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709" r:id="rId2"/>
    <p:sldMasterId id="2147483721" r:id="rId3"/>
    <p:sldMasterId id="2147483769" r:id="rId4"/>
    <p:sldMasterId id="2147483781" r:id="rId5"/>
    <p:sldMasterId id="2147483793" r:id="rId6"/>
  </p:sldMasterIdLst>
  <p:notesMasterIdLst>
    <p:notesMasterId r:id="rId57"/>
  </p:notesMasterIdLst>
  <p:handoutMasterIdLst>
    <p:handoutMasterId r:id="rId58"/>
  </p:handoutMasterIdLst>
  <p:sldIdLst>
    <p:sldId id="256" r:id="rId7"/>
    <p:sldId id="763" r:id="rId8"/>
    <p:sldId id="705" r:id="rId9"/>
    <p:sldId id="551" r:id="rId10"/>
    <p:sldId id="553" r:id="rId11"/>
    <p:sldId id="554" r:id="rId12"/>
    <p:sldId id="706" r:id="rId13"/>
    <p:sldId id="707" r:id="rId14"/>
    <p:sldId id="708" r:id="rId15"/>
    <p:sldId id="776" r:id="rId16"/>
    <p:sldId id="777" r:id="rId17"/>
    <p:sldId id="709" r:id="rId18"/>
    <p:sldId id="779" r:id="rId19"/>
    <p:sldId id="778" r:id="rId20"/>
    <p:sldId id="575" r:id="rId21"/>
    <p:sldId id="444" r:id="rId22"/>
    <p:sldId id="716" r:id="rId23"/>
    <p:sldId id="717" r:id="rId24"/>
    <p:sldId id="718" r:id="rId25"/>
    <p:sldId id="719" r:id="rId26"/>
    <p:sldId id="720" r:id="rId27"/>
    <p:sldId id="721" r:id="rId28"/>
    <p:sldId id="769" r:id="rId29"/>
    <p:sldId id="770" r:id="rId30"/>
    <p:sldId id="771" r:id="rId31"/>
    <p:sldId id="737" r:id="rId32"/>
    <p:sldId id="738" r:id="rId33"/>
    <p:sldId id="741" r:id="rId34"/>
    <p:sldId id="742" r:id="rId35"/>
    <p:sldId id="743" r:id="rId36"/>
    <p:sldId id="744" r:id="rId37"/>
    <p:sldId id="745" r:id="rId38"/>
    <p:sldId id="746" r:id="rId39"/>
    <p:sldId id="747" r:id="rId40"/>
    <p:sldId id="749" r:id="rId41"/>
    <p:sldId id="750" r:id="rId42"/>
    <p:sldId id="775" r:id="rId43"/>
    <p:sldId id="751" r:id="rId44"/>
    <p:sldId id="752" r:id="rId45"/>
    <p:sldId id="753" r:id="rId46"/>
    <p:sldId id="754" r:id="rId47"/>
    <p:sldId id="755" r:id="rId48"/>
    <p:sldId id="756" r:id="rId49"/>
    <p:sldId id="774" r:id="rId50"/>
    <p:sldId id="773" r:id="rId51"/>
    <p:sldId id="757" r:id="rId52"/>
    <p:sldId id="758" r:id="rId53"/>
    <p:sldId id="700" r:id="rId54"/>
    <p:sldId id="701" r:id="rId55"/>
    <p:sldId id="702" r:id="rId56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B"/>
    <a:srgbClr val="E1FFFF"/>
    <a:srgbClr val="008000"/>
    <a:srgbClr val="00359E"/>
    <a:srgbClr val="800080"/>
    <a:srgbClr val="E4F3F4"/>
    <a:srgbClr val="0070C0"/>
    <a:srgbClr val="4A7EBB"/>
    <a:srgbClr val="333399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65" autoAdjust="0"/>
    <p:restoredTop sz="90476" autoAdjust="0"/>
  </p:normalViewPr>
  <p:slideViewPr>
    <p:cSldViewPr>
      <p:cViewPr>
        <p:scale>
          <a:sx n="90" d="100"/>
          <a:sy n="90" d="100"/>
        </p:scale>
        <p:origin x="-600" y="-4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esdemi\Desktop\MyFiles\conferences%20+%20talks\U%20of%20Washington%20-%20April%202015\CCSs-PtBA-VG2%20+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esdemi\Desktop\MyFiles\conferences%20+%20talks\U%20of%20Washington%20-%20April%202015\CCSs-PtBA-VG2%20+3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esdemi\Desktop\MyFiles\conferences%20+%20talks\U%20of%20Washington%20-%20April%202015\CCSs-PAA-VG2%20+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esdemi\Desktop\MyFiles\conferences%20+%20talks\U%20of%20Washington%20-%20April%202015\CCSs-PAA-VG2%20+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calcd., linear architecture</c:v>
          </c:tx>
          <c:spPr>
            <a:ln w="28575">
              <a:noFill/>
            </a:ln>
          </c:spPr>
          <c:marker>
            <c:symbol val="diamond"/>
            <c:size val="13"/>
          </c:marker>
          <c:trendline>
            <c:trendlineType val="power"/>
            <c:dispRSqr val="0"/>
            <c:dispEq val="0"/>
          </c:trendline>
          <c:xVal>
            <c:numRef>
              <c:f>Sheet1!$A$9:$A$13</c:f>
              <c:numCache>
                <c:formatCode>General</c:formatCode>
                <c:ptCount val="5"/>
                <c:pt idx="0">
                  <c:v>926.05</c:v>
                </c:pt>
                <c:pt idx="1">
                  <c:v>1054.19</c:v>
                </c:pt>
                <c:pt idx="2">
                  <c:v>1118.25</c:v>
                </c:pt>
                <c:pt idx="3">
                  <c:v>1182.28</c:v>
                </c:pt>
                <c:pt idx="4">
                  <c:v>1310.3599999999999</c:v>
                </c:pt>
              </c:numCache>
            </c:numRef>
          </c:xVal>
          <c:yVal>
            <c:numRef>
              <c:f>Sheet1!$E$9:$E$13</c:f>
              <c:numCache>
                <c:formatCode>General</c:formatCode>
                <c:ptCount val="5"/>
                <c:pt idx="0">
                  <c:v>388</c:v>
                </c:pt>
                <c:pt idx="1">
                  <c:v>428</c:v>
                </c:pt>
                <c:pt idx="2">
                  <c:v>444</c:v>
                </c:pt>
                <c:pt idx="3">
                  <c:v>458</c:v>
                </c:pt>
                <c:pt idx="4">
                  <c:v>499</c:v>
                </c:pt>
              </c:numCache>
            </c:numRef>
          </c:yVal>
          <c:smooth val="0"/>
        </c:ser>
        <c:ser>
          <c:idx val="1"/>
          <c:order val="1"/>
          <c:tx>
            <c:v>calcd., cyclic architecture</c:v>
          </c:tx>
          <c:spPr>
            <a:ln w="28575">
              <a:noFill/>
            </a:ln>
          </c:spPr>
          <c:marker>
            <c:symbol val="square"/>
            <c:size val="10"/>
          </c:marker>
          <c:trendline>
            <c:trendlineType val="power"/>
            <c:dispRSqr val="0"/>
            <c:dispEq val="0"/>
          </c:trendline>
          <c:xVal>
            <c:numRef>
              <c:f>Sheet1!$A$9:$A$13</c:f>
              <c:numCache>
                <c:formatCode>General</c:formatCode>
                <c:ptCount val="5"/>
                <c:pt idx="0">
                  <c:v>926.05</c:v>
                </c:pt>
                <c:pt idx="1">
                  <c:v>1054.19</c:v>
                </c:pt>
                <c:pt idx="2">
                  <c:v>1118.25</c:v>
                </c:pt>
                <c:pt idx="3">
                  <c:v>1182.28</c:v>
                </c:pt>
                <c:pt idx="4">
                  <c:v>1310.3599999999999</c:v>
                </c:pt>
              </c:numCache>
            </c:numRef>
          </c:xVal>
          <c:yVal>
            <c:numRef>
              <c:f>Sheet1!$F$9:$F$13</c:f>
              <c:numCache>
                <c:formatCode>General</c:formatCode>
                <c:ptCount val="5"/>
                <c:pt idx="0">
                  <c:v>367</c:v>
                </c:pt>
                <c:pt idx="1">
                  <c:v>396</c:v>
                </c:pt>
                <c:pt idx="2">
                  <c:v>411</c:v>
                </c:pt>
                <c:pt idx="3">
                  <c:v>430</c:v>
                </c:pt>
                <c:pt idx="4">
                  <c:v>464</c:v>
                </c:pt>
              </c:numCache>
            </c:numRef>
          </c:yVal>
          <c:smooth val="0"/>
        </c:ser>
        <c:ser>
          <c:idx val="2"/>
          <c:order val="2"/>
          <c:tx>
            <c:v>measured</c:v>
          </c:tx>
          <c:spPr>
            <a:ln w="28575">
              <a:noFill/>
            </a:ln>
          </c:spPr>
          <c:marker>
            <c:symbol val="triangle"/>
            <c:size val="12"/>
          </c:marker>
          <c:xVal>
            <c:numRef>
              <c:f>Sheet1!$A$9:$A$13</c:f>
              <c:numCache>
                <c:formatCode>General</c:formatCode>
                <c:ptCount val="5"/>
                <c:pt idx="0">
                  <c:v>926.05</c:v>
                </c:pt>
                <c:pt idx="1">
                  <c:v>1054.19</c:v>
                </c:pt>
                <c:pt idx="2">
                  <c:v>1118.25</c:v>
                </c:pt>
                <c:pt idx="3">
                  <c:v>1182.28</c:v>
                </c:pt>
                <c:pt idx="4">
                  <c:v>1310.3599999999999</c:v>
                </c:pt>
              </c:numCache>
            </c:numRef>
          </c:xVal>
          <c:yVal>
            <c:numRef>
              <c:f>Sheet1!$D$9:$D$13</c:f>
              <c:numCache>
                <c:formatCode>General</c:formatCode>
                <c:ptCount val="5"/>
                <c:pt idx="0">
                  <c:v>365</c:v>
                </c:pt>
                <c:pt idx="1">
                  <c:v>396</c:v>
                </c:pt>
                <c:pt idx="2">
                  <c:v>417</c:v>
                </c:pt>
                <c:pt idx="3">
                  <c:v>438</c:v>
                </c:pt>
                <c:pt idx="4">
                  <c:v>468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8713984"/>
        <c:axId val="98715520"/>
      </c:scatterChart>
      <c:valAx>
        <c:axId val="98713984"/>
        <c:scaling>
          <c:orientation val="minMax"/>
          <c:max val="1320"/>
          <c:min val="90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98715520"/>
        <c:crosses val="autoZero"/>
        <c:crossBetween val="midCat"/>
      </c:valAx>
      <c:valAx>
        <c:axId val="98715520"/>
        <c:scaling>
          <c:orientation val="minMax"/>
          <c:max val="510"/>
          <c:min val="35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9871398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7013345847606209"/>
          <c:y val="0.26347706744119243"/>
          <c:w val="0.32986654152393796"/>
          <c:h val="0.61138489036417609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calcd., linear architecture</c:v>
          </c:tx>
          <c:spPr>
            <a:ln w="28575">
              <a:noFill/>
            </a:ln>
          </c:spPr>
          <c:marker>
            <c:symbol val="diamond"/>
            <c:size val="12"/>
          </c:marker>
          <c:dPt>
            <c:idx val="0"/>
            <c:marker>
              <c:symbol val="diamond"/>
              <c:size val="13"/>
            </c:marker>
            <c:bubble3D val="0"/>
          </c:dPt>
          <c:trendline>
            <c:trendlineType val="power"/>
            <c:dispRSqr val="0"/>
            <c:dispEq val="0"/>
          </c:trendline>
          <c:xVal>
            <c:numRef>
              <c:f>Sheet1!$A$9:$A$12</c:f>
              <c:numCache>
                <c:formatCode>General</c:formatCode>
                <c:ptCount val="4"/>
                <c:pt idx="0">
                  <c:v>732.44</c:v>
                </c:pt>
                <c:pt idx="1">
                  <c:v>775.17</c:v>
                </c:pt>
                <c:pt idx="2">
                  <c:v>817.84</c:v>
                </c:pt>
                <c:pt idx="3">
                  <c:v>903.23</c:v>
                </c:pt>
              </c:numCache>
            </c:numRef>
          </c:xVal>
          <c:yVal>
            <c:numRef>
              <c:f>Sheet1!$E$9:$E$12</c:f>
              <c:numCache>
                <c:formatCode>General</c:formatCode>
                <c:ptCount val="4"/>
                <c:pt idx="0">
                  <c:v>431</c:v>
                </c:pt>
                <c:pt idx="1">
                  <c:v>449</c:v>
                </c:pt>
                <c:pt idx="2">
                  <c:v>465</c:v>
                </c:pt>
                <c:pt idx="3">
                  <c:v>501</c:v>
                </c:pt>
              </c:numCache>
            </c:numRef>
          </c:yVal>
          <c:smooth val="0"/>
        </c:ser>
        <c:ser>
          <c:idx val="1"/>
          <c:order val="1"/>
          <c:tx>
            <c:v>calcd., cyclic architecture</c:v>
          </c:tx>
          <c:spPr>
            <a:ln w="28575">
              <a:noFill/>
            </a:ln>
          </c:spPr>
          <c:marker>
            <c:symbol val="square"/>
            <c:size val="10"/>
          </c:marker>
          <c:trendline>
            <c:trendlineType val="power"/>
            <c:dispRSqr val="0"/>
            <c:dispEq val="0"/>
          </c:trendline>
          <c:xVal>
            <c:numRef>
              <c:f>Sheet1!$A$9:$A$12</c:f>
              <c:numCache>
                <c:formatCode>General</c:formatCode>
                <c:ptCount val="4"/>
                <c:pt idx="0">
                  <c:v>732.44</c:v>
                </c:pt>
                <c:pt idx="1">
                  <c:v>775.17</c:v>
                </c:pt>
                <c:pt idx="2">
                  <c:v>817.84</c:v>
                </c:pt>
                <c:pt idx="3">
                  <c:v>903.23</c:v>
                </c:pt>
              </c:numCache>
            </c:numRef>
          </c:xVal>
          <c:yVal>
            <c:numRef>
              <c:f>Sheet1!$F$9:$F$12</c:f>
              <c:numCache>
                <c:formatCode>General</c:formatCode>
                <c:ptCount val="4"/>
                <c:pt idx="0">
                  <c:v>404</c:v>
                </c:pt>
                <c:pt idx="1">
                  <c:v>416</c:v>
                </c:pt>
                <c:pt idx="2">
                  <c:v>439</c:v>
                </c:pt>
                <c:pt idx="3">
                  <c:v>469</c:v>
                </c:pt>
              </c:numCache>
            </c:numRef>
          </c:yVal>
          <c:smooth val="0"/>
        </c:ser>
        <c:ser>
          <c:idx val="2"/>
          <c:order val="2"/>
          <c:tx>
            <c:v>measured</c:v>
          </c:tx>
          <c:spPr>
            <a:ln w="28575">
              <a:noFill/>
            </a:ln>
          </c:spPr>
          <c:marker>
            <c:symbol val="triangle"/>
            <c:size val="12"/>
          </c:marker>
          <c:xVal>
            <c:numRef>
              <c:f>Sheet1!$A$9:$A$12</c:f>
              <c:numCache>
                <c:formatCode>General</c:formatCode>
                <c:ptCount val="4"/>
                <c:pt idx="0">
                  <c:v>732.44</c:v>
                </c:pt>
                <c:pt idx="1">
                  <c:v>775.17</c:v>
                </c:pt>
                <c:pt idx="2">
                  <c:v>817.84</c:v>
                </c:pt>
                <c:pt idx="3">
                  <c:v>903.23</c:v>
                </c:pt>
              </c:numCache>
            </c:numRef>
          </c:xVal>
          <c:yVal>
            <c:numRef>
              <c:f>Sheet1!$D$9:$D$12</c:f>
              <c:numCache>
                <c:formatCode>General</c:formatCode>
                <c:ptCount val="4"/>
                <c:pt idx="0">
                  <c:v>398</c:v>
                </c:pt>
                <c:pt idx="1">
                  <c:v>415</c:v>
                </c:pt>
                <c:pt idx="2">
                  <c:v>432</c:v>
                </c:pt>
                <c:pt idx="3">
                  <c:v>458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6128384"/>
        <c:axId val="96208000"/>
      </c:scatterChart>
      <c:valAx>
        <c:axId val="96128384"/>
        <c:scaling>
          <c:orientation val="minMax"/>
          <c:max val="920"/>
          <c:min val="71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96208000"/>
        <c:crosses val="autoZero"/>
        <c:crossBetween val="midCat"/>
      </c:valAx>
      <c:valAx>
        <c:axId val="96208000"/>
        <c:scaling>
          <c:orientation val="minMax"/>
          <c:max val="510"/>
          <c:min val="35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9612838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4343719142063049"/>
          <c:y val="0.29238057297572068"/>
          <c:w val="0.33634815522386635"/>
          <c:h val="0.5754903533644703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calcd., linear architecture</c:v>
          </c:tx>
          <c:spPr>
            <a:ln w="28575">
              <a:noFill/>
            </a:ln>
          </c:spPr>
          <c:marker>
            <c:symbol val="diamond"/>
            <c:size val="10"/>
          </c:marker>
          <c:trendline>
            <c:trendlineType val="power"/>
            <c:dispRSqr val="0"/>
            <c:dispEq val="0"/>
          </c:trendline>
          <c:xVal>
            <c:numRef>
              <c:f>Sheet1!$A$9:$A$15</c:f>
              <c:numCache>
                <c:formatCode>General</c:formatCode>
                <c:ptCount val="7"/>
                <c:pt idx="0">
                  <c:v>921.97</c:v>
                </c:pt>
                <c:pt idx="1">
                  <c:v>957.39</c:v>
                </c:pt>
                <c:pt idx="2">
                  <c:v>1029.93</c:v>
                </c:pt>
                <c:pt idx="3">
                  <c:v>1101.95</c:v>
                </c:pt>
                <c:pt idx="4">
                  <c:v>1174.07</c:v>
                </c:pt>
                <c:pt idx="5">
                  <c:v>1209.98</c:v>
                </c:pt>
                <c:pt idx="6">
                  <c:v>1246.45</c:v>
                </c:pt>
              </c:numCache>
            </c:numRef>
          </c:xVal>
          <c:yVal>
            <c:numRef>
              <c:f>Sheet1!$E$9:$E$15</c:f>
              <c:numCache>
                <c:formatCode>General</c:formatCode>
                <c:ptCount val="7"/>
                <c:pt idx="0">
                  <c:v>376</c:v>
                </c:pt>
                <c:pt idx="1">
                  <c:v>395</c:v>
                </c:pt>
                <c:pt idx="2">
                  <c:v>413</c:v>
                </c:pt>
                <c:pt idx="3">
                  <c:v>432</c:v>
                </c:pt>
                <c:pt idx="4">
                  <c:v>464</c:v>
                </c:pt>
                <c:pt idx="5">
                  <c:v>459</c:v>
                </c:pt>
                <c:pt idx="6">
                  <c:v>471</c:v>
                </c:pt>
              </c:numCache>
            </c:numRef>
          </c:yVal>
          <c:smooth val="0"/>
        </c:ser>
        <c:ser>
          <c:idx val="1"/>
          <c:order val="1"/>
          <c:tx>
            <c:v>calcd., cyclic architecture</c:v>
          </c:tx>
          <c:spPr>
            <a:ln w="28575">
              <a:noFill/>
            </a:ln>
          </c:spPr>
          <c:marker>
            <c:symbol val="square"/>
            <c:size val="7"/>
          </c:marker>
          <c:trendline>
            <c:trendlineType val="power"/>
            <c:dispRSqr val="0"/>
            <c:dispEq val="0"/>
          </c:trendline>
          <c:xVal>
            <c:numRef>
              <c:f>Sheet1!$A$9:$A$15</c:f>
              <c:numCache>
                <c:formatCode>General</c:formatCode>
                <c:ptCount val="7"/>
                <c:pt idx="0">
                  <c:v>921.97</c:v>
                </c:pt>
                <c:pt idx="1">
                  <c:v>957.39</c:v>
                </c:pt>
                <c:pt idx="2">
                  <c:v>1029.93</c:v>
                </c:pt>
                <c:pt idx="3">
                  <c:v>1101.95</c:v>
                </c:pt>
                <c:pt idx="4">
                  <c:v>1174.07</c:v>
                </c:pt>
                <c:pt idx="5">
                  <c:v>1209.98</c:v>
                </c:pt>
                <c:pt idx="6">
                  <c:v>1246.45</c:v>
                </c:pt>
              </c:numCache>
            </c:numRef>
          </c:xVal>
          <c:yVal>
            <c:numRef>
              <c:f>Sheet1!$F$9:$F$15</c:f>
              <c:numCache>
                <c:formatCode>General</c:formatCode>
                <c:ptCount val="7"/>
                <c:pt idx="0">
                  <c:v>352</c:v>
                </c:pt>
                <c:pt idx="1">
                  <c:v>366</c:v>
                </c:pt>
                <c:pt idx="2">
                  <c:v>389</c:v>
                </c:pt>
                <c:pt idx="3">
                  <c:v>390</c:v>
                </c:pt>
                <c:pt idx="4">
                  <c:v>416</c:v>
                </c:pt>
                <c:pt idx="5">
                  <c:v>426</c:v>
                </c:pt>
                <c:pt idx="6">
                  <c:v>436</c:v>
                </c:pt>
              </c:numCache>
            </c:numRef>
          </c:yVal>
          <c:smooth val="0"/>
        </c:ser>
        <c:ser>
          <c:idx val="2"/>
          <c:order val="2"/>
          <c:tx>
            <c:v>measured</c:v>
          </c:tx>
          <c:spPr>
            <a:ln w="28575">
              <a:noFill/>
            </a:ln>
          </c:spPr>
          <c:marker>
            <c:symbol val="triangle"/>
            <c:size val="8"/>
          </c:marker>
          <c:xVal>
            <c:numRef>
              <c:f>Sheet1!$A$9:$A$15</c:f>
              <c:numCache>
                <c:formatCode>General</c:formatCode>
                <c:ptCount val="7"/>
                <c:pt idx="0">
                  <c:v>921.97</c:v>
                </c:pt>
                <c:pt idx="1">
                  <c:v>957.39</c:v>
                </c:pt>
                <c:pt idx="2">
                  <c:v>1029.93</c:v>
                </c:pt>
                <c:pt idx="3">
                  <c:v>1101.95</c:v>
                </c:pt>
                <c:pt idx="4">
                  <c:v>1174.07</c:v>
                </c:pt>
                <c:pt idx="5">
                  <c:v>1209.98</c:v>
                </c:pt>
                <c:pt idx="6">
                  <c:v>1246.45</c:v>
                </c:pt>
              </c:numCache>
            </c:numRef>
          </c:xVal>
          <c:yVal>
            <c:numRef>
              <c:f>Sheet1!$D$9:$D$15</c:f>
              <c:numCache>
                <c:formatCode>General</c:formatCode>
                <c:ptCount val="7"/>
                <c:pt idx="0">
                  <c:v>336</c:v>
                </c:pt>
                <c:pt idx="1">
                  <c:v>342</c:v>
                </c:pt>
                <c:pt idx="2">
                  <c:v>363</c:v>
                </c:pt>
                <c:pt idx="3">
                  <c:v>381</c:v>
                </c:pt>
                <c:pt idx="4">
                  <c:v>391</c:v>
                </c:pt>
                <c:pt idx="5">
                  <c:v>395</c:v>
                </c:pt>
                <c:pt idx="6">
                  <c:v>413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434688"/>
        <c:axId val="100436224"/>
      </c:scatterChart>
      <c:valAx>
        <c:axId val="100434688"/>
        <c:scaling>
          <c:orientation val="minMax"/>
          <c:max val="1280"/>
          <c:min val="90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100436224"/>
        <c:crosses val="autoZero"/>
        <c:crossBetween val="midCat"/>
      </c:valAx>
      <c:valAx>
        <c:axId val="100436224"/>
        <c:scaling>
          <c:orientation val="minMax"/>
          <c:max val="480"/>
          <c:min val="32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100434688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calcd., linear architecture</c:v>
          </c:tx>
          <c:spPr>
            <a:ln w="28575">
              <a:noFill/>
            </a:ln>
          </c:spPr>
          <c:marker>
            <c:symbol val="diamond"/>
            <c:size val="10"/>
          </c:marker>
          <c:trendline>
            <c:trendlineType val="power"/>
            <c:dispRSqr val="0"/>
            <c:dispEq val="0"/>
          </c:trendline>
          <c:xVal>
            <c:numRef>
              <c:f>Sheet1!$A$9:$A$13</c:f>
              <c:numCache>
                <c:formatCode>General</c:formatCode>
                <c:ptCount val="5"/>
                <c:pt idx="0">
                  <c:v>687.02</c:v>
                </c:pt>
                <c:pt idx="1">
                  <c:v>734.95</c:v>
                </c:pt>
                <c:pt idx="2">
                  <c:v>783.02</c:v>
                </c:pt>
                <c:pt idx="3">
                  <c:v>806.97</c:v>
                </c:pt>
                <c:pt idx="4">
                  <c:v>831.03</c:v>
                </c:pt>
              </c:numCache>
            </c:numRef>
          </c:xVal>
          <c:yVal>
            <c:numRef>
              <c:f>Sheet1!$E$9:$E$13</c:f>
              <c:numCache>
                <c:formatCode>General</c:formatCode>
                <c:ptCount val="5"/>
                <c:pt idx="0">
                  <c:v>417</c:v>
                </c:pt>
                <c:pt idx="1">
                  <c:v>445</c:v>
                </c:pt>
                <c:pt idx="2">
                  <c:v>457</c:v>
                </c:pt>
                <c:pt idx="3">
                  <c:v>474</c:v>
                </c:pt>
                <c:pt idx="4">
                  <c:v>483</c:v>
                </c:pt>
              </c:numCache>
            </c:numRef>
          </c:yVal>
          <c:smooth val="0"/>
        </c:ser>
        <c:ser>
          <c:idx val="1"/>
          <c:order val="1"/>
          <c:tx>
            <c:v>calcd., cyclic architecture</c:v>
          </c:tx>
          <c:spPr>
            <a:ln w="28575">
              <a:noFill/>
            </a:ln>
          </c:spPr>
          <c:marker>
            <c:symbol val="square"/>
            <c:size val="7"/>
          </c:marker>
          <c:trendline>
            <c:trendlineType val="power"/>
            <c:dispRSqr val="0"/>
            <c:dispEq val="0"/>
          </c:trendline>
          <c:xVal>
            <c:numRef>
              <c:f>Sheet1!$A$9:$A$13</c:f>
              <c:numCache>
                <c:formatCode>General</c:formatCode>
                <c:ptCount val="5"/>
                <c:pt idx="0">
                  <c:v>687.02</c:v>
                </c:pt>
                <c:pt idx="1">
                  <c:v>734.95</c:v>
                </c:pt>
                <c:pt idx="2">
                  <c:v>783.02</c:v>
                </c:pt>
                <c:pt idx="3">
                  <c:v>806.97</c:v>
                </c:pt>
                <c:pt idx="4">
                  <c:v>831.03</c:v>
                </c:pt>
              </c:numCache>
            </c:numRef>
          </c:xVal>
          <c:yVal>
            <c:numRef>
              <c:f>Sheet1!$F$9:$F$13</c:f>
              <c:numCache>
                <c:formatCode>General</c:formatCode>
                <c:ptCount val="5"/>
                <c:pt idx="0">
                  <c:v>386</c:v>
                </c:pt>
                <c:pt idx="1">
                  <c:v>408</c:v>
                </c:pt>
                <c:pt idx="2">
                  <c:v>413</c:v>
                </c:pt>
                <c:pt idx="3">
                  <c:v>430</c:v>
                </c:pt>
                <c:pt idx="4">
                  <c:v>437</c:v>
                </c:pt>
              </c:numCache>
            </c:numRef>
          </c:yVal>
          <c:smooth val="0"/>
        </c:ser>
        <c:ser>
          <c:idx val="2"/>
          <c:order val="2"/>
          <c:tx>
            <c:v>measured</c:v>
          </c:tx>
          <c:spPr>
            <a:ln w="28575">
              <a:noFill/>
            </a:ln>
          </c:spPr>
          <c:marker>
            <c:symbol val="triangle"/>
            <c:size val="8"/>
          </c:marker>
          <c:xVal>
            <c:numRef>
              <c:f>Sheet1!$A$9:$A$13</c:f>
              <c:numCache>
                <c:formatCode>General</c:formatCode>
                <c:ptCount val="5"/>
                <c:pt idx="0">
                  <c:v>687.02</c:v>
                </c:pt>
                <c:pt idx="1">
                  <c:v>734.95</c:v>
                </c:pt>
                <c:pt idx="2">
                  <c:v>783.02</c:v>
                </c:pt>
                <c:pt idx="3">
                  <c:v>806.97</c:v>
                </c:pt>
                <c:pt idx="4">
                  <c:v>831.03</c:v>
                </c:pt>
              </c:numCache>
            </c:numRef>
          </c:xVal>
          <c:yVal>
            <c:numRef>
              <c:f>Sheet1!$D$9:$D$13</c:f>
              <c:numCache>
                <c:formatCode>General</c:formatCode>
                <c:ptCount val="5"/>
                <c:pt idx="0">
                  <c:v>363</c:v>
                </c:pt>
                <c:pt idx="1">
                  <c:v>369</c:v>
                </c:pt>
                <c:pt idx="2">
                  <c:v>379</c:v>
                </c:pt>
                <c:pt idx="3">
                  <c:v>384</c:v>
                </c:pt>
                <c:pt idx="4">
                  <c:v>397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758656"/>
        <c:axId val="100760192"/>
      </c:scatterChart>
      <c:valAx>
        <c:axId val="100758656"/>
        <c:scaling>
          <c:orientation val="minMax"/>
          <c:max val="850"/>
          <c:min val="680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100760192"/>
        <c:crosses val="autoZero"/>
        <c:crossBetween val="midCat"/>
      </c:valAx>
      <c:valAx>
        <c:axId val="100760192"/>
        <c:scaling>
          <c:orientation val="minMax"/>
          <c:max val="500"/>
          <c:min val="35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10075865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2356802274715661"/>
          <c:y val="0.15085848643919511"/>
          <c:w val="0.3125430883639545"/>
          <c:h val="0.69828302712160983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image" Target="../media/image32.emf"/><Relationship Id="rId4" Type="http://schemas.openxmlformats.org/officeDocument/2006/relationships/image" Target="../media/image40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image" Target="../media/image46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image" Target="../media/image49.emf"/><Relationship Id="rId4" Type="http://schemas.openxmlformats.org/officeDocument/2006/relationships/image" Target="../media/image52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image" Target="../media/image6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716D23-1A7C-4A67-ACA7-5F0E5E73827C}" type="datetimeFigureOut">
              <a:rPr lang="en-US" smtClean="0"/>
              <a:pPr/>
              <a:t>7/12/2015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FDEC8-FFFD-45A4-B8EE-1137783C29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8074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5713" y="719138"/>
            <a:ext cx="4803775" cy="36020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8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446"/>
            <a:ext cx="5852160" cy="4321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78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216"/>
            <a:ext cx="3169920" cy="480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8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216"/>
            <a:ext cx="3169920" cy="480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1C98671-6C5C-4F6C-B381-A3693A7084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155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6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30</a:t>
            </a:r>
            <a:r>
              <a:rPr lang="en-US" baseline="0" dirty="0" smtClean="0"/>
              <a:t> </a:t>
            </a:r>
            <a:r>
              <a:rPr lang="en-US" baseline="0" dirty="0" smtClean="0"/>
              <a:t>slides (including the title slide</a:t>
            </a:r>
            <a:r>
              <a:rPr lang="en-US" baseline="0" dirty="0" smtClean="0"/>
              <a:t>)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2.74 min</a:t>
            </a:r>
            <a:r>
              <a:rPr lang="en-US" baseline="0" dirty="0" smtClean="0"/>
              <a:t> = longer chains that cannot interact with each other strongly enough to form association products</a:t>
            </a:r>
          </a:p>
          <a:p>
            <a:endParaRPr lang="en-US" baseline="0" dirty="0" smtClean="0"/>
          </a:p>
          <a:p>
            <a:r>
              <a:rPr lang="en-US" baseline="0" dirty="0" smtClean="0"/>
              <a:t>HPLC:  particle size 5 u, pressure 6000 psi (~400 bar)</a:t>
            </a:r>
          </a:p>
          <a:p>
            <a:r>
              <a:rPr lang="en-US" baseline="0" dirty="0" smtClean="0"/>
              <a:t>UPLC:  particle size 1.7 u, pressure up to 15000 psi (1034 bar)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C98671-6C5C-4F6C-B381-A3693A708499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Elastollan</a:t>
            </a:r>
            <a:r>
              <a:rPr lang="en-US" baseline="0" dirty="0" smtClean="0"/>
              <a:t> (BASF)</a:t>
            </a:r>
            <a:endParaRPr lang="en-US" dirty="0" smtClean="0"/>
          </a:p>
          <a:p>
            <a:r>
              <a:rPr lang="en-US" dirty="0" smtClean="0"/>
              <a:t>Source T = 120 </a:t>
            </a:r>
            <a:r>
              <a:rPr lang="en-US" baseline="30000" dirty="0" smtClean="0"/>
              <a:t>o</a:t>
            </a:r>
            <a:r>
              <a:rPr lang="en-US" baseline="0" dirty="0" smtClean="0"/>
              <a:t>C</a:t>
            </a:r>
          </a:p>
          <a:p>
            <a:r>
              <a:rPr lang="en-US" baseline="0" dirty="0" smtClean="0"/>
              <a:t>Desolvation T = 250 </a:t>
            </a:r>
            <a:r>
              <a:rPr lang="en-US" baseline="30000" dirty="0" smtClean="0"/>
              <a:t>o</a:t>
            </a:r>
            <a:r>
              <a:rPr lang="en-US" baseline="0" dirty="0" smtClean="0"/>
              <a:t>C (at 1200 l/h)</a:t>
            </a:r>
          </a:p>
          <a:p>
            <a:r>
              <a:rPr lang="en-US" baseline="0" dirty="0" smtClean="0"/>
              <a:t>WH = 9.5 V</a:t>
            </a:r>
          </a:p>
          <a:p>
            <a:r>
              <a:rPr lang="en-US" baseline="0" dirty="0" smtClean="0"/>
              <a:t>WV = 300 m/s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C98671-6C5C-4F6C-B381-A3693A708499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PAA</a:t>
            </a:r>
            <a:r>
              <a:rPr lang="en-US" baseline="0" dirty="0" smtClean="0"/>
              <a:t>:  forms pH-responsive micelles, vesicles, hydrogels, and copolymer micelle-crosslinked hydrogels.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D2B67-7E00-4143-B02B-0083022E8C86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326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 ms reaction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C98671-6C5C-4F6C-B381-A3693A708499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7180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TWV</a:t>
            </a:r>
            <a:r>
              <a:rPr lang="en-US" baseline="0" dirty="0" smtClean="0"/>
              <a:t> = 350 m/s; TWH = 8 V; calibration with polyalanine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D2B67-7E00-4143-B02B-0083022E8C86}" type="slidenum">
              <a:rPr lang="en-US" smtClean="0">
                <a:solidFill>
                  <a:prstClr val="black"/>
                </a:solidFill>
              </a:rPr>
              <a:pPr/>
              <a:t>43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448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TWV</a:t>
            </a:r>
            <a:r>
              <a:rPr lang="en-US" baseline="0" dirty="0" smtClean="0"/>
              <a:t> = 350 m/s; TWH = 8 V; calibration with polyalanine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D2B67-7E00-4143-B02B-0083022E8C86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4485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TWV</a:t>
            </a:r>
            <a:r>
              <a:rPr lang="en-US" baseline="0" dirty="0" smtClean="0"/>
              <a:t> = 350 m/s; TWH = 8 V; calibration with polyalanine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D2B67-7E00-4143-B02B-0083022E8C86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448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5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1CA8B-C650-45EA-ACD9-FBB9D80DA7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00685-AF09-4CD5-9628-29EDB14742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22E352-43DB-4E72-89FC-7D8FC8485A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381A4-543F-498A-91BA-3855DC1D5B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BD0259-8346-4108-9BA7-153450896C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A772A-BA82-43B4-8EE4-253C6AB71F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9F2238-C2F9-4EA2-A32D-976A1B7AD2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6FA68-DF21-4284-8DC5-8D545BC6CC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EE87E-8BC8-4120-99AC-C43F6B2FCB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7F3D2-99BB-4150-B26C-83E696FAE7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6A500E-5F85-4344-A785-7CF55B2284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1CA8B-C650-45EA-ACD9-FBB9D80DA7C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00685-AF09-4CD5-9628-29EDB147422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22E352-43DB-4E72-89FC-7D8FC8485A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381A4-543F-498A-91BA-3855DC1D5B0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BD0259-8346-4108-9BA7-153450896CB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A772A-BA82-43B4-8EE4-253C6AB71F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9F2238-C2F9-4EA2-A32D-976A1B7AD2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6FA68-DF21-4284-8DC5-8D545BC6CC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EE87E-8BC8-4120-99AC-C43F6B2FCB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7F3D2-99BB-4150-B26C-83E696FAE77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6A500E-5F85-4344-A785-7CF55B2284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1DAC9B-B54D-42C2-875B-9CE7ABA5F10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E67747-067C-4C00-9ABF-209FF12B4FC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11453-F4D2-4DD9-AAAF-5938C04A89E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0CB15B-F59C-4A63-B444-80DE91C7BB9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80C834-CDF4-4635-B6B1-D205CA9B63A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8F7EE8-9D82-460F-880C-A6366E55987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1A3C8-0DDE-406E-B3B1-44A19CF75C7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4443D0-B360-44EA-9F98-D2EC00083C2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D25832-F2B2-4A85-88DC-281016E0F22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6FC82A-0EBD-4508-BC77-5D076999505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223D71-D6D9-46EB-8796-CAEF587E662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1CA8B-C650-45EA-ACD9-FBB9D80DA7C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016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00685-AF09-4CD5-9628-29EDB147422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2734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22E352-43DB-4E72-89FC-7D8FC8485A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7755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381A4-543F-498A-91BA-3855DC1D5B0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6015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BD0259-8346-4108-9BA7-153450896CB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6827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A772A-BA82-43B4-8EE4-253C6AB71F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0352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9F2238-C2F9-4EA2-A32D-976A1B7AD2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3870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6FA68-DF21-4284-8DC5-8D545BC6CC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2381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EE87E-8BC8-4120-99AC-C43F6B2FCB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5593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7F3D2-99BB-4150-B26C-83E696FAE77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5666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6A500E-5F85-4344-A785-7CF55B2284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0790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ACBE5-9017-471E-AA21-5B8A78FA0AC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CAAC-466C-4490-BC2E-13644D5ACE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10386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5E94-0A81-4D31-93CA-F5F26FD1038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CAAC-466C-4490-BC2E-13644D5ACE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67561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77A7-4E02-4084-90D9-8C0459B8BB7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CAAC-466C-4490-BC2E-13644D5ACE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99727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6ABEA-52EE-4782-BB25-D12AC1C303B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CAAC-466C-4490-BC2E-13644D5ACE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8145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457C5-3852-4CB9-BE1D-3F3CB13299D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CAAC-466C-4490-BC2E-13644D5ACE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4397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27BFC-EDD9-4387-A653-4934CD8092E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75F9CAAC-466C-4490-BC2E-13644D5ACE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50708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6B81A-F575-4BA9-ACDF-9219E04AE58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75F9CAAC-466C-4490-BC2E-13644D5ACE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72094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9FE36-C2E5-487D-9105-0858A9A3563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CAAC-466C-4490-BC2E-13644D5ACE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3651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04F4E-CE7B-4381-9EED-F5520F16AA6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CAAC-466C-4490-BC2E-13644D5ACE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20002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DD642-89F4-4AA0-A817-1D208F0304E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CAAC-466C-4490-BC2E-13644D5ACE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1887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6C17-6C58-41DD-B4A3-8894EEB1D94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7/12/2015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CAAC-466C-4490-BC2E-13644D5ACE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06438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1CA8B-C650-45EA-ACD9-FBB9D80DA7C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66142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00685-AF09-4CD5-9628-29EDB147422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4169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22E352-43DB-4E72-89FC-7D8FC8485A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70338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381A4-543F-498A-91BA-3855DC1D5B0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4701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BD0259-8346-4108-9BA7-153450896CB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77690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A772A-BA82-43B4-8EE4-253C6AB71F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8514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9F2238-C2F9-4EA2-A32D-976A1B7AD2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7616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6FA68-DF21-4284-8DC5-8D545BC6CC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64652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EE87E-8BC8-4120-99AC-C43F6B2FCB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4056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7F3D2-99BB-4150-B26C-83E696FAE77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98488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6A500E-5F85-4344-A785-7CF55B22849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479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>
              <a:defRPr/>
            </a:pPr>
            <a:fld id="{0B064CB9-DC8C-4852-8EA3-11C5DAE71C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>
              <a:defRPr/>
            </a:pPr>
            <a:fld id="{0B064CB9-DC8C-4852-8EA3-11C5DAE71C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04CBE2B-ECD3-4B3E-93BB-CE2B5551DF3A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 smtClean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>
              <a:defRPr/>
            </a:pPr>
            <a:fld id="{0B064CB9-DC8C-4852-8EA3-11C5DAE71C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03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64B931B-A6B8-4BFC-B3EF-BC8814386D0D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7/12/2015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5F9CAAC-466C-4490-BC2E-13644D5ACE8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3060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pPr>
              <a:defRPr/>
            </a:pPr>
            <a:fld id="{0B064CB9-DC8C-4852-8EA3-11C5DAE71C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330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7.emf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.emf"/><Relationship Id="rId5" Type="http://schemas.openxmlformats.org/officeDocument/2006/relationships/image" Target="../media/image8.emf"/><Relationship Id="rId4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8.bin"/><Relationship Id="rId4" Type="http://schemas.openxmlformats.org/officeDocument/2006/relationships/image" Target="../media/image11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3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oleObject" Target="../embeddings/oleObject14.bin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6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4.emf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28.png"/><Relationship Id="rId4" Type="http://schemas.openxmlformats.org/officeDocument/2006/relationships/image" Target="../media/image23.emf"/><Relationship Id="rId9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"/><Relationship Id="rId1" Type="http://schemas.openxmlformats.org/officeDocument/2006/relationships/slideLayout" Target="../slideLayouts/slideLayout6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0.emf"/><Relationship Id="rId4" Type="http://schemas.openxmlformats.org/officeDocument/2006/relationships/oleObject" Target="../embeddings/oleObject17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image" Target="../media/image35.emf"/><Relationship Id="rId7" Type="http://schemas.openxmlformats.org/officeDocument/2006/relationships/image" Target="../media/image33.emf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32.emf"/><Relationship Id="rId4" Type="http://schemas.openxmlformats.org/officeDocument/2006/relationships/oleObject" Target="../embeddings/oleObject18.bin"/><Relationship Id="rId9" Type="http://schemas.openxmlformats.org/officeDocument/2006/relationships/image" Target="../media/image34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36.emf"/><Relationship Id="rId4" Type="http://schemas.openxmlformats.org/officeDocument/2006/relationships/oleObject" Target="../embeddings/oleObject21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oleObject" Target="../embeddings/oleObject22.bin"/><Relationship Id="rId7" Type="http://schemas.openxmlformats.org/officeDocument/2006/relationships/image" Target="../media/image38.emf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40.emf"/><Relationship Id="rId5" Type="http://schemas.openxmlformats.org/officeDocument/2006/relationships/image" Target="../media/image41.emf"/><Relationship Id="rId10" Type="http://schemas.openxmlformats.org/officeDocument/2006/relationships/oleObject" Target="../embeddings/oleObject25.bin"/><Relationship Id="rId4" Type="http://schemas.openxmlformats.org/officeDocument/2006/relationships/image" Target="../media/image32.emf"/><Relationship Id="rId9" Type="http://schemas.openxmlformats.org/officeDocument/2006/relationships/image" Target="../media/image39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42.emf"/><Relationship Id="rId4" Type="http://schemas.openxmlformats.org/officeDocument/2006/relationships/oleObject" Target="../embeddings/oleObject26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44.emf"/><Relationship Id="rId4" Type="http://schemas.openxmlformats.org/officeDocument/2006/relationships/oleObject" Target="../embeddings/oleObject27.bin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7.emf"/><Relationship Id="rId2" Type="http://schemas.openxmlformats.org/officeDocument/2006/relationships/slideLayout" Target="../slideLayouts/slideLayout51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46.emf"/><Relationship Id="rId4" Type="http://schemas.openxmlformats.org/officeDocument/2006/relationships/oleObject" Target="../embeddings/oleObject28.bin"/><Relationship Id="rId9" Type="http://schemas.openxmlformats.org/officeDocument/2006/relationships/image" Target="../media/image48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e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51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0.emf"/><Relationship Id="rId5" Type="http://schemas.openxmlformats.org/officeDocument/2006/relationships/oleObject" Target="../embeddings/oleObject32.bin"/><Relationship Id="rId10" Type="http://schemas.openxmlformats.org/officeDocument/2006/relationships/image" Target="../media/image52.emf"/><Relationship Id="rId4" Type="http://schemas.openxmlformats.org/officeDocument/2006/relationships/image" Target="../media/image49.emf"/><Relationship Id="rId9" Type="http://schemas.openxmlformats.org/officeDocument/2006/relationships/oleObject" Target="../embeddings/oleObject34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1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3.e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51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6.e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5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Layout" Target="../slideLayouts/slideLayout51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56.e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6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51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62.e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61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1.xml"/><Relationship Id="rId4" Type="http://schemas.openxmlformats.org/officeDocument/2006/relationships/chart" Target="../charts/char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920114D-B243-428F-A069-927B3751674E}" type="slidenum">
              <a:rPr lang="en-US" sz="1000" smtClean="0"/>
              <a:pPr/>
              <a:t>1</a:t>
            </a:fld>
            <a:endParaRPr lang="en-US" sz="1000" dirty="0" smtClean="0"/>
          </a:p>
        </p:txBody>
      </p:sp>
      <p:sp>
        <p:nvSpPr>
          <p:cNvPr id="14337" name="Text Box 4"/>
          <p:cNvSpPr txBox="1">
            <a:spLocks noChangeArrowheads="1"/>
          </p:cNvSpPr>
          <p:nvPr/>
        </p:nvSpPr>
        <p:spPr bwMode="auto">
          <a:xfrm>
            <a:off x="1029554" y="1151767"/>
            <a:ext cx="6988380" cy="905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2400" b="1" dirty="0"/>
              <a:t>Multidimensional Mass Spectrometry Methods for Synthetic Polymer Analysis</a:t>
            </a:r>
          </a:p>
        </p:txBody>
      </p:sp>
      <p:sp>
        <p:nvSpPr>
          <p:cNvPr id="14338" name="Text Box 5"/>
          <p:cNvSpPr txBox="1">
            <a:spLocks noChangeArrowheads="1"/>
          </p:cNvSpPr>
          <p:nvPr/>
        </p:nvSpPr>
        <p:spPr bwMode="auto">
          <a:xfrm>
            <a:off x="3226553" y="2971800"/>
            <a:ext cx="2305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800" b="1" dirty="0"/>
              <a:t>Chrys Wesdemiotis</a:t>
            </a:r>
          </a:p>
        </p:txBody>
      </p:sp>
      <p:sp>
        <p:nvSpPr>
          <p:cNvPr id="14339" name="Text Box 6"/>
          <p:cNvSpPr txBox="1">
            <a:spLocks noChangeArrowheads="1"/>
          </p:cNvSpPr>
          <p:nvPr/>
        </p:nvSpPr>
        <p:spPr bwMode="auto">
          <a:xfrm>
            <a:off x="2266441" y="3563392"/>
            <a:ext cx="4381797" cy="587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i="1" dirty="0"/>
              <a:t>The University of Akron, </a:t>
            </a:r>
            <a:r>
              <a:rPr lang="en-US" i="1" dirty="0" smtClean="0"/>
              <a:t>Departments </a:t>
            </a:r>
            <a:r>
              <a:rPr lang="en-US" i="1" dirty="0"/>
              <a:t>of </a:t>
            </a:r>
            <a:r>
              <a:rPr lang="en-US" i="1" dirty="0" smtClean="0"/>
              <a:t>Chemistry and Polymer Science, Akron</a:t>
            </a:r>
            <a:r>
              <a:rPr lang="en-US" i="1" dirty="0"/>
              <a:t>, OH 44325</a:t>
            </a:r>
          </a:p>
        </p:txBody>
      </p:sp>
      <p:pic>
        <p:nvPicPr>
          <p:cNvPr id="10" name="Picture 9" descr="ua_log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3401" y="3828824"/>
            <a:ext cx="13716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863601" y="3923046"/>
            <a:ext cx="1269206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35"/>
          <a:stretch/>
        </p:blipFill>
        <p:spPr bwMode="auto">
          <a:xfrm>
            <a:off x="939800" y="4574949"/>
            <a:ext cx="111601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394164" y="5009805"/>
            <a:ext cx="4336837" cy="800219"/>
          </a:xfrm>
          <a:prstGeom prst="rect">
            <a:avLst/>
          </a:prstGeom>
          <a:solidFill>
            <a:srgbClr val="E4F3F4"/>
          </a:solidFill>
          <a:ln w="28575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International Summit </a:t>
            </a:r>
            <a:r>
              <a:rPr lang="en-US" dirty="0" smtClean="0"/>
              <a:t>on</a:t>
            </a:r>
          </a:p>
          <a:p>
            <a:r>
              <a:rPr lang="en-US" sz="1800" b="1" dirty="0" smtClean="0">
                <a:solidFill>
                  <a:srgbClr val="0070C0"/>
                </a:solidFill>
              </a:rPr>
              <a:t>Current </a:t>
            </a:r>
            <a:r>
              <a:rPr lang="en-US" sz="1800" b="1" dirty="0">
                <a:solidFill>
                  <a:srgbClr val="0070C0"/>
                </a:solidFill>
              </a:rPr>
              <a:t>Trends in Mass </a:t>
            </a:r>
            <a:r>
              <a:rPr lang="en-US" sz="1800" b="1" dirty="0" smtClean="0">
                <a:solidFill>
                  <a:srgbClr val="0070C0"/>
                </a:solidFill>
              </a:rPr>
              <a:t>Spectrometry</a:t>
            </a:r>
          </a:p>
          <a:p>
            <a:r>
              <a:rPr lang="en-US" dirty="0" smtClean="0"/>
              <a:t>                          July 13-15</a:t>
            </a:r>
            <a:r>
              <a:rPr lang="en-US" dirty="0"/>
              <a:t>, 2015 New </a:t>
            </a:r>
            <a:r>
              <a:rPr lang="en-US" dirty="0" smtClean="0"/>
              <a:t>Orleans, USA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89B68-4522-4DF0-B565-042A8FA22EB2}" type="slidenum">
              <a:rPr lang="en-US" sz="1000" smtClean="0"/>
              <a:pPr/>
              <a:t>2</a:t>
            </a:fld>
            <a:endParaRPr lang="en-US" sz="1000" dirty="0"/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676400" y="685800"/>
            <a:ext cx="592982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 i="1" dirty="0" smtClean="0">
                <a:solidFill>
                  <a:srgbClr val="800080"/>
                </a:solidFill>
              </a:rPr>
              <a:t>Mass spectrometry (MS):  </a:t>
            </a:r>
            <a:r>
              <a:rPr lang="en-US" sz="1800" b="1" i="1" dirty="0" smtClean="0"/>
              <a:t>chemical analysis</a:t>
            </a:r>
          </a:p>
          <a:p>
            <a:r>
              <a:rPr lang="en-US" sz="1800" b="1" i="1" dirty="0" smtClean="0"/>
              <a:t>		based on </a:t>
            </a:r>
            <a:r>
              <a:rPr lang="en-US" sz="1800" b="1" i="1" dirty="0" smtClean="0">
                <a:solidFill>
                  <a:srgbClr val="800080"/>
                </a:solidFill>
              </a:rPr>
              <a:t>mass (m/z) measurement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81450" y="1762125"/>
            <a:ext cx="8915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333399"/>
                </a:solidFill>
              </a:rPr>
              <a:t>analyte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4416056" y="2362200"/>
            <a:ext cx="0" cy="1676400"/>
          </a:xfrm>
          <a:prstGeom prst="straightConnector1">
            <a:avLst/>
          </a:prstGeom>
          <a:ln w="190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3822405" y="4325668"/>
            <a:ext cx="1219200" cy="60960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857729" y="4363768"/>
            <a:ext cx="11544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333399"/>
                </a:solidFill>
              </a:rPr>
              <a:t>molecular</a:t>
            </a:r>
          </a:p>
          <a:p>
            <a:pPr algn="ctr"/>
            <a:r>
              <a:rPr lang="en-US" sz="1600" b="1" dirty="0" smtClean="0">
                <a:solidFill>
                  <a:srgbClr val="333399"/>
                </a:solidFill>
              </a:rPr>
              <a:t> ions</a:t>
            </a:r>
          </a:p>
        </p:txBody>
      </p:sp>
      <p:sp>
        <p:nvSpPr>
          <p:cNvPr id="23" name="Oval 22"/>
          <p:cNvSpPr/>
          <p:nvPr/>
        </p:nvSpPr>
        <p:spPr>
          <a:xfrm>
            <a:off x="3810000" y="1647825"/>
            <a:ext cx="1219200" cy="60960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495107" y="5105400"/>
            <a:ext cx="3892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The </a:t>
            </a:r>
            <a:r>
              <a:rPr lang="en-US" sz="1600" b="1" i="1" dirty="0" smtClean="0">
                <a:solidFill>
                  <a:srgbClr val="008000"/>
                </a:solidFill>
              </a:rPr>
              <a:t>m/z</a:t>
            </a:r>
            <a:r>
              <a:rPr lang="en-US" sz="1600" b="1" dirty="0" smtClean="0">
                <a:solidFill>
                  <a:srgbClr val="008000"/>
                </a:solidFill>
              </a:rPr>
              <a:t> </a:t>
            </a:r>
            <a:r>
              <a:rPr lang="en-US" sz="1600" dirty="0" smtClean="0"/>
              <a:t>value of the molecular ions</a:t>
            </a:r>
          </a:p>
          <a:p>
            <a:pPr algn="ctr"/>
            <a:r>
              <a:rPr lang="en-US" sz="1600" dirty="0" smtClean="0"/>
              <a:t>reveals the </a:t>
            </a:r>
            <a:r>
              <a:rPr lang="en-US" sz="1600" b="1" dirty="0" smtClean="0">
                <a:solidFill>
                  <a:srgbClr val="800080"/>
                </a:solidFill>
              </a:rPr>
              <a:t>composition</a:t>
            </a:r>
            <a:r>
              <a:rPr lang="en-US" sz="1600" dirty="0" smtClean="0"/>
              <a:t> of the analyte.</a:t>
            </a:r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auto">
          <a:xfrm rot="16200000">
            <a:off x="1257301" y="4514395"/>
            <a:ext cx="685800" cy="914400"/>
          </a:xfrm>
          <a:prstGeom prst="downArrow">
            <a:avLst>
              <a:gd name="adj1" fmla="val 50000"/>
              <a:gd name="adj2" fmla="val 35000"/>
            </a:avLst>
          </a:prstGeom>
          <a:solidFill>
            <a:schemeClr val="bg1"/>
          </a:solidFill>
          <a:ln w="1905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 sz="1600" dirty="0"/>
          </a:p>
        </p:txBody>
      </p:sp>
      <p:sp>
        <p:nvSpPr>
          <p:cNvPr id="36" name="Text Box 2"/>
          <p:cNvSpPr txBox="1">
            <a:spLocks noChangeArrowheads="1"/>
          </p:cNvSpPr>
          <p:nvPr/>
        </p:nvSpPr>
        <p:spPr bwMode="auto">
          <a:xfrm>
            <a:off x="1143001" y="4792763"/>
            <a:ext cx="5309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 i="1" dirty="0" smtClean="0">
                <a:solidFill>
                  <a:srgbClr val="800080"/>
                </a:solidFill>
              </a:rPr>
              <a:t>MS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872663" y="2880895"/>
            <a:ext cx="1095375" cy="333375"/>
          </a:xfrm>
          <a:prstGeom prst="rect">
            <a:avLst/>
          </a:prstGeom>
          <a:solidFill>
            <a:schemeClr val="bg1"/>
          </a:solidFill>
          <a:ln w="28575" cmpd="dbl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3891713" y="2861846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ionization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12174" y="4079557"/>
            <a:ext cx="10198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gas-phase</a:t>
            </a:r>
            <a:endParaRPr lang="en-US" dirty="0"/>
          </a:p>
        </p:txBody>
      </p:sp>
      <p:sp>
        <p:nvSpPr>
          <p:cNvPr id="5" name="Left Brace 4"/>
          <p:cNvSpPr/>
          <p:nvPr/>
        </p:nvSpPr>
        <p:spPr>
          <a:xfrm>
            <a:off x="2133600" y="4203234"/>
            <a:ext cx="361507" cy="1600200"/>
          </a:xfrm>
          <a:prstGeom prst="leftBrace">
            <a:avLst>
              <a:gd name="adj1" fmla="val 67156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utoShape 7"/>
          <p:cNvSpPr>
            <a:spLocks noChangeArrowheads="1"/>
          </p:cNvSpPr>
          <p:nvPr/>
        </p:nvSpPr>
        <p:spPr bwMode="auto">
          <a:xfrm rot="5400000">
            <a:off x="5680893" y="2286440"/>
            <a:ext cx="685800" cy="1510719"/>
          </a:xfrm>
          <a:prstGeom prst="downArrow">
            <a:avLst>
              <a:gd name="adj1" fmla="val 50000"/>
              <a:gd name="adj2" fmla="val 35000"/>
            </a:avLst>
          </a:prstGeom>
          <a:solidFill>
            <a:schemeClr val="bg1"/>
          </a:solidFill>
          <a:ln w="19050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5649433" y="2851256"/>
            <a:ext cx="9829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Key step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673820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9F2238-C2F9-4EA2-A32D-976A1B7AD245}" type="slidenum">
              <a:rPr lang="en-US" sz="1000" smtClean="0"/>
              <a:pPr>
                <a:defRPr/>
              </a:pPr>
              <a:t>3</a:t>
            </a:fld>
            <a:endParaRPr lang="en-US" sz="1000" dirty="0"/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447800" y="905774"/>
            <a:ext cx="61722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84213">
              <a:tabLst>
                <a:tab pos="684213" algn="l"/>
                <a:tab pos="1376363" algn="l"/>
              </a:tabLst>
            </a:pPr>
            <a:r>
              <a:rPr lang="en-US" sz="1800" b="1" i="1" dirty="0" smtClean="0">
                <a:solidFill>
                  <a:srgbClr val="800080"/>
                </a:solidFill>
              </a:rPr>
              <a:t>New ionization methods </a:t>
            </a:r>
            <a:r>
              <a:rPr lang="en-US" sz="1800" b="1" i="1" dirty="0" smtClean="0">
                <a:solidFill>
                  <a:srgbClr val="00359E"/>
                </a:solidFill>
              </a:rPr>
              <a:t>(MALDI, ESI,</a:t>
            </a:r>
            <a:r>
              <a:rPr lang="en-US" b="1" i="1" dirty="0" smtClean="0">
                <a:solidFill>
                  <a:srgbClr val="00359E"/>
                </a:solidFill>
              </a:rPr>
              <a:t> DESI, APCI</a:t>
            </a:r>
            <a:r>
              <a:rPr lang="en-US" sz="1800" b="1" i="1" dirty="0" smtClean="0">
                <a:solidFill>
                  <a:srgbClr val="00359E"/>
                </a:solidFill>
              </a:rPr>
              <a:t>) </a:t>
            </a:r>
            <a:r>
              <a:rPr lang="en-US" sz="1800" b="1" i="1" dirty="0" smtClean="0">
                <a:solidFill>
                  <a:srgbClr val="800080"/>
                </a:solidFill>
              </a:rPr>
              <a:t>have enabled the MS analysis of a wide range of synthetic polymers and are now widely used to determine: </a:t>
            </a:r>
            <a:endParaRPr lang="en-US" sz="1800" b="1" i="1" dirty="0">
              <a:solidFill>
                <a:srgbClr val="800080"/>
              </a:solidFill>
            </a:endParaRPr>
          </a:p>
        </p:txBody>
      </p:sp>
      <p:sp>
        <p:nvSpPr>
          <p:cNvPr id="3" name="Text Box 11"/>
          <p:cNvSpPr txBox="1">
            <a:spLocks noChangeArrowheads="1"/>
          </p:cNvSpPr>
          <p:nvPr/>
        </p:nvSpPr>
        <p:spPr bwMode="auto">
          <a:xfrm>
            <a:off x="2321854" y="2481251"/>
            <a:ext cx="5713424" cy="197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5000"/>
              </a:lnSpc>
            </a:pPr>
            <a:r>
              <a:rPr lang="en-US" sz="1600" dirty="0" smtClean="0"/>
              <a:t>the compositional </a:t>
            </a:r>
            <a:r>
              <a:rPr lang="en-US" sz="1600" dirty="0"/>
              <a:t>heterogeneity of new polymers</a:t>
            </a:r>
          </a:p>
          <a:p>
            <a:pPr>
              <a:lnSpc>
                <a:spcPct val="85000"/>
              </a:lnSpc>
            </a:pPr>
            <a:endParaRPr lang="en-US" sz="1600" dirty="0"/>
          </a:p>
          <a:p>
            <a:pPr>
              <a:lnSpc>
                <a:spcPct val="85000"/>
              </a:lnSpc>
            </a:pPr>
            <a:r>
              <a:rPr lang="en-US" sz="1600" dirty="0" smtClean="0"/>
              <a:t>the identify of chain </a:t>
            </a:r>
            <a:r>
              <a:rPr lang="en-US" sz="1600" dirty="0"/>
              <a:t>end groups</a:t>
            </a:r>
          </a:p>
          <a:p>
            <a:pPr>
              <a:lnSpc>
                <a:spcPct val="85000"/>
              </a:lnSpc>
            </a:pPr>
            <a:endParaRPr lang="en-US" sz="1600" dirty="0"/>
          </a:p>
          <a:p>
            <a:pPr>
              <a:lnSpc>
                <a:spcPct val="85000"/>
              </a:lnSpc>
            </a:pPr>
            <a:r>
              <a:rPr lang="en-US" sz="1600" dirty="0" smtClean="0"/>
              <a:t>molecular </a:t>
            </a:r>
            <a:r>
              <a:rPr lang="en-US" sz="1600" dirty="0"/>
              <a:t>weight </a:t>
            </a:r>
            <a:r>
              <a:rPr lang="en-US" sz="1600" dirty="0" smtClean="0"/>
              <a:t>distributions</a:t>
            </a:r>
          </a:p>
          <a:p>
            <a:pPr>
              <a:lnSpc>
                <a:spcPct val="85000"/>
              </a:lnSpc>
            </a:pPr>
            <a:endParaRPr lang="en-US" sz="1600" dirty="0" smtClean="0"/>
          </a:p>
          <a:p>
            <a:pPr>
              <a:lnSpc>
                <a:spcPct val="85000"/>
              </a:lnSpc>
            </a:pPr>
            <a:r>
              <a:rPr lang="en-US" sz="1600" dirty="0" smtClean="0"/>
              <a:t>functionality distributions</a:t>
            </a:r>
          </a:p>
          <a:p>
            <a:pPr>
              <a:lnSpc>
                <a:spcPct val="85000"/>
              </a:lnSpc>
            </a:pPr>
            <a:endParaRPr lang="en-US" sz="1600" dirty="0"/>
          </a:p>
          <a:p>
            <a:pPr>
              <a:lnSpc>
                <a:spcPct val="85000"/>
              </a:lnSpc>
            </a:pPr>
            <a:r>
              <a:rPr lang="en-US" sz="1600" dirty="0" smtClean="0">
                <a:solidFill>
                  <a:srgbClr val="002060"/>
                </a:solidFill>
              </a:rPr>
              <a:t>detection of minor products with exceptionally high sensitivity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4343400" y="4800600"/>
            <a:ext cx="304800" cy="485239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bg1"/>
          </a:solidFill>
          <a:ln w="12700">
            <a:solidFill>
              <a:srgbClr val="FF3300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 dirty="0"/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1253397" y="5511225"/>
            <a:ext cx="667140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 smtClean="0"/>
              <a:t>Structural identification or confirmation - </a:t>
            </a:r>
            <a:r>
              <a:rPr lang="en-US" sz="1600" dirty="0" smtClean="0">
                <a:solidFill>
                  <a:srgbClr val="002060"/>
                </a:solidFill>
              </a:rPr>
              <a:t>Insight on polymerization mechanisms</a:t>
            </a:r>
            <a:r>
              <a:rPr lang="en-US" sz="1600" dirty="0" smtClean="0"/>
              <a:t> - Assessment of commercial viability</a:t>
            </a:r>
          </a:p>
        </p:txBody>
      </p:sp>
      <p:sp>
        <p:nvSpPr>
          <p:cNvPr id="11" name="AutoShape 16"/>
          <p:cNvSpPr>
            <a:spLocks noChangeArrowheads="1"/>
          </p:cNvSpPr>
          <p:nvPr/>
        </p:nvSpPr>
        <p:spPr bwMode="auto">
          <a:xfrm>
            <a:off x="1920257" y="2440070"/>
            <a:ext cx="304800" cy="3048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" name="AutoShape 16"/>
          <p:cNvSpPr>
            <a:spLocks noChangeArrowheads="1"/>
          </p:cNvSpPr>
          <p:nvPr/>
        </p:nvSpPr>
        <p:spPr bwMode="auto">
          <a:xfrm>
            <a:off x="1920257" y="2901911"/>
            <a:ext cx="304800" cy="3048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" name="AutoShape 16"/>
          <p:cNvSpPr>
            <a:spLocks noChangeArrowheads="1"/>
          </p:cNvSpPr>
          <p:nvPr/>
        </p:nvSpPr>
        <p:spPr bwMode="auto">
          <a:xfrm>
            <a:off x="1916947" y="3298813"/>
            <a:ext cx="304800" cy="3048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" name="AutoShape 16"/>
          <p:cNvSpPr>
            <a:spLocks noChangeArrowheads="1"/>
          </p:cNvSpPr>
          <p:nvPr/>
        </p:nvSpPr>
        <p:spPr bwMode="auto">
          <a:xfrm>
            <a:off x="1921767" y="3715803"/>
            <a:ext cx="304800" cy="3048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" name="AutoShape 16"/>
          <p:cNvSpPr>
            <a:spLocks noChangeArrowheads="1"/>
          </p:cNvSpPr>
          <p:nvPr/>
        </p:nvSpPr>
        <p:spPr bwMode="auto">
          <a:xfrm>
            <a:off x="1926266" y="4125433"/>
            <a:ext cx="304800" cy="3048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2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0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5A2DAEB-FD51-4606-875F-9E8EC4D2B3E5}" type="slidenum">
              <a:rPr lang="en-US" sz="1000" smtClean="0">
                <a:solidFill>
                  <a:srgbClr val="000000"/>
                </a:solidFill>
              </a:rPr>
              <a:pPr/>
              <a:t>4</a:t>
            </a:fld>
            <a:endParaRPr lang="en-US" sz="1000" dirty="0" smtClean="0">
              <a:solidFill>
                <a:srgbClr val="000000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418906" y="984409"/>
            <a:ext cx="6233404" cy="4959191"/>
            <a:chOff x="1282042" y="1183749"/>
            <a:chExt cx="6233404" cy="4959191"/>
          </a:xfrm>
        </p:grpSpPr>
        <p:sp>
          <p:nvSpPr>
            <p:cNvPr id="32775" name="Text Box 2"/>
            <p:cNvSpPr txBox="1">
              <a:spLocks noChangeArrowheads="1"/>
            </p:cNvSpPr>
            <p:nvPr/>
          </p:nvSpPr>
          <p:spPr bwMode="auto">
            <a:xfrm>
              <a:off x="2170175" y="1183749"/>
              <a:ext cx="418576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1" i="1" dirty="0" smtClean="0">
                  <a:solidFill>
                    <a:srgbClr val="800080"/>
                  </a:solidFill>
                </a:rPr>
                <a:t>Challenges in mass-based analysis</a:t>
              </a:r>
              <a:endParaRPr lang="en-US" sz="1800" b="1" i="1" dirty="0">
                <a:solidFill>
                  <a:srgbClr val="800080"/>
                </a:solidFill>
              </a:endParaRPr>
            </a:p>
          </p:txBody>
        </p:sp>
        <p:sp>
          <p:nvSpPr>
            <p:cNvPr id="32776" name="Text Box 3"/>
            <p:cNvSpPr txBox="1">
              <a:spLocks noChangeArrowheads="1"/>
            </p:cNvSpPr>
            <p:nvPr/>
          </p:nvSpPr>
          <p:spPr bwMode="auto">
            <a:xfrm>
              <a:off x="1941575" y="1864846"/>
              <a:ext cx="5573871" cy="42780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 smtClean="0">
                  <a:solidFill>
                    <a:srgbClr val="000000"/>
                  </a:solidFill>
                </a:rPr>
                <a:t>Polymerizations may create complex mixtures that are impossible to characterize by 1-D MS due to discrimination effects (in ionization or detection).</a:t>
              </a:r>
            </a:p>
            <a:p>
              <a:endParaRPr lang="en-US" sz="1600" dirty="0" smtClean="0">
                <a:solidFill>
                  <a:srgbClr val="000000"/>
                </a:solidFill>
              </a:endParaRPr>
            </a:p>
            <a:p>
              <a:r>
                <a:rPr lang="en-US" sz="1600" dirty="0" smtClean="0">
                  <a:solidFill>
                    <a:srgbClr val="000000"/>
                  </a:solidFill>
                </a:rPr>
                <a:t>Isobaric components and isomeric architectures cannot usually be distinguished by </a:t>
              </a:r>
              <a:r>
                <a:rPr lang="en-US" sz="1600" i="1" dirty="0" smtClean="0">
                  <a:solidFill>
                    <a:srgbClr val="000000"/>
                  </a:solidFill>
                </a:rPr>
                <a:t>m/z</a:t>
              </a:r>
              <a:r>
                <a:rPr lang="en-US" sz="1600" dirty="0" smtClean="0">
                  <a:solidFill>
                    <a:srgbClr val="000000"/>
                  </a:solidFill>
                </a:rPr>
                <a:t> measurement alone. </a:t>
              </a:r>
            </a:p>
            <a:p>
              <a:endParaRPr lang="en-US" sz="1600" dirty="0" smtClean="0">
                <a:solidFill>
                  <a:srgbClr val="000000"/>
                </a:solidFill>
              </a:endParaRPr>
            </a:p>
            <a:p>
              <a:r>
                <a:rPr lang="en-US" sz="1600" dirty="0" smtClean="0">
                  <a:solidFill>
                    <a:srgbClr val="000000"/>
                  </a:solidFill>
                </a:rPr>
                <a:t>With ESI, overlapping charge distributions complicate </a:t>
              </a:r>
            </a:p>
            <a:p>
              <a:r>
                <a:rPr lang="en-US" sz="1600" dirty="0" smtClean="0">
                  <a:solidFill>
                    <a:srgbClr val="000000"/>
                  </a:solidFill>
                </a:rPr>
                <a:t>mass determination and, hence, composition assignments.</a:t>
              </a:r>
            </a:p>
            <a:p>
              <a:endParaRPr lang="en-US" sz="1600" dirty="0" smtClean="0">
                <a:solidFill>
                  <a:srgbClr val="000000"/>
                </a:solidFill>
              </a:endParaRPr>
            </a:p>
            <a:p>
              <a:endParaRPr lang="en-US" sz="1600" dirty="0" smtClean="0">
                <a:solidFill>
                  <a:srgbClr val="000000"/>
                </a:solidFill>
              </a:endParaRPr>
            </a:p>
            <a:p>
              <a:endParaRPr lang="en-US" sz="1600" dirty="0" smtClean="0">
                <a:solidFill>
                  <a:srgbClr val="000000"/>
                </a:solidFill>
              </a:endParaRPr>
            </a:p>
            <a:p>
              <a:endParaRPr lang="en-US" sz="1600" dirty="0" smtClean="0">
                <a:solidFill>
                  <a:srgbClr val="000000"/>
                </a:solidFill>
              </a:endParaRPr>
            </a:p>
            <a:p>
              <a:r>
                <a:rPr lang="en-US" sz="1600" dirty="0" smtClean="0"/>
                <a:t>Such problems can be addressed by 2-D MS (</a:t>
              </a:r>
              <a:r>
                <a:rPr lang="en-US" sz="1600" dirty="0" smtClean="0">
                  <a:solidFill>
                    <a:srgbClr val="00359E"/>
                  </a:solidFill>
                </a:rPr>
                <a:t>tandem mass spectrometry</a:t>
              </a:r>
              <a:r>
                <a:rPr lang="en-US" sz="1600" dirty="0" smtClean="0"/>
                <a:t>, </a:t>
              </a:r>
              <a:r>
                <a:rPr lang="en-US" sz="1600" b="1" dirty="0" smtClean="0">
                  <a:solidFill>
                    <a:srgbClr val="00359E"/>
                  </a:solidFill>
                </a:rPr>
                <a:t>MS</a:t>
              </a:r>
              <a:r>
                <a:rPr lang="en-US" sz="1600" b="1" baseline="30000" dirty="0" smtClean="0">
                  <a:solidFill>
                    <a:srgbClr val="00359E"/>
                  </a:solidFill>
                </a:rPr>
                <a:t>2</a:t>
              </a:r>
              <a:r>
                <a:rPr lang="en-US" sz="1600" dirty="0" smtClean="0"/>
                <a:t>), and/or by interfacing MS with a separation method either before (</a:t>
              </a:r>
              <a:r>
                <a:rPr lang="en-US" sz="1600" b="1" dirty="0" smtClean="0">
                  <a:solidFill>
                    <a:srgbClr val="00359E"/>
                  </a:solidFill>
                </a:rPr>
                <a:t>LC-MS</a:t>
              </a:r>
              <a:r>
                <a:rPr lang="en-US" sz="1600" dirty="0" smtClean="0"/>
                <a:t>) or after ionization (</a:t>
              </a:r>
              <a:r>
                <a:rPr lang="en-US" sz="1600" dirty="0" smtClean="0">
                  <a:solidFill>
                    <a:srgbClr val="00359E"/>
                  </a:solidFill>
                </a:rPr>
                <a:t>ion mobility mass spectrometry,</a:t>
              </a:r>
              <a:r>
                <a:rPr lang="en-US" sz="1600" b="1" dirty="0" smtClean="0">
                  <a:solidFill>
                    <a:srgbClr val="00359E"/>
                  </a:solidFill>
                </a:rPr>
                <a:t> IM-MS</a:t>
              </a:r>
              <a:r>
                <a:rPr lang="en-US" sz="1600" dirty="0" smtClean="0"/>
                <a:t>).</a:t>
              </a:r>
            </a:p>
          </p:txBody>
        </p:sp>
        <p:sp>
          <p:nvSpPr>
            <p:cNvPr id="9" name="&quot;No&quot; Symbol 8"/>
            <p:cNvSpPr/>
            <p:nvPr/>
          </p:nvSpPr>
          <p:spPr>
            <a:xfrm>
              <a:off x="1549901" y="1866499"/>
              <a:ext cx="304800" cy="304800"/>
            </a:xfrm>
            <a:prstGeom prst="noSmoking">
              <a:avLst/>
            </a:prstGeom>
            <a:solidFill>
              <a:srgbClr val="F3FFD9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0" name="&quot;No&quot; Symbol 9"/>
            <p:cNvSpPr/>
            <p:nvPr/>
          </p:nvSpPr>
          <p:spPr>
            <a:xfrm>
              <a:off x="1538630" y="2849329"/>
              <a:ext cx="304800" cy="304800"/>
            </a:xfrm>
            <a:prstGeom prst="noSmoking">
              <a:avLst/>
            </a:prstGeom>
            <a:solidFill>
              <a:srgbClr val="F3FFD9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1" name="&quot;No&quot; Symbol 10"/>
            <p:cNvSpPr/>
            <p:nvPr/>
          </p:nvSpPr>
          <p:spPr>
            <a:xfrm>
              <a:off x="1538630" y="3578259"/>
              <a:ext cx="304800" cy="304800"/>
            </a:xfrm>
            <a:prstGeom prst="noSmoking">
              <a:avLst/>
            </a:prstGeom>
            <a:solidFill>
              <a:srgbClr val="F3FFD9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2" name="Curved Right Arrow 11"/>
            <p:cNvSpPr/>
            <p:nvPr/>
          </p:nvSpPr>
          <p:spPr>
            <a:xfrm rot="5400000">
              <a:off x="3966510" y="4123084"/>
              <a:ext cx="457200" cy="979329"/>
            </a:xfrm>
            <a:prstGeom prst="curvedRightArrow">
              <a:avLst/>
            </a:prstGeom>
            <a:solidFill>
              <a:srgbClr val="F3FFD9"/>
            </a:solidFill>
            <a:ln w="19050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8" name="AutoShape 16"/>
            <p:cNvSpPr>
              <a:spLocks noChangeArrowheads="1"/>
            </p:cNvSpPr>
            <p:nvPr/>
          </p:nvSpPr>
          <p:spPr bwMode="auto">
            <a:xfrm>
              <a:off x="1282042" y="5058460"/>
              <a:ext cx="304800" cy="304800"/>
            </a:xfrm>
            <a:prstGeom prst="star4">
              <a:avLst>
                <a:gd name="adj" fmla="val 12500"/>
              </a:avLst>
            </a:prstGeom>
            <a:solidFill>
              <a:srgbClr val="F3FFD9"/>
            </a:solidFill>
            <a:ln w="19050">
              <a:solidFill>
                <a:srgbClr val="7030A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9" name="AutoShape 16"/>
            <p:cNvSpPr>
              <a:spLocks noChangeArrowheads="1"/>
            </p:cNvSpPr>
            <p:nvPr/>
          </p:nvSpPr>
          <p:spPr bwMode="auto">
            <a:xfrm>
              <a:off x="1647140" y="5058460"/>
              <a:ext cx="304800" cy="304800"/>
            </a:xfrm>
            <a:prstGeom prst="star4">
              <a:avLst>
                <a:gd name="adj" fmla="val 12500"/>
              </a:avLst>
            </a:prstGeom>
            <a:solidFill>
              <a:srgbClr val="F3FFD9"/>
            </a:solidFill>
            <a:ln w="19050">
              <a:solidFill>
                <a:srgbClr val="7030A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3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41EC90E-1252-40B0-918D-6C62E005BB2C}" type="slidenum">
              <a:rPr lang="en-US" sz="1000" smtClean="0"/>
              <a:pPr/>
              <a:t>5</a:t>
            </a:fld>
            <a:endParaRPr lang="en-US" sz="1000" dirty="0" smtClean="0"/>
          </a:p>
        </p:txBody>
      </p:sp>
      <p:sp>
        <p:nvSpPr>
          <p:cNvPr id="3" name="Rounded Rectangle 2"/>
          <p:cNvSpPr/>
          <p:nvPr/>
        </p:nvSpPr>
        <p:spPr>
          <a:xfrm>
            <a:off x="2133600" y="990600"/>
            <a:ext cx="4724400" cy="1676400"/>
          </a:xfrm>
          <a:prstGeom prst="roundRect">
            <a:avLst/>
          </a:prstGeom>
          <a:solidFill>
            <a:srgbClr val="E4F3F4"/>
          </a:solidFill>
          <a:ln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b="1" dirty="0">
                <a:solidFill>
                  <a:srgbClr val="00359E"/>
                </a:solidFill>
              </a:rPr>
              <a:t>Tandem </a:t>
            </a:r>
            <a:r>
              <a:rPr lang="en-US" sz="1800" b="1" dirty="0" smtClean="0">
                <a:solidFill>
                  <a:srgbClr val="00359E"/>
                </a:solidFill>
              </a:rPr>
              <a:t>(2-D) </a:t>
            </a:r>
            <a:r>
              <a:rPr lang="en-US" sz="1800" b="1" dirty="0">
                <a:solidFill>
                  <a:srgbClr val="00359E"/>
                </a:solidFill>
              </a:rPr>
              <a:t>mass spectrometry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395538" y="3157723"/>
            <a:ext cx="495148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US" sz="1600" dirty="0" smtClean="0">
                <a:solidFill>
                  <a:srgbClr val="000000"/>
                </a:solidFill>
              </a:rPr>
              <a:t>Characterization of </a:t>
            </a:r>
            <a:r>
              <a:rPr lang="en-US" sz="1600" dirty="0" smtClean="0">
                <a:solidFill>
                  <a:srgbClr val="008000"/>
                </a:solidFill>
              </a:rPr>
              <a:t>individual end groups</a:t>
            </a:r>
          </a:p>
          <a:p>
            <a:pPr marL="342900" indent="-342900"/>
            <a:endParaRPr lang="en-US" sz="1600" dirty="0" smtClean="0">
              <a:solidFill>
                <a:srgbClr val="000000"/>
              </a:solidFill>
            </a:endParaRPr>
          </a:p>
          <a:p>
            <a:pPr marL="342900" indent="-342900"/>
            <a:r>
              <a:rPr lang="en-US" sz="1600" dirty="0" smtClean="0">
                <a:solidFill>
                  <a:srgbClr val="000000"/>
                </a:solidFill>
              </a:rPr>
              <a:t>Analysis </a:t>
            </a:r>
            <a:r>
              <a:rPr lang="en-US" sz="1600" dirty="0">
                <a:solidFill>
                  <a:srgbClr val="000000"/>
                </a:solidFill>
              </a:rPr>
              <a:t>of </a:t>
            </a:r>
            <a:r>
              <a:rPr lang="en-US" sz="1600" dirty="0" smtClean="0">
                <a:solidFill>
                  <a:srgbClr val="CC6600"/>
                </a:solidFill>
              </a:rPr>
              <a:t>(co)polymer repeat units &amp; sequences</a:t>
            </a:r>
          </a:p>
          <a:p>
            <a:pPr marL="342900" indent="-342900"/>
            <a:endParaRPr lang="en-US" sz="1600" dirty="0" smtClean="0">
              <a:solidFill>
                <a:srgbClr val="CC6600"/>
              </a:solidFill>
            </a:endParaRPr>
          </a:p>
          <a:p>
            <a:pPr marL="342900" indent="-342900"/>
            <a:r>
              <a:rPr lang="en-US" sz="1600" dirty="0" smtClean="0">
                <a:solidFill>
                  <a:srgbClr val="000000"/>
                </a:solidFill>
              </a:rPr>
              <a:t>Differentiation of </a:t>
            </a:r>
            <a:r>
              <a:rPr lang="en-US" sz="1600" dirty="0" smtClean="0">
                <a:solidFill>
                  <a:srgbClr val="FF3300"/>
                </a:solidFill>
              </a:rPr>
              <a:t>polymer architectures</a:t>
            </a:r>
            <a:r>
              <a:rPr lang="en-US" sz="1600" dirty="0" smtClean="0">
                <a:solidFill>
                  <a:srgbClr val="000000"/>
                </a:solidFill>
              </a:rPr>
              <a:t> (for example,</a:t>
            </a:r>
          </a:p>
          <a:p>
            <a:pPr marL="342900" indent="-342900"/>
            <a:r>
              <a:rPr lang="en-US" sz="1600" dirty="0" smtClean="0">
                <a:solidFill>
                  <a:srgbClr val="000000"/>
                </a:solidFill>
              </a:rPr>
              <a:t>macrocycle vs. tadpole, or linear vs. branched) 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2406650" y="3129121"/>
            <a:ext cx="18473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6" name="4-Point Star 5"/>
          <p:cNvSpPr/>
          <p:nvPr/>
        </p:nvSpPr>
        <p:spPr>
          <a:xfrm>
            <a:off x="2057400" y="3683172"/>
            <a:ext cx="295656" cy="261518"/>
          </a:xfrm>
          <a:prstGeom prst="star4">
            <a:avLst/>
          </a:prstGeom>
          <a:solidFill>
            <a:srgbClr val="FFFF00"/>
          </a:solidFill>
          <a:ln>
            <a:solidFill>
              <a:srgbClr val="33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4-Point Star 6"/>
          <p:cNvSpPr/>
          <p:nvPr/>
        </p:nvSpPr>
        <p:spPr>
          <a:xfrm>
            <a:off x="2057400" y="3190691"/>
            <a:ext cx="295656" cy="261518"/>
          </a:xfrm>
          <a:prstGeom prst="star4">
            <a:avLst/>
          </a:prstGeom>
          <a:solidFill>
            <a:srgbClr val="FFFF00"/>
          </a:solidFill>
          <a:ln>
            <a:solidFill>
              <a:srgbClr val="33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Text Box 74"/>
          <p:cNvSpPr txBox="1">
            <a:spLocks noChangeArrowheads="1"/>
          </p:cNvSpPr>
          <p:nvPr/>
        </p:nvSpPr>
        <p:spPr bwMode="auto">
          <a:xfrm>
            <a:off x="1998047" y="5334000"/>
            <a:ext cx="518443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C. Wesdemiotis, N. Solak, M.J. Polce, D.E. Dabney, K. Chaicharoen, B.C. Katzenmeyer,</a:t>
            </a:r>
          </a:p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Mass Spectrom. Rev. 30 (2010) 523-559</a:t>
            </a:r>
          </a:p>
        </p:txBody>
      </p:sp>
      <p:sp>
        <p:nvSpPr>
          <p:cNvPr id="9" name="4-Point Star 8"/>
          <p:cNvSpPr/>
          <p:nvPr/>
        </p:nvSpPr>
        <p:spPr>
          <a:xfrm>
            <a:off x="2068344" y="4172176"/>
            <a:ext cx="295656" cy="261518"/>
          </a:xfrm>
          <a:prstGeom prst="star4">
            <a:avLst/>
          </a:prstGeom>
          <a:solidFill>
            <a:srgbClr val="FFFF00"/>
          </a:solidFill>
          <a:ln>
            <a:solidFill>
              <a:srgbClr val="33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4-Point Star 9"/>
          <p:cNvSpPr/>
          <p:nvPr/>
        </p:nvSpPr>
        <p:spPr>
          <a:xfrm>
            <a:off x="1744649" y="4172176"/>
            <a:ext cx="295656" cy="261518"/>
          </a:xfrm>
          <a:prstGeom prst="star4">
            <a:avLst/>
          </a:prstGeom>
          <a:solidFill>
            <a:srgbClr val="FFFF00"/>
          </a:solidFill>
          <a:ln>
            <a:solidFill>
              <a:srgbClr val="33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/>
          <p:nvPr/>
        </p:nvGrpSpPr>
        <p:grpSpPr>
          <a:xfrm>
            <a:off x="1194205" y="1295400"/>
            <a:ext cx="6611938" cy="4191000"/>
            <a:chOff x="1143000" y="1295400"/>
            <a:chExt cx="6611938" cy="4191000"/>
          </a:xfrm>
        </p:grpSpPr>
        <p:sp>
          <p:nvSpPr>
            <p:cNvPr id="336897" name="Text Box 4"/>
            <p:cNvSpPr txBox="1">
              <a:spLocks noChangeArrowheads="1"/>
            </p:cNvSpPr>
            <p:nvPr/>
          </p:nvSpPr>
          <p:spPr bwMode="auto">
            <a:xfrm>
              <a:off x="1959255" y="1295400"/>
              <a:ext cx="520309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1" i="1" dirty="0">
                  <a:solidFill>
                    <a:srgbClr val="800080"/>
                  </a:solidFill>
                </a:rPr>
                <a:t>Tandem </a:t>
              </a:r>
              <a:r>
                <a:rPr lang="en-US" sz="1800" b="1" i="1" dirty="0" smtClean="0">
                  <a:solidFill>
                    <a:srgbClr val="800080"/>
                  </a:solidFill>
                </a:rPr>
                <a:t>(2-D) mass </a:t>
              </a:r>
              <a:r>
                <a:rPr lang="en-US" sz="1800" b="1" i="1" dirty="0">
                  <a:solidFill>
                    <a:srgbClr val="800080"/>
                  </a:solidFill>
                </a:rPr>
                <a:t>spectrometry of polymers</a:t>
              </a:r>
            </a:p>
          </p:txBody>
        </p:sp>
        <p:sp>
          <p:nvSpPr>
            <p:cNvPr id="336898" name="Text Box 34"/>
            <p:cNvSpPr txBox="1">
              <a:spLocks noChangeArrowheads="1"/>
            </p:cNvSpPr>
            <p:nvPr/>
          </p:nvSpPr>
          <p:spPr bwMode="auto">
            <a:xfrm>
              <a:off x="1524000" y="2271713"/>
              <a:ext cx="1223963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i="1" dirty="0">
                  <a:solidFill>
                    <a:srgbClr val="CC0000"/>
                  </a:solidFill>
                </a:rPr>
                <a:t>MS-1 stage</a:t>
              </a:r>
            </a:p>
          </p:txBody>
        </p:sp>
        <p:sp>
          <p:nvSpPr>
            <p:cNvPr id="336899" name="Text Box 35"/>
            <p:cNvSpPr txBox="1">
              <a:spLocks noChangeArrowheads="1"/>
            </p:cNvSpPr>
            <p:nvPr/>
          </p:nvSpPr>
          <p:spPr bwMode="auto">
            <a:xfrm>
              <a:off x="3956050" y="2271713"/>
              <a:ext cx="9842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i="1" dirty="0">
                  <a:solidFill>
                    <a:srgbClr val="0000FF"/>
                  </a:solidFill>
                </a:rPr>
                <a:t>Reaction</a:t>
              </a:r>
            </a:p>
          </p:txBody>
        </p:sp>
        <p:sp>
          <p:nvSpPr>
            <p:cNvPr id="336900" name="Text Box 36"/>
            <p:cNvSpPr txBox="1">
              <a:spLocks noChangeArrowheads="1"/>
            </p:cNvSpPr>
            <p:nvPr/>
          </p:nvSpPr>
          <p:spPr bwMode="auto">
            <a:xfrm>
              <a:off x="6205538" y="2271713"/>
              <a:ext cx="1223962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i="1" dirty="0">
                  <a:solidFill>
                    <a:srgbClr val="CC0000"/>
                  </a:solidFill>
                </a:rPr>
                <a:t>MS-2 stage</a:t>
              </a:r>
            </a:p>
          </p:txBody>
        </p:sp>
        <p:sp>
          <p:nvSpPr>
            <p:cNvPr id="336901" name="Text Box 211"/>
            <p:cNvSpPr txBox="1">
              <a:spLocks noChangeArrowheads="1"/>
            </p:cNvSpPr>
            <p:nvPr/>
          </p:nvSpPr>
          <p:spPr bwMode="auto">
            <a:xfrm>
              <a:off x="1143000" y="2805113"/>
              <a:ext cx="2049463" cy="1069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>
                  <a:solidFill>
                    <a:srgbClr val="000000"/>
                  </a:solidFill>
                </a:rPr>
                <a:t>One oligomer ion,</a:t>
              </a:r>
            </a:p>
            <a:p>
              <a:pPr algn="ctr"/>
              <a:r>
                <a:rPr lang="en-US" sz="1600" dirty="0">
                  <a:solidFill>
                    <a:srgbClr val="000000"/>
                  </a:solidFill>
                </a:rPr>
                <a:t>among those formed</a:t>
              </a:r>
            </a:p>
            <a:p>
              <a:pPr algn="ctr"/>
              <a:r>
                <a:rPr lang="en-US" sz="1600" dirty="0">
                  <a:solidFill>
                    <a:srgbClr val="000000"/>
                  </a:solidFill>
                </a:rPr>
                <a:t>by MALDI or ESI,</a:t>
              </a:r>
            </a:p>
            <a:p>
              <a:pPr algn="ctr"/>
              <a:r>
                <a:rPr lang="en-US" sz="1600" dirty="0">
                  <a:solidFill>
                    <a:srgbClr val="000000"/>
                  </a:solidFill>
                </a:rPr>
                <a:t>is selected</a:t>
              </a:r>
            </a:p>
          </p:txBody>
        </p:sp>
        <p:sp>
          <p:nvSpPr>
            <p:cNvPr id="336902" name="Text Box 212"/>
            <p:cNvSpPr txBox="1">
              <a:spLocks noChangeArrowheads="1"/>
            </p:cNvSpPr>
            <p:nvPr/>
          </p:nvSpPr>
          <p:spPr bwMode="auto">
            <a:xfrm>
              <a:off x="3908425" y="2957513"/>
              <a:ext cx="1120775" cy="825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600" dirty="0">
                  <a:solidFill>
                    <a:srgbClr val="000000"/>
                  </a:solidFill>
                </a:rPr>
                <a:t>This ion is</a:t>
              </a:r>
            </a:p>
            <a:p>
              <a:pPr algn="ctr"/>
              <a:r>
                <a:rPr lang="en-US" sz="1600" dirty="0">
                  <a:solidFill>
                    <a:srgbClr val="000000"/>
                  </a:solidFill>
                </a:rPr>
                <a:t>induced to</a:t>
              </a:r>
            </a:p>
            <a:p>
              <a:pPr algn="ctr"/>
              <a:r>
                <a:rPr lang="en-US" sz="1600" dirty="0">
                  <a:solidFill>
                    <a:srgbClr val="000000"/>
                  </a:solidFill>
                </a:rPr>
                <a:t>fragment.</a:t>
              </a:r>
            </a:p>
          </p:txBody>
        </p:sp>
        <p:sp>
          <p:nvSpPr>
            <p:cNvPr id="336903" name="Text Box 213"/>
            <p:cNvSpPr txBox="1">
              <a:spLocks noChangeArrowheads="1"/>
            </p:cNvSpPr>
            <p:nvPr/>
          </p:nvSpPr>
          <p:spPr bwMode="auto">
            <a:xfrm>
              <a:off x="5908675" y="2805113"/>
              <a:ext cx="1846263" cy="1069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>
                  <a:solidFill>
                    <a:srgbClr val="000000"/>
                  </a:solidFill>
                </a:rPr>
                <a:t>The fragments are</a:t>
              </a:r>
            </a:p>
            <a:p>
              <a:pPr algn="ctr"/>
              <a:r>
                <a:rPr lang="en-US" sz="1600" dirty="0">
                  <a:solidFill>
                    <a:srgbClr val="000000"/>
                  </a:solidFill>
                </a:rPr>
                <a:t>mass-analyzed to</a:t>
              </a:r>
            </a:p>
            <a:p>
              <a:pPr algn="ctr"/>
              <a:r>
                <a:rPr lang="en-US" sz="1600" dirty="0">
                  <a:solidFill>
                    <a:srgbClr val="000000"/>
                  </a:solidFill>
                </a:rPr>
                <a:t>give the </a:t>
              </a:r>
              <a:r>
                <a:rPr lang="en-US" sz="1600" dirty="0" smtClean="0">
                  <a:solidFill>
                    <a:srgbClr val="000000"/>
                  </a:solidFill>
                </a:rPr>
                <a:t>MS</a:t>
              </a:r>
              <a:r>
                <a:rPr lang="en-US" sz="1600" baseline="30000" dirty="0" smtClean="0">
                  <a:solidFill>
                    <a:srgbClr val="000000"/>
                  </a:solidFill>
                </a:rPr>
                <a:t>2</a:t>
              </a:r>
              <a:endParaRPr lang="en-US" sz="1600" dirty="0">
                <a:solidFill>
                  <a:srgbClr val="000000"/>
                </a:solidFill>
              </a:endParaRPr>
            </a:p>
            <a:p>
              <a:pPr algn="ctr"/>
              <a:r>
                <a:rPr lang="en-US" sz="1600" dirty="0">
                  <a:solidFill>
                    <a:srgbClr val="000000"/>
                  </a:solidFill>
                </a:rPr>
                <a:t>spectrum.</a:t>
              </a:r>
            </a:p>
          </p:txBody>
        </p:sp>
        <p:sp>
          <p:nvSpPr>
            <p:cNvPr id="336904" name="AutoShape 214"/>
            <p:cNvSpPr>
              <a:spLocks noChangeArrowheads="1"/>
            </p:cNvSpPr>
            <p:nvPr/>
          </p:nvSpPr>
          <p:spPr bwMode="auto">
            <a:xfrm>
              <a:off x="3352800" y="3186113"/>
              <a:ext cx="457200" cy="304800"/>
            </a:xfrm>
            <a:prstGeom prst="rightArrow">
              <a:avLst>
                <a:gd name="adj1" fmla="val 50000"/>
                <a:gd name="adj2" fmla="val 37500"/>
              </a:avLst>
            </a:prstGeom>
            <a:solidFill>
              <a:srgbClr val="FBFFD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36905" name="AutoShape 215"/>
            <p:cNvSpPr>
              <a:spLocks noChangeArrowheads="1"/>
            </p:cNvSpPr>
            <p:nvPr/>
          </p:nvSpPr>
          <p:spPr bwMode="auto">
            <a:xfrm>
              <a:off x="5257800" y="3186113"/>
              <a:ext cx="457200" cy="304800"/>
            </a:xfrm>
            <a:prstGeom prst="rightArrow">
              <a:avLst>
                <a:gd name="adj1" fmla="val 50000"/>
                <a:gd name="adj2" fmla="val 37500"/>
              </a:avLst>
            </a:prstGeom>
            <a:solidFill>
              <a:srgbClr val="FBFFD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36906" name="Text Box 320"/>
            <p:cNvSpPr txBox="1">
              <a:spLocks noChangeArrowheads="1"/>
            </p:cNvSpPr>
            <p:nvPr/>
          </p:nvSpPr>
          <p:spPr bwMode="auto">
            <a:xfrm>
              <a:off x="1952625" y="4905375"/>
              <a:ext cx="5133975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>
                  <a:solidFill>
                    <a:srgbClr val="000000"/>
                  </a:solidFill>
                </a:rPr>
                <a:t>The structure (sequence) of the oligomer is determined</a:t>
              </a:r>
            </a:p>
            <a:p>
              <a:pPr algn="ctr"/>
              <a:r>
                <a:rPr lang="en-US" sz="1600" dirty="0">
                  <a:solidFill>
                    <a:srgbClr val="000000"/>
                  </a:solidFill>
                </a:rPr>
                <a:t>based on the types of fragments observed.</a:t>
              </a:r>
            </a:p>
          </p:txBody>
        </p:sp>
        <p:sp>
          <p:nvSpPr>
            <p:cNvPr id="336907" name="AutoShape 328"/>
            <p:cNvSpPr>
              <a:spLocks noChangeArrowheads="1"/>
            </p:cNvSpPr>
            <p:nvPr/>
          </p:nvSpPr>
          <p:spPr bwMode="auto">
            <a:xfrm rot="5400000">
              <a:off x="4191000" y="4267200"/>
              <a:ext cx="457200" cy="304800"/>
            </a:xfrm>
            <a:prstGeom prst="rightArrow">
              <a:avLst>
                <a:gd name="adj1" fmla="val 50000"/>
                <a:gd name="adj2" fmla="val 37500"/>
              </a:avLst>
            </a:prstGeom>
            <a:solidFill>
              <a:srgbClr val="FBFFD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336908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529FE7F-34C6-4D4E-9262-DC8C59358C84}" type="slidenum">
              <a:rPr lang="en-US" sz="1000" smtClean="0">
                <a:solidFill>
                  <a:srgbClr val="000000"/>
                </a:solidFill>
              </a:rPr>
              <a:pPr/>
              <a:t>6</a:t>
            </a:fld>
            <a:endParaRPr lang="en-US" sz="100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64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101963-3F30-4C0C-8F76-47985BC2DD2F}" type="slidenum">
              <a:rPr lang="en-US" sz="1000" smtClean="0">
                <a:solidFill>
                  <a:srgbClr val="000000"/>
                </a:solidFill>
              </a:rPr>
              <a:pPr/>
              <a:t>7</a:t>
            </a:fld>
            <a:endParaRPr lang="en-US" sz="1000" dirty="0" smtClean="0">
              <a:solidFill>
                <a:srgbClr val="000000"/>
              </a:solidFill>
            </a:endParaRPr>
          </a:p>
        </p:txBody>
      </p:sp>
      <p:sp>
        <p:nvSpPr>
          <p:cNvPr id="181259" name="Text Box 2"/>
          <p:cNvSpPr txBox="1">
            <a:spLocks noChangeArrowheads="1"/>
          </p:cNvSpPr>
          <p:nvPr/>
        </p:nvSpPr>
        <p:spPr bwMode="auto">
          <a:xfrm>
            <a:off x="2209800" y="1663700"/>
            <a:ext cx="4578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 dirty="0">
                <a:solidFill>
                  <a:srgbClr val="800080"/>
                </a:solidFill>
              </a:rPr>
              <a:t>Tandem mass spectrometry of polymers</a:t>
            </a:r>
          </a:p>
        </p:txBody>
      </p:sp>
      <p:sp>
        <p:nvSpPr>
          <p:cNvPr id="181261" name="Text Box 5"/>
          <p:cNvSpPr txBox="1">
            <a:spLocks noChangeArrowheads="1"/>
          </p:cNvSpPr>
          <p:nvPr/>
        </p:nvSpPr>
        <p:spPr bwMode="auto">
          <a:xfrm>
            <a:off x="2395538" y="2454302"/>
            <a:ext cx="495148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US" sz="1600" dirty="0" smtClean="0">
                <a:solidFill>
                  <a:srgbClr val="000000"/>
                </a:solidFill>
              </a:rPr>
              <a:t>Characterization of </a:t>
            </a:r>
            <a:r>
              <a:rPr lang="en-US" sz="1600" dirty="0" smtClean="0">
                <a:solidFill>
                  <a:srgbClr val="008000"/>
                </a:solidFill>
              </a:rPr>
              <a:t>individual end groups</a:t>
            </a:r>
          </a:p>
          <a:p>
            <a:pPr marL="342900" indent="-342900"/>
            <a:endParaRPr lang="en-US" sz="1600" dirty="0" smtClean="0">
              <a:solidFill>
                <a:srgbClr val="000000"/>
              </a:solidFill>
            </a:endParaRPr>
          </a:p>
          <a:p>
            <a:pPr marL="342900" indent="-342900"/>
            <a:r>
              <a:rPr lang="en-US" sz="1600" dirty="0" smtClean="0">
                <a:solidFill>
                  <a:srgbClr val="000000"/>
                </a:solidFill>
              </a:rPr>
              <a:t>Analysis </a:t>
            </a:r>
            <a:r>
              <a:rPr lang="en-US" sz="1600" dirty="0">
                <a:solidFill>
                  <a:srgbClr val="000000"/>
                </a:solidFill>
              </a:rPr>
              <a:t>of </a:t>
            </a:r>
            <a:r>
              <a:rPr lang="en-US" sz="1600" dirty="0" smtClean="0">
                <a:solidFill>
                  <a:srgbClr val="CC6600"/>
                </a:solidFill>
              </a:rPr>
              <a:t>(co)polymer repeat units &amp; sequences</a:t>
            </a:r>
          </a:p>
          <a:p>
            <a:pPr marL="342900" indent="-342900"/>
            <a:endParaRPr lang="en-US" sz="1600" dirty="0" smtClean="0">
              <a:solidFill>
                <a:srgbClr val="CC6600"/>
              </a:solidFill>
            </a:endParaRPr>
          </a:p>
          <a:p>
            <a:pPr marL="342900" indent="-342900"/>
            <a:r>
              <a:rPr lang="en-US" sz="1600" dirty="0" smtClean="0">
                <a:solidFill>
                  <a:srgbClr val="000000"/>
                </a:solidFill>
              </a:rPr>
              <a:t>Differentiation of </a:t>
            </a:r>
            <a:r>
              <a:rPr lang="en-US" sz="1600" dirty="0" smtClean="0">
                <a:solidFill>
                  <a:srgbClr val="FF3300"/>
                </a:solidFill>
              </a:rPr>
              <a:t>polymer architectures</a:t>
            </a:r>
            <a:r>
              <a:rPr lang="en-US" sz="1600" dirty="0" smtClean="0">
                <a:solidFill>
                  <a:srgbClr val="000000"/>
                </a:solidFill>
              </a:rPr>
              <a:t> (for example,</a:t>
            </a:r>
          </a:p>
          <a:p>
            <a:pPr marL="342900" indent="-342900"/>
            <a:r>
              <a:rPr lang="en-US" sz="1600" dirty="0" smtClean="0">
                <a:solidFill>
                  <a:srgbClr val="000000"/>
                </a:solidFill>
              </a:rPr>
              <a:t>macrocycle vs. tadpole, or linear vs. branched) </a:t>
            </a:r>
          </a:p>
        </p:txBody>
      </p:sp>
      <p:sp>
        <p:nvSpPr>
          <p:cNvPr id="181263" name="Text Box 9"/>
          <p:cNvSpPr txBox="1">
            <a:spLocks noChangeArrowheads="1"/>
          </p:cNvSpPr>
          <p:nvPr/>
        </p:nvSpPr>
        <p:spPr bwMode="auto">
          <a:xfrm>
            <a:off x="2406650" y="2425700"/>
            <a:ext cx="18473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5" name="4-Point Star 14"/>
          <p:cNvSpPr/>
          <p:nvPr/>
        </p:nvSpPr>
        <p:spPr>
          <a:xfrm>
            <a:off x="2057400" y="2979751"/>
            <a:ext cx="295656" cy="261518"/>
          </a:xfrm>
          <a:prstGeom prst="star4">
            <a:avLst/>
          </a:prstGeom>
          <a:solidFill>
            <a:srgbClr val="FFFF00"/>
          </a:solidFill>
          <a:ln>
            <a:solidFill>
              <a:srgbClr val="33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7" name="4-Point Star 16"/>
          <p:cNvSpPr/>
          <p:nvPr/>
        </p:nvSpPr>
        <p:spPr>
          <a:xfrm>
            <a:off x="2057400" y="2487270"/>
            <a:ext cx="295656" cy="261518"/>
          </a:xfrm>
          <a:prstGeom prst="star4">
            <a:avLst/>
          </a:prstGeom>
          <a:solidFill>
            <a:srgbClr val="FFFF00"/>
          </a:solidFill>
          <a:ln>
            <a:solidFill>
              <a:srgbClr val="33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" name="Text Box 74"/>
          <p:cNvSpPr txBox="1">
            <a:spLocks noChangeArrowheads="1"/>
          </p:cNvSpPr>
          <p:nvPr/>
        </p:nvSpPr>
        <p:spPr bwMode="auto">
          <a:xfrm>
            <a:off x="1998047" y="5297269"/>
            <a:ext cx="518443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C. Wesdemiotis, N. Solak, M.J. Polce, D.E. Dabney, K. Chaicharoen, B.C. Katzenmeyer,</a:t>
            </a:r>
          </a:p>
          <a:p>
            <a:pPr algn="ctr"/>
            <a:r>
              <a:rPr lang="en-US" sz="1000" dirty="0" smtClean="0">
                <a:solidFill>
                  <a:srgbClr val="000000"/>
                </a:solidFill>
              </a:rPr>
              <a:t>Mass Spectrom. Rev. 30 (2010) 523-559</a:t>
            </a:r>
          </a:p>
        </p:txBody>
      </p:sp>
      <p:sp>
        <p:nvSpPr>
          <p:cNvPr id="12" name="4-Point Star 11"/>
          <p:cNvSpPr/>
          <p:nvPr/>
        </p:nvSpPr>
        <p:spPr>
          <a:xfrm>
            <a:off x="2068344" y="3468755"/>
            <a:ext cx="295656" cy="261518"/>
          </a:xfrm>
          <a:prstGeom prst="star4">
            <a:avLst/>
          </a:prstGeom>
          <a:solidFill>
            <a:srgbClr val="FFFF00"/>
          </a:solidFill>
          <a:ln>
            <a:solidFill>
              <a:srgbClr val="33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4-Point Star 12"/>
          <p:cNvSpPr/>
          <p:nvPr/>
        </p:nvSpPr>
        <p:spPr>
          <a:xfrm>
            <a:off x="1744649" y="3468755"/>
            <a:ext cx="295656" cy="261518"/>
          </a:xfrm>
          <a:prstGeom prst="star4">
            <a:avLst/>
          </a:prstGeom>
          <a:solidFill>
            <a:srgbClr val="FFFF00"/>
          </a:solidFill>
          <a:ln>
            <a:solidFill>
              <a:srgbClr val="33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158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1A3C8-0DDE-406E-B3B1-44A19CF75C7F}" type="slidenum">
              <a:rPr lang="en-US" sz="1000" smtClean="0">
                <a:solidFill>
                  <a:srgbClr val="000000"/>
                </a:solidFill>
              </a:rPr>
              <a:pPr/>
              <a:t>8</a:t>
            </a:fld>
            <a:endParaRPr lang="en-US" sz="1000" dirty="0">
              <a:solidFill>
                <a:srgbClr val="000000"/>
              </a:solidFill>
            </a:endParaRPr>
          </a:p>
        </p:txBody>
      </p:sp>
      <p:graphicFrame>
        <p:nvGraphicFramePr>
          <p:cNvPr id="78" name="Object 234"/>
          <p:cNvGraphicFramePr>
            <a:graphicFrameLocks noChangeAspect="1"/>
          </p:cNvGraphicFramePr>
          <p:nvPr/>
        </p:nvGraphicFramePr>
        <p:xfrm>
          <a:off x="5527519" y="2971800"/>
          <a:ext cx="2537854" cy="9303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800" name="CS ChemDraw Drawing" r:id="rId3" imgW="4170911" imgH="1528156" progId="ChemDraw.Document.6.0">
                  <p:embed/>
                </p:oleObj>
              </mc:Choice>
              <mc:Fallback>
                <p:oleObj name="CS ChemDraw Drawing" r:id="rId3" imgW="4170911" imgH="1528156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7519" y="2971800"/>
                        <a:ext cx="2537854" cy="9303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9" name="Group 78"/>
          <p:cNvGrpSpPr/>
          <p:nvPr/>
        </p:nvGrpSpPr>
        <p:grpSpPr>
          <a:xfrm>
            <a:off x="955519" y="3051618"/>
            <a:ext cx="6945313" cy="2103438"/>
            <a:chOff x="1344613" y="1617663"/>
            <a:chExt cx="6945313" cy="4752975"/>
          </a:xfrm>
        </p:grpSpPr>
        <p:sp>
          <p:nvSpPr>
            <p:cNvPr id="80" name="Freeform 160"/>
            <p:cNvSpPr>
              <a:spLocks/>
            </p:cNvSpPr>
            <p:nvPr/>
          </p:nvSpPr>
          <p:spPr bwMode="auto">
            <a:xfrm>
              <a:off x="1344613" y="5302250"/>
              <a:ext cx="1317625" cy="1068388"/>
            </a:xfrm>
            <a:custGeom>
              <a:avLst/>
              <a:gdLst/>
              <a:ahLst/>
              <a:cxnLst>
                <a:cxn ang="0">
                  <a:pos x="13" y="669"/>
                </a:cxn>
                <a:cxn ang="0">
                  <a:pos x="27" y="659"/>
                </a:cxn>
                <a:cxn ang="0">
                  <a:pos x="37" y="659"/>
                </a:cxn>
                <a:cxn ang="0">
                  <a:pos x="50" y="659"/>
                </a:cxn>
                <a:cxn ang="0">
                  <a:pos x="64" y="659"/>
                </a:cxn>
                <a:cxn ang="0">
                  <a:pos x="77" y="666"/>
                </a:cxn>
                <a:cxn ang="0">
                  <a:pos x="91" y="659"/>
                </a:cxn>
                <a:cxn ang="0">
                  <a:pos x="104" y="666"/>
                </a:cxn>
                <a:cxn ang="0">
                  <a:pos x="118" y="666"/>
                </a:cxn>
                <a:cxn ang="0">
                  <a:pos x="131" y="666"/>
                </a:cxn>
                <a:cxn ang="0">
                  <a:pos x="144" y="666"/>
                </a:cxn>
                <a:cxn ang="0">
                  <a:pos x="158" y="666"/>
                </a:cxn>
                <a:cxn ang="0">
                  <a:pos x="171" y="659"/>
                </a:cxn>
                <a:cxn ang="0">
                  <a:pos x="185" y="666"/>
                </a:cxn>
                <a:cxn ang="0">
                  <a:pos x="198" y="659"/>
                </a:cxn>
                <a:cxn ang="0">
                  <a:pos x="208" y="659"/>
                </a:cxn>
                <a:cxn ang="0">
                  <a:pos x="222" y="666"/>
                </a:cxn>
                <a:cxn ang="0">
                  <a:pos x="235" y="659"/>
                </a:cxn>
                <a:cxn ang="0">
                  <a:pos x="249" y="666"/>
                </a:cxn>
                <a:cxn ang="0">
                  <a:pos x="262" y="666"/>
                </a:cxn>
                <a:cxn ang="0">
                  <a:pos x="276" y="666"/>
                </a:cxn>
                <a:cxn ang="0">
                  <a:pos x="289" y="666"/>
                </a:cxn>
                <a:cxn ang="0">
                  <a:pos x="303" y="666"/>
                </a:cxn>
                <a:cxn ang="0">
                  <a:pos x="316" y="659"/>
                </a:cxn>
                <a:cxn ang="0">
                  <a:pos x="329" y="666"/>
                </a:cxn>
                <a:cxn ang="0">
                  <a:pos x="343" y="659"/>
                </a:cxn>
                <a:cxn ang="0">
                  <a:pos x="356" y="659"/>
                </a:cxn>
                <a:cxn ang="0">
                  <a:pos x="370" y="656"/>
                </a:cxn>
                <a:cxn ang="0">
                  <a:pos x="383" y="659"/>
                </a:cxn>
                <a:cxn ang="0">
                  <a:pos x="397" y="659"/>
                </a:cxn>
                <a:cxn ang="0">
                  <a:pos x="410" y="659"/>
                </a:cxn>
                <a:cxn ang="0">
                  <a:pos x="420" y="659"/>
                </a:cxn>
                <a:cxn ang="0">
                  <a:pos x="434" y="663"/>
                </a:cxn>
                <a:cxn ang="0">
                  <a:pos x="447" y="659"/>
                </a:cxn>
                <a:cxn ang="0">
                  <a:pos x="461" y="666"/>
                </a:cxn>
                <a:cxn ang="0">
                  <a:pos x="474" y="663"/>
                </a:cxn>
                <a:cxn ang="0">
                  <a:pos x="487" y="669"/>
                </a:cxn>
                <a:cxn ang="0">
                  <a:pos x="501" y="659"/>
                </a:cxn>
                <a:cxn ang="0">
                  <a:pos x="511" y="666"/>
                </a:cxn>
                <a:cxn ang="0">
                  <a:pos x="524" y="666"/>
                </a:cxn>
                <a:cxn ang="0">
                  <a:pos x="538" y="666"/>
                </a:cxn>
                <a:cxn ang="0">
                  <a:pos x="551" y="666"/>
                </a:cxn>
                <a:cxn ang="0">
                  <a:pos x="565" y="666"/>
                </a:cxn>
                <a:cxn ang="0">
                  <a:pos x="578" y="652"/>
                </a:cxn>
                <a:cxn ang="0">
                  <a:pos x="592" y="666"/>
                </a:cxn>
                <a:cxn ang="0">
                  <a:pos x="605" y="659"/>
                </a:cxn>
                <a:cxn ang="0">
                  <a:pos x="619" y="659"/>
                </a:cxn>
                <a:cxn ang="0">
                  <a:pos x="632" y="666"/>
                </a:cxn>
                <a:cxn ang="0">
                  <a:pos x="646" y="669"/>
                </a:cxn>
                <a:cxn ang="0">
                  <a:pos x="659" y="666"/>
                </a:cxn>
                <a:cxn ang="0">
                  <a:pos x="672" y="659"/>
                </a:cxn>
                <a:cxn ang="0">
                  <a:pos x="686" y="659"/>
                </a:cxn>
                <a:cxn ang="0">
                  <a:pos x="699" y="659"/>
                </a:cxn>
                <a:cxn ang="0">
                  <a:pos x="713" y="666"/>
                </a:cxn>
                <a:cxn ang="0">
                  <a:pos x="726" y="666"/>
                </a:cxn>
                <a:cxn ang="0">
                  <a:pos x="740" y="666"/>
                </a:cxn>
                <a:cxn ang="0">
                  <a:pos x="753" y="659"/>
                </a:cxn>
                <a:cxn ang="0">
                  <a:pos x="763" y="659"/>
                </a:cxn>
                <a:cxn ang="0">
                  <a:pos x="777" y="659"/>
                </a:cxn>
                <a:cxn ang="0">
                  <a:pos x="790" y="669"/>
                </a:cxn>
                <a:cxn ang="0">
                  <a:pos x="804" y="666"/>
                </a:cxn>
                <a:cxn ang="0">
                  <a:pos x="817" y="666"/>
                </a:cxn>
                <a:cxn ang="0">
                  <a:pos x="830" y="659"/>
                </a:cxn>
              </a:cxnLst>
              <a:rect l="0" t="0" r="r" b="b"/>
              <a:pathLst>
                <a:path w="830" h="673">
                  <a:moveTo>
                    <a:pt x="0" y="659"/>
                  </a:moveTo>
                  <a:lnTo>
                    <a:pt x="0" y="666"/>
                  </a:lnTo>
                  <a:lnTo>
                    <a:pt x="0" y="666"/>
                  </a:lnTo>
                  <a:lnTo>
                    <a:pt x="0" y="659"/>
                  </a:lnTo>
                  <a:lnTo>
                    <a:pt x="0" y="666"/>
                  </a:lnTo>
                  <a:lnTo>
                    <a:pt x="0" y="659"/>
                  </a:lnTo>
                  <a:lnTo>
                    <a:pt x="0" y="669"/>
                  </a:lnTo>
                  <a:lnTo>
                    <a:pt x="0" y="659"/>
                  </a:lnTo>
                  <a:lnTo>
                    <a:pt x="0" y="659"/>
                  </a:lnTo>
                  <a:lnTo>
                    <a:pt x="0" y="666"/>
                  </a:lnTo>
                  <a:lnTo>
                    <a:pt x="3" y="659"/>
                  </a:lnTo>
                  <a:lnTo>
                    <a:pt x="3" y="666"/>
                  </a:lnTo>
                  <a:lnTo>
                    <a:pt x="3" y="663"/>
                  </a:lnTo>
                  <a:lnTo>
                    <a:pt x="3" y="669"/>
                  </a:lnTo>
                  <a:lnTo>
                    <a:pt x="3" y="666"/>
                  </a:lnTo>
                  <a:lnTo>
                    <a:pt x="3" y="659"/>
                  </a:lnTo>
                  <a:lnTo>
                    <a:pt x="3" y="659"/>
                  </a:lnTo>
                  <a:lnTo>
                    <a:pt x="3" y="669"/>
                  </a:lnTo>
                  <a:lnTo>
                    <a:pt x="3" y="663"/>
                  </a:lnTo>
                  <a:lnTo>
                    <a:pt x="3" y="666"/>
                  </a:lnTo>
                  <a:lnTo>
                    <a:pt x="3" y="663"/>
                  </a:lnTo>
                  <a:lnTo>
                    <a:pt x="3" y="669"/>
                  </a:lnTo>
                  <a:lnTo>
                    <a:pt x="3" y="659"/>
                  </a:lnTo>
                  <a:lnTo>
                    <a:pt x="3" y="669"/>
                  </a:lnTo>
                  <a:lnTo>
                    <a:pt x="3" y="666"/>
                  </a:lnTo>
                  <a:lnTo>
                    <a:pt x="3" y="663"/>
                  </a:lnTo>
                  <a:lnTo>
                    <a:pt x="7" y="669"/>
                  </a:lnTo>
                  <a:lnTo>
                    <a:pt x="7" y="663"/>
                  </a:lnTo>
                  <a:lnTo>
                    <a:pt x="7" y="669"/>
                  </a:lnTo>
                  <a:lnTo>
                    <a:pt x="7" y="663"/>
                  </a:lnTo>
                  <a:lnTo>
                    <a:pt x="7" y="666"/>
                  </a:lnTo>
                  <a:lnTo>
                    <a:pt x="7" y="659"/>
                  </a:lnTo>
                  <a:lnTo>
                    <a:pt x="7" y="659"/>
                  </a:lnTo>
                  <a:lnTo>
                    <a:pt x="7" y="669"/>
                  </a:lnTo>
                  <a:lnTo>
                    <a:pt x="7" y="659"/>
                  </a:lnTo>
                  <a:lnTo>
                    <a:pt x="7" y="669"/>
                  </a:lnTo>
                  <a:lnTo>
                    <a:pt x="7" y="663"/>
                  </a:lnTo>
                  <a:lnTo>
                    <a:pt x="7" y="669"/>
                  </a:lnTo>
                  <a:lnTo>
                    <a:pt x="7" y="669"/>
                  </a:lnTo>
                  <a:lnTo>
                    <a:pt x="7" y="659"/>
                  </a:lnTo>
                  <a:lnTo>
                    <a:pt x="7" y="659"/>
                  </a:lnTo>
                  <a:lnTo>
                    <a:pt x="7" y="669"/>
                  </a:lnTo>
                  <a:lnTo>
                    <a:pt x="7" y="663"/>
                  </a:lnTo>
                  <a:lnTo>
                    <a:pt x="7" y="669"/>
                  </a:lnTo>
                  <a:lnTo>
                    <a:pt x="10" y="669"/>
                  </a:lnTo>
                  <a:lnTo>
                    <a:pt x="10" y="659"/>
                  </a:lnTo>
                  <a:lnTo>
                    <a:pt x="10" y="669"/>
                  </a:lnTo>
                  <a:lnTo>
                    <a:pt x="10" y="663"/>
                  </a:lnTo>
                  <a:lnTo>
                    <a:pt x="10" y="659"/>
                  </a:lnTo>
                  <a:lnTo>
                    <a:pt x="10" y="666"/>
                  </a:lnTo>
                  <a:lnTo>
                    <a:pt x="10" y="659"/>
                  </a:lnTo>
                  <a:lnTo>
                    <a:pt x="10" y="669"/>
                  </a:lnTo>
                  <a:lnTo>
                    <a:pt x="10" y="666"/>
                  </a:lnTo>
                  <a:lnTo>
                    <a:pt x="10" y="659"/>
                  </a:lnTo>
                  <a:lnTo>
                    <a:pt x="10" y="659"/>
                  </a:lnTo>
                  <a:lnTo>
                    <a:pt x="10" y="669"/>
                  </a:lnTo>
                  <a:lnTo>
                    <a:pt x="10" y="669"/>
                  </a:lnTo>
                  <a:lnTo>
                    <a:pt x="10" y="659"/>
                  </a:lnTo>
                  <a:lnTo>
                    <a:pt x="10" y="656"/>
                  </a:lnTo>
                  <a:lnTo>
                    <a:pt x="10" y="666"/>
                  </a:lnTo>
                  <a:lnTo>
                    <a:pt x="13" y="669"/>
                  </a:lnTo>
                  <a:lnTo>
                    <a:pt x="13" y="663"/>
                  </a:lnTo>
                  <a:lnTo>
                    <a:pt x="13" y="666"/>
                  </a:lnTo>
                  <a:lnTo>
                    <a:pt x="13" y="659"/>
                  </a:lnTo>
                  <a:lnTo>
                    <a:pt x="13" y="669"/>
                  </a:lnTo>
                  <a:lnTo>
                    <a:pt x="13" y="659"/>
                  </a:lnTo>
                  <a:lnTo>
                    <a:pt x="13" y="669"/>
                  </a:lnTo>
                  <a:lnTo>
                    <a:pt x="13" y="659"/>
                  </a:lnTo>
                  <a:lnTo>
                    <a:pt x="13" y="659"/>
                  </a:lnTo>
                  <a:lnTo>
                    <a:pt x="13" y="666"/>
                  </a:lnTo>
                  <a:lnTo>
                    <a:pt x="13" y="659"/>
                  </a:lnTo>
                  <a:lnTo>
                    <a:pt x="13" y="669"/>
                  </a:lnTo>
                  <a:lnTo>
                    <a:pt x="13" y="656"/>
                  </a:lnTo>
                  <a:lnTo>
                    <a:pt x="13" y="669"/>
                  </a:lnTo>
                  <a:lnTo>
                    <a:pt x="13" y="666"/>
                  </a:lnTo>
                  <a:lnTo>
                    <a:pt x="13" y="659"/>
                  </a:lnTo>
                  <a:lnTo>
                    <a:pt x="13" y="659"/>
                  </a:lnTo>
                  <a:lnTo>
                    <a:pt x="13" y="666"/>
                  </a:lnTo>
                  <a:lnTo>
                    <a:pt x="17" y="659"/>
                  </a:lnTo>
                  <a:lnTo>
                    <a:pt x="17" y="666"/>
                  </a:lnTo>
                  <a:lnTo>
                    <a:pt x="17" y="669"/>
                  </a:lnTo>
                  <a:lnTo>
                    <a:pt x="17" y="663"/>
                  </a:lnTo>
                  <a:lnTo>
                    <a:pt x="17" y="669"/>
                  </a:lnTo>
                  <a:lnTo>
                    <a:pt x="17" y="659"/>
                  </a:lnTo>
                  <a:lnTo>
                    <a:pt x="17" y="666"/>
                  </a:lnTo>
                  <a:lnTo>
                    <a:pt x="17" y="663"/>
                  </a:lnTo>
                  <a:lnTo>
                    <a:pt x="17" y="669"/>
                  </a:lnTo>
                  <a:lnTo>
                    <a:pt x="17" y="659"/>
                  </a:lnTo>
                  <a:lnTo>
                    <a:pt x="17" y="659"/>
                  </a:lnTo>
                  <a:lnTo>
                    <a:pt x="17" y="669"/>
                  </a:lnTo>
                  <a:lnTo>
                    <a:pt x="17" y="666"/>
                  </a:lnTo>
                  <a:lnTo>
                    <a:pt x="17" y="659"/>
                  </a:lnTo>
                  <a:lnTo>
                    <a:pt x="17" y="659"/>
                  </a:lnTo>
                  <a:lnTo>
                    <a:pt x="17" y="666"/>
                  </a:lnTo>
                  <a:lnTo>
                    <a:pt x="20" y="663"/>
                  </a:lnTo>
                  <a:lnTo>
                    <a:pt x="20" y="666"/>
                  </a:lnTo>
                  <a:lnTo>
                    <a:pt x="20" y="659"/>
                  </a:lnTo>
                  <a:lnTo>
                    <a:pt x="20" y="666"/>
                  </a:lnTo>
                  <a:lnTo>
                    <a:pt x="20" y="666"/>
                  </a:lnTo>
                  <a:lnTo>
                    <a:pt x="20" y="659"/>
                  </a:lnTo>
                  <a:lnTo>
                    <a:pt x="20" y="663"/>
                  </a:lnTo>
                  <a:lnTo>
                    <a:pt x="20" y="659"/>
                  </a:lnTo>
                  <a:lnTo>
                    <a:pt x="20" y="659"/>
                  </a:lnTo>
                  <a:lnTo>
                    <a:pt x="20" y="666"/>
                  </a:lnTo>
                  <a:lnTo>
                    <a:pt x="20" y="663"/>
                  </a:lnTo>
                  <a:lnTo>
                    <a:pt x="20" y="669"/>
                  </a:lnTo>
                  <a:lnTo>
                    <a:pt x="20" y="659"/>
                  </a:lnTo>
                  <a:lnTo>
                    <a:pt x="20" y="666"/>
                  </a:lnTo>
                  <a:lnTo>
                    <a:pt x="20" y="659"/>
                  </a:lnTo>
                  <a:lnTo>
                    <a:pt x="20" y="666"/>
                  </a:lnTo>
                  <a:lnTo>
                    <a:pt x="20" y="669"/>
                  </a:lnTo>
                  <a:lnTo>
                    <a:pt x="20" y="659"/>
                  </a:lnTo>
                  <a:lnTo>
                    <a:pt x="23" y="666"/>
                  </a:lnTo>
                  <a:lnTo>
                    <a:pt x="23" y="659"/>
                  </a:lnTo>
                  <a:lnTo>
                    <a:pt x="23" y="666"/>
                  </a:lnTo>
                  <a:lnTo>
                    <a:pt x="23" y="659"/>
                  </a:lnTo>
                  <a:lnTo>
                    <a:pt x="23" y="663"/>
                  </a:lnTo>
                  <a:lnTo>
                    <a:pt x="23" y="669"/>
                  </a:lnTo>
                  <a:lnTo>
                    <a:pt x="23" y="666"/>
                  </a:lnTo>
                  <a:lnTo>
                    <a:pt x="23" y="659"/>
                  </a:lnTo>
                  <a:lnTo>
                    <a:pt x="23" y="666"/>
                  </a:lnTo>
                  <a:lnTo>
                    <a:pt x="23" y="659"/>
                  </a:lnTo>
                  <a:lnTo>
                    <a:pt x="23" y="659"/>
                  </a:lnTo>
                  <a:lnTo>
                    <a:pt x="23" y="666"/>
                  </a:lnTo>
                  <a:lnTo>
                    <a:pt x="23" y="669"/>
                  </a:lnTo>
                  <a:lnTo>
                    <a:pt x="23" y="659"/>
                  </a:lnTo>
                  <a:lnTo>
                    <a:pt x="23" y="659"/>
                  </a:lnTo>
                  <a:lnTo>
                    <a:pt x="23" y="669"/>
                  </a:lnTo>
                  <a:lnTo>
                    <a:pt x="27" y="669"/>
                  </a:lnTo>
                  <a:lnTo>
                    <a:pt x="27" y="659"/>
                  </a:lnTo>
                  <a:lnTo>
                    <a:pt x="27" y="659"/>
                  </a:lnTo>
                  <a:lnTo>
                    <a:pt x="27" y="669"/>
                  </a:lnTo>
                  <a:lnTo>
                    <a:pt x="27" y="659"/>
                  </a:lnTo>
                  <a:lnTo>
                    <a:pt x="27" y="666"/>
                  </a:lnTo>
                  <a:lnTo>
                    <a:pt x="27" y="666"/>
                  </a:lnTo>
                  <a:lnTo>
                    <a:pt x="27" y="659"/>
                  </a:lnTo>
                  <a:lnTo>
                    <a:pt x="27" y="659"/>
                  </a:lnTo>
                  <a:lnTo>
                    <a:pt x="27" y="666"/>
                  </a:lnTo>
                  <a:lnTo>
                    <a:pt x="27" y="669"/>
                  </a:lnTo>
                  <a:lnTo>
                    <a:pt x="27" y="659"/>
                  </a:lnTo>
                  <a:lnTo>
                    <a:pt x="27" y="666"/>
                  </a:lnTo>
                  <a:lnTo>
                    <a:pt x="27" y="656"/>
                  </a:lnTo>
                  <a:lnTo>
                    <a:pt x="27" y="659"/>
                  </a:lnTo>
                  <a:lnTo>
                    <a:pt x="27" y="669"/>
                  </a:lnTo>
                  <a:lnTo>
                    <a:pt x="27" y="659"/>
                  </a:lnTo>
                  <a:lnTo>
                    <a:pt x="27" y="669"/>
                  </a:lnTo>
                  <a:lnTo>
                    <a:pt x="30" y="669"/>
                  </a:lnTo>
                  <a:lnTo>
                    <a:pt x="30" y="659"/>
                  </a:lnTo>
                  <a:lnTo>
                    <a:pt x="30" y="669"/>
                  </a:lnTo>
                  <a:lnTo>
                    <a:pt x="30" y="659"/>
                  </a:lnTo>
                  <a:lnTo>
                    <a:pt x="30" y="666"/>
                  </a:lnTo>
                  <a:lnTo>
                    <a:pt x="30" y="663"/>
                  </a:lnTo>
                  <a:lnTo>
                    <a:pt x="30" y="659"/>
                  </a:lnTo>
                  <a:lnTo>
                    <a:pt x="30" y="666"/>
                  </a:lnTo>
                  <a:lnTo>
                    <a:pt x="30" y="666"/>
                  </a:lnTo>
                  <a:lnTo>
                    <a:pt x="30" y="659"/>
                  </a:lnTo>
                  <a:lnTo>
                    <a:pt x="30" y="659"/>
                  </a:lnTo>
                  <a:lnTo>
                    <a:pt x="30" y="669"/>
                  </a:lnTo>
                  <a:lnTo>
                    <a:pt x="30" y="666"/>
                  </a:lnTo>
                  <a:lnTo>
                    <a:pt x="30" y="659"/>
                  </a:lnTo>
                  <a:lnTo>
                    <a:pt x="30" y="669"/>
                  </a:lnTo>
                  <a:lnTo>
                    <a:pt x="30" y="659"/>
                  </a:lnTo>
                  <a:lnTo>
                    <a:pt x="33" y="659"/>
                  </a:lnTo>
                  <a:lnTo>
                    <a:pt x="33" y="669"/>
                  </a:lnTo>
                  <a:lnTo>
                    <a:pt x="33" y="663"/>
                  </a:lnTo>
                  <a:lnTo>
                    <a:pt x="33" y="669"/>
                  </a:lnTo>
                  <a:lnTo>
                    <a:pt x="33" y="663"/>
                  </a:lnTo>
                  <a:lnTo>
                    <a:pt x="33" y="669"/>
                  </a:lnTo>
                  <a:lnTo>
                    <a:pt x="33" y="659"/>
                  </a:lnTo>
                  <a:lnTo>
                    <a:pt x="33" y="666"/>
                  </a:lnTo>
                  <a:lnTo>
                    <a:pt x="33" y="659"/>
                  </a:lnTo>
                  <a:lnTo>
                    <a:pt x="33" y="666"/>
                  </a:lnTo>
                  <a:lnTo>
                    <a:pt x="33" y="659"/>
                  </a:lnTo>
                  <a:lnTo>
                    <a:pt x="33" y="666"/>
                  </a:lnTo>
                  <a:lnTo>
                    <a:pt x="33" y="666"/>
                  </a:lnTo>
                  <a:lnTo>
                    <a:pt x="33" y="656"/>
                  </a:lnTo>
                  <a:lnTo>
                    <a:pt x="33" y="669"/>
                  </a:lnTo>
                  <a:lnTo>
                    <a:pt x="33" y="659"/>
                  </a:lnTo>
                  <a:lnTo>
                    <a:pt x="33" y="656"/>
                  </a:lnTo>
                  <a:lnTo>
                    <a:pt x="33" y="666"/>
                  </a:lnTo>
                  <a:lnTo>
                    <a:pt x="37" y="669"/>
                  </a:lnTo>
                  <a:lnTo>
                    <a:pt x="37" y="659"/>
                  </a:lnTo>
                  <a:lnTo>
                    <a:pt x="37" y="669"/>
                  </a:lnTo>
                  <a:lnTo>
                    <a:pt x="37" y="659"/>
                  </a:lnTo>
                  <a:lnTo>
                    <a:pt x="37" y="659"/>
                  </a:lnTo>
                  <a:lnTo>
                    <a:pt x="37" y="666"/>
                  </a:lnTo>
                  <a:lnTo>
                    <a:pt x="37" y="666"/>
                  </a:lnTo>
                  <a:lnTo>
                    <a:pt x="37" y="659"/>
                  </a:lnTo>
                  <a:lnTo>
                    <a:pt x="37" y="666"/>
                  </a:lnTo>
                  <a:lnTo>
                    <a:pt x="37" y="659"/>
                  </a:lnTo>
                  <a:lnTo>
                    <a:pt x="37" y="659"/>
                  </a:lnTo>
                  <a:lnTo>
                    <a:pt x="37" y="666"/>
                  </a:lnTo>
                  <a:lnTo>
                    <a:pt x="37" y="666"/>
                  </a:lnTo>
                  <a:lnTo>
                    <a:pt x="37" y="659"/>
                  </a:lnTo>
                  <a:lnTo>
                    <a:pt x="37" y="659"/>
                  </a:lnTo>
                  <a:lnTo>
                    <a:pt x="37" y="666"/>
                  </a:lnTo>
                  <a:lnTo>
                    <a:pt x="40" y="659"/>
                  </a:lnTo>
                  <a:lnTo>
                    <a:pt x="40" y="666"/>
                  </a:lnTo>
                  <a:lnTo>
                    <a:pt x="40" y="666"/>
                  </a:lnTo>
                  <a:lnTo>
                    <a:pt x="40" y="659"/>
                  </a:lnTo>
                  <a:lnTo>
                    <a:pt x="40" y="659"/>
                  </a:lnTo>
                  <a:lnTo>
                    <a:pt x="40" y="666"/>
                  </a:lnTo>
                  <a:lnTo>
                    <a:pt x="40" y="666"/>
                  </a:lnTo>
                  <a:lnTo>
                    <a:pt x="40" y="659"/>
                  </a:lnTo>
                  <a:lnTo>
                    <a:pt x="40" y="666"/>
                  </a:lnTo>
                  <a:lnTo>
                    <a:pt x="40" y="659"/>
                  </a:lnTo>
                  <a:lnTo>
                    <a:pt x="40" y="666"/>
                  </a:lnTo>
                  <a:lnTo>
                    <a:pt x="40" y="663"/>
                  </a:lnTo>
                  <a:lnTo>
                    <a:pt x="40" y="666"/>
                  </a:lnTo>
                  <a:lnTo>
                    <a:pt x="40" y="659"/>
                  </a:lnTo>
                  <a:lnTo>
                    <a:pt x="40" y="666"/>
                  </a:lnTo>
                  <a:lnTo>
                    <a:pt x="40" y="656"/>
                  </a:lnTo>
                  <a:lnTo>
                    <a:pt x="44" y="666"/>
                  </a:lnTo>
                  <a:lnTo>
                    <a:pt x="44" y="659"/>
                  </a:lnTo>
                  <a:lnTo>
                    <a:pt x="44" y="656"/>
                  </a:lnTo>
                  <a:lnTo>
                    <a:pt x="44" y="666"/>
                  </a:lnTo>
                  <a:lnTo>
                    <a:pt x="44" y="669"/>
                  </a:lnTo>
                  <a:lnTo>
                    <a:pt x="44" y="659"/>
                  </a:lnTo>
                  <a:lnTo>
                    <a:pt x="44" y="659"/>
                  </a:lnTo>
                  <a:lnTo>
                    <a:pt x="44" y="669"/>
                  </a:lnTo>
                  <a:lnTo>
                    <a:pt x="44" y="666"/>
                  </a:lnTo>
                  <a:lnTo>
                    <a:pt x="44" y="656"/>
                  </a:lnTo>
                  <a:lnTo>
                    <a:pt x="44" y="656"/>
                  </a:lnTo>
                  <a:lnTo>
                    <a:pt x="44" y="666"/>
                  </a:lnTo>
                  <a:lnTo>
                    <a:pt x="44" y="666"/>
                  </a:lnTo>
                  <a:lnTo>
                    <a:pt x="44" y="659"/>
                  </a:lnTo>
                  <a:lnTo>
                    <a:pt x="44" y="669"/>
                  </a:lnTo>
                  <a:lnTo>
                    <a:pt x="44" y="659"/>
                  </a:lnTo>
                  <a:lnTo>
                    <a:pt x="44" y="666"/>
                  </a:lnTo>
                  <a:lnTo>
                    <a:pt x="44" y="656"/>
                  </a:lnTo>
                  <a:lnTo>
                    <a:pt x="47" y="659"/>
                  </a:lnTo>
                  <a:lnTo>
                    <a:pt x="47" y="666"/>
                  </a:lnTo>
                  <a:lnTo>
                    <a:pt x="47" y="659"/>
                  </a:lnTo>
                  <a:lnTo>
                    <a:pt x="47" y="666"/>
                  </a:lnTo>
                  <a:lnTo>
                    <a:pt x="47" y="666"/>
                  </a:lnTo>
                  <a:lnTo>
                    <a:pt x="47" y="659"/>
                  </a:lnTo>
                  <a:lnTo>
                    <a:pt x="47" y="659"/>
                  </a:lnTo>
                  <a:lnTo>
                    <a:pt x="47" y="666"/>
                  </a:lnTo>
                  <a:lnTo>
                    <a:pt x="47" y="663"/>
                  </a:lnTo>
                  <a:lnTo>
                    <a:pt x="47" y="666"/>
                  </a:lnTo>
                  <a:lnTo>
                    <a:pt x="47" y="659"/>
                  </a:lnTo>
                  <a:lnTo>
                    <a:pt x="47" y="666"/>
                  </a:lnTo>
                  <a:lnTo>
                    <a:pt x="47" y="659"/>
                  </a:lnTo>
                  <a:lnTo>
                    <a:pt x="47" y="666"/>
                  </a:lnTo>
                  <a:lnTo>
                    <a:pt x="47" y="666"/>
                  </a:lnTo>
                  <a:lnTo>
                    <a:pt x="47" y="659"/>
                  </a:lnTo>
                  <a:lnTo>
                    <a:pt x="50" y="659"/>
                  </a:lnTo>
                  <a:lnTo>
                    <a:pt x="50" y="666"/>
                  </a:lnTo>
                  <a:lnTo>
                    <a:pt x="50" y="659"/>
                  </a:lnTo>
                  <a:lnTo>
                    <a:pt x="50" y="666"/>
                  </a:lnTo>
                  <a:lnTo>
                    <a:pt x="50" y="669"/>
                  </a:lnTo>
                  <a:lnTo>
                    <a:pt x="50" y="659"/>
                  </a:lnTo>
                  <a:lnTo>
                    <a:pt x="50" y="659"/>
                  </a:lnTo>
                  <a:lnTo>
                    <a:pt x="50" y="669"/>
                  </a:lnTo>
                  <a:lnTo>
                    <a:pt x="50" y="666"/>
                  </a:lnTo>
                  <a:lnTo>
                    <a:pt x="50" y="656"/>
                  </a:lnTo>
                  <a:lnTo>
                    <a:pt x="50" y="666"/>
                  </a:lnTo>
                  <a:lnTo>
                    <a:pt x="50" y="659"/>
                  </a:lnTo>
                  <a:lnTo>
                    <a:pt x="50" y="663"/>
                  </a:lnTo>
                  <a:lnTo>
                    <a:pt x="50" y="659"/>
                  </a:lnTo>
                  <a:lnTo>
                    <a:pt x="50" y="666"/>
                  </a:lnTo>
                  <a:lnTo>
                    <a:pt x="50" y="659"/>
                  </a:lnTo>
                  <a:lnTo>
                    <a:pt x="50" y="652"/>
                  </a:lnTo>
                  <a:lnTo>
                    <a:pt x="50" y="666"/>
                  </a:lnTo>
                  <a:lnTo>
                    <a:pt x="54" y="659"/>
                  </a:lnTo>
                  <a:lnTo>
                    <a:pt x="54" y="666"/>
                  </a:lnTo>
                  <a:lnTo>
                    <a:pt x="54" y="666"/>
                  </a:lnTo>
                  <a:lnTo>
                    <a:pt x="54" y="659"/>
                  </a:lnTo>
                  <a:lnTo>
                    <a:pt x="54" y="666"/>
                  </a:lnTo>
                  <a:lnTo>
                    <a:pt x="54" y="659"/>
                  </a:lnTo>
                  <a:lnTo>
                    <a:pt x="54" y="669"/>
                  </a:lnTo>
                  <a:lnTo>
                    <a:pt x="54" y="659"/>
                  </a:lnTo>
                  <a:lnTo>
                    <a:pt x="54" y="659"/>
                  </a:lnTo>
                  <a:lnTo>
                    <a:pt x="54" y="666"/>
                  </a:lnTo>
                  <a:lnTo>
                    <a:pt x="54" y="659"/>
                  </a:lnTo>
                  <a:lnTo>
                    <a:pt x="54" y="666"/>
                  </a:lnTo>
                  <a:lnTo>
                    <a:pt x="54" y="659"/>
                  </a:lnTo>
                  <a:lnTo>
                    <a:pt x="54" y="666"/>
                  </a:lnTo>
                  <a:lnTo>
                    <a:pt x="54" y="666"/>
                  </a:lnTo>
                  <a:lnTo>
                    <a:pt x="54" y="659"/>
                  </a:lnTo>
                  <a:lnTo>
                    <a:pt x="57" y="666"/>
                  </a:lnTo>
                  <a:lnTo>
                    <a:pt x="57" y="659"/>
                  </a:lnTo>
                  <a:lnTo>
                    <a:pt x="57" y="666"/>
                  </a:lnTo>
                  <a:lnTo>
                    <a:pt x="57" y="663"/>
                  </a:lnTo>
                  <a:lnTo>
                    <a:pt x="57" y="656"/>
                  </a:lnTo>
                  <a:lnTo>
                    <a:pt x="57" y="666"/>
                  </a:lnTo>
                  <a:lnTo>
                    <a:pt x="57" y="666"/>
                  </a:lnTo>
                  <a:lnTo>
                    <a:pt x="57" y="659"/>
                  </a:lnTo>
                  <a:lnTo>
                    <a:pt x="57" y="659"/>
                  </a:lnTo>
                  <a:lnTo>
                    <a:pt x="57" y="666"/>
                  </a:lnTo>
                  <a:lnTo>
                    <a:pt x="57" y="666"/>
                  </a:lnTo>
                  <a:lnTo>
                    <a:pt x="57" y="656"/>
                  </a:lnTo>
                  <a:lnTo>
                    <a:pt x="57" y="666"/>
                  </a:lnTo>
                  <a:lnTo>
                    <a:pt x="57" y="659"/>
                  </a:lnTo>
                  <a:lnTo>
                    <a:pt x="57" y="666"/>
                  </a:lnTo>
                  <a:lnTo>
                    <a:pt x="57" y="659"/>
                  </a:lnTo>
                  <a:lnTo>
                    <a:pt x="60" y="666"/>
                  </a:lnTo>
                  <a:lnTo>
                    <a:pt x="60" y="659"/>
                  </a:lnTo>
                  <a:lnTo>
                    <a:pt x="60" y="666"/>
                  </a:lnTo>
                  <a:lnTo>
                    <a:pt x="60" y="659"/>
                  </a:lnTo>
                  <a:lnTo>
                    <a:pt x="60" y="659"/>
                  </a:lnTo>
                  <a:lnTo>
                    <a:pt x="60" y="666"/>
                  </a:lnTo>
                  <a:lnTo>
                    <a:pt x="60" y="666"/>
                  </a:lnTo>
                  <a:lnTo>
                    <a:pt x="60" y="656"/>
                  </a:lnTo>
                  <a:lnTo>
                    <a:pt x="60" y="656"/>
                  </a:lnTo>
                  <a:lnTo>
                    <a:pt x="60" y="666"/>
                  </a:lnTo>
                  <a:lnTo>
                    <a:pt x="60" y="659"/>
                  </a:lnTo>
                  <a:lnTo>
                    <a:pt x="60" y="666"/>
                  </a:lnTo>
                  <a:lnTo>
                    <a:pt x="60" y="659"/>
                  </a:lnTo>
                  <a:lnTo>
                    <a:pt x="60" y="666"/>
                  </a:lnTo>
                  <a:lnTo>
                    <a:pt x="60" y="659"/>
                  </a:lnTo>
                  <a:lnTo>
                    <a:pt x="60" y="666"/>
                  </a:lnTo>
                  <a:lnTo>
                    <a:pt x="60" y="656"/>
                  </a:lnTo>
                  <a:lnTo>
                    <a:pt x="60" y="669"/>
                  </a:lnTo>
                  <a:lnTo>
                    <a:pt x="64" y="666"/>
                  </a:lnTo>
                  <a:lnTo>
                    <a:pt x="64" y="659"/>
                  </a:lnTo>
                  <a:lnTo>
                    <a:pt x="64" y="659"/>
                  </a:lnTo>
                  <a:lnTo>
                    <a:pt x="64" y="669"/>
                  </a:lnTo>
                  <a:lnTo>
                    <a:pt x="64" y="666"/>
                  </a:lnTo>
                  <a:lnTo>
                    <a:pt x="64" y="659"/>
                  </a:lnTo>
                  <a:lnTo>
                    <a:pt x="64" y="659"/>
                  </a:lnTo>
                  <a:lnTo>
                    <a:pt x="64" y="666"/>
                  </a:lnTo>
                  <a:lnTo>
                    <a:pt x="64" y="659"/>
                  </a:lnTo>
                  <a:lnTo>
                    <a:pt x="64" y="666"/>
                  </a:lnTo>
                  <a:lnTo>
                    <a:pt x="64" y="659"/>
                  </a:lnTo>
                  <a:lnTo>
                    <a:pt x="64" y="666"/>
                  </a:lnTo>
                  <a:lnTo>
                    <a:pt x="64" y="659"/>
                  </a:lnTo>
                  <a:lnTo>
                    <a:pt x="64" y="666"/>
                  </a:lnTo>
                  <a:lnTo>
                    <a:pt x="64" y="666"/>
                  </a:lnTo>
                  <a:lnTo>
                    <a:pt x="64" y="656"/>
                  </a:lnTo>
                  <a:lnTo>
                    <a:pt x="67" y="659"/>
                  </a:lnTo>
                  <a:lnTo>
                    <a:pt x="67" y="666"/>
                  </a:lnTo>
                  <a:lnTo>
                    <a:pt x="67" y="656"/>
                  </a:lnTo>
                  <a:lnTo>
                    <a:pt x="67" y="666"/>
                  </a:lnTo>
                  <a:lnTo>
                    <a:pt x="67" y="659"/>
                  </a:lnTo>
                  <a:lnTo>
                    <a:pt x="67" y="666"/>
                  </a:lnTo>
                  <a:lnTo>
                    <a:pt x="67" y="652"/>
                  </a:lnTo>
                  <a:lnTo>
                    <a:pt x="67" y="666"/>
                  </a:lnTo>
                  <a:lnTo>
                    <a:pt x="67" y="666"/>
                  </a:lnTo>
                  <a:lnTo>
                    <a:pt x="67" y="659"/>
                  </a:lnTo>
                  <a:lnTo>
                    <a:pt x="67" y="659"/>
                  </a:lnTo>
                  <a:lnTo>
                    <a:pt x="67" y="666"/>
                  </a:lnTo>
                  <a:lnTo>
                    <a:pt x="67" y="659"/>
                  </a:lnTo>
                  <a:lnTo>
                    <a:pt x="67" y="669"/>
                  </a:lnTo>
                  <a:lnTo>
                    <a:pt x="67" y="659"/>
                  </a:lnTo>
                  <a:lnTo>
                    <a:pt x="67" y="666"/>
                  </a:lnTo>
                  <a:lnTo>
                    <a:pt x="70" y="669"/>
                  </a:lnTo>
                  <a:lnTo>
                    <a:pt x="70" y="656"/>
                  </a:lnTo>
                  <a:lnTo>
                    <a:pt x="70" y="656"/>
                  </a:lnTo>
                  <a:lnTo>
                    <a:pt x="70" y="666"/>
                  </a:lnTo>
                  <a:lnTo>
                    <a:pt x="70" y="666"/>
                  </a:lnTo>
                  <a:lnTo>
                    <a:pt x="70" y="659"/>
                  </a:lnTo>
                  <a:lnTo>
                    <a:pt x="70" y="666"/>
                  </a:lnTo>
                  <a:lnTo>
                    <a:pt x="70" y="659"/>
                  </a:lnTo>
                  <a:lnTo>
                    <a:pt x="70" y="666"/>
                  </a:lnTo>
                  <a:lnTo>
                    <a:pt x="70" y="659"/>
                  </a:lnTo>
                  <a:lnTo>
                    <a:pt x="70" y="659"/>
                  </a:lnTo>
                  <a:lnTo>
                    <a:pt x="70" y="669"/>
                  </a:lnTo>
                  <a:lnTo>
                    <a:pt x="70" y="666"/>
                  </a:lnTo>
                  <a:lnTo>
                    <a:pt x="70" y="663"/>
                  </a:lnTo>
                  <a:lnTo>
                    <a:pt x="70" y="659"/>
                  </a:lnTo>
                  <a:lnTo>
                    <a:pt x="70" y="669"/>
                  </a:lnTo>
                  <a:lnTo>
                    <a:pt x="70" y="666"/>
                  </a:lnTo>
                  <a:lnTo>
                    <a:pt x="70" y="659"/>
                  </a:lnTo>
                  <a:lnTo>
                    <a:pt x="74" y="666"/>
                  </a:lnTo>
                  <a:lnTo>
                    <a:pt x="74" y="656"/>
                  </a:lnTo>
                  <a:lnTo>
                    <a:pt x="74" y="659"/>
                  </a:lnTo>
                  <a:lnTo>
                    <a:pt x="74" y="666"/>
                  </a:lnTo>
                  <a:lnTo>
                    <a:pt x="74" y="669"/>
                  </a:lnTo>
                  <a:lnTo>
                    <a:pt x="74" y="659"/>
                  </a:lnTo>
                  <a:lnTo>
                    <a:pt x="74" y="666"/>
                  </a:lnTo>
                  <a:lnTo>
                    <a:pt x="74" y="656"/>
                  </a:lnTo>
                  <a:lnTo>
                    <a:pt x="74" y="663"/>
                  </a:lnTo>
                  <a:lnTo>
                    <a:pt x="74" y="666"/>
                  </a:lnTo>
                  <a:lnTo>
                    <a:pt x="74" y="666"/>
                  </a:lnTo>
                  <a:lnTo>
                    <a:pt x="74" y="659"/>
                  </a:lnTo>
                  <a:lnTo>
                    <a:pt x="74" y="666"/>
                  </a:lnTo>
                  <a:lnTo>
                    <a:pt x="74" y="659"/>
                  </a:lnTo>
                  <a:lnTo>
                    <a:pt x="74" y="666"/>
                  </a:lnTo>
                  <a:lnTo>
                    <a:pt x="74" y="656"/>
                  </a:lnTo>
                  <a:lnTo>
                    <a:pt x="77" y="666"/>
                  </a:lnTo>
                  <a:lnTo>
                    <a:pt x="77" y="659"/>
                  </a:lnTo>
                  <a:lnTo>
                    <a:pt x="77" y="659"/>
                  </a:lnTo>
                  <a:lnTo>
                    <a:pt x="77" y="666"/>
                  </a:lnTo>
                  <a:lnTo>
                    <a:pt x="77" y="666"/>
                  </a:lnTo>
                  <a:lnTo>
                    <a:pt x="77" y="663"/>
                  </a:lnTo>
                  <a:lnTo>
                    <a:pt x="77" y="666"/>
                  </a:lnTo>
                  <a:lnTo>
                    <a:pt x="77" y="659"/>
                  </a:lnTo>
                  <a:lnTo>
                    <a:pt x="77" y="659"/>
                  </a:lnTo>
                  <a:lnTo>
                    <a:pt x="77" y="666"/>
                  </a:lnTo>
                  <a:lnTo>
                    <a:pt x="77" y="666"/>
                  </a:lnTo>
                  <a:lnTo>
                    <a:pt x="77" y="659"/>
                  </a:lnTo>
                  <a:lnTo>
                    <a:pt x="77" y="659"/>
                  </a:lnTo>
                  <a:lnTo>
                    <a:pt x="77" y="666"/>
                  </a:lnTo>
                  <a:lnTo>
                    <a:pt x="77" y="666"/>
                  </a:lnTo>
                  <a:lnTo>
                    <a:pt x="77" y="659"/>
                  </a:lnTo>
                  <a:lnTo>
                    <a:pt x="81" y="659"/>
                  </a:lnTo>
                  <a:lnTo>
                    <a:pt x="81" y="666"/>
                  </a:lnTo>
                  <a:lnTo>
                    <a:pt x="81" y="666"/>
                  </a:lnTo>
                  <a:lnTo>
                    <a:pt x="81" y="659"/>
                  </a:lnTo>
                  <a:lnTo>
                    <a:pt x="81" y="659"/>
                  </a:lnTo>
                  <a:lnTo>
                    <a:pt x="81" y="669"/>
                  </a:lnTo>
                  <a:lnTo>
                    <a:pt x="81" y="659"/>
                  </a:lnTo>
                  <a:lnTo>
                    <a:pt x="81" y="666"/>
                  </a:lnTo>
                  <a:lnTo>
                    <a:pt x="81" y="659"/>
                  </a:lnTo>
                  <a:lnTo>
                    <a:pt x="81" y="669"/>
                  </a:lnTo>
                  <a:lnTo>
                    <a:pt x="81" y="669"/>
                  </a:lnTo>
                  <a:lnTo>
                    <a:pt x="81" y="659"/>
                  </a:lnTo>
                  <a:lnTo>
                    <a:pt x="81" y="656"/>
                  </a:lnTo>
                  <a:lnTo>
                    <a:pt x="81" y="666"/>
                  </a:lnTo>
                  <a:lnTo>
                    <a:pt x="81" y="659"/>
                  </a:lnTo>
                  <a:lnTo>
                    <a:pt x="81" y="666"/>
                  </a:lnTo>
                  <a:lnTo>
                    <a:pt x="81" y="666"/>
                  </a:lnTo>
                  <a:lnTo>
                    <a:pt x="81" y="659"/>
                  </a:lnTo>
                  <a:lnTo>
                    <a:pt x="84" y="666"/>
                  </a:lnTo>
                  <a:lnTo>
                    <a:pt x="84" y="659"/>
                  </a:lnTo>
                  <a:lnTo>
                    <a:pt x="84" y="666"/>
                  </a:lnTo>
                  <a:lnTo>
                    <a:pt x="84" y="656"/>
                  </a:lnTo>
                  <a:lnTo>
                    <a:pt x="84" y="656"/>
                  </a:lnTo>
                  <a:lnTo>
                    <a:pt x="84" y="666"/>
                  </a:lnTo>
                  <a:lnTo>
                    <a:pt x="84" y="659"/>
                  </a:lnTo>
                  <a:lnTo>
                    <a:pt x="84" y="669"/>
                  </a:lnTo>
                  <a:lnTo>
                    <a:pt x="84" y="659"/>
                  </a:lnTo>
                  <a:lnTo>
                    <a:pt x="84" y="666"/>
                  </a:lnTo>
                  <a:lnTo>
                    <a:pt x="84" y="659"/>
                  </a:lnTo>
                  <a:lnTo>
                    <a:pt x="84" y="666"/>
                  </a:lnTo>
                  <a:lnTo>
                    <a:pt x="84" y="666"/>
                  </a:lnTo>
                  <a:lnTo>
                    <a:pt x="84" y="656"/>
                  </a:lnTo>
                  <a:lnTo>
                    <a:pt x="84" y="666"/>
                  </a:lnTo>
                  <a:lnTo>
                    <a:pt x="84" y="659"/>
                  </a:lnTo>
                  <a:lnTo>
                    <a:pt x="87" y="659"/>
                  </a:lnTo>
                  <a:lnTo>
                    <a:pt x="87" y="666"/>
                  </a:lnTo>
                  <a:lnTo>
                    <a:pt x="87" y="659"/>
                  </a:lnTo>
                  <a:lnTo>
                    <a:pt x="87" y="666"/>
                  </a:lnTo>
                  <a:lnTo>
                    <a:pt x="87" y="666"/>
                  </a:lnTo>
                  <a:lnTo>
                    <a:pt x="87" y="659"/>
                  </a:lnTo>
                  <a:lnTo>
                    <a:pt x="87" y="666"/>
                  </a:lnTo>
                  <a:lnTo>
                    <a:pt x="87" y="659"/>
                  </a:lnTo>
                  <a:lnTo>
                    <a:pt x="87" y="659"/>
                  </a:lnTo>
                  <a:lnTo>
                    <a:pt x="87" y="666"/>
                  </a:lnTo>
                  <a:lnTo>
                    <a:pt x="87" y="666"/>
                  </a:lnTo>
                  <a:lnTo>
                    <a:pt x="87" y="659"/>
                  </a:lnTo>
                  <a:lnTo>
                    <a:pt x="87" y="669"/>
                  </a:lnTo>
                  <a:lnTo>
                    <a:pt x="87" y="659"/>
                  </a:lnTo>
                  <a:lnTo>
                    <a:pt x="87" y="666"/>
                  </a:lnTo>
                  <a:lnTo>
                    <a:pt x="87" y="659"/>
                  </a:lnTo>
                  <a:lnTo>
                    <a:pt x="91" y="666"/>
                  </a:lnTo>
                  <a:lnTo>
                    <a:pt x="91" y="659"/>
                  </a:lnTo>
                  <a:lnTo>
                    <a:pt x="91" y="669"/>
                  </a:lnTo>
                  <a:lnTo>
                    <a:pt x="91" y="659"/>
                  </a:lnTo>
                  <a:lnTo>
                    <a:pt x="91" y="666"/>
                  </a:lnTo>
                  <a:lnTo>
                    <a:pt x="91" y="659"/>
                  </a:lnTo>
                  <a:lnTo>
                    <a:pt x="91" y="669"/>
                  </a:lnTo>
                  <a:lnTo>
                    <a:pt x="91" y="659"/>
                  </a:lnTo>
                  <a:lnTo>
                    <a:pt x="91" y="659"/>
                  </a:lnTo>
                  <a:lnTo>
                    <a:pt x="91" y="669"/>
                  </a:lnTo>
                  <a:lnTo>
                    <a:pt x="91" y="659"/>
                  </a:lnTo>
                  <a:lnTo>
                    <a:pt x="91" y="666"/>
                  </a:lnTo>
                  <a:lnTo>
                    <a:pt x="91" y="659"/>
                  </a:lnTo>
                  <a:lnTo>
                    <a:pt x="91" y="669"/>
                  </a:lnTo>
                  <a:lnTo>
                    <a:pt x="91" y="669"/>
                  </a:lnTo>
                  <a:lnTo>
                    <a:pt x="91" y="656"/>
                  </a:lnTo>
                  <a:lnTo>
                    <a:pt x="94" y="659"/>
                  </a:lnTo>
                  <a:lnTo>
                    <a:pt x="94" y="669"/>
                  </a:lnTo>
                  <a:lnTo>
                    <a:pt x="94" y="669"/>
                  </a:lnTo>
                  <a:lnTo>
                    <a:pt x="94" y="659"/>
                  </a:lnTo>
                  <a:lnTo>
                    <a:pt x="94" y="659"/>
                  </a:lnTo>
                  <a:lnTo>
                    <a:pt x="94" y="669"/>
                  </a:lnTo>
                  <a:lnTo>
                    <a:pt x="94" y="669"/>
                  </a:lnTo>
                  <a:lnTo>
                    <a:pt x="94" y="659"/>
                  </a:lnTo>
                  <a:lnTo>
                    <a:pt x="94" y="666"/>
                  </a:lnTo>
                  <a:lnTo>
                    <a:pt x="94" y="663"/>
                  </a:lnTo>
                  <a:lnTo>
                    <a:pt x="94" y="663"/>
                  </a:lnTo>
                  <a:lnTo>
                    <a:pt x="94" y="666"/>
                  </a:lnTo>
                  <a:lnTo>
                    <a:pt x="94" y="666"/>
                  </a:lnTo>
                  <a:lnTo>
                    <a:pt x="94" y="659"/>
                  </a:lnTo>
                  <a:lnTo>
                    <a:pt x="94" y="669"/>
                  </a:lnTo>
                  <a:lnTo>
                    <a:pt x="94" y="659"/>
                  </a:lnTo>
                  <a:lnTo>
                    <a:pt x="94" y="666"/>
                  </a:lnTo>
                  <a:lnTo>
                    <a:pt x="94" y="659"/>
                  </a:lnTo>
                  <a:lnTo>
                    <a:pt x="97" y="666"/>
                  </a:lnTo>
                  <a:lnTo>
                    <a:pt x="97" y="663"/>
                  </a:lnTo>
                  <a:lnTo>
                    <a:pt x="97" y="663"/>
                  </a:lnTo>
                  <a:lnTo>
                    <a:pt x="97" y="669"/>
                  </a:lnTo>
                  <a:lnTo>
                    <a:pt x="97" y="659"/>
                  </a:lnTo>
                  <a:lnTo>
                    <a:pt x="97" y="666"/>
                  </a:lnTo>
                  <a:lnTo>
                    <a:pt x="97" y="669"/>
                  </a:lnTo>
                  <a:lnTo>
                    <a:pt x="97" y="659"/>
                  </a:lnTo>
                  <a:lnTo>
                    <a:pt x="97" y="663"/>
                  </a:lnTo>
                  <a:lnTo>
                    <a:pt x="97" y="669"/>
                  </a:lnTo>
                  <a:lnTo>
                    <a:pt x="97" y="669"/>
                  </a:lnTo>
                  <a:lnTo>
                    <a:pt x="97" y="659"/>
                  </a:lnTo>
                  <a:lnTo>
                    <a:pt x="97" y="669"/>
                  </a:lnTo>
                  <a:lnTo>
                    <a:pt x="97" y="659"/>
                  </a:lnTo>
                  <a:lnTo>
                    <a:pt x="97" y="663"/>
                  </a:lnTo>
                  <a:lnTo>
                    <a:pt x="97" y="669"/>
                  </a:lnTo>
                  <a:lnTo>
                    <a:pt x="101" y="669"/>
                  </a:lnTo>
                  <a:lnTo>
                    <a:pt x="101" y="659"/>
                  </a:lnTo>
                  <a:lnTo>
                    <a:pt x="101" y="659"/>
                  </a:lnTo>
                  <a:lnTo>
                    <a:pt x="101" y="666"/>
                  </a:lnTo>
                  <a:lnTo>
                    <a:pt x="101" y="659"/>
                  </a:lnTo>
                  <a:lnTo>
                    <a:pt x="101" y="669"/>
                  </a:lnTo>
                  <a:lnTo>
                    <a:pt x="101" y="669"/>
                  </a:lnTo>
                  <a:lnTo>
                    <a:pt x="101" y="659"/>
                  </a:lnTo>
                  <a:lnTo>
                    <a:pt x="101" y="659"/>
                  </a:lnTo>
                  <a:lnTo>
                    <a:pt x="101" y="666"/>
                  </a:lnTo>
                  <a:lnTo>
                    <a:pt x="101" y="669"/>
                  </a:lnTo>
                  <a:lnTo>
                    <a:pt x="101" y="663"/>
                  </a:lnTo>
                  <a:lnTo>
                    <a:pt x="101" y="659"/>
                  </a:lnTo>
                  <a:lnTo>
                    <a:pt x="101" y="666"/>
                  </a:lnTo>
                  <a:lnTo>
                    <a:pt x="101" y="666"/>
                  </a:lnTo>
                  <a:lnTo>
                    <a:pt x="101" y="659"/>
                  </a:lnTo>
                  <a:lnTo>
                    <a:pt x="104" y="666"/>
                  </a:lnTo>
                  <a:lnTo>
                    <a:pt x="104" y="663"/>
                  </a:lnTo>
                  <a:lnTo>
                    <a:pt x="104" y="659"/>
                  </a:lnTo>
                  <a:lnTo>
                    <a:pt x="104" y="666"/>
                  </a:lnTo>
                  <a:lnTo>
                    <a:pt x="104" y="666"/>
                  </a:lnTo>
                  <a:lnTo>
                    <a:pt x="104" y="659"/>
                  </a:lnTo>
                  <a:lnTo>
                    <a:pt x="104" y="659"/>
                  </a:lnTo>
                  <a:lnTo>
                    <a:pt x="104" y="666"/>
                  </a:lnTo>
                  <a:lnTo>
                    <a:pt x="104" y="659"/>
                  </a:lnTo>
                  <a:lnTo>
                    <a:pt x="104" y="666"/>
                  </a:lnTo>
                  <a:lnTo>
                    <a:pt x="104" y="666"/>
                  </a:lnTo>
                  <a:lnTo>
                    <a:pt x="104" y="659"/>
                  </a:lnTo>
                  <a:lnTo>
                    <a:pt x="104" y="659"/>
                  </a:lnTo>
                  <a:lnTo>
                    <a:pt x="104" y="666"/>
                  </a:lnTo>
                  <a:lnTo>
                    <a:pt x="104" y="659"/>
                  </a:lnTo>
                  <a:lnTo>
                    <a:pt x="104" y="669"/>
                  </a:lnTo>
                  <a:lnTo>
                    <a:pt x="107" y="656"/>
                  </a:lnTo>
                  <a:lnTo>
                    <a:pt x="107" y="669"/>
                  </a:lnTo>
                  <a:lnTo>
                    <a:pt x="107" y="666"/>
                  </a:lnTo>
                  <a:lnTo>
                    <a:pt x="107" y="656"/>
                  </a:lnTo>
                  <a:lnTo>
                    <a:pt x="107" y="659"/>
                  </a:lnTo>
                  <a:lnTo>
                    <a:pt x="107" y="666"/>
                  </a:lnTo>
                  <a:lnTo>
                    <a:pt x="107" y="659"/>
                  </a:lnTo>
                  <a:lnTo>
                    <a:pt x="107" y="669"/>
                  </a:lnTo>
                  <a:lnTo>
                    <a:pt x="107" y="669"/>
                  </a:lnTo>
                  <a:lnTo>
                    <a:pt x="107" y="659"/>
                  </a:lnTo>
                  <a:lnTo>
                    <a:pt x="107" y="659"/>
                  </a:lnTo>
                  <a:lnTo>
                    <a:pt x="107" y="666"/>
                  </a:lnTo>
                  <a:lnTo>
                    <a:pt x="107" y="659"/>
                  </a:lnTo>
                  <a:lnTo>
                    <a:pt x="107" y="666"/>
                  </a:lnTo>
                  <a:lnTo>
                    <a:pt x="107" y="663"/>
                  </a:lnTo>
                  <a:lnTo>
                    <a:pt x="107" y="669"/>
                  </a:lnTo>
                  <a:lnTo>
                    <a:pt x="111" y="669"/>
                  </a:lnTo>
                  <a:lnTo>
                    <a:pt x="111" y="659"/>
                  </a:lnTo>
                  <a:lnTo>
                    <a:pt x="111" y="659"/>
                  </a:lnTo>
                  <a:lnTo>
                    <a:pt x="111" y="666"/>
                  </a:lnTo>
                  <a:lnTo>
                    <a:pt x="111" y="666"/>
                  </a:lnTo>
                  <a:lnTo>
                    <a:pt x="111" y="663"/>
                  </a:lnTo>
                  <a:lnTo>
                    <a:pt x="111" y="666"/>
                  </a:lnTo>
                  <a:lnTo>
                    <a:pt x="111" y="659"/>
                  </a:lnTo>
                  <a:lnTo>
                    <a:pt x="111" y="659"/>
                  </a:lnTo>
                  <a:lnTo>
                    <a:pt x="111" y="666"/>
                  </a:lnTo>
                  <a:lnTo>
                    <a:pt x="111" y="659"/>
                  </a:lnTo>
                  <a:lnTo>
                    <a:pt x="111" y="666"/>
                  </a:lnTo>
                  <a:lnTo>
                    <a:pt x="111" y="659"/>
                  </a:lnTo>
                  <a:lnTo>
                    <a:pt x="111" y="669"/>
                  </a:lnTo>
                  <a:lnTo>
                    <a:pt x="111" y="659"/>
                  </a:lnTo>
                  <a:lnTo>
                    <a:pt x="111" y="666"/>
                  </a:lnTo>
                  <a:lnTo>
                    <a:pt x="111" y="659"/>
                  </a:lnTo>
                  <a:lnTo>
                    <a:pt x="111" y="669"/>
                  </a:lnTo>
                  <a:lnTo>
                    <a:pt x="114" y="656"/>
                  </a:lnTo>
                  <a:lnTo>
                    <a:pt x="114" y="666"/>
                  </a:lnTo>
                  <a:lnTo>
                    <a:pt x="114" y="656"/>
                  </a:lnTo>
                  <a:lnTo>
                    <a:pt x="114" y="669"/>
                  </a:lnTo>
                  <a:lnTo>
                    <a:pt x="114" y="659"/>
                  </a:lnTo>
                  <a:lnTo>
                    <a:pt x="114" y="669"/>
                  </a:lnTo>
                  <a:lnTo>
                    <a:pt x="114" y="666"/>
                  </a:lnTo>
                  <a:lnTo>
                    <a:pt x="114" y="659"/>
                  </a:lnTo>
                  <a:lnTo>
                    <a:pt x="114" y="656"/>
                  </a:lnTo>
                  <a:lnTo>
                    <a:pt x="114" y="669"/>
                  </a:lnTo>
                  <a:lnTo>
                    <a:pt x="114" y="659"/>
                  </a:lnTo>
                  <a:lnTo>
                    <a:pt x="114" y="669"/>
                  </a:lnTo>
                  <a:lnTo>
                    <a:pt x="114" y="659"/>
                  </a:lnTo>
                  <a:lnTo>
                    <a:pt x="114" y="666"/>
                  </a:lnTo>
                  <a:lnTo>
                    <a:pt x="114" y="666"/>
                  </a:lnTo>
                  <a:lnTo>
                    <a:pt x="114" y="659"/>
                  </a:lnTo>
                  <a:lnTo>
                    <a:pt x="118" y="659"/>
                  </a:lnTo>
                  <a:lnTo>
                    <a:pt x="118" y="669"/>
                  </a:lnTo>
                  <a:lnTo>
                    <a:pt x="118" y="659"/>
                  </a:lnTo>
                  <a:lnTo>
                    <a:pt x="118" y="669"/>
                  </a:lnTo>
                  <a:lnTo>
                    <a:pt x="118" y="659"/>
                  </a:lnTo>
                  <a:lnTo>
                    <a:pt x="118" y="666"/>
                  </a:lnTo>
                  <a:lnTo>
                    <a:pt x="118" y="666"/>
                  </a:lnTo>
                  <a:lnTo>
                    <a:pt x="118" y="659"/>
                  </a:lnTo>
                  <a:lnTo>
                    <a:pt x="118" y="666"/>
                  </a:lnTo>
                  <a:lnTo>
                    <a:pt x="118" y="659"/>
                  </a:lnTo>
                  <a:lnTo>
                    <a:pt x="118" y="666"/>
                  </a:lnTo>
                  <a:lnTo>
                    <a:pt x="118" y="659"/>
                  </a:lnTo>
                  <a:lnTo>
                    <a:pt x="118" y="669"/>
                  </a:lnTo>
                  <a:lnTo>
                    <a:pt x="118" y="659"/>
                  </a:lnTo>
                  <a:lnTo>
                    <a:pt x="118" y="659"/>
                  </a:lnTo>
                  <a:lnTo>
                    <a:pt x="118" y="666"/>
                  </a:lnTo>
                  <a:lnTo>
                    <a:pt x="121" y="669"/>
                  </a:lnTo>
                  <a:lnTo>
                    <a:pt x="121" y="659"/>
                  </a:lnTo>
                  <a:lnTo>
                    <a:pt x="121" y="666"/>
                  </a:lnTo>
                  <a:lnTo>
                    <a:pt x="121" y="659"/>
                  </a:lnTo>
                  <a:lnTo>
                    <a:pt x="121" y="666"/>
                  </a:lnTo>
                  <a:lnTo>
                    <a:pt x="121" y="659"/>
                  </a:lnTo>
                  <a:lnTo>
                    <a:pt x="121" y="659"/>
                  </a:lnTo>
                  <a:lnTo>
                    <a:pt x="121" y="666"/>
                  </a:lnTo>
                  <a:lnTo>
                    <a:pt x="121" y="666"/>
                  </a:lnTo>
                  <a:lnTo>
                    <a:pt x="121" y="656"/>
                  </a:lnTo>
                  <a:lnTo>
                    <a:pt x="121" y="656"/>
                  </a:lnTo>
                  <a:lnTo>
                    <a:pt x="121" y="666"/>
                  </a:lnTo>
                  <a:lnTo>
                    <a:pt x="121" y="666"/>
                  </a:lnTo>
                  <a:lnTo>
                    <a:pt x="121" y="659"/>
                  </a:lnTo>
                  <a:lnTo>
                    <a:pt x="121" y="659"/>
                  </a:lnTo>
                  <a:lnTo>
                    <a:pt x="121" y="666"/>
                  </a:lnTo>
                  <a:lnTo>
                    <a:pt x="124" y="659"/>
                  </a:lnTo>
                  <a:lnTo>
                    <a:pt x="124" y="666"/>
                  </a:lnTo>
                  <a:lnTo>
                    <a:pt x="124" y="666"/>
                  </a:lnTo>
                  <a:lnTo>
                    <a:pt x="124" y="659"/>
                  </a:lnTo>
                  <a:lnTo>
                    <a:pt x="124" y="666"/>
                  </a:lnTo>
                  <a:lnTo>
                    <a:pt x="124" y="656"/>
                  </a:lnTo>
                  <a:lnTo>
                    <a:pt x="124" y="666"/>
                  </a:lnTo>
                  <a:lnTo>
                    <a:pt x="124" y="649"/>
                  </a:lnTo>
                  <a:lnTo>
                    <a:pt x="124" y="666"/>
                  </a:lnTo>
                  <a:lnTo>
                    <a:pt x="124" y="656"/>
                  </a:lnTo>
                  <a:lnTo>
                    <a:pt x="124" y="666"/>
                  </a:lnTo>
                  <a:lnTo>
                    <a:pt x="124" y="659"/>
                  </a:lnTo>
                  <a:lnTo>
                    <a:pt x="124" y="666"/>
                  </a:lnTo>
                  <a:lnTo>
                    <a:pt x="124" y="656"/>
                  </a:lnTo>
                  <a:lnTo>
                    <a:pt x="124" y="659"/>
                  </a:lnTo>
                  <a:lnTo>
                    <a:pt x="124" y="666"/>
                  </a:lnTo>
                  <a:lnTo>
                    <a:pt x="128" y="656"/>
                  </a:lnTo>
                  <a:lnTo>
                    <a:pt x="128" y="669"/>
                  </a:lnTo>
                  <a:lnTo>
                    <a:pt x="128" y="666"/>
                  </a:lnTo>
                  <a:lnTo>
                    <a:pt x="128" y="639"/>
                  </a:lnTo>
                  <a:lnTo>
                    <a:pt x="128" y="656"/>
                  </a:lnTo>
                  <a:lnTo>
                    <a:pt x="128" y="666"/>
                  </a:lnTo>
                  <a:lnTo>
                    <a:pt x="128" y="659"/>
                  </a:lnTo>
                  <a:lnTo>
                    <a:pt x="128" y="669"/>
                  </a:lnTo>
                  <a:lnTo>
                    <a:pt x="128" y="666"/>
                  </a:lnTo>
                  <a:lnTo>
                    <a:pt x="128" y="652"/>
                  </a:lnTo>
                  <a:lnTo>
                    <a:pt x="128" y="656"/>
                  </a:lnTo>
                  <a:lnTo>
                    <a:pt x="128" y="666"/>
                  </a:lnTo>
                  <a:lnTo>
                    <a:pt x="128" y="666"/>
                  </a:lnTo>
                  <a:lnTo>
                    <a:pt x="128" y="659"/>
                  </a:lnTo>
                  <a:lnTo>
                    <a:pt x="128" y="669"/>
                  </a:lnTo>
                  <a:lnTo>
                    <a:pt x="128" y="646"/>
                  </a:lnTo>
                  <a:lnTo>
                    <a:pt x="131" y="652"/>
                  </a:lnTo>
                  <a:lnTo>
                    <a:pt x="131" y="666"/>
                  </a:lnTo>
                  <a:lnTo>
                    <a:pt x="131" y="666"/>
                  </a:lnTo>
                  <a:lnTo>
                    <a:pt x="131" y="659"/>
                  </a:lnTo>
                  <a:lnTo>
                    <a:pt x="131" y="666"/>
                  </a:lnTo>
                  <a:lnTo>
                    <a:pt x="131" y="659"/>
                  </a:lnTo>
                  <a:lnTo>
                    <a:pt x="131" y="652"/>
                  </a:lnTo>
                  <a:lnTo>
                    <a:pt x="131" y="666"/>
                  </a:lnTo>
                  <a:lnTo>
                    <a:pt x="131" y="656"/>
                  </a:lnTo>
                  <a:lnTo>
                    <a:pt x="131" y="666"/>
                  </a:lnTo>
                  <a:lnTo>
                    <a:pt x="131" y="659"/>
                  </a:lnTo>
                  <a:lnTo>
                    <a:pt x="131" y="666"/>
                  </a:lnTo>
                  <a:lnTo>
                    <a:pt x="131" y="666"/>
                  </a:lnTo>
                  <a:lnTo>
                    <a:pt x="131" y="656"/>
                  </a:lnTo>
                  <a:lnTo>
                    <a:pt x="131" y="659"/>
                  </a:lnTo>
                  <a:lnTo>
                    <a:pt x="131" y="669"/>
                  </a:lnTo>
                  <a:lnTo>
                    <a:pt x="131" y="659"/>
                  </a:lnTo>
                  <a:lnTo>
                    <a:pt x="131" y="666"/>
                  </a:lnTo>
                  <a:lnTo>
                    <a:pt x="134" y="669"/>
                  </a:lnTo>
                  <a:lnTo>
                    <a:pt x="134" y="659"/>
                  </a:lnTo>
                  <a:lnTo>
                    <a:pt x="134" y="666"/>
                  </a:lnTo>
                  <a:lnTo>
                    <a:pt x="134" y="659"/>
                  </a:lnTo>
                  <a:lnTo>
                    <a:pt x="134" y="659"/>
                  </a:lnTo>
                  <a:lnTo>
                    <a:pt x="134" y="666"/>
                  </a:lnTo>
                  <a:lnTo>
                    <a:pt x="134" y="659"/>
                  </a:lnTo>
                  <a:lnTo>
                    <a:pt x="134" y="666"/>
                  </a:lnTo>
                  <a:lnTo>
                    <a:pt x="134" y="663"/>
                  </a:lnTo>
                  <a:lnTo>
                    <a:pt x="134" y="656"/>
                  </a:lnTo>
                  <a:lnTo>
                    <a:pt x="134" y="659"/>
                  </a:lnTo>
                  <a:lnTo>
                    <a:pt x="134" y="666"/>
                  </a:lnTo>
                  <a:lnTo>
                    <a:pt x="134" y="656"/>
                  </a:lnTo>
                  <a:lnTo>
                    <a:pt x="134" y="669"/>
                  </a:lnTo>
                  <a:lnTo>
                    <a:pt x="134" y="666"/>
                  </a:lnTo>
                  <a:lnTo>
                    <a:pt x="134" y="656"/>
                  </a:lnTo>
                  <a:lnTo>
                    <a:pt x="138" y="669"/>
                  </a:lnTo>
                  <a:lnTo>
                    <a:pt x="138" y="659"/>
                  </a:lnTo>
                  <a:lnTo>
                    <a:pt x="138" y="666"/>
                  </a:lnTo>
                  <a:lnTo>
                    <a:pt x="138" y="656"/>
                  </a:lnTo>
                  <a:lnTo>
                    <a:pt x="138" y="656"/>
                  </a:lnTo>
                  <a:lnTo>
                    <a:pt x="138" y="666"/>
                  </a:lnTo>
                  <a:lnTo>
                    <a:pt x="138" y="659"/>
                  </a:lnTo>
                  <a:lnTo>
                    <a:pt x="138" y="666"/>
                  </a:lnTo>
                  <a:lnTo>
                    <a:pt x="138" y="659"/>
                  </a:lnTo>
                  <a:lnTo>
                    <a:pt x="138" y="669"/>
                  </a:lnTo>
                  <a:lnTo>
                    <a:pt x="138" y="659"/>
                  </a:lnTo>
                  <a:lnTo>
                    <a:pt x="138" y="666"/>
                  </a:lnTo>
                  <a:lnTo>
                    <a:pt x="138" y="659"/>
                  </a:lnTo>
                  <a:lnTo>
                    <a:pt x="138" y="666"/>
                  </a:lnTo>
                  <a:lnTo>
                    <a:pt x="138" y="666"/>
                  </a:lnTo>
                  <a:lnTo>
                    <a:pt x="138" y="659"/>
                  </a:lnTo>
                  <a:lnTo>
                    <a:pt x="141" y="656"/>
                  </a:lnTo>
                  <a:lnTo>
                    <a:pt x="141" y="666"/>
                  </a:lnTo>
                  <a:lnTo>
                    <a:pt x="141" y="666"/>
                  </a:lnTo>
                  <a:lnTo>
                    <a:pt x="141" y="659"/>
                  </a:lnTo>
                  <a:lnTo>
                    <a:pt x="141" y="666"/>
                  </a:lnTo>
                  <a:lnTo>
                    <a:pt x="141" y="659"/>
                  </a:lnTo>
                  <a:lnTo>
                    <a:pt x="141" y="666"/>
                  </a:lnTo>
                  <a:lnTo>
                    <a:pt x="141" y="656"/>
                  </a:lnTo>
                  <a:lnTo>
                    <a:pt x="141" y="659"/>
                  </a:lnTo>
                  <a:lnTo>
                    <a:pt x="141" y="666"/>
                  </a:lnTo>
                  <a:lnTo>
                    <a:pt x="141" y="666"/>
                  </a:lnTo>
                  <a:lnTo>
                    <a:pt x="141" y="659"/>
                  </a:lnTo>
                  <a:lnTo>
                    <a:pt x="141" y="659"/>
                  </a:lnTo>
                  <a:lnTo>
                    <a:pt x="141" y="666"/>
                  </a:lnTo>
                  <a:lnTo>
                    <a:pt x="141" y="663"/>
                  </a:lnTo>
                  <a:lnTo>
                    <a:pt x="141" y="652"/>
                  </a:lnTo>
                  <a:lnTo>
                    <a:pt x="144" y="656"/>
                  </a:lnTo>
                  <a:lnTo>
                    <a:pt x="144" y="666"/>
                  </a:lnTo>
                  <a:lnTo>
                    <a:pt x="144" y="656"/>
                  </a:lnTo>
                  <a:lnTo>
                    <a:pt x="144" y="666"/>
                  </a:lnTo>
                  <a:lnTo>
                    <a:pt x="144" y="659"/>
                  </a:lnTo>
                  <a:lnTo>
                    <a:pt x="144" y="666"/>
                  </a:lnTo>
                  <a:lnTo>
                    <a:pt x="144" y="666"/>
                  </a:lnTo>
                  <a:lnTo>
                    <a:pt x="144" y="659"/>
                  </a:lnTo>
                  <a:lnTo>
                    <a:pt x="144" y="666"/>
                  </a:lnTo>
                  <a:lnTo>
                    <a:pt x="144" y="659"/>
                  </a:lnTo>
                  <a:lnTo>
                    <a:pt x="144" y="669"/>
                  </a:lnTo>
                  <a:lnTo>
                    <a:pt x="144" y="659"/>
                  </a:lnTo>
                  <a:lnTo>
                    <a:pt x="144" y="666"/>
                  </a:lnTo>
                  <a:lnTo>
                    <a:pt x="144" y="659"/>
                  </a:lnTo>
                  <a:lnTo>
                    <a:pt x="144" y="666"/>
                  </a:lnTo>
                  <a:lnTo>
                    <a:pt x="144" y="659"/>
                  </a:lnTo>
                  <a:lnTo>
                    <a:pt x="148" y="656"/>
                  </a:lnTo>
                  <a:lnTo>
                    <a:pt x="148" y="666"/>
                  </a:lnTo>
                  <a:lnTo>
                    <a:pt x="148" y="666"/>
                  </a:lnTo>
                  <a:lnTo>
                    <a:pt x="148" y="659"/>
                  </a:lnTo>
                  <a:lnTo>
                    <a:pt x="148" y="666"/>
                  </a:lnTo>
                  <a:lnTo>
                    <a:pt x="148" y="659"/>
                  </a:lnTo>
                  <a:lnTo>
                    <a:pt x="148" y="659"/>
                  </a:lnTo>
                  <a:lnTo>
                    <a:pt x="148" y="666"/>
                  </a:lnTo>
                  <a:lnTo>
                    <a:pt x="148" y="659"/>
                  </a:lnTo>
                  <a:lnTo>
                    <a:pt x="148" y="666"/>
                  </a:lnTo>
                  <a:lnTo>
                    <a:pt x="148" y="656"/>
                  </a:lnTo>
                  <a:lnTo>
                    <a:pt x="148" y="663"/>
                  </a:lnTo>
                  <a:lnTo>
                    <a:pt x="148" y="659"/>
                  </a:lnTo>
                  <a:lnTo>
                    <a:pt x="148" y="666"/>
                  </a:lnTo>
                  <a:lnTo>
                    <a:pt x="148" y="659"/>
                  </a:lnTo>
                  <a:lnTo>
                    <a:pt x="148" y="666"/>
                  </a:lnTo>
                  <a:lnTo>
                    <a:pt x="151" y="666"/>
                  </a:lnTo>
                  <a:lnTo>
                    <a:pt x="151" y="656"/>
                  </a:lnTo>
                  <a:lnTo>
                    <a:pt x="151" y="659"/>
                  </a:lnTo>
                  <a:lnTo>
                    <a:pt x="151" y="663"/>
                  </a:lnTo>
                  <a:lnTo>
                    <a:pt x="151" y="656"/>
                  </a:lnTo>
                  <a:lnTo>
                    <a:pt x="151" y="666"/>
                  </a:lnTo>
                  <a:lnTo>
                    <a:pt x="151" y="659"/>
                  </a:lnTo>
                  <a:lnTo>
                    <a:pt x="151" y="666"/>
                  </a:lnTo>
                  <a:lnTo>
                    <a:pt x="151" y="666"/>
                  </a:lnTo>
                  <a:lnTo>
                    <a:pt x="151" y="656"/>
                  </a:lnTo>
                  <a:lnTo>
                    <a:pt x="151" y="666"/>
                  </a:lnTo>
                  <a:lnTo>
                    <a:pt x="151" y="656"/>
                  </a:lnTo>
                  <a:lnTo>
                    <a:pt x="151" y="666"/>
                  </a:lnTo>
                  <a:lnTo>
                    <a:pt x="151" y="659"/>
                  </a:lnTo>
                  <a:lnTo>
                    <a:pt x="151" y="659"/>
                  </a:lnTo>
                  <a:lnTo>
                    <a:pt x="151" y="666"/>
                  </a:lnTo>
                  <a:lnTo>
                    <a:pt x="155" y="666"/>
                  </a:lnTo>
                  <a:lnTo>
                    <a:pt x="155" y="656"/>
                  </a:lnTo>
                  <a:lnTo>
                    <a:pt x="155" y="659"/>
                  </a:lnTo>
                  <a:lnTo>
                    <a:pt x="155" y="666"/>
                  </a:lnTo>
                  <a:lnTo>
                    <a:pt x="155" y="659"/>
                  </a:lnTo>
                  <a:lnTo>
                    <a:pt x="155" y="663"/>
                  </a:lnTo>
                  <a:lnTo>
                    <a:pt x="155" y="656"/>
                  </a:lnTo>
                  <a:lnTo>
                    <a:pt x="155" y="666"/>
                  </a:lnTo>
                  <a:lnTo>
                    <a:pt x="155" y="656"/>
                  </a:lnTo>
                  <a:lnTo>
                    <a:pt x="155" y="666"/>
                  </a:lnTo>
                  <a:lnTo>
                    <a:pt x="155" y="666"/>
                  </a:lnTo>
                  <a:lnTo>
                    <a:pt x="155" y="659"/>
                  </a:lnTo>
                  <a:lnTo>
                    <a:pt x="155" y="656"/>
                  </a:lnTo>
                  <a:lnTo>
                    <a:pt x="155" y="666"/>
                  </a:lnTo>
                  <a:lnTo>
                    <a:pt x="155" y="659"/>
                  </a:lnTo>
                  <a:lnTo>
                    <a:pt x="155" y="666"/>
                  </a:lnTo>
                  <a:lnTo>
                    <a:pt x="158" y="666"/>
                  </a:lnTo>
                  <a:lnTo>
                    <a:pt x="158" y="659"/>
                  </a:lnTo>
                  <a:lnTo>
                    <a:pt x="158" y="659"/>
                  </a:lnTo>
                  <a:lnTo>
                    <a:pt x="158" y="666"/>
                  </a:lnTo>
                  <a:lnTo>
                    <a:pt x="158" y="656"/>
                  </a:lnTo>
                  <a:lnTo>
                    <a:pt x="158" y="666"/>
                  </a:lnTo>
                  <a:lnTo>
                    <a:pt x="158" y="656"/>
                  </a:lnTo>
                  <a:lnTo>
                    <a:pt x="158" y="666"/>
                  </a:lnTo>
                  <a:lnTo>
                    <a:pt x="158" y="659"/>
                  </a:lnTo>
                  <a:lnTo>
                    <a:pt x="158" y="666"/>
                  </a:lnTo>
                  <a:lnTo>
                    <a:pt x="158" y="659"/>
                  </a:lnTo>
                  <a:lnTo>
                    <a:pt x="158" y="666"/>
                  </a:lnTo>
                  <a:lnTo>
                    <a:pt x="158" y="656"/>
                  </a:lnTo>
                  <a:lnTo>
                    <a:pt x="158" y="666"/>
                  </a:lnTo>
                  <a:lnTo>
                    <a:pt x="158" y="666"/>
                  </a:lnTo>
                  <a:lnTo>
                    <a:pt x="158" y="656"/>
                  </a:lnTo>
                  <a:lnTo>
                    <a:pt x="161" y="666"/>
                  </a:lnTo>
                  <a:lnTo>
                    <a:pt x="161" y="659"/>
                  </a:lnTo>
                  <a:lnTo>
                    <a:pt x="161" y="659"/>
                  </a:lnTo>
                  <a:lnTo>
                    <a:pt x="161" y="666"/>
                  </a:lnTo>
                  <a:lnTo>
                    <a:pt x="161" y="666"/>
                  </a:lnTo>
                  <a:lnTo>
                    <a:pt x="161" y="656"/>
                  </a:lnTo>
                  <a:lnTo>
                    <a:pt x="161" y="666"/>
                  </a:lnTo>
                  <a:lnTo>
                    <a:pt x="161" y="656"/>
                  </a:lnTo>
                  <a:lnTo>
                    <a:pt x="161" y="656"/>
                  </a:lnTo>
                  <a:lnTo>
                    <a:pt x="161" y="666"/>
                  </a:lnTo>
                  <a:lnTo>
                    <a:pt x="161" y="656"/>
                  </a:lnTo>
                  <a:lnTo>
                    <a:pt x="161" y="663"/>
                  </a:lnTo>
                  <a:lnTo>
                    <a:pt x="161" y="666"/>
                  </a:lnTo>
                  <a:lnTo>
                    <a:pt x="161" y="656"/>
                  </a:lnTo>
                  <a:lnTo>
                    <a:pt x="161" y="666"/>
                  </a:lnTo>
                  <a:lnTo>
                    <a:pt x="161" y="659"/>
                  </a:lnTo>
                  <a:lnTo>
                    <a:pt x="165" y="666"/>
                  </a:lnTo>
                  <a:lnTo>
                    <a:pt x="165" y="481"/>
                  </a:lnTo>
                  <a:lnTo>
                    <a:pt x="165" y="511"/>
                  </a:lnTo>
                  <a:lnTo>
                    <a:pt x="165" y="663"/>
                  </a:lnTo>
                  <a:lnTo>
                    <a:pt x="165" y="656"/>
                  </a:lnTo>
                  <a:lnTo>
                    <a:pt x="165" y="669"/>
                  </a:lnTo>
                  <a:lnTo>
                    <a:pt x="165" y="666"/>
                  </a:lnTo>
                  <a:lnTo>
                    <a:pt x="165" y="545"/>
                  </a:lnTo>
                  <a:lnTo>
                    <a:pt x="165" y="515"/>
                  </a:lnTo>
                  <a:lnTo>
                    <a:pt x="165" y="666"/>
                  </a:lnTo>
                  <a:lnTo>
                    <a:pt x="165" y="656"/>
                  </a:lnTo>
                  <a:lnTo>
                    <a:pt x="165" y="663"/>
                  </a:lnTo>
                  <a:lnTo>
                    <a:pt x="165" y="666"/>
                  </a:lnTo>
                  <a:lnTo>
                    <a:pt x="165" y="578"/>
                  </a:lnTo>
                  <a:lnTo>
                    <a:pt x="165" y="404"/>
                  </a:lnTo>
                  <a:lnTo>
                    <a:pt x="165" y="663"/>
                  </a:lnTo>
                  <a:lnTo>
                    <a:pt x="168" y="656"/>
                  </a:lnTo>
                  <a:lnTo>
                    <a:pt x="168" y="666"/>
                  </a:lnTo>
                  <a:lnTo>
                    <a:pt x="168" y="666"/>
                  </a:lnTo>
                  <a:lnTo>
                    <a:pt x="168" y="652"/>
                  </a:lnTo>
                  <a:lnTo>
                    <a:pt x="168" y="525"/>
                  </a:lnTo>
                  <a:lnTo>
                    <a:pt x="168" y="663"/>
                  </a:lnTo>
                  <a:lnTo>
                    <a:pt x="168" y="659"/>
                  </a:lnTo>
                  <a:lnTo>
                    <a:pt x="168" y="666"/>
                  </a:lnTo>
                  <a:lnTo>
                    <a:pt x="168" y="656"/>
                  </a:lnTo>
                  <a:lnTo>
                    <a:pt x="168" y="666"/>
                  </a:lnTo>
                  <a:lnTo>
                    <a:pt x="168" y="619"/>
                  </a:lnTo>
                  <a:lnTo>
                    <a:pt x="168" y="663"/>
                  </a:lnTo>
                  <a:lnTo>
                    <a:pt x="168" y="656"/>
                  </a:lnTo>
                  <a:lnTo>
                    <a:pt x="168" y="663"/>
                  </a:lnTo>
                  <a:lnTo>
                    <a:pt x="168" y="656"/>
                  </a:lnTo>
                  <a:lnTo>
                    <a:pt x="168" y="666"/>
                  </a:lnTo>
                  <a:lnTo>
                    <a:pt x="171" y="666"/>
                  </a:lnTo>
                  <a:lnTo>
                    <a:pt x="171" y="649"/>
                  </a:lnTo>
                  <a:lnTo>
                    <a:pt x="171" y="659"/>
                  </a:lnTo>
                  <a:lnTo>
                    <a:pt x="171" y="669"/>
                  </a:lnTo>
                  <a:lnTo>
                    <a:pt x="171" y="666"/>
                  </a:lnTo>
                  <a:lnTo>
                    <a:pt x="171" y="659"/>
                  </a:lnTo>
                  <a:lnTo>
                    <a:pt x="171" y="666"/>
                  </a:lnTo>
                  <a:lnTo>
                    <a:pt x="171" y="652"/>
                  </a:lnTo>
                  <a:lnTo>
                    <a:pt x="171" y="659"/>
                  </a:lnTo>
                  <a:lnTo>
                    <a:pt x="171" y="666"/>
                  </a:lnTo>
                  <a:lnTo>
                    <a:pt x="171" y="659"/>
                  </a:lnTo>
                  <a:lnTo>
                    <a:pt x="171" y="666"/>
                  </a:lnTo>
                  <a:lnTo>
                    <a:pt x="171" y="659"/>
                  </a:lnTo>
                  <a:lnTo>
                    <a:pt x="171" y="666"/>
                  </a:lnTo>
                  <a:lnTo>
                    <a:pt x="171" y="659"/>
                  </a:lnTo>
                  <a:lnTo>
                    <a:pt x="171" y="666"/>
                  </a:lnTo>
                  <a:lnTo>
                    <a:pt x="171" y="656"/>
                  </a:lnTo>
                  <a:lnTo>
                    <a:pt x="171" y="666"/>
                  </a:lnTo>
                  <a:lnTo>
                    <a:pt x="175" y="666"/>
                  </a:lnTo>
                  <a:lnTo>
                    <a:pt x="175" y="656"/>
                  </a:lnTo>
                  <a:lnTo>
                    <a:pt x="175" y="659"/>
                  </a:lnTo>
                  <a:lnTo>
                    <a:pt x="175" y="663"/>
                  </a:lnTo>
                  <a:lnTo>
                    <a:pt x="175" y="666"/>
                  </a:lnTo>
                  <a:lnTo>
                    <a:pt x="175" y="659"/>
                  </a:lnTo>
                  <a:lnTo>
                    <a:pt x="175" y="656"/>
                  </a:lnTo>
                  <a:lnTo>
                    <a:pt x="175" y="666"/>
                  </a:lnTo>
                  <a:lnTo>
                    <a:pt x="175" y="656"/>
                  </a:lnTo>
                  <a:lnTo>
                    <a:pt x="175" y="666"/>
                  </a:lnTo>
                  <a:lnTo>
                    <a:pt x="175" y="659"/>
                  </a:lnTo>
                  <a:lnTo>
                    <a:pt x="175" y="666"/>
                  </a:lnTo>
                  <a:lnTo>
                    <a:pt x="175" y="669"/>
                  </a:lnTo>
                  <a:lnTo>
                    <a:pt x="175" y="659"/>
                  </a:lnTo>
                  <a:lnTo>
                    <a:pt x="175" y="666"/>
                  </a:lnTo>
                  <a:lnTo>
                    <a:pt x="175" y="656"/>
                  </a:lnTo>
                  <a:lnTo>
                    <a:pt x="178" y="659"/>
                  </a:lnTo>
                  <a:lnTo>
                    <a:pt x="178" y="666"/>
                  </a:lnTo>
                  <a:lnTo>
                    <a:pt x="178" y="659"/>
                  </a:lnTo>
                  <a:lnTo>
                    <a:pt x="178" y="666"/>
                  </a:lnTo>
                  <a:lnTo>
                    <a:pt x="178" y="656"/>
                  </a:lnTo>
                  <a:lnTo>
                    <a:pt x="178" y="666"/>
                  </a:lnTo>
                  <a:lnTo>
                    <a:pt x="178" y="656"/>
                  </a:lnTo>
                  <a:lnTo>
                    <a:pt x="178" y="666"/>
                  </a:lnTo>
                  <a:lnTo>
                    <a:pt x="178" y="669"/>
                  </a:lnTo>
                  <a:lnTo>
                    <a:pt x="178" y="659"/>
                  </a:lnTo>
                  <a:lnTo>
                    <a:pt x="178" y="659"/>
                  </a:lnTo>
                  <a:lnTo>
                    <a:pt x="178" y="666"/>
                  </a:lnTo>
                  <a:lnTo>
                    <a:pt x="178" y="666"/>
                  </a:lnTo>
                  <a:lnTo>
                    <a:pt x="178" y="659"/>
                  </a:lnTo>
                  <a:lnTo>
                    <a:pt x="178" y="659"/>
                  </a:lnTo>
                  <a:lnTo>
                    <a:pt x="178" y="666"/>
                  </a:lnTo>
                  <a:lnTo>
                    <a:pt x="178" y="659"/>
                  </a:lnTo>
                  <a:lnTo>
                    <a:pt x="178" y="666"/>
                  </a:lnTo>
                  <a:lnTo>
                    <a:pt x="181" y="659"/>
                  </a:lnTo>
                  <a:lnTo>
                    <a:pt x="181" y="666"/>
                  </a:lnTo>
                  <a:lnTo>
                    <a:pt x="181" y="659"/>
                  </a:lnTo>
                  <a:lnTo>
                    <a:pt x="181" y="666"/>
                  </a:lnTo>
                  <a:lnTo>
                    <a:pt x="181" y="666"/>
                  </a:lnTo>
                  <a:lnTo>
                    <a:pt x="181" y="659"/>
                  </a:lnTo>
                  <a:lnTo>
                    <a:pt x="181" y="659"/>
                  </a:lnTo>
                  <a:lnTo>
                    <a:pt x="181" y="669"/>
                  </a:lnTo>
                  <a:lnTo>
                    <a:pt x="181" y="666"/>
                  </a:lnTo>
                  <a:lnTo>
                    <a:pt x="181" y="659"/>
                  </a:lnTo>
                  <a:lnTo>
                    <a:pt x="181" y="659"/>
                  </a:lnTo>
                  <a:lnTo>
                    <a:pt x="181" y="669"/>
                  </a:lnTo>
                  <a:lnTo>
                    <a:pt x="181" y="666"/>
                  </a:lnTo>
                  <a:lnTo>
                    <a:pt x="181" y="656"/>
                  </a:lnTo>
                  <a:lnTo>
                    <a:pt x="181" y="663"/>
                  </a:lnTo>
                  <a:lnTo>
                    <a:pt x="181" y="666"/>
                  </a:lnTo>
                  <a:lnTo>
                    <a:pt x="185" y="666"/>
                  </a:lnTo>
                  <a:lnTo>
                    <a:pt x="185" y="656"/>
                  </a:lnTo>
                  <a:lnTo>
                    <a:pt x="185" y="656"/>
                  </a:lnTo>
                  <a:lnTo>
                    <a:pt x="185" y="666"/>
                  </a:lnTo>
                  <a:lnTo>
                    <a:pt x="185" y="659"/>
                  </a:lnTo>
                  <a:lnTo>
                    <a:pt x="185" y="666"/>
                  </a:lnTo>
                  <a:lnTo>
                    <a:pt x="185" y="666"/>
                  </a:lnTo>
                  <a:lnTo>
                    <a:pt x="185" y="659"/>
                  </a:lnTo>
                  <a:lnTo>
                    <a:pt x="185" y="666"/>
                  </a:lnTo>
                  <a:lnTo>
                    <a:pt x="185" y="659"/>
                  </a:lnTo>
                  <a:lnTo>
                    <a:pt x="185" y="666"/>
                  </a:lnTo>
                  <a:lnTo>
                    <a:pt x="185" y="659"/>
                  </a:lnTo>
                  <a:lnTo>
                    <a:pt x="185" y="666"/>
                  </a:lnTo>
                  <a:lnTo>
                    <a:pt x="185" y="659"/>
                  </a:lnTo>
                  <a:lnTo>
                    <a:pt x="185" y="659"/>
                  </a:lnTo>
                  <a:lnTo>
                    <a:pt x="185" y="666"/>
                  </a:lnTo>
                  <a:lnTo>
                    <a:pt x="185" y="659"/>
                  </a:lnTo>
                  <a:lnTo>
                    <a:pt x="185" y="669"/>
                  </a:lnTo>
                  <a:lnTo>
                    <a:pt x="188" y="666"/>
                  </a:lnTo>
                  <a:lnTo>
                    <a:pt x="188" y="619"/>
                  </a:lnTo>
                  <a:lnTo>
                    <a:pt x="188" y="659"/>
                  </a:lnTo>
                  <a:lnTo>
                    <a:pt x="188" y="666"/>
                  </a:lnTo>
                  <a:lnTo>
                    <a:pt x="188" y="666"/>
                  </a:lnTo>
                  <a:lnTo>
                    <a:pt x="188" y="659"/>
                  </a:lnTo>
                  <a:lnTo>
                    <a:pt x="188" y="666"/>
                  </a:lnTo>
                  <a:lnTo>
                    <a:pt x="188" y="632"/>
                  </a:lnTo>
                  <a:lnTo>
                    <a:pt x="188" y="659"/>
                  </a:lnTo>
                  <a:lnTo>
                    <a:pt x="188" y="666"/>
                  </a:lnTo>
                  <a:lnTo>
                    <a:pt x="188" y="666"/>
                  </a:lnTo>
                  <a:lnTo>
                    <a:pt x="188" y="656"/>
                  </a:lnTo>
                  <a:lnTo>
                    <a:pt x="188" y="669"/>
                  </a:lnTo>
                  <a:lnTo>
                    <a:pt x="188" y="599"/>
                  </a:lnTo>
                  <a:lnTo>
                    <a:pt x="188" y="615"/>
                  </a:lnTo>
                  <a:lnTo>
                    <a:pt x="188" y="663"/>
                  </a:lnTo>
                  <a:lnTo>
                    <a:pt x="192" y="666"/>
                  </a:lnTo>
                  <a:lnTo>
                    <a:pt x="192" y="659"/>
                  </a:lnTo>
                  <a:lnTo>
                    <a:pt x="192" y="666"/>
                  </a:lnTo>
                  <a:lnTo>
                    <a:pt x="192" y="659"/>
                  </a:lnTo>
                  <a:lnTo>
                    <a:pt x="192" y="626"/>
                  </a:lnTo>
                  <a:lnTo>
                    <a:pt x="192" y="666"/>
                  </a:lnTo>
                  <a:lnTo>
                    <a:pt x="192" y="666"/>
                  </a:lnTo>
                  <a:lnTo>
                    <a:pt x="192" y="656"/>
                  </a:lnTo>
                  <a:lnTo>
                    <a:pt x="192" y="659"/>
                  </a:lnTo>
                  <a:lnTo>
                    <a:pt x="192" y="666"/>
                  </a:lnTo>
                  <a:lnTo>
                    <a:pt x="192" y="666"/>
                  </a:lnTo>
                  <a:lnTo>
                    <a:pt x="192" y="646"/>
                  </a:lnTo>
                  <a:lnTo>
                    <a:pt x="192" y="659"/>
                  </a:lnTo>
                  <a:lnTo>
                    <a:pt x="192" y="666"/>
                  </a:lnTo>
                  <a:lnTo>
                    <a:pt x="192" y="659"/>
                  </a:lnTo>
                  <a:lnTo>
                    <a:pt x="192" y="666"/>
                  </a:lnTo>
                  <a:lnTo>
                    <a:pt x="192" y="666"/>
                  </a:lnTo>
                  <a:lnTo>
                    <a:pt x="192" y="659"/>
                  </a:lnTo>
                  <a:lnTo>
                    <a:pt x="195" y="659"/>
                  </a:lnTo>
                  <a:lnTo>
                    <a:pt x="195" y="666"/>
                  </a:lnTo>
                  <a:lnTo>
                    <a:pt x="195" y="659"/>
                  </a:lnTo>
                  <a:lnTo>
                    <a:pt x="195" y="666"/>
                  </a:lnTo>
                  <a:lnTo>
                    <a:pt x="195" y="659"/>
                  </a:lnTo>
                  <a:lnTo>
                    <a:pt x="195" y="666"/>
                  </a:lnTo>
                  <a:lnTo>
                    <a:pt x="195" y="659"/>
                  </a:lnTo>
                  <a:lnTo>
                    <a:pt x="195" y="669"/>
                  </a:lnTo>
                  <a:lnTo>
                    <a:pt x="195" y="666"/>
                  </a:lnTo>
                  <a:lnTo>
                    <a:pt x="195" y="659"/>
                  </a:lnTo>
                  <a:lnTo>
                    <a:pt x="195" y="659"/>
                  </a:lnTo>
                  <a:lnTo>
                    <a:pt x="195" y="666"/>
                  </a:lnTo>
                  <a:lnTo>
                    <a:pt x="195" y="659"/>
                  </a:lnTo>
                  <a:lnTo>
                    <a:pt x="195" y="666"/>
                  </a:lnTo>
                  <a:lnTo>
                    <a:pt x="195" y="659"/>
                  </a:lnTo>
                  <a:lnTo>
                    <a:pt x="195" y="666"/>
                  </a:lnTo>
                  <a:lnTo>
                    <a:pt x="198" y="666"/>
                  </a:lnTo>
                  <a:lnTo>
                    <a:pt x="198" y="659"/>
                  </a:lnTo>
                  <a:lnTo>
                    <a:pt x="198" y="659"/>
                  </a:lnTo>
                  <a:lnTo>
                    <a:pt x="198" y="666"/>
                  </a:lnTo>
                  <a:lnTo>
                    <a:pt x="198" y="659"/>
                  </a:lnTo>
                  <a:lnTo>
                    <a:pt x="198" y="666"/>
                  </a:lnTo>
                  <a:lnTo>
                    <a:pt x="198" y="666"/>
                  </a:lnTo>
                  <a:lnTo>
                    <a:pt x="198" y="659"/>
                  </a:lnTo>
                  <a:lnTo>
                    <a:pt x="198" y="659"/>
                  </a:lnTo>
                  <a:lnTo>
                    <a:pt x="198" y="666"/>
                  </a:lnTo>
                  <a:lnTo>
                    <a:pt x="198" y="669"/>
                  </a:lnTo>
                  <a:lnTo>
                    <a:pt x="198" y="659"/>
                  </a:lnTo>
                  <a:lnTo>
                    <a:pt x="198" y="663"/>
                  </a:lnTo>
                  <a:lnTo>
                    <a:pt x="198" y="669"/>
                  </a:lnTo>
                  <a:lnTo>
                    <a:pt x="198" y="659"/>
                  </a:lnTo>
                  <a:lnTo>
                    <a:pt x="198" y="666"/>
                  </a:lnTo>
                  <a:lnTo>
                    <a:pt x="198" y="659"/>
                  </a:lnTo>
                  <a:lnTo>
                    <a:pt x="198" y="669"/>
                  </a:lnTo>
                  <a:lnTo>
                    <a:pt x="202" y="669"/>
                  </a:lnTo>
                  <a:lnTo>
                    <a:pt x="202" y="659"/>
                  </a:lnTo>
                  <a:lnTo>
                    <a:pt x="202" y="666"/>
                  </a:lnTo>
                  <a:lnTo>
                    <a:pt x="202" y="659"/>
                  </a:lnTo>
                  <a:lnTo>
                    <a:pt x="202" y="666"/>
                  </a:lnTo>
                  <a:lnTo>
                    <a:pt x="202" y="656"/>
                  </a:lnTo>
                  <a:lnTo>
                    <a:pt x="202" y="659"/>
                  </a:lnTo>
                  <a:lnTo>
                    <a:pt x="202" y="666"/>
                  </a:lnTo>
                  <a:lnTo>
                    <a:pt x="202" y="666"/>
                  </a:lnTo>
                  <a:lnTo>
                    <a:pt x="202" y="663"/>
                  </a:lnTo>
                  <a:lnTo>
                    <a:pt x="202" y="666"/>
                  </a:lnTo>
                  <a:lnTo>
                    <a:pt x="202" y="656"/>
                  </a:lnTo>
                  <a:lnTo>
                    <a:pt x="202" y="656"/>
                  </a:lnTo>
                  <a:lnTo>
                    <a:pt x="202" y="669"/>
                  </a:lnTo>
                  <a:lnTo>
                    <a:pt x="202" y="666"/>
                  </a:lnTo>
                  <a:lnTo>
                    <a:pt x="202" y="656"/>
                  </a:lnTo>
                  <a:lnTo>
                    <a:pt x="205" y="659"/>
                  </a:lnTo>
                  <a:lnTo>
                    <a:pt x="205" y="666"/>
                  </a:lnTo>
                  <a:lnTo>
                    <a:pt x="205" y="659"/>
                  </a:lnTo>
                  <a:lnTo>
                    <a:pt x="205" y="669"/>
                  </a:lnTo>
                  <a:lnTo>
                    <a:pt x="205" y="659"/>
                  </a:lnTo>
                  <a:lnTo>
                    <a:pt x="205" y="666"/>
                  </a:lnTo>
                  <a:lnTo>
                    <a:pt x="205" y="659"/>
                  </a:lnTo>
                  <a:lnTo>
                    <a:pt x="205" y="666"/>
                  </a:lnTo>
                  <a:lnTo>
                    <a:pt x="205" y="666"/>
                  </a:lnTo>
                  <a:lnTo>
                    <a:pt x="205" y="659"/>
                  </a:lnTo>
                  <a:lnTo>
                    <a:pt x="205" y="663"/>
                  </a:lnTo>
                  <a:lnTo>
                    <a:pt x="205" y="666"/>
                  </a:lnTo>
                  <a:lnTo>
                    <a:pt x="205" y="669"/>
                  </a:lnTo>
                  <a:lnTo>
                    <a:pt x="205" y="659"/>
                  </a:lnTo>
                  <a:lnTo>
                    <a:pt x="205" y="669"/>
                  </a:lnTo>
                  <a:lnTo>
                    <a:pt x="205" y="659"/>
                  </a:lnTo>
                  <a:lnTo>
                    <a:pt x="205" y="659"/>
                  </a:lnTo>
                  <a:lnTo>
                    <a:pt x="205" y="669"/>
                  </a:lnTo>
                  <a:lnTo>
                    <a:pt x="208" y="669"/>
                  </a:lnTo>
                  <a:lnTo>
                    <a:pt x="208" y="659"/>
                  </a:lnTo>
                  <a:lnTo>
                    <a:pt x="208" y="666"/>
                  </a:lnTo>
                  <a:lnTo>
                    <a:pt x="208" y="656"/>
                  </a:lnTo>
                  <a:lnTo>
                    <a:pt x="208" y="659"/>
                  </a:lnTo>
                  <a:lnTo>
                    <a:pt x="208" y="666"/>
                  </a:lnTo>
                  <a:lnTo>
                    <a:pt x="208" y="666"/>
                  </a:lnTo>
                  <a:lnTo>
                    <a:pt x="208" y="659"/>
                  </a:lnTo>
                  <a:lnTo>
                    <a:pt x="208" y="659"/>
                  </a:lnTo>
                  <a:lnTo>
                    <a:pt x="208" y="666"/>
                  </a:lnTo>
                  <a:lnTo>
                    <a:pt x="208" y="659"/>
                  </a:lnTo>
                  <a:lnTo>
                    <a:pt x="208" y="666"/>
                  </a:lnTo>
                  <a:lnTo>
                    <a:pt x="208" y="659"/>
                  </a:lnTo>
                  <a:lnTo>
                    <a:pt x="208" y="666"/>
                  </a:lnTo>
                  <a:lnTo>
                    <a:pt x="208" y="666"/>
                  </a:lnTo>
                  <a:lnTo>
                    <a:pt x="208" y="659"/>
                  </a:lnTo>
                  <a:lnTo>
                    <a:pt x="212" y="669"/>
                  </a:lnTo>
                  <a:lnTo>
                    <a:pt x="212" y="659"/>
                  </a:lnTo>
                  <a:lnTo>
                    <a:pt x="212" y="666"/>
                  </a:lnTo>
                  <a:lnTo>
                    <a:pt x="212" y="659"/>
                  </a:lnTo>
                  <a:lnTo>
                    <a:pt x="212" y="669"/>
                  </a:lnTo>
                  <a:lnTo>
                    <a:pt x="212" y="659"/>
                  </a:lnTo>
                  <a:lnTo>
                    <a:pt x="212" y="659"/>
                  </a:lnTo>
                  <a:lnTo>
                    <a:pt x="212" y="666"/>
                  </a:lnTo>
                  <a:lnTo>
                    <a:pt x="212" y="666"/>
                  </a:lnTo>
                  <a:lnTo>
                    <a:pt x="212" y="659"/>
                  </a:lnTo>
                  <a:lnTo>
                    <a:pt x="212" y="666"/>
                  </a:lnTo>
                  <a:lnTo>
                    <a:pt x="212" y="659"/>
                  </a:lnTo>
                  <a:lnTo>
                    <a:pt x="212" y="666"/>
                  </a:lnTo>
                  <a:lnTo>
                    <a:pt x="212" y="659"/>
                  </a:lnTo>
                  <a:lnTo>
                    <a:pt x="212" y="659"/>
                  </a:lnTo>
                  <a:lnTo>
                    <a:pt x="212" y="666"/>
                  </a:lnTo>
                  <a:lnTo>
                    <a:pt x="212" y="666"/>
                  </a:lnTo>
                  <a:lnTo>
                    <a:pt x="212" y="656"/>
                  </a:lnTo>
                  <a:lnTo>
                    <a:pt x="215" y="656"/>
                  </a:lnTo>
                  <a:lnTo>
                    <a:pt x="215" y="669"/>
                  </a:lnTo>
                  <a:lnTo>
                    <a:pt x="215" y="669"/>
                  </a:lnTo>
                  <a:lnTo>
                    <a:pt x="215" y="663"/>
                  </a:lnTo>
                  <a:lnTo>
                    <a:pt x="215" y="666"/>
                  </a:lnTo>
                  <a:lnTo>
                    <a:pt x="215" y="659"/>
                  </a:lnTo>
                  <a:lnTo>
                    <a:pt x="215" y="659"/>
                  </a:lnTo>
                  <a:lnTo>
                    <a:pt x="215" y="669"/>
                  </a:lnTo>
                  <a:lnTo>
                    <a:pt x="215" y="659"/>
                  </a:lnTo>
                  <a:lnTo>
                    <a:pt x="215" y="669"/>
                  </a:lnTo>
                  <a:lnTo>
                    <a:pt x="215" y="669"/>
                  </a:lnTo>
                  <a:lnTo>
                    <a:pt x="215" y="659"/>
                  </a:lnTo>
                  <a:lnTo>
                    <a:pt x="215" y="659"/>
                  </a:lnTo>
                  <a:lnTo>
                    <a:pt x="215" y="669"/>
                  </a:lnTo>
                  <a:lnTo>
                    <a:pt x="215" y="669"/>
                  </a:lnTo>
                  <a:lnTo>
                    <a:pt x="215" y="659"/>
                  </a:lnTo>
                  <a:lnTo>
                    <a:pt x="218" y="659"/>
                  </a:lnTo>
                  <a:lnTo>
                    <a:pt x="218" y="669"/>
                  </a:lnTo>
                  <a:lnTo>
                    <a:pt x="218" y="669"/>
                  </a:lnTo>
                  <a:lnTo>
                    <a:pt x="218" y="659"/>
                  </a:lnTo>
                  <a:lnTo>
                    <a:pt x="218" y="659"/>
                  </a:lnTo>
                  <a:lnTo>
                    <a:pt x="218" y="666"/>
                  </a:lnTo>
                  <a:lnTo>
                    <a:pt x="218" y="666"/>
                  </a:lnTo>
                  <a:lnTo>
                    <a:pt x="218" y="659"/>
                  </a:lnTo>
                  <a:lnTo>
                    <a:pt x="218" y="666"/>
                  </a:lnTo>
                  <a:lnTo>
                    <a:pt x="218" y="663"/>
                  </a:lnTo>
                  <a:lnTo>
                    <a:pt x="218" y="659"/>
                  </a:lnTo>
                  <a:lnTo>
                    <a:pt x="218" y="666"/>
                  </a:lnTo>
                  <a:lnTo>
                    <a:pt x="218" y="669"/>
                  </a:lnTo>
                  <a:lnTo>
                    <a:pt x="218" y="659"/>
                  </a:lnTo>
                  <a:lnTo>
                    <a:pt x="218" y="659"/>
                  </a:lnTo>
                  <a:lnTo>
                    <a:pt x="218" y="666"/>
                  </a:lnTo>
                  <a:lnTo>
                    <a:pt x="218" y="666"/>
                  </a:lnTo>
                  <a:lnTo>
                    <a:pt x="218" y="656"/>
                  </a:lnTo>
                  <a:lnTo>
                    <a:pt x="222" y="669"/>
                  </a:lnTo>
                  <a:lnTo>
                    <a:pt x="222" y="659"/>
                  </a:lnTo>
                  <a:lnTo>
                    <a:pt x="222" y="663"/>
                  </a:lnTo>
                  <a:lnTo>
                    <a:pt x="222" y="666"/>
                  </a:lnTo>
                  <a:lnTo>
                    <a:pt x="222" y="669"/>
                  </a:lnTo>
                  <a:lnTo>
                    <a:pt x="222" y="659"/>
                  </a:lnTo>
                  <a:lnTo>
                    <a:pt x="222" y="659"/>
                  </a:lnTo>
                  <a:lnTo>
                    <a:pt x="222" y="666"/>
                  </a:lnTo>
                  <a:lnTo>
                    <a:pt x="222" y="659"/>
                  </a:lnTo>
                  <a:lnTo>
                    <a:pt x="222" y="669"/>
                  </a:lnTo>
                  <a:lnTo>
                    <a:pt x="222" y="659"/>
                  </a:lnTo>
                  <a:lnTo>
                    <a:pt x="222" y="666"/>
                  </a:lnTo>
                  <a:lnTo>
                    <a:pt x="222" y="666"/>
                  </a:lnTo>
                  <a:lnTo>
                    <a:pt x="222" y="659"/>
                  </a:lnTo>
                  <a:lnTo>
                    <a:pt x="222" y="659"/>
                  </a:lnTo>
                  <a:lnTo>
                    <a:pt x="222" y="666"/>
                  </a:lnTo>
                  <a:lnTo>
                    <a:pt x="225" y="659"/>
                  </a:lnTo>
                  <a:lnTo>
                    <a:pt x="225" y="666"/>
                  </a:lnTo>
                  <a:lnTo>
                    <a:pt x="225" y="669"/>
                  </a:lnTo>
                  <a:lnTo>
                    <a:pt x="225" y="659"/>
                  </a:lnTo>
                  <a:lnTo>
                    <a:pt x="225" y="666"/>
                  </a:lnTo>
                  <a:lnTo>
                    <a:pt x="225" y="659"/>
                  </a:lnTo>
                  <a:lnTo>
                    <a:pt x="225" y="669"/>
                  </a:lnTo>
                  <a:lnTo>
                    <a:pt x="225" y="656"/>
                  </a:lnTo>
                  <a:lnTo>
                    <a:pt x="225" y="666"/>
                  </a:lnTo>
                  <a:lnTo>
                    <a:pt x="225" y="659"/>
                  </a:lnTo>
                  <a:lnTo>
                    <a:pt x="225" y="659"/>
                  </a:lnTo>
                  <a:lnTo>
                    <a:pt x="225" y="666"/>
                  </a:lnTo>
                  <a:lnTo>
                    <a:pt x="225" y="666"/>
                  </a:lnTo>
                  <a:lnTo>
                    <a:pt x="225" y="663"/>
                  </a:lnTo>
                  <a:lnTo>
                    <a:pt x="225" y="666"/>
                  </a:lnTo>
                  <a:lnTo>
                    <a:pt x="225" y="659"/>
                  </a:lnTo>
                  <a:lnTo>
                    <a:pt x="225" y="659"/>
                  </a:lnTo>
                  <a:lnTo>
                    <a:pt x="225" y="666"/>
                  </a:lnTo>
                  <a:lnTo>
                    <a:pt x="229" y="666"/>
                  </a:lnTo>
                  <a:lnTo>
                    <a:pt x="229" y="659"/>
                  </a:lnTo>
                  <a:lnTo>
                    <a:pt x="229" y="659"/>
                  </a:lnTo>
                  <a:lnTo>
                    <a:pt x="229" y="666"/>
                  </a:lnTo>
                  <a:lnTo>
                    <a:pt x="229" y="659"/>
                  </a:lnTo>
                  <a:lnTo>
                    <a:pt x="229" y="666"/>
                  </a:lnTo>
                  <a:lnTo>
                    <a:pt x="229" y="669"/>
                  </a:lnTo>
                  <a:lnTo>
                    <a:pt x="229" y="659"/>
                  </a:lnTo>
                  <a:lnTo>
                    <a:pt x="229" y="659"/>
                  </a:lnTo>
                  <a:lnTo>
                    <a:pt x="229" y="666"/>
                  </a:lnTo>
                  <a:lnTo>
                    <a:pt x="229" y="659"/>
                  </a:lnTo>
                  <a:lnTo>
                    <a:pt x="229" y="669"/>
                  </a:lnTo>
                  <a:lnTo>
                    <a:pt x="229" y="659"/>
                  </a:lnTo>
                  <a:lnTo>
                    <a:pt x="229" y="666"/>
                  </a:lnTo>
                  <a:lnTo>
                    <a:pt x="229" y="659"/>
                  </a:lnTo>
                  <a:lnTo>
                    <a:pt x="229" y="666"/>
                  </a:lnTo>
                  <a:lnTo>
                    <a:pt x="232" y="659"/>
                  </a:lnTo>
                  <a:lnTo>
                    <a:pt x="232" y="666"/>
                  </a:lnTo>
                  <a:lnTo>
                    <a:pt x="232" y="659"/>
                  </a:lnTo>
                  <a:lnTo>
                    <a:pt x="232" y="666"/>
                  </a:lnTo>
                  <a:lnTo>
                    <a:pt x="232" y="659"/>
                  </a:lnTo>
                  <a:lnTo>
                    <a:pt x="232" y="666"/>
                  </a:lnTo>
                  <a:lnTo>
                    <a:pt x="232" y="666"/>
                  </a:lnTo>
                  <a:lnTo>
                    <a:pt x="232" y="659"/>
                  </a:lnTo>
                  <a:lnTo>
                    <a:pt x="232" y="659"/>
                  </a:lnTo>
                  <a:lnTo>
                    <a:pt x="232" y="666"/>
                  </a:lnTo>
                  <a:lnTo>
                    <a:pt x="232" y="659"/>
                  </a:lnTo>
                  <a:lnTo>
                    <a:pt x="232" y="666"/>
                  </a:lnTo>
                  <a:lnTo>
                    <a:pt x="232" y="659"/>
                  </a:lnTo>
                  <a:lnTo>
                    <a:pt x="232" y="666"/>
                  </a:lnTo>
                  <a:lnTo>
                    <a:pt x="232" y="666"/>
                  </a:lnTo>
                  <a:lnTo>
                    <a:pt x="232" y="659"/>
                  </a:lnTo>
                  <a:lnTo>
                    <a:pt x="232" y="666"/>
                  </a:lnTo>
                  <a:lnTo>
                    <a:pt x="232" y="659"/>
                  </a:lnTo>
                  <a:lnTo>
                    <a:pt x="235" y="659"/>
                  </a:lnTo>
                  <a:lnTo>
                    <a:pt x="235" y="666"/>
                  </a:lnTo>
                  <a:lnTo>
                    <a:pt x="235" y="659"/>
                  </a:lnTo>
                  <a:lnTo>
                    <a:pt x="235" y="666"/>
                  </a:lnTo>
                  <a:lnTo>
                    <a:pt x="235" y="666"/>
                  </a:lnTo>
                  <a:lnTo>
                    <a:pt x="235" y="659"/>
                  </a:lnTo>
                  <a:lnTo>
                    <a:pt x="235" y="659"/>
                  </a:lnTo>
                  <a:lnTo>
                    <a:pt x="235" y="669"/>
                  </a:lnTo>
                  <a:lnTo>
                    <a:pt x="235" y="666"/>
                  </a:lnTo>
                  <a:lnTo>
                    <a:pt x="235" y="659"/>
                  </a:lnTo>
                  <a:lnTo>
                    <a:pt x="235" y="659"/>
                  </a:lnTo>
                  <a:lnTo>
                    <a:pt x="235" y="666"/>
                  </a:lnTo>
                  <a:lnTo>
                    <a:pt x="235" y="666"/>
                  </a:lnTo>
                  <a:lnTo>
                    <a:pt x="235" y="659"/>
                  </a:lnTo>
                  <a:lnTo>
                    <a:pt x="235" y="666"/>
                  </a:lnTo>
                  <a:lnTo>
                    <a:pt x="235" y="659"/>
                  </a:lnTo>
                  <a:lnTo>
                    <a:pt x="239" y="659"/>
                  </a:lnTo>
                  <a:lnTo>
                    <a:pt x="239" y="666"/>
                  </a:lnTo>
                  <a:lnTo>
                    <a:pt x="239" y="666"/>
                  </a:lnTo>
                  <a:lnTo>
                    <a:pt x="239" y="656"/>
                  </a:lnTo>
                  <a:lnTo>
                    <a:pt x="239" y="669"/>
                  </a:lnTo>
                  <a:lnTo>
                    <a:pt x="239" y="659"/>
                  </a:lnTo>
                  <a:lnTo>
                    <a:pt x="239" y="666"/>
                  </a:lnTo>
                  <a:lnTo>
                    <a:pt x="239" y="659"/>
                  </a:lnTo>
                  <a:lnTo>
                    <a:pt x="239" y="666"/>
                  </a:lnTo>
                  <a:lnTo>
                    <a:pt x="239" y="659"/>
                  </a:lnTo>
                  <a:lnTo>
                    <a:pt x="239" y="666"/>
                  </a:lnTo>
                  <a:lnTo>
                    <a:pt x="239" y="659"/>
                  </a:lnTo>
                  <a:lnTo>
                    <a:pt x="239" y="666"/>
                  </a:lnTo>
                  <a:lnTo>
                    <a:pt x="239" y="659"/>
                  </a:lnTo>
                  <a:lnTo>
                    <a:pt x="239" y="666"/>
                  </a:lnTo>
                  <a:lnTo>
                    <a:pt x="239" y="659"/>
                  </a:lnTo>
                  <a:lnTo>
                    <a:pt x="242" y="666"/>
                  </a:lnTo>
                  <a:lnTo>
                    <a:pt x="242" y="659"/>
                  </a:lnTo>
                  <a:lnTo>
                    <a:pt x="242" y="666"/>
                  </a:lnTo>
                  <a:lnTo>
                    <a:pt x="242" y="659"/>
                  </a:lnTo>
                  <a:lnTo>
                    <a:pt x="242" y="659"/>
                  </a:lnTo>
                  <a:lnTo>
                    <a:pt x="242" y="669"/>
                  </a:lnTo>
                  <a:lnTo>
                    <a:pt x="242" y="666"/>
                  </a:lnTo>
                  <a:lnTo>
                    <a:pt x="242" y="656"/>
                  </a:lnTo>
                  <a:lnTo>
                    <a:pt x="242" y="666"/>
                  </a:lnTo>
                  <a:lnTo>
                    <a:pt x="242" y="656"/>
                  </a:lnTo>
                  <a:lnTo>
                    <a:pt x="242" y="659"/>
                  </a:lnTo>
                  <a:lnTo>
                    <a:pt x="242" y="666"/>
                  </a:lnTo>
                  <a:lnTo>
                    <a:pt x="242" y="666"/>
                  </a:lnTo>
                  <a:lnTo>
                    <a:pt x="242" y="659"/>
                  </a:lnTo>
                  <a:lnTo>
                    <a:pt x="242" y="656"/>
                  </a:lnTo>
                  <a:lnTo>
                    <a:pt x="242" y="666"/>
                  </a:lnTo>
                  <a:lnTo>
                    <a:pt x="242" y="666"/>
                  </a:lnTo>
                  <a:lnTo>
                    <a:pt x="242" y="659"/>
                  </a:lnTo>
                  <a:lnTo>
                    <a:pt x="245" y="669"/>
                  </a:lnTo>
                  <a:lnTo>
                    <a:pt x="245" y="659"/>
                  </a:lnTo>
                  <a:lnTo>
                    <a:pt x="245" y="666"/>
                  </a:lnTo>
                  <a:lnTo>
                    <a:pt x="245" y="659"/>
                  </a:lnTo>
                  <a:lnTo>
                    <a:pt x="245" y="659"/>
                  </a:lnTo>
                  <a:lnTo>
                    <a:pt x="245" y="666"/>
                  </a:lnTo>
                  <a:lnTo>
                    <a:pt x="245" y="659"/>
                  </a:lnTo>
                  <a:lnTo>
                    <a:pt x="245" y="666"/>
                  </a:lnTo>
                  <a:lnTo>
                    <a:pt x="245" y="666"/>
                  </a:lnTo>
                  <a:lnTo>
                    <a:pt x="245" y="659"/>
                  </a:lnTo>
                  <a:lnTo>
                    <a:pt x="245" y="669"/>
                  </a:lnTo>
                  <a:lnTo>
                    <a:pt x="245" y="659"/>
                  </a:lnTo>
                  <a:lnTo>
                    <a:pt x="245" y="659"/>
                  </a:lnTo>
                  <a:lnTo>
                    <a:pt x="245" y="666"/>
                  </a:lnTo>
                  <a:lnTo>
                    <a:pt x="245" y="669"/>
                  </a:lnTo>
                  <a:lnTo>
                    <a:pt x="245" y="659"/>
                  </a:lnTo>
                  <a:lnTo>
                    <a:pt x="249" y="666"/>
                  </a:lnTo>
                  <a:lnTo>
                    <a:pt x="249" y="659"/>
                  </a:lnTo>
                  <a:lnTo>
                    <a:pt x="249" y="666"/>
                  </a:lnTo>
                  <a:lnTo>
                    <a:pt x="249" y="659"/>
                  </a:lnTo>
                  <a:lnTo>
                    <a:pt x="249" y="666"/>
                  </a:lnTo>
                  <a:lnTo>
                    <a:pt x="249" y="659"/>
                  </a:lnTo>
                  <a:lnTo>
                    <a:pt x="249" y="659"/>
                  </a:lnTo>
                  <a:lnTo>
                    <a:pt x="249" y="666"/>
                  </a:lnTo>
                  <a:lnTo>
                    <a:pt x="249" y="666"/>
                  </a:lnTo>
                  <a:lnTo>
                    <a:pt x="249" y="659"/>
                  </a:lnTo>
                  <a:lnTo>
                    <a:pt x="249" y="659"/>
                  </a:lnTo>
                  <a:lnTo>
                    <a:pt x="249" y="669"/>
                  </a:lnTo>
                  <a:lnTo>
                    <a:pt x="249" y="669"/>
                  </a:lnTo>
                  <a:lnTo>
                    <a:pt x="249" y="659"/>
                  </a:lnTo>
                  <a:lnTo>
                    <a:pt x="249" y="666"/>
                  </a:lnTo>
                  <a:lnTo>
                    <a:pt x="249" y="659"/>
                  </a:lnTo>
                  <a:lnTo>
                    <a:pt x="252" y="659"/>
                  </a:lnTo>
                  <a:lnTo>
                    <a:pt x="252" y="666"/>
                  </a:lnTo>
                  <a:lnTo>
                    <a:pt x="252" y="669"/>
                  </a:lnTo>
                  <a:lnTo>
                    <a:pt x="252" y="656"/>
                  </a:lnTo>
                  <a:lnTo>
                    <a:pt x="252" y="659"/>
                  </a:lnTo>
                  <a:lnTo>
                    <a:pt x="252" y="669"/>
                  </a:lnTo>
                  <a:lnTo>
                    <a:pt x="252" y="666"/>
                  </a:lnTo>
                  <a:lnTo>
                    <a:pt x="252" y="659"/>
                  </a:lnTo>
                  <a:lnTo>
                    <a:pt x="252" y="659"/>
                  </a:lnTo>
                  <a:lnTo>
                    <a:pt x="252" y="663"/>
                  </a:lnTo>
                  <a:lnTo>
                    <a:pt x="252" y="659"/>
                  </a:lnTo>
                  <a:lnTo>
                    <a:pt x="252" y="666"/>
                  </a:lnTo>
                  <a:lnTo>
                    <a:pt x="252" y="659"/>
                  </a:lnTo>
                  <a:lnTo>
                    <a:pt x="252" y="666"/>
                  </a:lnTo>
                  <a:lnTo>
                    <a:pt x="252" y="669"/>
                  </a:lnTo>
                  <a:lnTo>
                    <a:pt x="252" y="656"/>
                  </a:lnTo>
                  <a:lnTo>
                    <a:pt x="252" y="659"/>
                  </a:lnTo>
                  <a:lnTo>
                    <a:pt x="252" y="666"/>
                  </a:lnTo>
                  <a:lnTo>
                    <a:pt x="255" y="666"/>
                  </a:lnTo>
                  <a:lnTo>
                    <a:pt x="255" y="659"/>
                  </a:lnTo>
                  <a:lnTo>
                    <a:pt x="255" y="656"/>
                  </a:lnTo>
                  <a:lnTo>
                    <a:pt x="255" y="669"/>
                  </a:lnTo>
                  <a:lnTo>
                    <a:pt x="255" y="659"/>
                  </a:lnTo>
                  <a:lnTo>
                    <a:pt x="255" y="666"/>
                  </a:lnTo>
                  <a:lnTo>
                    <a:pt x="255" y="666"/>
                  </a:lnTo>
                  <a:lnTo>
                    <a:pt x="255" y="659"/>
                  </a:lnTo>
                  <a:lnTo>
                    <a:pt x="255" y="656"/>
                  </a:lnTo>
                  <a:lnTo>
                    <a:pt x="255" y="666"/>
                  </a:lnTo>
                  <a:lnTo>
                    <a:pt x="255" y="666"/>
                  </a:lnTo>
                  <a:lnTo>
                    <a:pt x="255" y="659"/>
                  </a:lnTo>
                  <a:lnTo>
                    <a:pt x="255" y="659"/>
                  </a:lnTo>
                  <a:lnTo>
                    <a:pt x="255" y="663"/>
                  </a:lnTo>
                  <a:lnTo>
                    <a:pt x="255" y="659"/>
                  </a:lnTo>
                  <a:lnTo>
                    <a:pt x="255" y="666"/>
                  </a:lnTo>
                  <a:lnTo>
                    <a:pt x="259" y="666"/>
                  </a:lnTo>
                  <a:lnTo>
                    <a:pt x="259" y="656"/>
                  </a:lnTo>
                  <a:lnTo>
                    <a:pt x="259" y="669"/>
                  </a:lnTo>
                  <a:lnTo>
                    <a:pt x="259" y="659"/>
                  </a:lnTo>
                  <a:lnTo>
                    <a:pt x="259" y="666"/>
                  </a:lnTo>
                  <a:lnTo>
                    <a:pt x="259" y="659"/>
                  </a:lnTo>
                  <a:lnTo>
                    <a:pt x="259" y="659"/>
                  </a:lnTo>
                  <a:lnTo>
                    <a:pt x="259" y="666"/>
                  </a:lnTo>
                  <a:lnTo>
                    <a:pt x="259" y="666"/>
                  </a:lnTo>
                  <a:lnTo>
                    <a:pt x="259" y="659"/>
                  </a:lnTo>
                  <a:lnTo>
                    <a:pt x="259" y="666"/>
                  </a:lnTo>
                  <a:lnTo>
                    <a:pt x="259" y="659"/>
                  </a:lnTo>
                  <a:lnTo>
                    <a:pt x="259" y="666"/>
                  </a:lnTo>
                  <a:lnTo>
                    <a:pt x="259" y="652"/>
                  </a:lnTo>
                  <a:lnTo>
                    <a:pt x="259" y="669"/>
                  </a:lnTo>
                  <a:lnTo>
                    <a:pt x="259" y="656"/>
                  </a:lnTo>
                  <a:lnTo>
                    <a:pt x="259" y="656"/>
                  </a:lnTo>
                  <a:lnTo>
                    <a:pt x="259" y="666"/>
                  </a:lnTo>
                  <a:lnTo>
                    <a:pt x="262" y="659"/>
                  </a:lnTo>
                  <a:lnTo>
                    <a:pt x="262" y="666"/>
                  </a:lnTo>
                  <a:lnTo>
                    <a:pt x="262" y="666"/>
                  </a:lnTo>
                  <a:lnTo>
                    <a:pt x="262" y="659"/>
                  </a:lnTo>
                  <a:lnTo>
                    <a:pt x="262" y="656"/>
                  </a:lnTo>
                  <a:lnTo>
                    <a:pt x="262" y="666"/>
                  </a:lnTo>
                  <a:lnTo>
                    <a:pt x="262" y="659"/>
                  </a:lnTo>
                  <a:lnTo>
                    <a:pt x="262" y="666"/>
                  </a:lnTo>
                  <a:lnTo>
                    <a:pt x="262" y="656"/>
                  </a:lnTo>
                  <a:lnTo>
                    <a:pt x="262" y="666"/>
                  </a:lnTo>
                  <a:lnTo>
                    <a:pt x="262" y="656"/>
                  </a:lnTo>
                  <a:lnTo>
                    <a:pt x="262" y="666"/>
                  </a:lnTo>
                  <a:lnTo>
                    <a:pt x="262" y="666"/>
                  </a:lnTo>
                  <a:lnTo>
                    <a:pt x="262" y="659"/>
                  </a:lnTo>
                  <a:lnTo>
                    <a:pt x="262" y="659"/>
                  </a:lnTo>
                  <a:lnTo>
                    <a:pt x="262" y="663"/>
                  </a:lnTo>
                  <a:lnTo>
                    <a:pt x="266" y="656"/>
                  </a:lnTo>
                  <a:lnTo>
                    <a:pt x="266" y="666"/>
                  </a:lnTo>
                  <a:lnTo>
                    <a:pt x="266" y="656"/>
                  </a:lnTo>
                  <a:lnTo>
                    <a:pt x="266" y="666"/>
                  </a:lnTo>
                  <a:lnTo>
                    <a:pt x="266" y="659"/>
                  </a:lnTo>
                  <a:lnTo>
                    <a:pt x="266" y="666"/>
                  </a:lnTo>
                  <a:lnTo>
                    <a:pt x="266" y="666"/>
                  </a:lnTo>
                  <a:lnTo>
                    <a:pt x="266" y="656"/>
                  </a:lnTo>
                  <a:lnTo>
                    <a:pt x="266" y="666"/>
                  </a:lnTo>
                  <a:lnTo>
                    <a:pt x="266" y="659"/>
                  </a:lnTo>
                  <a:lnTo>
                    <a:pt x="266" y="666"/>
                  </a:lnTo>
                  <a:lnTo>
                    <a:pt x="266" y="656"/>
                  </a:lnTo>
                  <a:lnTo>
                    <a:pt x="266" y="666"/>
                  </a:lnTo>
                  <a:lnTo>
                    <a:pt x="266" y="659"/>
                  </a:lnTo>
                  <a:lnTo>
                    <a:pt x="266" y="666"/>
                  </a:lnTo>
                  <a:lnTo>
                    <a:pt x="266" y="659"/>
                  </a:lnTo>
                  <a:lnTo>
                    <a:pt x="269" y="666"/>
                  </a:lnTo>
                  <a:lnTo>
                    <a:pt x="269" y="659"/>
                  </a:lnTo>
                  <a:lnTo>
                    <a:pt x="269" y="669"/>
                  </a:lnTo>
                  <a:lnTo>
                    <a:pt x="269" y="659"/>
                  </a:lnTo>
                  <a:lnTo>
                    <a:pt x="269" y="666"/>
                  </a:lnTo>
                  <a:lnTo>
                    <a:pt x="269" y="659"/>
                  </a:lnTo>
                  <a:lnTo>
                    <a:pt x="269" y="669"/>
                  </a:lnTo>
                  <a:lnTo>
                    <a:pt x="269" y="659"/>
                  </a:lnTo>
                  <a:lnTo>
                    <a:pt x="269" y="666"/>
                  </a:lnTo>
                  <a:lnTo>
                    <a:pt x="269" y="659"/>
                  </a:lnTo>
                  <a:lnTo>
                    <a:pt x="269" y="659"/>
                  </a:lnTo>
                  <a:lnTo>
                    <a:pt x="269" y="666"/>
                  </a:lnTo>
                  <a:lnTo>
                    <a:pt x="269" y="659"/>
                  </a:lnTo>
                  <a:lnTo>
                    <a:pt x="269" y="666"/>
                  </a:lnTo>
                  <a:lnTo>
                    <a:pt x="269" y="659"/>
                  </a:lnTo>
                  <a:lnTo>
                    <a:pt x="269" y="669"/>
                  </a:lnTo>
                  <a:lnTo>
                    <a:pt x="272" y="659"/>
                  </a:lnTo>
                  <a:lnTo>
                    <a:pt x="272" y="666"/>
                  </a:lnTo>
                  <a:lnTo>
                    <a:pt x="272" y="666"/>
                  </a:lnTo>
                  <a:lnTo>
                    <a:pt x="272" y="656"/>
                  </a:lnTo>
                  <a:lnTo>
                    <a:pt x="272" y="659"/>
                  </a:lnTo>
                  <a:lnTo>
                    <a:pt x="272" y="666"/>
                  </a:lnTo>
                  <a:lnTo>
                    <a:pt x="272" y="666"/>
                  </a:lnTo>
                  <a:lnTo>
                    <a:pt x="272" y="659"/>
                  </a:lnTo>
                  <a:lnTo>
                    <a:pt x="272" y="659"/>
                  </a:lnTo>
                  <a:lnTo>
                    <a:pt x="272" y="666"/>
                  </a:lnTo>
                  <a:lnTo>
                    <a:pt x="272" y="659"/>
                  </a:lnTo>
                  <a:lnTo>
                    <a:pt x="272" y="669"/>
                  </a:lnTo>
                  <a:lnTo>
                    <a:pt x="272" y="666"/>
                  </a:lnTo>
                  <a:lnTo>
                    <a:pt x="272" y="659"/>
                  </a:lnTo>
                  <a:lnTo>
                    <a:pt x="272" y="666"/>
                  </a:lnTo>
                  <a:lnTo>
                    <a:pt x="272" y="659"/>
                  </a:lnTo>
                  <a:lnTo>
                    <a:pt x="272" y="659"/>
                  </a:lnTo>
                  <a:lnTo>
                    <a:pt x="272" y="666"/>
                  </a:lnTo>
                  <a:lnTo>
                    <a:pt x="276" y="659"/>
                  </a:lnTo>
                  <a:lnTo>
                    <a:pt x="276" y="666"/>
                  </a:lnTo>
                  <a:lnTo>
                    <a:pt x="276" y="659"/>
                  </a:lnTo>
                  <a:lnTo>
                    <a:pt x="276" y="669"/>
                  </a:lnTo>
                  <a:lnTo>
                    <a:pt x="276" y="666"/>
                  </a:lnTo>
                  <a:lnTo>
                    <a:pt x="276" y="656"/>
                  </a:lnTo>
                  <a:lnTo>
                    <a:pt x="276" y="659"/>
                  </a:lnTo>
                  <a:lnTo>
                    <a:pt x="276" y="669"/>
                  </a:lnTo>
                  <a:lnTo>
                    <a:pt x="276" y="666"/>
                  </a:lnTo>
                  <a:lnTo>
                    <a:pt x="276" y="659"/>
                  </a:lnTo>
                  <a:lnTo>
                    <a:pt x="276" y="666"/>
                  </a:lnTo>
                  <a:lnTo>
                    <a:pt x="276" y="656"/>
                  </a:lnTo>
                  <a:lnTo>
                    <a:pt x="276" y="659"/>
                  </a:lnTo>
                  <a:lnTo>
                    <a:pt x="276" y="669"/>
                  </a:lnTo>
                  <a:lnTo>
                    <a:pt x="276" y="669"/>
                  </a:lnTo>
                  <a:lnTo>
                    <a:pt x="276" y="656"/>
                  </a:lnTo>
                  <a:lnTo>
                    <a:pt x="279" y="656"/>
                  </a:lnTo>
                  <a:lnTo>
                    <a:pt x="279" y="666"/>
                  </a:lnTo>
                  <a:lnTo>
                    <a:pt x="279" y="659"/>
                  </a:lnTo>
                  <a:lnTo>
                    <a:pt x="279" y="666"/>
                  </a:lnTo>
                  <a:lnTo>
                    <a:pt x="279" y="659"/>
                  </a:lnTo>
                  <a:lnTo>
                    <a:pt x="279" y="666"/>
                  </a:lnTo>
                  <a:lnTo>
                    <a:pt x="279" y="659"/>
                  </a:lnTo>
                  <a:lnTo>
                    <a:pt x="279" y="666"/>
                  </a:lnTo>
                  <a:lnTo>
                    <a:pt x="279" y="656"/>
                  </a:lnTo>
                  <a:lnTo>
                    <a:pt x="279" y="666"/>
                  </a:lnTo>
                  <a:lnTo>
                    <a:pt x="279" y="666"/>
                  </a:lnTo>
                  <a:lnTo>
                    <a:pt x="279" y="659"/>
                  </a:lnTo>
                  <a:lnTo>
                    <a:pt x="279" y="666"/>
                  </a:lnTo>
                  <a:lnTo>
                    <a:pt x="279" y="659"/>
                  </a:lnTo>
                  <a:lnTo>
                    <a:pt x="279" y="666"/>
                  </a:lnTo>
                  <a:lnTo>
                    <a:pt x="279" y="656"/>
                  </a:lnTo>
                  <a:lnTo>
                    <a:pt x="282" y="659"/>
                  </a:lnTo>
                  <a:lnTo>
                    <a:pt x="282" y="666"/>
                  </a:lnTo>
                  <a:lnTo>
                    <a:pt x="282" y="669"/>
                  </a:lnTo>
                  <a:lnTo>
                    <a:pt x="282" y="659"/>
                  </a:lnTo>
                  <a:lnTo>
                    <a:pt x="282" y="666"/>
                  </a:lnTo>
                  <a:lnTo>
                    <a:pt x="282" y="659"/>
                  </a:lnTo>
                  <a:lnTo>
                    <a:pt x="282" y="666"/>
                  </a:lnTo>
                  <a:lnTo>
                    <a:pt x="282" y="659"/>
                  </a:lnTo>
                  <a:lnTo>
                    <a:pt x="282" y="663"/>
                  </a:lnTo>
                  <a:lnTo>
                    <a:pt x="282" y="659"/>
                  </a:lnTo>
                  <a:lnTo>
                    <a:pt x="282" y="666"/>
                  </a:lnTo>
                  <a:lnTo>
                    <a:pt x="282" y="659"/>
                  </a:lnTo>
                  <a:lnTo>
                    <a:pt x="282" y="659"/>
                  </a:lnTo>
                  <a:lnTo>
                    <a:pt x="282" y="669"/>
                  </a:lnTo>
                  <a:lnTo>
                    <a:pt x="282" y="669"/>
                  </a:lnTo>
                  <a:lnTo>
                    <a:pt x="282" y="659"/>
                  </a:lnTo>
                  <a:lnTo>
                    <a:pt x="282" y="669"/>
                  </a:lnTo>
                  <a:lnTo>
                    <a:pt x="282" y="656"/>
                  </a:lnTo>
                  <a:lnTo>
                    <a:pt x="286" y="659"/>
                  </a:lnTo>
                  <a:lnTo>
                    <a:pt x="286" y="666"/>
                  </a:lnTo>
                  <a:lnTo>
                    <a:pt x="286" y="659"/>
                  </a:lnTo>
                  <a:lnTo>
                    <a:pt x="286" y="669"/>
                  </a:lnTo>
                  <a:lnTo>
                    <a:pt x="286" y="656"/>
                  </a:lnTo>
                  <a:lnTo>
                    <a:pt x="286" y="669"/>
                  </a:lnTo>
                  <a:lnTo>
                    <a:pt x="286" y="659"/>
                  </a:lnTo>
                  <a:lnTo>
                    <a:pt x="286" y="666"/>
                  </a:lnTo>
                  <a:lnTo>
                    <a:pt x="286" y="659"/>
                  </a:lnTo>
                  <a:lnTo>
                    <a:pt x="286" y="669"/>
                  </a:lnTo>
                  <a:lnTo>
                    <a:pt x="286" y="669"/>
                  </a:lnTo>
                  <a:lnTo>
                    <a:pt x="286" y="659"/>
                  </a:lnTo>
                  <a:lnTo>
                    <a:pt x="286" y="666"/>
                  </a:lnTo>
                  <a:lnTo>
                    <a:pt x="286" y="659"/>
                  </a:lnTo>
                  <a:lnTo>
                    <a:pt x="286" y="659"/>
                  </a:lnTo>
                  <a:lnTo>
                    <a:pt x="286" y="666"/>
                  </a:lnTo>
                  <a:lnTo>
                    <a:pt x="289" y="659"/>
                  </a:lnTo>
                  <a:lnTo>
                    <a:pt x="289" y="666"/>
                  </a:lnTo>
                  <a:lnTo>
                    <a:pt x="289" y="659"/>
                  </a:lnTo>
                  <a:lnTo>
                    <a:pt x="289" y="666"/>
                  </a:lnTo>
                  <a:lnTo>
                    <a:pt x="289" y="666"/>
                  </a:lnTo>
                  <a:lnTo>
                    <a:pt x="289" y="659"/>
                  </a:lnTo>
                  <a:lnTo>
                    <a:pt x="289" y="659"/>
                  </a:lnTo>
                  <a:lnTo>
                    <a:pt x="289" y="666"/>
                  </a:lnTo>
                  <a:lnTo>
                    <a:pt x="289" y="659"/>
                  </a:lnTo>
                  <a:lnTo>
                    <a:pt x="289" y="666"/>
                  </a:lnTo>
                  <a:lnTo>
                    <a:pt x="289" y="666"/>
                  </a:lnTo>
                  <a:lnTo>
                    <a:pt x="289" y="659"/>
                  </a:lnTo>
                  <a:lnTo>
                    <a:pt x="289" y="666"/>
                  </a:lnTo>
                  <a:lnTo>
                    <a:pt x="289" y="659"/>
                  </a:lnTo>
                  <a:lnTo>
                    <a:pt x="289" y="656"/>
                  </a:lnTo>
                  <a:lnTo>
                    <a:pt x="289" y="666"/>
                  </a:lnTo>
                  <a:lnTo>
                    <a:pt x="292" y="659"/>
                  </a:lnTo>
                  <a:lnTo>
                    <a:pt x="292" y="669"/>
                  </a:lnTo>
                  <a:lnTo>
                    <a:pt x="292" y="666"/>
                  </a:lnTo>
                  <a:lnTo>
                    <a:pt x="292" y="656"/>
                  </a:lnTo>
                  <a:lnTo>
                    <a:pt x="292" y="666"/>
                  </a:lnTo>
                  <a:lnTo>
                    <a:pt x="292" y="659"/>
                  </a:lnTo>
                  <a:lnTo>
                    <a:pt x="292" y="659"/>
                  </a:lnTo>
                  <a:lnTo>
                    <a:pt x="292" y="666"/>
                  </a:lnTo>
                  <a:lnTo>
                    <a:pt x="292" y="669"/>
                  </a:lnTo>
                  <a:lnTo>
                    <a:pt x="292" y="659"/>
                  </a:lnTo>
                  <a:lnTo>
                    <a:pt x="292" y="666"/>
                  </a:lnTo>
                  <a:lnTo>
                    <a:pt x="292" y="659"/>
                  </a:lnTo>
                  <a:lnTo>
                    <a:pt x="292" y="659"/>
                  </a:lnTo>
                  <a:lnTo>
                    <a:pt x="292" y="669"/>
                  </a:lnTo>
                  <a:lnTo>
                    <a:pt x="292" y="666"/>
                  </a:lnTo>
                  <a:lnTo>
                    <a:pt x="292" y="659"/>
                  </a:lnTo>
                  <a:lnTo>
                    <a:pt x="296" y="669"/>
                  </a:lnTo>
                  <a:lnTo>
                    <a:pt x="296" y="656"/>
                  </a:lnTo>
                  <a:lnTo>
                    <a:pt x="296" y="656"/>
                  </a:lnTo>
                  <a:lnTo>
                    <a:pt x="296" y="666"/>
                  </a:lnTo>
                  <a:lnTo>
                    <a:pt x="296" y="659"/>
                  </a:lnTo>
                  <a:lnTo>
                    <a:pt x="296" y="666"/>
                  </a:lnTo>
                  <a:lnTo>
                    <a:pt x="296" y="656"/>
                  </a:lnTo>
                  <a:lnTo>
                    <a:pt x="296" y="666"/>
                  </a:lnTo>
                  <a:lnTo>
                    <a:pt x="296" y="669"/>
                  </a:lnTo>
                  <a:lnTo>
                    <a:pt x="296" y="659"/>
                  </a:lnTo>
                  <a:lnTo>
                    <a:pt x="296" y="659"/>
                  </a:lnTo>
                  <a:lnTo>
                    <a:pt x="296" y="669"/>
                  </a:lnTo>
                  <a:lnTo>
                    <a:pt x="296" y="659"/>
                  </a:lnTo>
                  <a:lnTo>
                    <a:pt x="296" y="666"/>
                  </a:lnTo>
                  <a:lnTo>
                    <a:pt x="296" y="666"/>
                  </a:lnTo>
                  <a:lnTo>
                    <a:pt x="296" y="659"/>
                  </a:lnTo>
                  <a:lnTo>
                    <a:pt x="296" y="659"/>
                  </a:lnTo>
                  <a:lnTo>
                    <a:pt x="296" y="666"/>
                  </a:lnTo>
                  <a:lnTo>
                    <a:pt x="299" y="659"/>
                  </a:lnTo>
                  <a:lnTo>
                    <a:pt x="299" y="666"/>
                  </a:lnTo>
                  <a:lnTo>
                    <a:pt x="299" y="669"/>
                  </a:lnTo>
                  <a:lnTo>
                    <a:pt x="299" y="659"/>
                  </a:lnTo>
                  <a:lnTo>
                    <a:pt x="299" y="669"/>
                  </a:lnTo>
                  <a:lnTo>
                    <a:pt x="299" y="659"/>
                  </a:lnTo>
                  <a:lnTo>
                    <a:pt x="299" y="666"/>
                  </a:lnTo>
                  <a:lnTo>
                    <a:pt x="299" y="659"/>
                  </a:lnTo>
                  <a:lnTo>
                    <a:pt x="299" y="659"/>
                  </a:lnTo>
                  <a:lnTo>
                    <a:pt x="299" y="666"/>
                  </a:lnTo>
                  <a:lnTo>
                    <a:pt x="299" y="669"/>
                  </a:lnTo>
                  <a:lnTo>
                    <a:pt x="299" y="659"/>
                  </a:lnTo>
                  <a:lnTo>
                    <a:pt x="299" y="659"/>
                  </a:lnTo>
                  <a:lnTo>
                    <a:pt x="299" y="666"/>
                  </a:lnTo>
                  <a:lnTo>
                    <a:pt x="299" y="666"/>
                  </a:lnTo>
                  <a:lnTo>
                    <a:pt x="299" y="659"/>
                  </a:lnTo>
                  <a:lnTo>
                    <a:pt x="303" y="666"/>
                  </a:lnTo>
                  <a:lnTo>
                    <a:pt x="303" y="659"/>
                  </a:lnTo>
                  <a:lnTo>
                    <a:pt x="303" y="666"/>
                  </a:lnTo>
                  <a:lnTo>
                    <a:pt x="303" y="663"/>
                  </a:lnTo>
                  <a:lnTo>
                    <a:pt x="303" y="666"/>
                  </a:lnTo>
                  <a:lnTo>
                    <a:pt x="303" y="656"/>
                  </a:lnTo>
                  <a:lnTo>
                    <a:pt x="303" y="666"/>
                  </a:lnTo>
                  <a:lnTo>
                    <a:pt x="303" y="659"/>
                  </a:lnTo>
                  <a:lnTo>
                    <a:pt x="303" y="666"/>
                  </a:lnTo>
                  <a:lnTo>
                    <a:pt x="303" y="659"/>
                  </a:lnTo>
                  <a:lnTo>
                    <a:pt x="303" y="666"/>
                  </a:lnTo>
                  <a:lnTo>
                    <a:pt x="303" y="659"/>
                  </a:lnTo>
                  <a:lnTo>
                    <a:pt x="303" y="669"/>
                  </a:lnTo>
                  <a:lnTo>
                    <a:pt x="303" y="663"/>
                  </a:lnTo>
                  <a:lnTo>
                    <a:pt x="303" y="656"/>
                  </a:lnTo>
                  <a:lnTo>
                    <a:pt x="303" y="666"/>
                  </a:lnTo>
                  <a:lnTo>
                    <a:pt x="306" y="666"/>
                  </a:lnTo>
                  <a:lnTo>
                    <a:pt x="306" y="656"/>
                  </a:lnTo>
                  <a:lnTo>
                    <a:pt x="306" y="659"/>
                  </a:lnTo>
                  <a:lnTo>
                    <a:pt x="306" y="669"/>
                  </a:lnTo>
                  <a:lnTo>
                    <a:pt x="306" y="669"/>
                  </a:lnTo>
                  <a:lnTo>
                    <a:pt x="306" y="659"/>
                  </a:lnTo>
                  <a:lnTo>
                    <a:pt x="306" y="669"/>
                  </a:lnTo>
                  <a:lnTo>
                    <a:pt x="306" y="659"/>
                  </a:lnTo>
                  <a:lnTo>
                    <a:pt x="306" y="666"/>
                  </a:lnTo>
                  <a:lnTo>
                    <a:pt x="306" y="656"/>
                  </a:lnTo>
                  <a:lnTo>
                    <a:pt x="306" y="659"/>
                  </a:lnTo>
                  <a:lnTo>
                    <a:pt x="306" y="666"/>
                  </a:lnTo>
                  <a:lnTo>
                    <a:pt x="306" y="666"/>
                  </a:lnTo>
                  <a:lnTo>
                    <a:pt x="306" y="659"/>
                  </a:lnTo>
                  <a:lnTo>
                    <a:pt x="306" y="669"/>
                  </a:lnTo>
                  <a:lnTo>
                    <a:pt x="306" y="659"/>
                  </a:lnTo>
                  <a:lnTo>
                    <a:pt x="309" y="656"/>
                  </a:lnTo>
                  <a:lnTo>
                    <a:pt x="309" y="666"/>
                  </a:lnTo>
                  <a:lnTo>
                    <a:pt x="309" y="669"/>
                  </a:lnTo>
                  <a:lnTo>
                    <a:pt x="309" y="659"/>
                  </a:lnTo>
                  <a:lnTo>
                    <a:pt x="309" y="659"/>
                  </a:lnTo>
                  <a:lnTo>
                    <a:pt x="309" y="663"/>
                  </a:lnTo>
                  <a:lnTo>
                    <a:pt x="309" y="656"/>
                  </a:lnTo>
                  <a:lnTo>
                    <a:pt x="309" y="666"/>
                  </a:lnTo>
                  <a:lnTo>
                    <a:pt x="309" y="666"/>
                  </a:lnTo>
                  <a:lnTo>
                    <a:pt x="309" y="659"/>
                  </a:lnTo>
                  <a:lnTo>
                    <a:pt x="309" y="656"/>
                  </a:lnTo>
                  <a:lnTo>
                    <a:pt x="309" y="666"/>
                  </a:lnTo>
                  <a:lnTo>
                    <a:pt x="309" y="656"/>
                  </a:lnTo>
                  <a:lnTo>
                    <a:pt x="309" y="666"/>
                  </a:lnTo>
                  <a:lnTo>
                    <a:pt x="309" y="669"/>
                  </a:lnTo>
                  <a:lnTo>
                    <a:pt x="309" y="659"/>
                  </a:lnTo>
                  <a:lnTo>
                    <a:pt x="309" y="666"/>
                  </a:lnTo>
                  <a:lnTo>
                    <a:pt x="309" y="659"/>
                  </a:lnTo>
                  <a:lnTo>
                    <a:pt x="313" y="666"/>
                  </a:lnTo>
                  <a:lnTo>
                    <a:pt x="313" y="659"/>
                  </a:lnTo>
                  <a:lnTo>
                    <a:pt x="313" y="666"/>
                  </a:lnTo>
                  <a:lnTo>
                    <a:pt x="313" y="656"/>
                  </a:lnTo>
                  <a:lnTo>
                    <a:pt x="313" y="656"/>
                  </a:lnTo>
                  <a:lnTo>
                    <a:pt x="313" y="666"/>
                  </a:lnTo>
                  <a:lnTo>
                    <a:pt x="313" y="659"/>
                  </a:lnTo>
                  <a:lnTo>
                    <a:pt x="313" y="666"/>
                  </a:lnTo>
                  <a:lnTo>
                    <a:pt x="313" y="666"/>
                  </a:lnTo>
                  <a:lnTo>
                    <a:pt x="313" y="663"/>
                  </a:lnTo>
                  <a:lnTo>
                    <a:pt x="313" y="659"/>
                  </a:lnTo>
                  <a:lnTo>
                    <a:pt x="313" y="666"/>
                  </a:lnTo>
                  <a:lnTo>
                    <a:pt x="313" y="669"/>
                  </a:lnTo>
                  <a:lnTo>
                    <a:pt x="313" y="659"/>
                  </a:lnTo>
                  <a:lnTo>
                    <a:pt x="313" y="666"/>
                  </a:lnTo>
                  <a:lnTo>
                    <a:pt x="313" y="659"/>
                  </a:lnTo>
                  <a:lnTo>
                    <a:pt x="316" y="666"/>
                  </a:lnTo>
                  <a:lnTo>
                    <a:pt x="316" y="659"/>
                  </a:lnTo>
                  <a:lnTo>
                    <a:pt x="316" y="659"/>
                  </a:lnTo>
                  <a:lnTo>
                    <a:pt x="316" y="669"/>
                  </a:lnTo>
                  <a:lnTo>
                    <a:pt x="316" y="659"/>
                  </a:lnTo>
                  <a:lnTo>
                    <a:pt x="316" y="669"/>
                  </a:lnTo>
                  <a:lnTo>
                    <a:pt x="316" y="663"/>
                  </a:lnTo>
                  <a:lnTo>
                    <a:pt x="316" y="666"/>
                  </a:lnTo>
                  <a:lnTo>
                    <a:pt x="316" y="666"/>
                  </a:lnTo>
                  <a:lnTo>
                    <a:pt x="316" y="659"/>
                  </a:lnTo>
                  <a:lnTo>
                    <a:pt x="316" y="659"/>
                  </a:lnTo>
                  <a:lnTo>
                    <a:pt x="316" y="669"/>
                  </a:lnTo>
                  <a:lnTo>
                    <a:pt x="316" y="659"/>
                  </a:lnTo>
                  <a:lnTo>
                    <a:pt x="316" y="666"/>
                  </a:lnTo>
                  <a:lnTo>
                    <a:pt x="316" y="659"/>
                  </a:lnTo>
                  <a:lnTo>
                    <a:pt x="316" y="666"/>
                  </a:lnTo>
                  <a:lnTo>
                    <a:pt x="319" y="673"/>
                  </a:lnTo>
                  <a:lnTo>
                    <a:pt x="319" y="659"/>
                  </a:lnTo>
                  <a:lnTo>
                    <a:pt x="319" y="659"/>
                  </a:lnTo>
                  <a:lnTo>
                    <a:pt x="319" y="666"/>
                  </a:lnTo>
                  <a:lnTo>
                    <a:pt x="319" y="669"/>
                  </a:lnTo>
                  <a:lnTo>
                    <a:pt x="319" y="656"/>
                  </a:lnTo>
                  <a:lnTo>
                    <a:pt x="319" y="666"/>
                  </a:lnTo>
                  <a:lnTo>
                    <a:pt x="319" y="659"/>
                  </a:lnTo>
                  <a:lnTo>
                    <a:pt x="319" y="666"/>
                  </a:lnTo>
                  <a:lnTo>
                    <a:pt x="319" y="663"/>
                  </a:lnTo>
                  <a:lnTo>
                    <a:pt x="319" y="666"/>
                  </a:lnTo>
                  <a:lnTo>
                    <a:pt x="319" y="659"/>
                  </a:lnTo>
                  <a:lnTo>
                    <a:pt x="319" y="659"/>
                  </a:lnTo>
                  <a:lnTo>
                    <a:pt x="319" y="669"/>
                  </a:lnTo>
                  <a:lnTo>
                    <a:pt x="319" y="659"/>
                  </a:lnTo>
                  <a:lnTo>
                    <a:pt x="319" y="669"/>
                  </a:lnTo>
                  <a:lnTo>
                    <a:pt x="323" y="666"/>
                  </a:lnTo>
                  <a:lnTo>
                    <a:pt x="323" y="659"/>
                  </a:lnTo>
                  <a:lnTo>
                    <a:pt x="323" y="666"/>
                  </a:lnTo>
                  <a:lnTo>
                    <a:pt x="323" y="592"/>
                  </a:lnTo>
                  <a:lnTo>
                    <a:pt x="323" y="629"/>
                  </a:lnTo>
                  <a:lnTo>
                    <a:pt x="323" y="669"/>
                  </a:lnTo>
                  <a:lnTo>
                    <a:pt x="323" y="669"/>
                  </a:lnTo>
                  <a:lnTo>
                    <a:pt x="323" y="659"/>
                  </a:lnTo>
                  <a:lnTo>
                    <a:pt x="323" y="666"/>
                  </a:lnTo>
                  <a:lnTo>
                    <a:pt x="323" y="602"/>
                  </a:lnTo>
                  <a:lnTo>
                    <a:pt x="323" y="602"/>
                  </a:lnTo>
                  <a:lnTo>
                    <a:pt x="323" y="666"/>
                  </a:lnTo>
                  <a:lnTo>
                    <a:pt x="323" y="666"/>
                  </a:lnTo>
                  <a:lnTo>
                    <a:pt x="323" y="656"/>
                  </a:lnTo>
                  <a:lnTo>
                    <a:pt x="323" y="666"/>
                  </a:lnTo>
                  <a:lnTo>
                    <a:pt x="323" y="615"/>
                  </a:lnTo>
                  <a:lnTo>
                    <a:pt x="326" y="555"/>
                  </a:lnTo>
                  <a:lnTo>
                    <a:pt x="326" y="666"/>
                  </a:lnTo>
                  <a:lnTo>
                    <a:pt x="326" y="666"/>
                  </a:lnTo>
                  <a:lnTo>
                    <a:pt x="326" y="659"/>
                  </a:lnTo>
                  <a:lnTo>
                    <a:pt x="326" y="659"/>
                  </a:lnTo>
                  <a:lnTo>
                    <a:pt x="326" y="666"/>
                  </a:lnTo>
                  <a:lnTo>
                    <a:pt x="326" y="589"/>
                  </a:lnTo>
                  <a:lnTo>
                    <a:pt x="326" y="663"/>
                  </a:lnTo>
                  <a:lnTo>
                    <a:pt x="326" y="656"/>
                  </a:lnTo>
                  <a:lnTo>
                    <a:pt x="326" y="666"/>
                  </a:lnTo>
                  <a:lnTo>
                    <a:pt x="326" y="669"/>
                  </a:lnTo>
                  <a:lnTo>
                    <a:pt x="326" y="659"/>
                  </a:lnTo>
                  <a:lnTo>
                    <a:pt x="326" y="632"/>
                  </a:lnTo>
                  <a:lnTo>
                    <a:pt x="326" y="663"/>
                  </a:lnTo>
                  <a:lnTo>
                    <a:pt x="326" y="659"/>
                  </a:lnTo>
                  <a:lnTo>
                    <a:pt x="326" y="666"/>
                  </a:lnTo>
                  <a:lnTo>
                    <a:pt x="329" y="666"/>
                  </a:lnTo>
                  <a:lnTo>
                    <a:pt x="329" y="659"/>
                  </a:lnTo>
                  <a:lnTo>
                    <a:pt x="329" y="666"/>
                  </a:lnTo>
                  <a:lnTo>
                    <a:pt x="329" y="646"/>
                  </a:lnTo>
                  <a:lnTo>
                    <a:pt x="329" y="669"/>
                  </a:lnTo>
                  <a:lnTo>
                    <a:pt x="329" y="659"/>
                  </a:lnTo>
                  <a:lnTo>
                    <a:pt x="329" y="666"/>
                  </a:lnTo>
                  <a:lnTo>
                    <a:pt x="329" y="659"/>
                  </a:lnTo>
                  <a:lnTo>
                    <a:pt x="329" y="666"/>
                  </a:lnTo>
                  <a:lnTo>
                    <a:pt x="329" y="659"/>
                  </a:lnTo>
                  <a:lnTo>
                    <a:pt x="329" y="659"/>
                  </a:lnTo>
                  <a:lnTo>
                    <a:pt x="329" y="669"/>
                  </a:lnTo>
                  <a:lnTo>
                    <a:pt x="329" y="666"/>
                  </a:lnTo>
                  <a:lnTo>
                    <a:pt x="329" y="659"/>
                  </a:lnTo>
                  <a:lnTo>
                    <a:pt x="329" y="659"/>
                  </a:lnTo>
                  <a:lnTo>
                    <a:pt x="329" y="666"/>
                  </a:lnTo>
                  <a:lnTo>
                    <a:pt x="329" y="659"/>
                  </a:lnTo>
                  <a:lnTo>
                    <a:pt x="329" y="666"/>
                  </a:lnTo>
                  <a:lnTo>
                    <a:pt x="333" y="669"/>
                  </a:lnTo>
                  <a:lnTo>
                    <a:pt x="333" y="659"/>
                  </a:lnTo>
                  <a:lnTo>
                    <a:pt x="333" y="659"/>
                  </a:lnTo>
                  <a:lnTo>
                    <a:pt x="333" y="666"/>
                  </a:lnTo>
                  <a:lnTo>
                    <a:pt x="333" y="659"/>
                  </a:lnTo>
                  <a:lnTo>
                    <a:pt x="333" y="666"/>
                  </a:lnTo>
                  <a:lnTo>
                    <a:pt x="333" y="663"/>
                  </a:lnTo>
                  <a:lnTo>
                    <a:pt x="333" y="669"/>
                  </a:lnTo>
                  <a:lnTo>
                    <a:pt x="333" y="659"/>
                  </a:lnTo>
                  <a:lnTo>
                    <a:pt x="333" y="666"/>
                  </a:lnTo>
                  <a:lnTo>
                    <a:pt x="333" y="659"/>
                  </a:lnTo>
                  <a:lnTo>
                    <a:pt x="333" y="669"/>
                  </a:lnTo>
                  <a:lnTo>
                    <a:pt x="333" y="659"/>
                  </a:lnTo>
                  <a:lnTo>
                    <a:pt x="333" y="666"/>
                  </a:lnTo>
                  <a:lnTo>
                    <a:pt x="333" y="666"/>
                  </a:lnTo>
                  <a:lnTo>
                    <a:pt x="333" y="659"/>
                  </a:lnTo>
                  <a:lnTo>
                    <a:pt x="336" y="669"/>
                  </a:lnTo>
                  <a:lnTo>
                    <a:pt x="336" y="659"/>
                  </a:lnTo>
                  <a:lnTo>
                    <a:pt x="336" y="666"/>
                  </a:lnTo>
                  <a:lnTo>
                    <a:pt x="336" y="659"/>
                  </a:lnTo>
                  <a:lnTo>
                    <a:pt x="336" y="659"/>
                  </a:lnTo>
                  <a:lnTo>
                    <a:pt x="336" y="669"/>
                  </a:lnTo>
                  <a:lnTo>
                    <a:pt x="336" y="666"/>
                  </a:lnTo>
                  <a:lnTo>
                    <a:pt x="336" y="659"/>
                  </a:lnTo>
                  <a:lnTo>
                    <a:pt x="336" y="669"/>
                  </a:lnTo>
                  <a:lnTo>
                    <a:pt x="336" y="659"/>
                  </a:lnTo>
                  <a:lnTo>
                    <a:pt x="336" y="666"/>
                  </a:lnTo>
                  <a:lnTo>
                    <a:pt x="336" y="659"/>
                  </a:lnTo>
                  <a:lnTo>
                    <a:pt x="336" y="666"/>
                  </a:lnTo>
                  <a:lnTo>
                    <a:pt x="336" y="659"/>
                  </a:lnTo>
                  <a:lnTo>
                    <a:pt x="336" y="669"/>
                  </a:lnTo>
                  <a:lnTo>
                    <a:pt x="336" y="659"/>
                  </a:lnTo>
                  <a:lnTo>
                    <a:pt x="340" y="659"/>
                  </a:lnTo>
                  <a:lnTo>
                    <a:pt x="340" y="666"/>
                  </a:lnTo>
                  <a:lnTo>
                    <a:pt x="340" y="666"/>
                  </a:lnTo>
                  <a:lnTo>
                    <a:pt x="340" y="659"/>
                  </a:lnTo>
                  <a:lnTo>
                    <a:pt x="340" y="666"/>
                  </a:lnTo>
                  <a:lnTo>
                    <a:pt x="340" y="659"/>
                  </a:lnTo>
                  <a:lnTo>
                    <a:pt x="340" y="666"/>
                  </a:lnTo>
                  <a:lnTo>
                    <a:pt x="340" y="659"/>
                  </a:lnTo>
                  <a:lnTo>
                    <a:pt x="340" y="666"/>
                  </a:lnTo>
                  <a:lnTo>
                    <a:pt x="340" y="656"/>
                  </a:lnTo>
                  <a:lnTo>
                    <a:pt x="340" y="666"/>
                  </a:lnTo>
                  <a:lnTo>
                    <a:pt x="340" y="659"/>
                  </a:lnTo>
                  <a:lnTo>
                    <a:pt x="340" y="669"/>
                  </a:lnTo>
                  <a:lnTo>
                    <a:pt x="340" y="659"/>
                  </a:lnTo>
                  <a:lnTo>
                    <a:pt x="340" y="659"/>
                  </a:lnTo>
                  <a:lnTo>
                    <a:pt x="340" y="669"/>
                  </a:lnTo>
                  <a:lnTo>
                    <a:pt x="343" y="669"/>
                  </a:lnTo>
                  <a:lnTo>
                    <a:pt x="343" y="659"/>
                  </a:lnTo>
                  <a:lnTo>
                    <a:pt x="343" y="659"/>
                  </a:lnTo>
                  <a:lnTo>
                    <a:pt x="343" y="669"/>
                  </a:lnTo>
                  <a:lnTo>
                    <a:pt x="343" y="666"/>
                  </a:lnTo>
                  <a:lnTo>
                    <a:pt x="343" y="659"/>
                  </a:lnTo>
                  <a:lnTo>
                    <a:pt x="343" y="666"/>
                  </a:lnTo>
                  <a:lnTo>
                    <a:pt x="343" y="659"/>
                  </a:lnTo>
                  <a:lnTo>
                    <a:pt x="343" y="659"/>
                  </a:lnTo>
                  <a:lnTo>
                    <a:pt x="343" y="669"/>
                  </a:lnTo>
                  <a:lnTo>
                    <a:pt x="343" y="659"/>
                  </a:lnTo>
                  <a:lnTo>
                    <a:pt x="343" y="666"/>
                  </a:lnTo>
                  <a:lnTo>
                    <a:pt x="343" y="659"/>
                  </a:lnTo>
                  <a:lnTo>
                    <a:pt x="343" y="666"/>
                  </a:lnTo>
                  <a:lnTo>
                    <a:pt x="343" y="669"/>
                  </a:lnTo>
                  <a:lnTo>
                    <a:pt x="343" y="659"/>
                  </a:lnTo>
                  <a:lnTo>
                    <a:pt x="346" y="659"/>
                  </a:lnTo>
                  <a:lnTo>
                    <a:pt x="346" y="666"/>
                  </a:lnTo>
                  <a:lnTo>
                    <a:pt x="346" y="659"/>
                  </a:lnTo>
                  <a:lnTo>
                    <a:pt x="346" y="666"/>
                  </a:lnTo>
                  <a:lnTo>
                    <a:pt x="346" y="666"/>
                  </a:lnTo>
                  <a:lnTo>
                    <a:pt x="346" y="659"/>
                  </a:lnTo>
                  <a:lnTo>
                    <a:pt x="346" y="659"/>
                  </a:lnTo>
                  <a:lnTo>
                    <a:pt x="346" y="669"/>
                  </a:lnTo>
                  <a:lnTo>
                    <a:pt x="346" y="669"/>
                  </a:lnTo>
                  <a:lnTo>
                    <a:pt x="346" y="656"/>
                  </a:lnTo>
                  <a:lnTo>
                    <a:pt x="346" y="659"/>
                  </a:lnTo>
                  <a:lnTo>
                    <a:pt x="346" y="666"/>
                  </a:lnTo>
                  <a:lnTo>
                    <a:pt x="346" y="663"/>
                  </a:lnTo>
                  <a:lnTo>
                    <a:pt x="346" y="666"/>
                  </a:lnTo>
                  <a:lnTo>
                    <a:pt x="346" y="659"/>
                  </a:lnTo>
                  <a:lnTo>
                    <a:pt x="346" y="666"/>
                  </a:lnTo>
                  <a:lnTo>
                    <a:pt x="350" y="656"/>
                  </a:lnTo>
                  <a:lnTo>
                    <a:pt x="350" y="666"/>
                  </a:lnTo>
                  <a:lnTo>
                    <a:pt x="350" y="659"/>
                  </a:lnTo>
                  <a:lnTo>
                    <a:pt x="350" y="666"/>
                  </a:lnTo>
                  <a:lnTo>
                    <a:pt x="350" y="666"/>
                  </a:lnTo>
                  <a:lnTo>
                    <a:pt x="350" y="656"/>
                  </a:lnTo>
                  <a:lnTo>
                    <a:pt x="350" y="666"/>
                  </a:lnTo>
                  <a:lnTo>
                    <a:pt x="350" y="659"/>
                  </a:lnTo>
                  <a:lnTo>
                    <a:pt x="350" y="666"/>
                  </a:lnTo>
                  <a:lnTo>
                    <a:pt x="350" y="659"/>
                  </a:lnTo>
                  <a:lnTo>
                    <a:pt x="350" y="659"/>
                  </a:lnTo>
                  <a:lnTo>
                    <a:pt x="350" y="666"/>
                  </a:lnTo>
                  <a:lnTo>
                    <a:pt x="350" y="666"/>
                  </a:lnTo>
                  <a:lnTo>
                    <a:pt x="350" y="656"/>
                  </a:lnTo>
                  <a:lnTo>
                    <a:pt x="350" y="656"/>
                  </a:lnTo>
                  <a:lnTo>
                    <a:pt x="350" y="669"/>
                  </a:lnTo>
                  <a:lnTo>
                    <a:pt x="353" y="659"/>
                  </a:lnTo>
                  <a:lnTo>
                    <a:pt x="353" y="669"/>
                  </a:lnTo>
                  <a:lnTo>
                    <a:pt x="353" y="666"/>
                  </a:lnTo>
                  <a:lnTo>
                    <a:pt x="353" y="656"/>
                  </a:lnTo>
                  <a:lnTo>
                    <a:pt x="353" y="666"/>
                  </a:lnTo>
                  <a:lnTo>
                    <a:pt x="353" y="656"/>
                  </a:lnTo>
                  <a:lnTo>
                    <a:pt x="353" y="656"/>
                  </a:lnTo>
                  <a:lnTo>
                    <a:pt x="353" y="666"/>
                  </a:lnTo>
                  <a:lnTo>
                    <a:pt x="353" y="656"/>
                  </a:lnTo>
                  <a:lnTo>
                    <a:pt x="353" y="666"/>
                  </a:lnTo>
                  <a:lnTo>
                    <a:pt x="353" y="666"/>
                  </a:lnTo>
                  <a:lnTo>
                    <a:pt x="353" y="659"/>
                  </a:lnTo>
                  <a:lnTo>
                    <a:pt x="353" y="666"/>
                  </a:lnTo>
                  <a:lnTo>
                    <a:pt x="353" y="663"/>
                  </a:lnTo>
                  <a:lnTo>
                    <a:pt x="353" y="659"/>
                  </a:lnTo>
                  <a:lnTo>
                    <a:pt x="353" y="666"/>
                  </a:lnTo>
                  <a:lnTo>
                    <a:pt x="356" y="669"/>
                  </a:lnTo>
                  <a:lnTo>
                    <a:pt x="356" y="659"/>
                  </a:lnTo>
                  <a:lnTo>
                    <a:pt x="356" y="659"/>
                  </a:lnTo>
                  <a:lnTo>
                    <a:pt x="356" y="666"/>
                  </a:lnTo>
                  <a:lnTo>
                    <a:pt x="356" y="666"/>
                  </a:lnTo>
                  <a:lnTo>
                    <a:pt x="356" y="659"/>
                  </a:lnTo>
                  <a:lnTo>
                    <a:pt x="356" y="656"/>
                  </a:lnTo>
                  <a:lnTo>
                    <a:pt x="356" y="666"/>
                  </a:lnTo>
                  <a:lnTo>
                    <a:pt x="356" y="659"/>
                  </a:lnTo>
                  <a:lnTo>
                    <a:pt x="356" y="669"/>
                  </a:lnTo>
                  <a:lnTo>
                    <a:pt x="356" y="666"/>
                  </a:lnTo>
                  <a:lnTo>
                    <a:pt x="356" y="659"/>
                  </a:lnTo>
                  <a:lnTo>
                    <a:pt x="356" y="659"/>
                  </a:lnTo>
                  <a:lnTo>
                    <a:pt x="356" y="666"/>
                  </a:lnTo>
                  <a:lnTo>
                    <a:pt x="356" y="659"/>
                  </a:lnTo>
                  <a:lnTo>
                    <a:pt x="356" y="666"/>
                  </a:lnTo>
                  <a:lnTo>
                    <a:pt x="360" y="659"/>
                  </a:lnTo>
                  <a:lnTo>
                    <a:pt x="360" y="666"/>
                  </a:lnTo>
                  <a:lnTo>
                    <a:pt x="360" y="656"/>
                  </a:lnTo>
                  <a:lnTo>
                    <a:pt x="360" y="666"/>
                  </a:lnTo>
                  <a:lnTo>
                    <a:pt x="360" y="666"/>
                  </a:lnTo>
                  <a:lnTo>
                    <a:pt x="360" y="659"/>
                  </a:lnTo>
                  <a:lnTo>
                    <a:pt x="360" y="659"/>
                  </a:lnTo>
                  <a:lnTo>
                    <a:pt x="360" y="666"/>
                  </a:lnTo>
                  <a:lnTo>
                    <a:pt x="360" y="666"/>
                  </a:lnTo>
                  <a:lnTo>
                    <a:pt x="360" y="659"/>
                  </a:lnTo>
                  <a:lnTo>
                    <a:pt x="360" y="659"/>
                  </a:lnTo>
                  <a:lnTo>
                    <a:pt x="360" y="666"/>
                  </a:lnTo>
                  <a:lnTo>
                    <a:pt x="360" y="659"/>
                  </a:lnTo>
                  <a:lnTo>
                    <a:pt x="360" y="666"/>
                  </a:lnTo>
                  <a:lnTo>
                    <a:pt x="360" y="656"/>
                  </a:lnTo>
                  <a:lnTo>
                    <a:pt x="360" y="666"/>
                  </a:lnTo>
                  <a:lnTo>
                    <a:pt x="360" y="659"/>
                  </a:lnTo>
                  <a:lnTo>
                    <a:pt x="360" y="666"/>
                  </a:lnTo>
                  <a:lnTo>
                    <a:pt x="363" y="659"/>
                  </a:lnTo>
                  <a:lnTo>
                    <a:pt x="363" y="666"/>
                  </a:lnTo>
                  <a:lnTo>
                    <a:pt x="363" y="666"/>
                  </a:lnTo>
                  <a:lnTo>
                    <a:pt x="363" y="659"/>
                  </a:lnTo>
                  <a:lnTo>
                    <a:pt x="363" y="656"/>
                  </a:lnTo>
                  <a:lnTo>
                    <a:pt x="363" y="666"/>
                  </a:lnTo>
                  <a:lnTo>
                    <a:pt x="363" y="666"/>
                  </a:lnTo>
                  <a:lnTo>
                    <a:pt x="363" y="656"/>
                  </a:lnTo>
                  <a:lnTo>
                    <a:pt x="363" y="656"/>
                  </a:lnTo>
                  <a:lnTo>
                    <a:pt x="363" y="666"/>
                  </a:lnTo>
                  <a:lnTo>
                    <a:pt x="363" y="659"/>
                  </a:lnTo>
                  <a:lnTo>
                    <a:pt x="363" y="669"/>
                  </a:lnTo>
                  <a:lnTo>
                    <a:pt x="363" y="659"/>
                  </a:lnTo>
                  <a:lnTo>
                    <a:pt x="363" y="666"/>
                  </a:lnTo>
                  <a:lnTo>
                    <a:pt x="363" y="666"/>
                  </a:lnTo>
                  <a:lnTo>
                    <a:pt x="363" y="659"/>
                  </a:lnTo>
                  <a:lnTo>
                    <a:pt x="366" y="666"/>
                  </a:lnTo>
                  <a:lnTo>
                    <a:pt x="366" y="659"/>
                  </a:lnTo>
                  <a:lnTo>
                    <a:pt x="366" y="663"/>
                  </a:lnTo>
                  <a:lnTo>
                    <a:pt x="366" y="656"/>
                  </a:lnTo>
                  <a:lnTo>
                    <a:pt x="366" y="666"/>
                  </a:lnTo>
                  <a:lnTo>
                    <a:pt x="366" y="656"/>
                  </a:lnTo>
                  <a:lnTo>
                    <a:pt x="366" y="659"/>
                  </a:lnTo>
                  <a:lnTo>
                    <a:pt x="366" y="663"/>
                  </a:lnTo>
                  <a:lnTo>
                    <a:pt x="366" y="659"/>
                  </a:lnTo>
                  <a:lnTo>
                    <a:pt x="366" y="666"/>
                  </a:lnTo>
                  <a:lnTo>
                    <a:pt x="366" y="666"/>
                  </a:lnTo>
                  <a:lnTo>
                    <a:pt x="366" y="656"/>
                  </a:lnTo>
                  <a:lnTo>
                    <a:pt x="366" y="659"/>
                  </a:lnTo>
                  <a:lnTo>
                    <a:pt x="366" y="666"/>
                  </a:lnTo>
                  <a:lnTo>
                    <a:pt x="366" y="659"/>
                  </a:lnTo>
                  <a:lnTo>
                    <a:pt x="366" y="666"/>
                  </a:lnTo>
                  <a:lnTo>
                    <a:pt x="370" y="669"/>
                  </a:lnTo>
                  <a:lnTo>
                    <a:pt x="370" y="656"/>
                  </a:lnTo>
                  <a:lnTo>
                    <a:pt x="370" y="659"/>
                  </a:lnTo>
                  <a:lnTo>
                    <a:pt x="370" y="666"/>
                  </a:lnTo>
                  <a:lnTo>
                    <a:pt x="370" y="666"/>
                  </a:lnTo>
                  <a:lnTo>
                    <a:pt x="370" y="659"/>
                  </a:lnTo>
                  <a:lnTo>
                    <a:pt x="370" y="666"/>
                  </a:lnTo>
                  <a:lnTo>
                    <a:pt x="370" y="659"/>
                  </a:lnTo>
                  <a:lnTo>
                    <a:pt x="370" y="656"/>
                  </a:lnTo>
                  <a:lnTo>
                    <a:pt x="370" y="666"/>
                  </a:lnTo>
                  <a:lnTo>
                    <a:pt x="370" y="666"/>
                  </a:lnTo>
                  <a:lnTo>
                    <a:pt x="370" y="659"/>
                  </a:lnTo>
                  <a:lnTo>
                    <a:pt x="370" y="659"/>
                  </a:lnTo>
                  <a:lnTo>
                    <a:pt x="370" y="666"/>
                  </a:lnTo>
                  <a:lnTo>
                    <a:pt x="370" y="659"/>
                  </a:lnTo>
                  <a:lnTo>
                    <a:pt x="370" y="669"/>
                  </a:lnTo>
                  <a:lnTo>
                    <a:pt x="373" y="669"/>
                  </a:lnTo>
                  <a:lnTo>
                    <a:pt x="373" y="656"/>
                  </a:lnTo>
                  <a:lnTo>
                    <a:pt x="373" y="659"/>
                  </a:lnTo>
                  <a:lnTo>
                    <a:pt x="373" y="669"/>
                  </a:lnTo>
                  <a:lnTo>
                    <a:pt x="373" y="659"/>
                  </a:lnTo>
                  <a:lnTo>
                    <a:pt x="373" y="669"/>
                  </a:lnTo>
                  <a:lnTo>
                    <a:pt x="373" y="659"/>
                  </a:lnTo>
                  <a:lnTo>
                    <a:pt x="373" y="666"/>
                  </a:lnTo>
                  <a:lnTo>
                    <a:pt x="373" y="669"/>
                  </a:lnTo>
                  <a:lnTo>
                    <a:pt x="373" y="659"/>
                  </a:lnTo>
                  <a:lnTo>
                    <a:pt x="373" y="663"/>
                  </a:lnTo>
                  <a:lnTo>
                    <a:pt x="373" y="659"/>
                  </a:lnTo>
                  <a:lnTo>
                    <a:pt x="373" y="666"/>
                  </a:lnTo>
                  <a:lnTo>
                    <a:pt x="373" y="656"/>
                  </a:lnTo>
                  <a:lnTo>
                    <a:pt x="373" y="666"/>
                  </a:lnTo>
                  <a:lnTo>
                    <a:pt x="373" y="659"/>
                  </a:lnTo>
                  <a:lnTo>
                    <a:pt x="377" y="666"/>
                  </a:lnTo>
                  <a:lnTo>
                    <a:pt x="377" y="659"/>
                  </a:lnTo>
                  <a:lnTo>
                    <a:pt x="377" y="659"/>
                  </a:lnTo>
                  <a:lnTo>
                    <a:pt x="377" y="669"/>
                  </a:lnTo>
                  <a:lnTo>
                    <a:pt x="377" y="659"/>
                  </a:lnTo>
                  <a:lnTo>
                    <a:pt x="377" y="666"/>
                  </a:lnTo>
                  <a:lnTo>
                    <a:pt x="377" y="666"/>
                  </a:lnTo>
                  <a:lnTo>
                    <a:pt x="377" y="659"/>
                  </a:lnTo>
                  <a:lnTo>
                    <a:pt x="377" y="666"/>
                  </a:lnTo>
                  <a:lnTo>
                    <a:pt x="377" y="659"/>
                  </a:lnTo>
                  <a:lnTo>
                    <a:pt x="377" y="666"/>
                  </a:lnTo>
                  <a:lnTo>
                    <a:pt x="377" y="656"/>
                  </a:lnTo>
                  <a:lnTo>
                    <a:pt x="377" y="659"/>
                  </a:lnTo>
                  <a:lnTo>
                    <a:pt x="377" y="663"/>
                  </a:lnTo>
                  <a:lnTo>
                    <a:pt x="377" y="659"/>
                  </a:lnTo>
                  <a:lnTo>
                    <a:pt x="377" y="666"/>
                  </a:lnTo>
                  <a:lnTo>
                    <a:pt x="380" y="659"/>
                  </a:lnTo>
                  <a:lnTo>
                    <a:pt x="380" y="669"/>
                  </a:lnTo>
                  <a:lnTo>
                    <a:pt x="380" y="659"/>
                  </a:lnTo>
                  <a:lnTo>
                    <a:pt x="380" y="666"/>
                  </a:lnTo>
                  <a:lnTo>
                    <a:pt x="380" y="666"/>
                  </a:lnTo>
                  <a:lnTo>
                    <a:pt x="380" y="659"/>
                  </a:lnTo>
                  <a:lnTo>
                    <a:pt x="380" y="659"/>
                  </a:lnTo>
                  <a:lnTo>
                    <a:pt x="380" y="666"/>
                  </a:lnTo>
                  <a:lnTo>
                    <a:pt x="380" y="659"/>
                  </a:lnTo>
                  <a:lnTo>
                    <a:pt x="380" y="666"/>
                  </a:lnTo>
                  <a:lnTo>
                    <a:pt x="380" y="666"/>
                  </a:lnTo>
                  <a:lnTo>
                    <a:pt x="380" y="656"/>
                  </a:lnTo>
                  <a:lnTo>
                    <a:pt x="380" y="659"/>
                  </a:lnTo>
                  <a:lnTo>
                    <a:pt x="380" y="666"/>
                  </a:lnTo>
                  <a:lnTo>
                    <a:pt x="380" y="666"/>
                  </a:lnTo>
                  <a:lnTo>
                    <a:pt x="380" y="659"/>
                  </a:lnTo>
                  <a:lnTo>
                    <a:pt x="383" y="669"/>
                  </a:lnTo>
                  <a:lnTo>
                    <a:pt x="383" y="659"/>
                  </a:lnTo>
                  <a:lnTo>
                    <a:pt x="383" y="659"/>
                  </a:lnTo>
                  <a:lnTo>
                    <a:pt x="383" y="666"/>
                  </a:lnTo>
                  <a:lnTo>
                    <a:pt x="383" y="666"/>
                  </a:lnTo>
                  <a:lnTo>
                    <a:pt x="383" y="659"/>
                  </a:lnTo>
                  <a:lnTo>
                    <a:pt x="383" y="659"/>
                  </a:lnTo>
                  <a:lnTo>
                    <a:pt x="383" y="666"/>
                  </a:lnTo>
                  <a:lnTo>
                    <a:pt x="383" y="659"/>
                  </a:lnTo>
                  <a:lnTo>
                    <a:pt x="383" y="666"/>
                  </a:lnTo>
                  <a:lnTo>
                    <a:pt x="383" y="663"/>
                  </a:lnTo>
                  <a:lnTo>
                    <a:pt x="383" y="666"/>
                  </a:lnTo>
                  <a:lnTo>
                    <a:pt x="383" y="666"/>
                  </a:lnTo>
                  <a:lnTo>
                    <a:pt x="383" y="659"/>
                  </a:lnTo>
                  <a:lnTo>
                    <a:pt x="383" y="666"/>
                  </a:lnTo>
                  <a:lnTo>
                    <a:pt x="383" y="659"/>
                  </a:lnTo>
                  <a:lnTo>
                    <a:pt x="387" y="659"/>
                  </a:lnTo>
                  <a:lnTo>
                    <a:pt x="387" y="666"/>
                  </a:lnTo>
                  <a:lnTo>
                    <a:pt x="387" y="666"/>
                  </a:lnTo>
                  <a:lnTo>
                    <a:pt x="387" y="659"/>
                  </a:lnTo>
                  <a:lnTo>
                    <a:pt x="387" y="656"/>
                  </a:lnTo>
                  <a:lnTo>
                    <a:pt x="387" y="666"/>
                  </a:lnTo>
                  <a:lnTo>
                    <a:pt x="387" y="666"/>
                  </a:lnTo>
                  <a:lnTo>
                    <a:pt x="387" y="656"/>
                  </a:lnTo>
                  <a:lnTo>
                    <a:pt x="387" y="659"/>
                  </a:lnTo>
                  <a:lnTo>
                    <a:pt x="387" y="666"/>
                  </a:lnTo>
                  <a:lnTo>
                    <a:pt x="387" y="659"/>
                  </a:lnTo>
                  <a:lnTo>
                    <a:pt x="387" y="666"/>
                  </a:lnTo>
                  <a:lnTo>
                    <a:pt x="387" y="669"/>
                  </a:lnTo>
                  <a:lnTo>
                    <a:pt x="387" y="659"/>
                  </a:lnTo>
                  <a:lnTo>
                    <a:pt x="387" y="666"/>
                  </a:lnTo>
                  <a:lnTo>
                    <a:pt x="387" y="659"/>
                  </a:lnTo>
                  <a:lnTo>
                    <a:pt x="390" y="659"/>
                  </a:lnTo>
                  <a:lnTo>
                    <a:pt x="390" y="666"/>
                  </a:lnTo>
                  <a:lnTo>
                    <a:pt x="390" y="659"/>
                  </a:lnTo>
                  <a:lnTo>
                    <a:pt x="390" y="666"/>
                  </a:lnTo>
                  <a:lnTo>
                    <a:pt x="390" y="666"/>
                  </a:lnTo>
                  <a:lnTo>
                    <a:pt x="390" y="663"/>
                  </a:lnTo>
                  <a:lnTo>
                    <a:pt x="390" y="666"/>
                  </a:lnTo>
                  <a:lnTo>
                    <a:pt x="390" y="659"/>
                  </a:lnTo>
                  <a:lnTo>
                    <a:pt x="390" y="666"/>
                  </a:lnTo>
                  <a:lnTo>
                    <a:pt x="390" y="659"/>
                  </a:lnTo>
                  <a:lnTo>
                    <a:pt x="390" y="666"/>
                  </a:lnTo>
                  <a:lnTo>
                    <a:pt x="390" y="659"/>
                  </a:lnTo>
                  <a:lnTo>
                    <a:pt x="390" y="659"/>
                  </a:lnTo>
                  <a:lnTo>
                    <a:pt x="390" y="666"/>
                  </a:lnTo>
                  <a:lnTo>
                    <a:pt x="390" y="669"/>
                  </a:lnTo>
                  <a:lnTo>
                    <a:pt x="390" y="659"/>
                  </a:lnTo>
                  <a:lnTo>
                    <a:pt x="393" y="669"/>
                  </a:lnTo>
                  <a:lnTo>
                    <a:pt x="393" y="659"/>
                  </a:lnTo>
                  <a:lnTo>
                    <a:pt x="393" y="659"/>
                  </a:lnTo>
                  <a:lnTo>
                    <a:pt x="393" y="666"/>
                  </a:lnTo>
                  <a:lnTo>
                    <a:pt x="393" y="666"/>
                  </a:lnTo>
                  <a:lnTo>
                    <a:pt x="393" y="656"/>
                  </a:lnTo>
                  <a:lnTo>
                    <a:pt x="393" y="656"/>
                  </a:lnTo>
                  <a:lnTo>
                    <a:pt x="393" y="669"/>
                  </a:lnTo>
                  <a:lnTo>
                    <a:pt x="393" y="659"/>
                  </a:lnTo>
                  <a:lnTo>
                    <a:pt x="393" y="669"/>
                  </a:lnTo>
                  <a:lnTo>
                    <a:pt x="393" y="659"/>
                  </a:lnTo>
                  <a:lnTo>
                    <a:pt x="393" y="666"/>
                  </a:lnTo>
                  <a:lnTo>
                    <a:pt x="393" y="659"/>
                  </a:lnTo>
                  <a:lnTo>
                    <a:pt x="393" y="666"/>
                  </a:lnTo>
                  <a:lnTo>
                    <a:pt x="393" y="656"/>
                  </a:lnTo>
                  <a:lnTo>
                    <a:pt x="393" y="666"/>
                  </a:lnTo>
                  <a:lnTo>
                    <a:pt x="397" y="659"/>
                  </a:lnTo>
                  <a:lnTo>
                    <a:pt x="397" y="666"/>
                  </a:lnTo>
                  <a:lnTo>
                    <a:pt x="397" y="669"/>
                  </a:lnTo>
                  <a:lnTo>
                    <a:pt x="397" y="659"/>
                  </a:lnTo>
                  <a:lnTo>
                    <a:pt x="397" y="659"/>
                  </a:lnTo>
                  <a:lnTo>
                    <a:pt x="397" y="666"/>
                  </a:lnTo>
                  <a:lnTo>
                    <a:pt x="397" y="666"/>
                  </a:lnTo>
                  <a:lnTo>
                    <a:pt x="397" y="659"/>
                  </a:lnTo>
                  <a:lnTo>
                    <a:pt x="397" y="659"/>
                  </a:lnTo>
                  <a:lnTo>
                    <a:pt x="397" y="669"/>
                  </a:lnTo>
                  <a:lnTo>
                    <a:pt x="397" y="666"/>
                  </a:lnTo>
                  <a:lnTo>
                    <a:pt x="397" y="659"/>
                  </a:lnTo>
                  <a:lnTo>
                    <a:pt x="397" y="666"/>
                  </a:lnTo>
                  <a:lnTo>
                    <a:pt x="397" y="663"/>
                  </a:lnTo>
                  <a:lnTo>
                    <a:pt x="397" y="666"/>
                  </a:lnTo>
                  <a:lnTo>
                    <a:pt x="397" y="659"/>
                  </a:lnTo>
                  <a:lnTo>
                    <a:pt x="400" y="659"/>
                  </a:lnTo>
                  <a:lnTo>
                    <a:pt x="400" y="666"/>
                  </a:lnTo>
                  <a:lnTo>
                    <a:pt x="400" y="659"/>
                  </a:lnTo>
                  <a:lnTo>
                    <a:pt x="400" y="666"/>
                  </a:lnTo>
                  <a:lnTo>
                    <a:pt x="400" y="666"/>
                  </a:lnTo>
                  <a:lnTo>
                    <a:pt x="400" y="659"/>
                  </a:lnTo>
                  <a:lnTo>
                    <a:pt x="400" y="656"/>
                  </a:lnTo>
                  <a:lnTo>
                    <a:pt x="400" y="666"/>
                  </a:lnTo>
                  <a:lnTo>
                    <a:pt x="400" y="666"/>
                  </a:lnTo>
                  <a:lnTo>
                    <a:pt x="400" y="659"/>
                  </a:lnTo>
                  <a:lnTo>
                    <a:pt x="400" y="659"/>
                  </a:lnTo>
                  <a:lnTo>
                    <a:pt x="400" y="666"/>
                  </a:lnTo>
                  <a:lnTo>
                    <a:pt x="400" y="669"/>
                  </a:lnTo>
                  <a:lnTo>
                    <a:pt x="400" y="656"/>
                  </a:lnTo>
                  <a:lnTo>
                    <a:pt x="400" y="659"/>
                  </a:lnTo>
                  <a:lnTo>
                    <a:pt x="400" y="666"/>
                  </a:lnTo>
                  <a:lnTo>
                    <a:pt x="403" y="656"/>
                  </a:lnTo>
                  <a:lnTo>
                    <a:pt x="403" y="666"/>
                  </a:lnTo>
                  <a:lnTo>
                    <a:pt x="403" y="666"/>
                  </a:lnTo>
                  <a:lnTo>
                    <a:pt x="403" y="659"/>
                  </a:lnTo>
                  <a:lnTo>
                    <a:pt x="403" y="666"/>
                  </a:lnTo>
                  <a:lnTo>
                    <a:pt x="403" y="659"/>
                  </a:lnTo>
                  <a:lnTo>
                    <a:pt x="403" y="666"/>
                  </a:lnTo>
                  <a:lnTo>
                    <a:pt x="403" y="659"/>
                  </a:lnTo>
                  <a:lnTo>
                    <a:pt x="403" y="666"/>
                  </a:lnTo>
                  <a:lnTo>
                    <a:pt x="403" y="659"/>
                  </a:lnTo>
                  <a:lnTo>
                    <a:pt x="403" y="659"/>
                  </a:lnTo>
                  <a:lnTo>
                    <a:pt x="403" y="666"/>
                  </a:lnTo>
                  <a:lnTo>
                    <a:pt x="403" y="669"/>
                  </a:lnTo>
                  <a:lnTo>
                    <a:pt x="403" y="656"/>
                  </a:lnTo>
                  <a:lnTo>
                    <a:pt x="403" y="656"/>
                  </a:lnTo>
                  <a:lnTo>
                    <a:pt x="403" y="666"/>
                  </a:lnTo>
                  <a:lnTo>
                    <a:pt x="407" y="659"/>
                  </a:lnTo>
                  <a:lnTo>
                    <a:pt x="407" y="666"/>
                  </a:lnTo>
                  <a:lnTo>
                    <a:pt x="407" y="659"/>
                  </a:lnTo>
                  <a:lnTo>
                    <a:pt x="407" y="666"/>
                  </a:lnTo>
                  <a:lnTo>
                    <a:pt x="407" y="659"/>
                  </a:lnTo>
                  <a:lnTo>
                    <a:pt x="407" y="666"/>
                  </a:lnTo>
                  <a:lnTo>
                    <a:pt x="407" y="666"/>
                  </a:lnTo>
                  <a:lnTo>
                    <a:pt x="407" y="659"/>
                  </a:lnTo>
                  <a:lnTo>
                    <a:pt x="407" y="659"/>
                  </a:lnTo>
                  <a:lnTo>
                    <a:pt x="407" y="666"/>
                  </a:lnTo>
                  <a:lnTo>
                    <a:pt x="407" y="659"/>
                  </a:lnTo>
                  <a:lnTo>
                    <a:pt x="407" y="666"/>
                  </a:lnTo>
                  <a:lnTo>
                    <a:pt x="407" y="669"/>
                  </a:lnTo>
                  <a:lnTo>
                    <a:pt x="407" y="659"/>
                  </a:lnTo>
                  <a:lnTo>
                    <a:pt x="407" y="669"/>
                  </a:lnTo>
                  <a:lnTo>
                    <a:pt x="407" y="659"/>
                  </a:lnTo>
                  <a:lnTo>
                    <a:pt x="407" y="659"/>
                  </a:lnTo>
                  <a:lnTo>
                    <a:pt x="407" y="669"/>
                  </a:lnTo>
                  <a:lnTo>
                    <a:pt x="410" y="669"/>
                  </a:lnTo>
                  <a:lnTo>
                    <a:pt x="410" y="659"/>
                  </a:lnTo>
                  <a:lnTo>
                    <a:pt x="410" y="659"/>
                  </a:lnTo>
                  <a:lnTo>
                    <a:pt x="410" y="669"/>
                  </a:lnTo>
                  <a:lnTo>
                    <a:pt x="410" y="666"/>
                  </a:lnTo>
                  <a:lnTo>
                    <a:pt x="410" y="659"/>
                  </a:lnTo>
                  <a:lnTo>
                    <a:pt x="410" y="666"/>
                  </a:lnTo>
                  <a:lnTo>
                    <a:pt x="410" y="659"/>
                  </a:lnTo>
                  <a:lnTo>
                    <a:pt x="410" y="659"/>
                  </a:lnTo>
                  <a:lnTo>
                    <a:pt x="410" y="666"/>
                  </a:lnTo>
                  <a:lnTo>
                    <a:pt x="410" y="659"/>
                  </a:lnTo>
                  <a:lnTo>
                    <a:pt x="410" y="666"/>
                  </a:lnTo>
                  <a:lnTo>
                    <a:pt x="410" y="666"/>
                  </a:lnTo>
                  <a:lnTo>
                    <a:pt x="410" y="663"/>
                  </a:lnTo>
                  <a:lnTo>
                    <a:pt x="410" y="659"/>
                  </a:lnTo>
                  <a:lnTo>
                    <a:pt x="410" y="666"/>
                  </a:lnTo>
                  <a:lnTo>
                    <a:pt x="410" y="666"/>
                  </a:lnTo>
                  <a:lnTo>
                    <a:pt x="410" y="659"/>
                  </a:lnTo>
                  <a:lnTo>
                    <a:pt x="413" y="669"/>
                  </a:lnTo>
                  <a:lnTo>
                    <a:pt x="413" y="659"/>
                  </a:lnTo>
                  <a:lnTo>
                    <a:pt x="413" y="659"/>
                  </a:lnTo>
                  <a:lnTo>
                    <a:pt x="413" y="669"/>
                  </a:lnTo>
                  <a:lnTo>
                    <a:pt x="413" y="659"/>
                  </a:lnTo>
                  <a:lnTo>
                    <a:pt x="413" y="666"/>
                  </a:lnTo>
                  <a:lnTo>
                    <a:pt x="413" y="663"/>
                  </a:lnTo>
                  <a:lnTo>
                    <a:pt x="413" y="669"/>
                  </a:lnTo>
                  <a:lnTo>
                    <a:pt x="413" y="669"/>
                  </a:lnTo>
                  <a:lnTo>
                    <a:pt x="413" y="659"/>
                  </a:lnTo>
                  <a:lnTo>
                    <a:pt x="413" y="663"/>
                  </a:lnTo>
                  <a:lnTo>
                    <a:pt x="413" y="659"/>
                  </a:lnTo>
                  <a:lnTo>
                    <a:pt x="413" y="659"/>
                  </a:lnTo>
                  <a:lnTo>
                    <a:pt x="413" y="666"/>
                  </a:lnTo>
                  <a:lnTo>
                    <a:pt x="413" y="666"/>
                  </a:lnTo>
                  <a:lnTo>
                    <a:pt x="413" y="659"/>
                  </a:lnTo>
                  <a:lnTo>
                    <a:pt x="417" y="659"/>
                  </a:lnTo>
                  <a:lnTo>
                    <a:pt x="417" y="666"/>
                  </a:lnTo>
                  <a:lnTo>
                    <a:pt x="417" y="659"/>
                  </a:lnTo>
                  <a:lnTo>
                    <a:pt x="417" y="666"/>
                  </a:lnTo>
                  <a:lnTo>
                    <a:pt x="417" y="669"/>
                  </a:lnTo>
                  <a:lnTo>
                    <a:pt x="417" y="659"/>
                  </a:lnTo>
                  <a:lnTo>
                    <a:pt x="417" y="659"/>
                  </a:lnTo>
                  <a:lnTo>
                    <a:pt x="417" y="669"/>
                  </a:lnTo>
                  <a:lnTo>
                    <a:pt x="417" y="659"/>
                  </a:lnTo>
                  <a:lnTo>
                    <a:pt x="417" y="666"/>
                  </a:lnTo>
                  <a:lnTo>
                    <a:pt x="417" y="669"/>
                  </a:lnTo>
                  <a:lnTo>
                    <a:pt x="417" y="659"/>
                  </a:lnTo>
                  <a:lnTo>
                    <a:pt x="417" y="669"/>
                  </a:lnTo>
                  <a:lnTo>
                    <a:pt x="417" y="656"/>
                  </a:lnTo>
                  <a:lnTo>
                    <a:pt x="417" y="663"/>
                  </a:lnTo>
                  <a:lnTo>
                    <a:pt x="417" y="666"/>
                  </a:lnTo>
                  <a:lnTo>
                    <a:pt x="417" y="659"/>
                  </a:lnTo>
                  <a:lnTo>
                    <a:pt x="417" y="669"/>
                  </a:lnTo>
                  <a:lnTo>
                    <a:pt x="420" y="666"/>
                  </a:lnTo>
                  <a:lnTo>
                    <a:pt x="420" y="659"/>
                  </a:lnTo>
                  <a:lnTo>
                    <a:pt x="420" y="659"/>
                  </a:lnTo>
                  <a:lnTo>
                    <a:pt x="420" y="669"/>
                  </a:lnTo>
                  <a:lnTo>
                    <a:pt x="420" y="669"/>
                  </a:lnTo>
                  <a:lnTo>
                    <a:pt x="420" y="659"/>
                  </a:lnTo>
                  <a:lnTo>
                    <a:pt x="420" y="666"/>
                  </a:lnTo>
                  <a:lnTo>
                    <a:pt x="420" y="659"/>
                  </a:lnTo>
                  <a:lnTo>
                    <a:pt x="420" y="669"/>
                  </a:lnTo>
                  <a:lnTo>
                    <a:pt x="420" y="663"/>
                  </a:lnTo>
                  <a:lnTo>
                    <a:pt x="420" y="666"/>
                  </a:lnTo>
                  <a:lnTo>
                    <a:pt x="420" y="663"/>
                  </a:lnTo>
                  <a:lnTo>
                    <a:pt x="420" y="669"/>
                  </a:lnTo>
                  <a:lnTo>
                    <a:pt x="420" y="659"/>
                  </a:lnTo>
                  <a:lnTo>
                    <a:pt x="420" y="669"/>
                  </a:lnTo>
                  <a:lnTo>
                    <a:pt x="420" y="659"/>
                  </a:lnTo>
                  <a:lnTo>
                    <a:pt x="424" y="669"/>
                  </a:lnTo>
                  <a:lnTo>
                    <a:pt x="424" y="659"/>
                  </a:lnTo>
                  <a:lnTo>
                    <a:pt x="424" y="659"/>
                  </a:lnTo>
                  <a:lnTo>
                    <a:pt x="424" y="666"/>
                  </a:lnTo>
                  <a:lnTo>
                    <a:pt x="424" y="659"/>
                  </a:lnTo>
                  <a:lnTo>
                    <a:pt x="424" y="666"/>
                  </a:lnTo>
                  <a:lnTo>
                    <a:pt x="424" y="663"/>
                  </a:lnTo>
                  <a:lnTo>
                    <a:pt x="424" y="669"/>
                  </a:lnTo>
                  <a:lnTo>
                    <a:pt x="424" y="663"/>
                  </a:lnTo>
                  <a:lnTo>
                    <a:pt x="424" y="669"/>
                  </a:lnTo>
                  <a:lnTo>
                    <a:pt x="424" y="666"/>
                  </a:lnTo>
                  <a:lnTo>
                    <a:pt x="424" y="659"/>
                  </a:lnTo>
                  <a:lnTo>
                    <a:pt x="424" y="659"/>
                  </a:lnTo>
                  <a:lnTo>
                    <a:pt x="424" y="666"/>
                  </a:lnTo>
                  <a:lnTo>
                    <a:pt x="424" y="659"/>
                  </a:lnTo>
                  <a:lnTo>
                    <a:pt x="424" y="669"/>
                  </a:lnTo>
                  <a:lnTo>
                    <a:pt x="424" y="659"/>
                  </a:lnTo>
                  <a:lnTo>
                    <a:pt x="424" y="666"/>
                  </a:lnTo>
                  <a:lnTo>
                    <a:pt x="427" y="666"/>
                  </a:lnTo>
                  <a:lnTo>
                    <a:pt x="427" y="659"/>
                  </a:lnTo>
                  <a:lnTo>
                    <a:pt x="427" y="659"/>
                  </a:lnTo>
                  <a:lnTo>
                    <a:pt x="427" y="666"/>
                  </a:lnTo>
                  <a:lnTo>
                    <a:pt x="427" y="663"/>
                  </a:lnTo>
                  <a:lnTo>
                    <a:pt x="427" y="669"/>
                  </a:lnTo>
                  <a:lnTo>
                    <a:pt x="427" y="669"/>
                  </a:lnTo>
                  <a:lnTo>
                    <a:pt x="427" y="659"/>
                  </a:lnTo>
                  <a:lnTo>
                    <a:pt x="427" y="659"/>
                  </a:lnTo>
                  <a:lnTo>
                    <a:pt x="427" y="666"/>
                  </a:lnTo>
                  <a:lnTo>
                    <a:pt x="427" y="659"/>
                  </a:lnTo>
                  <a:lnTo>
                    <a:pt x="427" y="669"/>
                  </a:lnTo>
                  <a:lnTo>
                    <a:pt x="427" y="669"/>
                  </a:lnTo>
                  <a:lnTo>
                    <a:pt x="427" y="659"/>
                  </a:lnTo>
                  <a:lnTo>
                    <a:pt x="427" y="659"/>
                  </a:lnTo>
                  <a:lnTo>
                    <a:pt x="427" y="666"/>
                  </a:lnTo>
                  <a:lnTo>
                    <a:pt x="430" y="659"/>
                  </a:lnTo>
                  <a:lnTo>
                    <a:pt x="430" y="666"/>
                  </a:lnTo>
                  <a:lnTo>
                    <a:pt x="430" y="663"/>
                  </a:lnTo>
                  <a:lnTo>
                    <a:pt x="430" y="666"/>
                  </a:lnTo>
                  <a:lnTo>
                    <a:pt x="430" y="663"/>
                  </a:lnTo>
                  <a:lnTo>
                    <a:pt x="430" y="669"/>
                  </a:lnTo>
                  <a:lnTo>
                    <a:pt x="430" y="663"/>
                  </a:lnTo>
                  <a:lnTo>
                    <a:pt x="430" y="666"/>
                  </a:lnTo>
                  <a:lnTo>
                    <a:pt x="430" y="659"/>
                  </a:lnTo>
                  <a:lnTo>
                    <a:pt x="430" y="669"/>
                  </a:lnTo>
                  <a:lnTo>
                    <a:pt x="430" y="669"/>
                  </a:lnTo>
                  <a:lnTo>
                    <a:pt x="430" y="659"/>
                  </a:lnTo>
                  <a:lnTo>
                    <a:pt x="430" y="666"/>
                  </a:lnTo>
                  <a:lnTo>
                    <a:pt x="430" y="659"/>
                  </a:lnTo>
                  <a:lnTo>
                    <a:pt x="430" y="663"/>
                  </a:lnTo>
                  <a:lnTo>
                    <a:pt x="430" y="666"/>
                  </a:lnTo>
                  <a:lnTo>
                    <a:pt x="430" y="666"/>
                  </a:lnTo>
                  <a:lnTo>
                    <a:pt x="430" y="659"/>
                  </a:lnTo>
                  <a:lnTo>
                    <a:pt x="434" y="669"/>
                  </a:lnTo>
                  <a:lnTo>
                    <a:pt x="434" y="659"/>
                  </a:lnTo>
                  <a:lnTo>
                    <a:pt x="434" y="669"/>
                  </a:lnTo>
                  <a:lnTo>
                    <a:pt x="434" y="659"/>
                  </a:lnTo>
                  <a:lnTo>
                    <a:pt x="434" y="669"/>
                  </a:lnTo>
                  <a:lnTo>
                    <a:pt x="434" y="659"/>
                  </a:lnTo>
                  <a:lnTo>
                    <a:pt x="434" y="659"/>
                  </a:lnTo>
                  <a:lnTo>
                    <a:pt x="434" y="666"/>
                  </a:lnTo>
                  <a:lnTo>
                    <a:pt x="434" y="659"/>
                  </a:lnTo>
                  <a:lnTo>
                    <a:pt x="434" y="666"/>
                  </a:lnTo>
                  <a:lnTo>
                    <a:pt x="434" y="666"/>
                  </a:lnTo>
                  <a:lnTo>
                    <a:pt x="434" y="663"/>
                  </a:lnTo>
                  <a:lnTo>
                    <a:pt x="434" y="663"/>
                  </a:lnTo>
                  <a:lnTo>
                    <a:pt x="434" y="666"/>
                  </a:lnTo>
                  <a:lnTo>
                    <a:pt x="434" y="659"/>
                  </a:lnTo>
                  <a:lnTo>
                    <a:pt x="434" y="669"/>
                  </a:lnTo>
                  <a:lnTo>
                    <a:pt x="437" y="663"/>
                  </a:lnTo>
                  <a:lnTo>
                    <a:pt x="437" y="669"/>
                  </a:lnTo>
                  <a:lnTo>
                    <a:pt x="437" y="659"/>
                  </a:lnTo>
                  <a:lnTo>
                    <a:pt x="437" y="666"/>
                  </a:lnTo>
                  <a:lnTo>
                    <a:pt x="437" y="666"/>
                  </a:lnTo>
                  <a:lnTo>
                    <a:pt x="437" y="659"/>
                  </a:lnTo>
                  <a:lnTo>
                    <a:pt x="437" y="659"/>
                  </a:lnTo>
                  <a:lnTo>
                    <a:pt x="437" y="666"/>
                  </a:lnTo>
                  <a:lnTo>
                    <a:pt x="437" y="669"/>
                  </a:lnTo>
                  <a:lnTo>
                    <a:pt x="437" y="663"/>
                  </a:lnTo>
                  <a:lnTo>
                    <a:pt x="437" y="663"/>
                  </a:lnTo>
                  <a:lnTo>
                    <a:pt x="437" y="669"/>
                  </a:lnTo>
                  <a:lnTo>
                    <a:pt x="437" y="666"/>
                  </a:lnTo>
                  <a:lnTo>
                    <a:pt x="437" y="659"/>
                  </a:lnTo>
                  <a:lnTo>
                    <a:pt x="437" y="666"/>
                  </a:lnTo>
                  <a:lnTo>
                    <a:pt x="437" y="663"/>
                  </a:lnTo>
                  <a:lnTo>
                    <a:pt x="437" y="666"/>
                  </a:lnTo>
                  <a:lnTo>
                    <a:pt x="437" y="659"/>
                  </a:lnTo>
                  <a:lnTo>
                    <a:pt x="440" y="659"/>
                  </a:lnTo>
                  <a:lnTo>
                    <a:pt x="440" y="669"/>
                  </a:lnTo>
                  <a:lnTo>
                    <a:pt x="440" y="666"/>
                  </a:lnTo>
                  <a:lnTo>
                    <a:pt x="440" y="659"/>
                  </a:lnTo>
                  <a:lnTo>
                    <a:pt x="440" y="669"/>
                  </a:lnTo>
                  <a:lnTo>
                    <a:pt x="440" y="659"/>
                  </a:lnTo>
                  <a:lnTo>
                    <a:pt x="440" y="666"/>
                  </a:lnTo>
                  <a:lnTo>
                    <a:pt x="440" y="659"/>
                  </a:lnTo>
                  <a:lnTo>
                    <a:pt x="440" y="659"/>
                  </a:lnTo>
                  <a:lnTo>
                    <a:pt x="440" y="666"/>
                  </a:lnTo>
                  <a:lnTo>
                    <a:pt x="440" y="666"/>
                  </a:lnTo>
                  <a:lnTo>
                    <a:pt x="440" y="656"/>
                  </a:lnTo>
                  <a:lnTo>
                    <a:pt x="440" y="656"/>
                  </a:lnTo>
                  <a:lnTo>
                    <a:pt x="440" y="666"/>
                  </a:lnTo>
                  <a:lnTo>
                    <a:pt x="440" y="659"/>
                  </a:lnTo>
                  <a:lnTo>
                    <a:pt x="440" y="669"/>
                  </a:lnTo>
                  <a:lnTo>
                    <a:pt x="444" y="659"/>
                  </a:lnTo>
                  <a:lnTo>
                    <a:pt x="444" y="666"/>
                  </a:lnTo>
                  <a:lnTo>
                    <a:pt x="444" y="666"/>
                  </a:lnTo>
                  <a:lnTo>
                    <a:pt x="444" y="656"/>
                  </a:lnTo>
                  <a:lnTo>
                    <a:pt x="444" y="659"/>
                  </a:lnTo>
                  <a:lnTo>
                    <a:pt x="444" y="666"/>
                  </a:lnTo>
                  <a:lnTo>
                    <a:pt x="444" y="666"/>
                  </a:lnTo>
                  <a:lnTo>
                    <a:pt x="444" y="659"/>
                  </a:lnTo>
                  <a:lnTo>
                    <a:pt x="444" y="669"/>
                  </a:lnTo>
                  <a:lnTo>
                    <a:pt x="444" y="656"/>
                  </a:lnTo>
                  <a:lnTo>
                    <a:pt x="444" y="666"/>
                  </a:lnTo>
                  <a:lnTo>
                    <a:pt x="444" y="659"/>
                  </a:lnTo>
                  <a:lnTo>
                    <a:pt x="444" y="666"/>
                  </a:lnTo>
                  <a:lnTo>
                    <a:pt x="444" y="659"/>
                  </a:lnTo>
                  <a:lnTo>
                    <a:pt x="444" y="669"/>
                  </a:lnTo>
                  <a:lnTo>
                    <a:pt x="444" y="659"/>
                  </a:lnTo>
                  <a:lnTo>
                    <a:pt x="444" y="659"/>
                  </a:lnTo>
                  <a:lnTo>
                    <a:pt x="444" y="666"/>
                  </a:lnTo>
                  <a:lnTo>
                    <a:pt x="447" y="659"/>
                  </a:lnTo>
                  <a:lnTo>
                    <a:pt x="447" y="669"/>
                  </a:lnTo>
                  <a:lnTo>
                    <a:pt x="447" y="659"/>
                  </a:lnTo>
                  <a:lnTo>
                    <a:pt x="447" y="666"/>
                  </a:lnTo>
                  <a:lnTo>
                    <a:pt x="447" y="666"/>
                  </a:lnTo>
                  <a:lnTo>
                    <a:pt x="447" y="659"/>
                  </a:lnTo>
                  <a:lnTo>
                    <a:pt x="447" y="656"/>
                  </a:lnTo>
                  <a:lnTo>
                    <a:pt x="447" y="666"/>
                  </a:lnTo>
                  <a:lnTo>
                    <a:pt x="447" y="666"/>
                  </a:lnTo>
                  <a:lnTo>
                    <a:pt x="447" y="659"/>
                  </a:lnTo>
                  <a:lnTo>
                    <a:pt x="447" y="659"/>
                  </a:lnTo>
                  <a:lnTo>
                    <a:pt x="447" y="666"/>
                  </a:lnTo>
                  <a:lnTo>
                    <a:pt x="447" y="659"/>
                  </a:lnTo>
                  <a:lnTo>
                    <a:pt x="447" y="666"/>
                  </a:lnTo>
                  <a:lnTo>
                    <a:pt x="447" y="666"/>
                  </a:lnTo>
                  <a:lnTo>
                    <a:pt x="447" y="659"/>
                  </a:lnTo>
                  <a:lnTo>
                    <a:pt x="450" y="666"/>
                  </a:lnTo>
                  <a:lnTo>
                    <a:pt x="450" y="659"/>
                  </a:lnTo>
                  <a:lnTo>
                    <a:pt x="450" y="669"/>
                  </a:lnTo>
                  <a:lnTo>
                    <a:pt x="450" y="656"/>
                  </a:lnTo>
                  <a:lnTo>
                    <a:pt x="450" y="656"/>
                  </a:lnTo>
                  <a:lnTo>
                    <a:pt x="450" y="666"/>
                  </a:lnTo>
                  <a:lnTo>
                    <a:pt x="450" y="659"/>
                  </a:lnTo>
                  <a:lnTo>
                    <a:pt x="450" y="669"/>
                  </a:lnTo>
                  <a:lnTo>
                    <a:pt x="450" y="669"/>
                  </a:lnTo>
                  <a:lnTo>
                    <a:pt x="450" y="659"/>
                  </a:lnTo>
                  <a:lnTo>
                    <a:pt x="450" y="669"/>
                  </a:lnTo>
                  <a:lnTo>
                    <a:pt x="450" y="656"/>
                  </a:lnTo>
                  <a:lnTo>
                    <a:pt x="450" y="652"/>
                  </a:lnTo>
                  <a:lnTo>
                    <a:pt x="450" y="666"/>
                  </a:lnTo>
                  <a:lnTo>
                    <a:pt x="450" y="669"/>
                  </a:lnTo>
                  <a:lnTo>
                    <a:pt x="450" y="659"/>
                  </a:lnTo>
                  <a:lnTo>
                    <a:pt x="450" y="666"/>
                  </a:lnTo>
                  <a:lnTo>
                    <a:pt x="450" y="659"/>
                  </a:lnTo>
                  <a:lnTo>
                    <a:pt x="454" y="663"/>
                  </a:lnTo>
                  <a:lnTo>
                    <a:pt x="454" y="656"/>
                  </a:lnTo>
                  <a:lnTo>
                    <a:pt x="454" y="656"/>
                  </a:lnTo>
                  <a:lnTo>
                    <a:pt x="454" y="666"/>
                  </a:lnTo>
                  <a:lnTo>
                    <a:pt x="454" y="659"/>
                  </a:lnTo>
                  <a:lnTo>
                    <a:pt x="454" y="666"/>
                  </a:lnTo>
                  <a:lnTo>
                    <a:pt x="454" y="666"/>
                  </a:lnTo>
                  <a:lnTo>
                    <a:pt x="454" y="652"/>
                  </a:lnTo>
                  <a:lnTo>
                    <a:pt x="454" y="652"/>
                  </a:lnTo>
                  <a:lnTo>
                    <a:pt x="454" y="666"/>
                  </a:lnTo>
                  <a:lnTo>
                    <a:pt x="454" y="669"/>
                  </a:lnTo>
                  <a:lnTo>
                    <a:pt x="454" y="659"/>
                  </a:lnTo>
                  <a:lnTo>
                    <a:pt x="454" y="659"/>
                  </a:lnTo>
                  <a:lnTo>
                    <a:pt x="454" y="666"/>
                  </a:lnTo>
                  <a:lnTo>
                    <a:pt x="454" y="656"/>
                  </a:lnTo>
                  <a:lnTo>
                    <a:pt x="454" y="666"/>
                  </a:lnTo>
                  <a:lnTo>
                    <a:pt x="457" y="659"/>
                  </a:lnTo>
                  <a:lnTo>
                    <a:pt x="457" y="666"/>
                  </a:lnTo>
                  <a:lnTo>
                    <a:pt x="457" y="669"/>
                  </a:lnTo>
                  <a:lnTo>
                    <a:pt x="457" y="659"/>
                  </a:lnTo>
                  <a:lnTo>
                    <a:pt x="457" y="666"/>
                  </a:lnTo>
                  <a:lnTo>
                    <a:pt x="457" y="659"/>
                  </a:lnTo>
                  <a:lnTo>
                    <a:pt x="457" y="663"/>
                  </a:lnTo>
                  <a:lnTo>
                    <a:pt x="457" y="555"/>
                  </a:lnTo>
                  <a:lnTo>
                    <a:pt x="457" y="666"/>
                  </a:lnTo>
                  <a:lnTo>
                    <a:pt x="457" y="659"/>
                  </a:lnTo>
                  <a:lnTo>
                    <a:pt x="457" y="666"/>
                  </a:lnTo>
                  <a:lnTo>
                    <a:pt x="457" y="656"/>
                  </a:lnTo>
                  <a:lnTo>
                    <a:pt x="457" y="666"/>
                  </a:lnTo>
                  <a:lnTo>
                    <a:pt x="457" y="545"/>
                  </a:lnTo>
                  <a:lnTo>
                    <a:pt x="457" y="649"/>
                  </a:lnTo>
                  <a:lnTo>
                    <a:pt x="457" y="666"/>
                  </a:lnTo>
                  <a:lnTo>
                    <a:pt x="457" y="659"/>
                  </a:lnTo>
                  <a:lnTo>
                    <a:pt x="457" y="666"/>
                  </a:lnTo>
                  <a:lnTo>
                    <a:pt x="461" y="666"/>
                  </a:lnTo>
                  <a:lnTo>
                    <a:pt x="461" y="464"/>
                  </a:lnTo>
                  <a:lnTo>
                    <a:pt x="461" y="464"/>
                  </a:lnTo>
                  <a:lnTo>
                    <a:pt x="461" y="666"/>
                  </a:lnTo>
                  <a:lnTo>
                    <a:pt x="461" y="666"/>
                  </a:lnTo>
                  <a:lnTo>
                    <a:pt x="461" y="659"/>
                  </a:lnTo>
                  <a:lnTo>
                    <a:pt x="461" y="666"/>
                  </a:lnTo>
                  <a:lnTo>
                    <a:pt x="461" y="636"/>
                  </a:lnTo>
                  <a:lnTo>
                    <a:pt x="461" y="528"/>
                  </a:lnTo>
                  <a:lnTo>
                    <a:pt x="461" y="663"/>
                  </a:lnTo>
                  <a:lnTo>
                    <a:pt x="461" y="659"/>
                  </a:lnTo>
                  <a:lnTo>
                    <a:pt x="461" y="666"/>
                  </a:lnTo>
                  <a:lnTo>
                    <a:pt x="461" y="666"/>
                  </a:lnTo>
                  <a:lnTo>
                    <a:pt x="461" y="659"/>
                  </a:lnTo>
                  <a:lnTo>
                    <a:pt x="461" y="666"/>
                  </a:lnTo>
                  <a:lnTo>
                    <a:pt x="461" y="605"/>
                  </a:lnTo>
                  <a:lnTo>
                    <a:pt x="464" y="659"/>
                  </a:lnTo>
                  <a:lnTo>
                    <a:pt x="464" y="666"/>
                  </a:lnTo>
                  <a:lnTo>
                    <a:pt x="464" y="666"/>
                  </a:lnTo>
                  <a:lnTo>
                    <a:pt x="464" y="659"/>
                  </a:lnTo>
                  <a:lnTo>
                    <a:pt x="464" y="666"/>
                  </a:lnTo>
                  <a:lnTo>
                    <a:pt x="464" y="649"/>
                  </a:lnTo>
                  <a:lnTo>
                    <a:pt x="464" y="659"/>
                  </a:lnTo>
                  <a:lnTo>
                    <a:pt x="464" y="666"/>
                  </a:lnTo>
                  <a:lnTo>
                    <a:pt x="464" y="659"/>
                  </a:lnTo>
                  <a:lnTo>
                    <a:pt x="464" y="666"/>
                  </a:lnTo>
                  <a:lnTo>
                    <a:pt x="464" y="666"/>
                  </a:lnTo>
                  <a:lnTo>
                    <a:pt x="464" y="659"/>
                  </a:lnTo>
                  <a:lnTo>
                    <a:pt x="464" y="659"/>
                  </a:lnTo>
                  <a:lnTo>
                    <a:pt x="464" y="666"/>
                  </a:lnTo>
                  <a:lnTo>
                    <a:pt x="464" y="666"/>
                  </a:lnTo>
                  <a:lnTo>
                    <a:pt x="464" y="659"/>
                  </a:lnTo>
                  <a:lnTo>
                    <a:pt x="464" y="659"/>
                  </a:lnTo>
                  <a:lnTo>
                    <a:pt x="464" y="669"/>
                  </a:lnTo>
                  <a:lnTo>
                    <a:pt x="467" y="666"/>
                  </a:lnTo>
                  <a:lnTo>
                    <a:pt x="467" y="656"/>
                  </a:lnTo>
                  <a:lnTo>
                    <a:pt x="467" y="656"/>
                  </a:lnTo>
                  <a:lnTo>
                    <a:pt x="467" y="666"/>
                  </a:lnTo>
                  <a:lnTo>
                    <a:pt x="467" y="659"/>
                  </a:lnTo>
                  <a:lnTo>
                    <a:pt x="467" y="663"/>
                  </a:lnTo>
                  <a:lnTo>
                    <a:pt x="467" y="659"/>
                  </a:lnTo>
                  <a:lnTo>
                    <a:pt x="467" y="669"/>
                  </a:lnTo>
                  <a:lnTo>
                    <a:pt x="467" y="666"/>
                  </a:lnTo>
                  <a:lnTo>
                    <a:pt x="467" y="659"/>
                  </a:lnTo>
                  <a:lnTo>
                    <a:pt x="467" y="666"/>
                  </a:lnTo>
                  <a:lnTo>
                    <a:pt x="467" y="656"/>
                  </a:lnTo>
                  <a:lnTo>
                    <a:pt x="467" y="656"/>
                  </a:lnTo>
                  <a:lnTo>
                    <a:pt x="467" y="666"/>
                  </a:lnTo>
                  <a:lnTo>
                    <a:pt x="467" y="659"/>
                  </a:lnTo>
                  <a:lnTo>
                    <a:pt x="467" y="663"/>
                  </a:lnTo>
                  <a:lnTo>
                    <a:pt x="471" y="652"/>
                  </a:lnTo>
                  <a:lnTo>
                    <a:pt x="471" y="666"/>
                  </a:lnTo>
                  <a:lnTo>
                    <a:pt x="471" y="666"/>
                  </a:lnTo>
                  <a:lnTo>
                    <a:pt x="471" y="656"/>
                  </a:lnTo>
                  <a:lnTo>
                    <a:pt x="471" y="666"/>
                  </a:lnTo>
                  <a:lnTo>
                    <a:pt x="471" y="659"/>
                  </a:lnTo>
                  <a:lnTo>
                    <a:pt x="471" y="666"/>
                  </a:lnTo>
                  <a:lnTo>
                    <a:pt x="471" y="656"/>
                  </a:lnTo>
                  <a:lnTo>
                    <a:pt x="471" y="656"/>
                  </a:lnTo>
                  <a:lnTo>
                    <a:pt x="471" y="669"/>
                  </a:lnTo>
                  <a:lnTo>
                    <a:pt x="471" y="666"/>
                  </a:lnTo>
                  <a:lnTo>
                    <a:pt x="471" y="659"/>
                  </a:lnTo>
                  <a:lnTo>
                    <a:pt x="471" y="659"/>
                  </a:lnTo>
                  <a:lnTo>
                    <a:pt x="471" y="666"/>
                  </a:lnTo>
                  <a:lnTo>
                    <a:pt x="471" y="666"/>
                  </a:lnTo>
                  <a:lnTo>
                    <a:pt x="471" y="659"/>
                  </a:lnTo>
                  <a:lnTo>
                    <a:pt x="474" y="669"/>
                  </a:lnTo>
                  <a:lnTo>
                    <a:pt x="474" y="659"/>
                  </a:lnTo>
                  <a:lnTo>
                    <a:pt x="474" y="659"/>
                  </a:lnTo>
                  <a:lnTo>
                    <a:pt x="474" y="666"/>
                  </a:lnTo>
                  <a:lnTo>
                    <a:pt x="474" y="659"/>
                  </a:lnTo>
                  <a:lnTo>
                    <a:pt x="474" y="663"/>
                  </a:lnTo>
                  <a:lnTo>
                    <a:pt x="474" y="656"/>
                  </a:lnTo>
                  <a:lnTo>
                    <a:pt x="474" y="666"/>
                  </a:lnTo>
                  <a:lnTo>
                    <a:pt x="474" y="656"/>
                  </a:lnTo>
                  <a:lnTo>
                    <a:pt x="474" y="666"/>
                  </a:lnTo>
                  <a:lnTo>
                    <a:pt x="474" y="659"/>
                  </a:lnTo>
                  <a:lnTo>
                    <a:pt x="474" y="666"/>
                  </a:lnTo>
                  <a:lnTo>
                    <a:pt x="474" y="666"/>
                  </a:lnTo>
                  <a:lnTo>
                    <a:pt x="474" y="659"/>
                  </a:lnTo>
                  <a:lnTo>
                    <a:pt x="474" y="659"/>
                  </a:lnTo>
                  <a:lnTo>
                    <a:pt x="474" y="666"/>
                  </a:lnTo>
                  <a:lnTo>
                    <a:pt x="474" y="666"/>
                  </a:lnTo>
                  <a:lnTo>
                    <a:pt x="474" y="659"/>
                  </a:lnTo>
                  <a:lnTo>
                    <a:pt x="477" y="659"/>
                  </a:lnTo>
                  <a:lnTo>
                    <a:pt x="477" y="666"/>
                  </a:lnTo>
                  <a:lnTo>
                    <a:pt x="477" y="666"/>
                  </a:lnTo>
                  <a:lnTo>
                    <a:pt x="477" y="659"/>
                  </a:lnTo>
                  <a:lnTo>
                    <a:pt x="477" y="659"/>
                  </a:lnTo>
                  <a:lnTo>
                    <a:pt x="477" y="666"/>
                  </a:lnTo>
                  <a:lnTo>
                    <a:pt x="477" y="659"/>
                  </a:lnTo>
                  <a:lnTo>
                    <a:pt x="477" y="669"/>
                  </a:lnTo>
                  <a:lnTo>
                    <a:pt x="477" y="669"/>
                  </a:lnTo>
                  <a:lnTo>
                    <a:pt x="477" y="656"/>
                  </a:lnTo>
                  <a:lnTo>
                    <a:pt x="477" y="666"/>
                  </a:lnTo>
                  <a:lnTo>
                    <a:pt x="477" y="659"/>
                  </a:lnTo>
                  <a:lnTo>
                    <a:pt x="477" y="656"/>
                  </a:lnTo>
                  <a:lnTo>
                    <a:pt x="477" y="666"/>
                  </a:lnTo>
                  <a:lnTo>
                    <a:pt x="477" y="659"/>
                  </a:lnTo>
                  <a:lnTo>
                    <a:pt x="477" y="666"/>
                  </a:lnTo>
                  <a:lnTo>
                    <a:pt x="481" y="659"/>
                  </a:lnTo>
                  <a:lnTo>
                    <a:pt x="481" y="666"/>
                  </a:lnTo>
                  <a:lnTo>
                    <a:pt x="481" y="666"/>
                  </a:lnTo>
                  <a:lnTo>
                    <a:pt x="481" y="659"/>
                  </a:lnTo>
                  <a:lnTo>
                    <a:pt x="481" y="663"/>
                  </a:lnTo>
                  <a:lnTo>
                    <a:pt x="481" y="659"/>
                  </a:lnTo>
                  <a:lnTo>
                    <a:pt x="481" y="659"/>
                  </a:lnTo>
                  <a:lnTo>
                    <a:pt x="481" y="666"/>
                  </a:lnTo>
                  <a:lnTo>
                    <a:pt x="481" y="656"/>
                  </a:lnTo>
                  <a:lnTo>
                    <a:pt x="481" y="666"/>
                  </a:lnTo>
                  <a:lnTo>
                    <a:pt x="481" y="666"/>
                  </a:lnTo>
                  <a:lnTo>
                    <a:pt x="481" y="659"/>
                  </a:lnTo>
                  <a:lnTo>
                    <a:pt x="481" y="659"/>
                  </a:lnTo>
                  <a:lnTo>
                    <a:pt x="481" y="666"/>
                  </a:lnTo>
                  <a:lnTo>
                    <a:pt x="481" y="669"/>
                  </a:lnTo>
                  <a:lnTo>
                    <a:pt x="481" y="656"/>
                  </a:lnTo>
                  <a:lnTo>
                    <a:pt x="481" y="659"/>
                  </a:lnTo>
                  <a:lnTo>
                    <a:pt x="481" y="666"/>
                  </a:lnTo>
                  <a:lnTo>
                    <a:pt x="484" y="659"/>
                  </a:lnTo>
                  <a:lnTo>
                    <a:pt x="484" y="666"/>
                  </a:lnTo>
                  <a:lnTo>
                    <a:pt x="484" y="666"/>
                  </a:lnTo>
                  <a:lnTo>
                    <a:pt x="484" y="659"/>
                  </a:lnTo>
                  <a:lnTo>
                    <a:pt x="484" y="656"/>
                  </a:lnTo>
                  <a:lnTo>
                    <a:pt x="484" y="666"/>
                  </a:lnTo>
                  <a:lnTo>
                    <a:pt x="484" y="666"/>
                  </a:lnTo>
                  <a:lnTo>
                    <a:pt x="484" y="659"/>
                  </a:lnTo>
                  <a:lnTo>
                    <a:pt x="484" y="666"/>
                  </a:lnTo>
                  <a:lnTo>
                    <a:pt x="484" y="659"/>
                  </a:lnTo>
                  <a:lnTo>
                    <a:pt x="484" y="666"/>
                  </a:lnTo>
                  <a:lnTo>
                    <a:pt x="484" y="659"/>
                  </a:lnTo>
                  <a:lnTo>
                    <a:pt x="484" y="659"/>
                  </a:lnTo>
                  <a:lnTo>
                    <a:pt x="484" y="666"/>
                  </a:lnTo>
                  <a:lnTo>
                    <a:pt x="484" y="666"/>
                  </a:lnTo>
                  <a:lnTo>
                    <a:pt x="484" y="659"/>
                  </a:lnTo>
                  <a:lnTo>
                    <a:pt x="487" y="656"/>
                  </a:lnTo>
                  <a:lnTo>
                    <a:pt x="487" y="666"/>
                  </a:lnTo>
                  <a:lnTo>
                    <a:pt x="487" y="669"/>
                  </a:lnTo>
                  <a:lnTo>
                    <a:pt x="487" y="659"/>
                  </a:lnTo>
                  <a:lnTo>
                    <a:pt x="487" y="666"/>
                  </a:lnTo>
                  <a:lnTo>
                    <a:pt x="487" y="659"/>
                  </a:lnTo>
                  <a:lnTo>
                    <a:pt x="487" y="666"/>
                  </a:lnTo>
                  <a:lnTo>
                    <a:pt x="487" y="659"/>
                  </a:lnTo>
                  <a:lnTo>
                    <a:pt x="487" y="659"/>
                  </a:lnTo>
                  <a:lnTo>
                    <a:pt x="487" y="666"/>
                  </a:lnTo>
                  <a:lnTo>
                    <a:pt x="487" y="652"/>
                  </a:lnTo>
                  <a:lnTo>
                    <a:pt x="487" y="669"/>
                  </a:lnTo>
                  <a:lnTo>
                    <a:pt x="487" y="656"/>
                  </a:lnTo>
                  <a:lnTo>
                    <a:pt x="487" y="669"/>
                  </a:lnTo>
                  <a:lnTo>
                    <a:pt x="487" y="656"/>
                  </a:lnTo>
                  <a:lnTo>
                    <a:pt x="487" y="666"/>
                  </a:lnTo>
                  <a:lnTo>
                    <a:pt x="491" y="656"/>
                  </a:lnTo>
                  <a:lnTo>
                    <a:pt x="491" y="663"/>
                  </a:lnTo>
                  <a:lnTo>
                    <a:pt x="491" y="659"/>
                  </a:lnTo>
                  <a:lnTo>
                    <a:pt x="491" y="666"/>
                  </a:lnTo>
                  <a:lnTo>
                    <a:pt x="491" y="659"/>
                  </a:lnTo>
                  <a:lnTo>
                    <a:pt x="491" y="666"/>
                  </a:lnTo>
                  <a:lnTo>
                    <a:pt x="491" y="663"/>
                  </a:lnTo>
                  <a:lnTo>
                    <a:pt x="491" y="656"/>
                  </a:lnTo>
                  <a:lnTo>
                    <a:pt x="491" y="656"/>
                  </a:lnTo>
                  <a:lnTo>
                    <a:pt x="491" y="666"/>
                  </a:lnTo>
                  <a:lnTo>
                    <a:pt x="491" y="659"/>
                  </a:lnTo>
                  <a:lnTo>
                    <a:pt x="491" y="669"/>
                  </a:lnTo>
                  <a:lnTo>
                    <a:pt x="491" y="669"/>
                  </a:lnTo>
                  <a:lnTo>
                    <a:pt x="491" y="659"/>
                  </a:lnTo>
                  <a:lnTo>
                    <a:pt x="491" y="659"/>
                  </a:lnTo>
                  <a:lnTo>
                    <a:pt x="491" y="666"/>
                  </a:lnTo>
                  <a:lnTo>
                    <a:pt x="491" y="659"/>
                  </a:lnTo>
                  <a:lnTo>
                    <a:pt x="491" y="666"/>
                  </a:lnTo>
                  <a:lnTo>
                    <a:pt x="494" y="669"/>
                  </a:lnTo>
                  <a:lnTo>
                    <a:pt x="494" y="659"/>
                  </a:lnTo>
                  <a:lnTo>
                    <a:pt x="494" y="659"/>
                  </a:lnTo>
                  <a:lnTo>
                    <a:pt x="494" y="666"/>
                  </a:lnTo>
                  <a:lnTo>
                    <a:pt x="494" y="659"/>
                  </a:lnTo>
                  <a:lnTo>
                    <a:pt x="494" y="666"/>
                  </a:lnTo>
                  <a:lnTo>
                    <a:pt x="494" y="666"/>
                  </a:lnTo>
                  <a:lnTo>
                    <a:pt x="494" y="659"/>
                  </a:lnTo>
                  <a:lnTo>
                    <a:pt x="494" y="666"/>
                  </a:lnTo>
                  <a:lnTo>
                    <a:pt x="494" y="659"/>
                  </a:lnTo>
                  <a:lnTo>
                    <a:pt x="494" y="652"/>
                  </a:lnTo>
                  <a:lnTo>
                    <a:pt x="494" y="666"/>
                  </a:lnTo>
                  <a:lnTo>
                    <a:pt x="494" y="659"/>
                  </a:lnTo>
                  <a:lnTo>
                    <a:pt x="494" y="669"/>
                  </a:lnTo>
                  <a:lnTo>
                    <a:pt x="494" y="659"/>
                  </a:lnTo>
                  <a:lnTo>
                    <a:pt x="494" y="666"/>
                  </a:lnTo>
                  <a:lnTo>
                    <a:pt x="498" y="656"/>
                  </a:lnTo>
                  <a:lnTo>
                    <a:pt x="498" y="666"/>
                  </a:lnTo>
                  <a:lnTo>
                    <a:pt x="498" y="669"/>
                  </a:lnTo>
                  <a:lnTo>
                    <a:pt x="498" y="659"/>
                  </a:lnTo>
                  <a:lnTo>
                    <a:pt x="498" y="666"/>
                  </a:lnTo>
                  <a:lnTo>
                    <a:pt x="498" y="659"/>
                  </a:lnTo>
                  <a:lnTo>
                    <a:pt x="498" y="659"/>
                  </a:lnTo>
                  <a:lnTo>
                    <a:pt x="498" y="666"/>
                  </a:lnTo>
                  <a:lnTo>
                    <a:pt x="498" y="666"/>
                  </a:lnTo>
                  <a:lnTo>
                    <a:pt x="498" y="656"/>
                  </a:lnTo>
                  <a:lnTo>
                    <a:pt x="498" y="659"/>
                  </a:lnTo>
                  <a:lnTo>
                    <a:pt x="498" y="666"/>
                  </a:lnTo>
                  <a:lnTo>
                    <a:pt x="498" y="659"/>
                  </a:lnTo>
                  <a:lnTo>
                    <a:pt x="498" y="669"/>
                  </a:lnTo>
                  <a:lnTo>
                    <a:pt x="498" y="666"/>
                  </a:lnTo>
                  <a:lnTo>
                    <a:pt x="498" y="659"/>
                  </a:lnTo>
                  <a:lnTo>
                    <a:pt x="501" y="666"/>
                  </a:lnTo>
                  <a:lnTo>
                    <a:pt x="501" y="659"/>
                  </a:lnTo>
                  <a:lnTo>
                    <a:pt x="501" y="659"/>
                  </a:lnTo>
                  <a:lnTo>
                    <a:pt x="501" y="669"/>
                  </a:lnTo>
                  <a:lnTo>
                    <a:pt x="501" y="666"/>
                  </a:lnTo>
                  <a:lnTo>
                    <a:pt x="501" y="659"/>
                  </a:lnTo>
                  <a:lnTo>
                    <a:pt x="501" y="666"/>
                  </a:lnTo>
                  <a:lnTo>
                    <a:pt x="501" y="659"/>
                  </a:lnTo>
                  <a:lnTo>
                    <a:pt x="501" y="666"/>
                  </a:lnTo>
                  <a:lnTo>
                    <a:pt x="501" y="659"/>
                  </a:lnTo>
                  <a:lnTo>
                    <a:pt x="501" y="669"/>
                  </a:lnTo>
                  <a:lnTo>
                    <a:pt x="501" y="659"/>
                  </a:lnTo>
                  <a:lnTo>
                    <a:pt x="501" y="659"/>
                  </a:lnTo>
                  <a:lnTo>
                    <a:pt x="501" y="666"/>
                  </a:lnTo>
                  <a:lnTo>
                    <a:pt x="501" y="669"/>
                  </a:lnTo>
                  <a:lnTo>
                    <a:pt x="501" y="656"/>
                  </a:lnTo>
                  <a:lnTo>
                    <a:pt x="501" y="659"/>
                  </a:lnTo>
                  <a:lnTo>
                    <a:pt x="501" y="666"/>
                  </a:lnTo>
                  <a:lnTo>
                    <a:pt x="504" y="666"/>
                  </a:lnTo>
                  <a:lnTo>
                    <a:pt x="504" y="659"/>
                  </a:lnTo>
                  <a:lnTo>
                    <a:pt x="504" y="666"/>
                  </a:lnTo>
                  <a:lnTo>
                    <a:pt x="504" y="659"/>
                  </a:lnTo>
                  <a:lnTo>
                    <a:pt x="504" y="666"/>
                  </a:lnTo>
                  <a:lnTo>
                    <a:pt x="504" y="659"/>
                  </a:lnTo>
                  <a:lnTo>
                    <a:pt x="504" y="669"/>
                  </a:lnTo>
                  <a:lnTo>
                    <a:pt x="504" y="656"/>
                  </a:lnTo>
                  <a:lnTo>
                    <a:pt x="504" y="659"/>
                  </a:lnTo>
                  <a:lnTo>
                    <a:pt x="504" y="669"/>
                  </a:lnTo>
                  <a:lnTo>
                    <a:pt x="504" y="656"/>
                  </a:lnTo>
                  <a:lnTo>
                    <a:pt x="504" y="663"/>
                  </a:lnTo>
                  <a:lnTo>
                    <a:pt x="504" y="666"/>
                  </a:lnTo>
                  <a:lnTo>
                    <a:pt x="504" y="659"/>
                  </a:lnTo>
                  <a:lnTo>
                    <a:pt x="504" y="669"/>
                  </a:lnTo>
                  <a:lnTo>
                    <a:pt x="504" y="659"/>
                  </a:lnTo>
                  <a:lnTo>
                    <a:pt x="508" y="666"/>
                  </a:lnTo>
                  <a:lnTo>
                    <a:pt x="508" y="659"/>
                  </a:lnTo>
                  <a:lnTo>
                    <a:pt x="508" y="659"/>
                  </a:lnTo>
                  <a:lnTo>
                    <a:pt x="508" y="666"/>
                  </a:lnTo>
                  <a:lnTo>
                    <a:pt x="508" y="666"/>
                  </a:lnTo>
                  <a:lnTo>
                    <a:pt x="508" y="656"/>
                  </a:lnTo>
                  <a:lnTo>
                    <a:pt x="508" y="666"/>
                  </a:lnTo>
                  <a:lnTo>
                    <a:pt x="508" y="659"/>
                  </a:lnTo>
                  <a:lnTo>
                    <a:pt x="508" y="659"/>
                  </a:lnTo>
                  <a:lnTo>
                    <a:pt x="508" y="666"/>
                  </a:lnTo>
                  <a:lnTo>
                    <a:pt x="508" y="659"/>
                  </a:lnTo>
                  <a:lnTo>
                    <a:pt x="508" y="666"/>
                  </a:lnTo>
                  <a:lnTo>
                    <a:pt x="508" y="659"/>
                  </a:lnTo>
                  <a:lnTo>
                    <a:pt x="508" y="669"/>
                  </a:lnTo>
                  <a:lnTo>
                    <a:pt x="508" y="669"/>
                  </a:lnTo>
                  <a:lnTo>
                    <a:pt x="508" y="659"/>
                  </a:lnTo>
                  <a:lnTo>
                    <a:pt x="511" y="659"/>
                  </a:lnTo>
                  <a:lnTo>
                    <a:pt x="511" y="669"/>
                  </a:lnTo>
                  <a:lnTo>
                    <a:pt x="511" y="666"/>
                  </a:lnTo>
                  <a:lnTo>
                    <a:pt x="511" y="659"/>
                  </a:lnTo>
                  <a:lnTo>
                    <a:pt x="511" y="659"/>
                  </a:lnTo>
                  <a:lnTo>
                    <a:pt x="511" y="669"/>
                  </a:lnTo>
                  <a:lnTo>
                    <a:pt x="511" y="666"/>
                  </a:lnTo>
                  <a:lnTo>
                    <a:pt x="511" y="659"/>
                  </a:lnTo>
                  <a:lnTo>
                    <a:pt x="511" y="659"/>
                  </a:lnTo>
                  <a:lnTo>
                    <a:pt x="511" y="669"/>
                  </a:lnTo>
                  <a:lnTo>
                    <a:pt x="511" y="659"/>
                  </a:lnTo>
                  <a:lnTo>
                    <a:pt x="511" y="669"/>
                  </a:lnTo>
                  <a:lnTo>
                    <a:pt x="511" y="659"/>
                  </a:lnTo>
                  <a:lnTo>
                    <a:pt x="511" y="666"/>
                  </a:lnTo>
                  <a:lnTo>
                    <a:pt x="511" y="659"/>
                  </a:lnTo>
                  <a:lnTo>
                    <a:pt x="511" y="666"/>
                  </a:lnTo>
                  <a:lnTo>
                    <a:pt x="511" y="666"/>
                  </a:lnTo>
                  <a:lnTo>
                    <a:pt x="511" y="659"/>
                  </a:lnTo>
                  <a:lnTo>
                    <a:pt x="514" y="666"/>
                  </a:lnTo>
                  <a:lnTo>
                    <a:pt x="514" y="659"/>
                  </a:lnTo>
                  <a:lnTo>
                    <a:pt x="514" y="666"/>
                  </a:lnTo>
                  <a:lnTo>
                    <a:pt x="514" y="659"/>
                  </a:lnTo>
                  <a:lnTo>
                    <a:pt x="514" y="666"/>
                  </a:lnTo>
                  <a:lnTo>
                    <a:pt x="514" y="659"/>
                  </a:lnTo>
                  <a:lnTo>
                    <a:pt x="514" y="659"/>
                  </a:lnTo>
                  <a:lnTo>
                    <a:pt x="514" y="666"/>
                  </a:lnTo>
                  <a:lnTo>
                    <a:pt x="514" y="659"/>
                  </a:lnTo>
                  <a:lnTo>
                    <a:pt x="514" y="669"/>
                  </a:lnTo>
                  <a:lnTo>
                    <a:pt x="514" y="659"/>
                  </a:lnTo>
                  <a:lnTo>
                    <a:pt x="514" y="666"/>
                  </a:lnTo>
                  <a:lnTo>
                    <a:pt x="514" y="666"/>
                  </a:lnTo>
                  <a:lnTo>
                    <a:pt x="514" y="663"/>
                  </a:lnTo>
                  <a:lnTo>
                    <a:pt x="514" y="666"/>
                  </a:lnTo>
                  <a:lnTo>
                    <a:pt x="514" y="659"/>
                  </a:lnTo>
                  <a:lnTo>
                    <a:pt x="518" y="659"/>
                  </a:lnTo>
                  <a:lnTo>
                    <a:pt x="518" y="666"/>
                  </a:lnTo>
                  <a:lnTo>
                    <a:pt x="518" y="659"/>
                  </a:lnTo>
                  <a:lnTo>
                    <a:pt x="518" y="669"/>
                  </a:lnTo>
                  <a:lnTo>
                    <a:pt x="518" y="666"/>
                  </a:lnTo>
                  <a:lnTo>
                    <a:pt x="518" y="659"/>
                  </a:lnTo>
                  <a:lnTo>
                    <a:pt x="518" y="659"/>
                  </a:lnTo>
                  <a:lnTo>
                    <a:pt x="518" y="669"/>
                  </a:lnTo>
                  <a:lnTo>
                    <a:pt x="518" y="659"/>
                  </a:lnTo>
                  <a:lnTo>
                    <a:pt x="518" y="666"/>
                  </a:lnTo>
                  <a:lnTo>
                    <a:pt x="518" y="669"/>
                  </a:lnTo>
                  <a:lnTo>
                    <a:pt x="518" y="663"/>
                  </a:lnTo>
                  <a:lnTo>
                    <a:pt x="518" y="659"/>
                  </a:lnTo>
                  <a:lnTo>
                    <a:pt x="518" y="666"/>
                  </a:lnTo>
                  <a:lnTo>
                    <a:pt x="518" y="666"/>
                  </a:lnTo>
                  <a:lnTo>
                    <a:pt x="518" y="659"/>
                  </a:lnTo>
                  <a:lnTo>
                    <a:pt x="521" y="659"/>
                  </a:lnTo>
                  <a:lnTo>
                    <a:pt x="521" y="669"/>
                  </a:lnTo>
                  <a:lnTo>
                    <a:pt x="521" y="666"/>
                  </a:lnTo>
                  <a:lnTo>
                    <a:pt x="521" y="663"/>
                  </a:lnTo>
                  <a:lnTo>
                    <a:pt x="521" y="659"/>
                  </a:lnTo>
                  <a:lnTo>
                    <a:pt x="521" y="669"/>
                  </a:lnTo>
                  <a:lnTo>
                    <a:pt x="521" y="659"/>
                  </a:lnTo>
                  <a:lnTo>
                    <a:pt x="521" y="669"/>
                  </a:lnTo>
                  <a:lnTo>
                    <a:pt x="521" y="659"/>
                  </a:lnTo>
                  <a:lnTo>
                    <a:pt x="521" y="669"/>
                  </a:lnTo>
                  <a:lnTo>
                    <a:pt x="521" y="659"/>
                  </a:lnTo>
                  <a:lnTo>
                    <a:pt x="521" y="666"/>
                  </a:lnTo>
                  <a:lnTo>
                    <a:pt x="521" y="666"/>
                  </a:lnTo>
                  <a:lnTo>
                    <a:pt x="521" y="663"/>
                  </a:lnTo>
                  <a:lnTo>
                    <a:pt x="521" y="663"/>
                  </a:lnTo>
                  <a:lnTo>
                    <a:pt x="521" y="669"/>
                  </a:lnTo>
                  <a:lnTo>
                    <a:pt x="521" y="663"/>
                  </a:lnTo>
                  <a:lnTo>
                    <a:pt x="521" y="666"/>
                  </a:lnTo>
                  <a:lnTo>
                    <a:pt x="524" y="669"/>
                  </a:lnTo>
                  <a:lnTo>
                    <a:pt x="524" y="659"/>
                  </a:lnTo>
                  <a:lnTo>
                    <a:pt x="524" y="666"/>
                  </a:lnTo>
                  <a:lnTo>
                    <a:pt x="524" y="659"/>
                  </a:lnTo>
                  <a:lnTo>
                    <a:pt x="524" y="666"/>
                  </a:lnTo>
                  <a:lnTo>
                    <a:pt x="524" y="659"/>
                  </a:lnTo>
                  <a:lnTo>
                    <a:pt x="524" y="663"/>
                  </a:lnTo>
                  <a:lnTo>
                    <a:pt x="524" y="666"/>
                  </a:lnTo>
                  <a:lnTo>
                    <a:pt x="524" y="666"/>
                  </a:lnTo>
                  <a:lnTo>
                    <a:pt x="524" y="659"/>
                  </a:lnTo>
                  <a:lnTo>
                    <a:pt x="524" y="669"/>
                  </a:lnTo>
                  <a:lnTo>
                    <a:pt x="524" y="659"/>
                  </a:lnTo>
                  <a:lnTo>
                    <a:pt x="524" y="659"/>
                  </a:lnTo>
                  <a:lnTo>
                    <a:pt x="524" y="666"/>
                  </a:lnTo>
                  <a:lnTo>
                    <a:pt x="524" y="669"/>
                  </a:lnTo>
                  <a:lnTo>
                    <a:pt x="524" y="659"/>
                  </a:lnTo>
                  <a:lnTo>
                    <a:pt x="528" y="659"/>
                  </a:lnTo>
                  <a:lnTo>
                    <a:pt x="528" y="669"/>
                  </a:lnTo>
                  <a:lnTo>
                    <a:pt x="528" y="669"/>
                  </a:lnTo>
                  <a:lnTo>
                    <a:pt x="528" y="659"/>
                  </a:lnTo>
                  <a:lnTo>
                    <a:pt x="528" y="666"/>
                  </a:lnTo>
                  <a:lnTo>
                    <a:pt x="528" y="659"/>
                  </a:lnTo>
                  <a:lnTo>
                    <a:pt x="528" y="669"/>
                  </a:lnTo>
                  <a:lnTo>
                    <a:pt x="528" y="659"/>
                  </a:lnTo>
                  <a:lnTo>
                    <a:pt x="528" y="666"/>
                  </a:lnTo>
                  <a:lnTo>
                    <a:pt x="528" y="659"/>
                  </a:lnTo>
                  <a:lnTo>
                    <a:pt x="528" y="659"/>
                  </a:lnTo>
                  <a:lnTo>
                    <a:pt x="528" y="673"/>
                  </a:lnTo>
                  <a:lnTo>
                    <a:pt x="528" y="666"/>
                  </a:lnTo>
                  <a:lnTo>
                    <a:pt x="528" y="659"/>
                  </a:lnTo>
                  <a:lnTo>
                    <a:pt x="528" y="659"/>
                  </a:lnTo>
                  <a:lnTo>
                    <a:pt x="528" y="666"/>
                  </a:lnTo>
                  <a:lnTo>
                    <a:pt x="531" y="666"/>
                  </a:lnTo>
                  <a:lnTo>
                    <a:pt x="531" y="663"/>
                  </a:lnTo>
                  <a:lnTo>
                    <a:pt x="531" y="666"/>
                  </a:lnTo>
                  <a:lnTo>
                    <a:pt x="531" y="659"/>
                  </a:lnTo>
                  <a:lnTo>
                    <a:pt x="531" y="659"/>
                  </a:lnTo>
                  <a:lnTo>
                    <a:pt x="531" y="669"/>
                  </a:lnTo>
                  <a:lnTo>
                    <a:pt x="531" y="666"/>
                  </a:lnTo>
                  <a:lnTo>
                    <a:pt x="531" y="659"/>
                  </a:lnTo>
                  <a:lnTo>
                    <a:pt x="531" y="669"/>
                  </a:lnTo>
                  <a:lnTo>
                    <a:pt x="531" y="659"/>
                  </a:lnTo>
                  <a:lnTo>
                    <a:pt x="531" y="659"/>
                  </a:lnTo>
                  <a:lnTo>
                    <a:pt x="531" y="669"/>
                  </a:lnTo>
                  <a:lnTo>
                    <a:pt x="531" y="669"/>
                  </a:lnTo>
                  <a:lnTo>
                    <a:pt x="531" y="659"/>
                  </a:lnTo>
                  <a:lnTo>
                    <a:pt x="531" y="669"/>
                  </a:lnTo>
                  <a:lnTo>
                    <a:pt x="531" y="659"/>
                  </a:lnTo>
                  <a:lnTo>
                    <a:pt x="535" y="669"/>
                  </a:lnTo>
                  <a:lnTo>
                    <a:pt x="535" y="659"/>
                  </a:lnTo>
                  <a:lnTo>
                    <a:pt x="535" y="659"/>
                  </a:lnTo>
                  <a:lnTo>
                    <a:pt x="535" y="669"/>
                  </a:lnTo>
                  <a:lnTo>
                    <a:pt x="535" y="663"/>
                  </a:lnTo>
                  <a:lnTo>
                    <a:pt x="535" y="669"/>
                  </a:lnTo>
                  <a:lnTo>
                    <a:pt x="535" y="659"/>
                  </a:lnTo>
                  <a:lnTo>
                    <a:pt x="535" y="669"/>
                  </a:lnTo>
                  <a:lnTo>
                    <a:pt x="535" y="669"/>
                  </a:lnTo>
                  <a:lnTo>
                    <a:pt x="535" y="659"/>
                  </a:lnTo>
                  <a:lnTo>
                    <a:pt x="535" y="666"/>
                  </a:lnTo>
                  <a:lnTo>
                    <a:pt x="535" y="659"/>
                  </a:lnTo>
                  <a:lnTo>
                    <a:pt x="535" y="659"/>
                  </a:lnTo>
                  <a:lnTo>
                    <a:pt x="535" y="669"/>
                  </a:lnTo>
                  <a:lnTo>
                    <a:pt x="535" y="659"/>
                  </a:lnTo>
                  <a:lnTo>
                    <a:pt x="535" y="666"/>
                  </a:lnTo>
                  <a:lnTo>
                    <a:pt x="535" y="666"/>
                  </a:lnTo>
                  <a:lnTo>
                    <a:pt x="535" y="656"/>
                  </a:lnTo>
                  <a:lnTo>
                    <a:pt x="538" y="659"/>
                  </a:lnTo>
                  <a:lnTo>
                    <a:pt x="538" y="666"/>
                  </a:lnTo>
                  <a:lnTo>
                    <a:pt x="538" y="666"/>
                  </a:lnTo>
                  <a:lnTo>
                    <a:pt x="538" y="659"/>
                  </a:lnTo>
                  <a:lnTo>
                    <a:pt x="538" y="669"/>
                  </a:lnTo>
                  <a:lnTo>
                    <a:pt x="538" y="659"/>
                  </a:lnTo>
                  <a:lnTo>
                    <a:pt x="538" y="659"/>
                  </a:lnTo>
                  <a:lnTo>
                    <a:pt x="538" y="669"/>
                  </a:lnTo>
                  <a:lnTo>
                    <a:pt x="538" y="669"/>
                  </a:lnTo>
                  <a:lnTo>
                    <a:pt x="538" y="659"/>
                  </a:lnTo>
                  <a:lnTo>
                    <a:pt x="538" y="666"/>
                  </a:lnTo>
                  <a:lnTo>
                    <a:pt x="538" y="659"/>
                  </a:lnTo>
                  <a:lnTo>
                    <a:pt x="538" y="666"/>
                  </a:lnTo>
                  <a:lnTo>
                    <a:pt x="538" y="659"/>
                  </a:lnTo>
                  <a:lnTo>
                    <a:pt x="538" y="663"/>
                  </a:lnTo>
                  <a:lnTo>
                    <a:pt x="538" y="666"/>
                  </a:lnTo>
                  <a:lnTo>
                    <a:pt x="541" y="666"/>
                  </a:lnTo>
                  <a:lnTo>
                    <a:pt x="541" y="663"/>
                  </a:lnTo>
                  <a:lnTo>
                    <a:pt x="541" y="666"/>
                  </a:lnTo>
                  <a:lnTo>
                    <a:pt x="541" y="659"/>
                  </a:lnTo>
                  <a:lnTo>
                    <a:pt x="541" y="663"/>
                  </a:lnTo>
                  <a:lnTo>
                    <a:pt x="541" y="666"/>
                  </a:lnTo>
                  <a:lnTo>
                    <a:pt x="541" y="663"/>
                  </a:lnTo>
                  <a:lnTo>
                    <a:pt x="541" y="669"/>
                  </a:lnTo>
                  <a:lnTo>
                    <a:pt x="541" y="669"/>
                  </a:lnTo>
                  <a:lnTo>
                    <a:pt x="541" y="663"/>
                  </a:lnTo>
                  <a:lnTo>
                    <a:pt x="541" y="669"/>
                  </a:lnTo>
                  <a:lnTo>
                    <a:pt x="541" y="659"/>
                  </a:lnTo>
                  <a:lnTo>
                    <a:pt x="541" y="659"/>
                  </a:lnTo>
                  <a:lnTo>
                    <a:pt x="541" y="666"/>
                  </a:lnTo>
                  <a:lnTo>
                    <a:pt x="541" y="669"/>
                  </a:lnTo>
                  <a:lnTo>
                    <a:pt x="541" y="659"/>
                  </a:lnTo>
                  <a:lnTo>
                    <a:pt x="545" y="666"/>
                  </a:lnTo>
                  <a:lnTo>
                    <a:pt x="545" y="659"/>
                  </a:lnTo>
                  <a:lnTo>
                    <a:pt x="545" y="669"/>
                  </a:lnTo>
                  <a:lnTo>
                    <a:pt x="545" y="659"/>
                  </a:lnTo>
                  <a:lnTo>
                    <a:pt x="545" y="669"/>
                  </a:lnTo>
                  <a:lnTo>
                    <a:pt x="545" y="659"/>
                  </a:lnTo>
                  <a:lnTo>
                    <a:pt x="545" y="659"/>
                  </a:lnTo>
                  <a:lnTo>
                    <a:pt x="545" y="666"/>
                  </a:lnTo>
                  <a:lnTo>
                    <a:pt x="545" y="659"/>
                  </a:lnTo>
                  <a:lnTo>
                    <a:pt x="545" y="666"/>
                  </a:lnTo>
                  <a:lnTo>
                    <a:pt x="545" y="666"/>
                  </a:lnTo>
                  <a:lnTo>
                    <a:pt x="545" y="659"/>
                  </a:lnTo>
                  <a:lnTo>
                    <a:pt x="545" y="663"/>
                  </a:lnTo>
                  <a:lnTo>
                    <a:pt x="545" y="666"/>
                  </a:lnTo>
                  <a:lnTo>
                    <a:pt x="545" y="666"/>
                  </a:lnTo>
                  <a:lnTo>
                    <a:pt x="545" y="659"/>
                  </a:lnTo>
                  <a:lnTo>
                    <a:pt x="545" y="666"/>
                  </a:lnTo>
                  <a:lnTo>
                    <a:pt x="545" y="659"/>
                  </a:lnTo>
                  <a:lnTo>
                    <a:pt x="548" y="666"/>
                  </a:lnTo>
                  <a:lnTo>
                    <a:pt x="548" y="659"/>
                  </a:lnTo>
                  <a:lnTo>
                    <a:pt x="548" y="663"/>
                  </a:lnTo>
                  <a:lnTo>
                    <a:pt x="548" y="666"/>
                  </a:lnTo>
                  <a:lnTo>
                    <a:pt x="548" y="666"/>
                  </a:lnTo>
                  <a:lnTo>
                    <a:pt x="548" y="659"/>
                  </a:lnTo>
                  <a:lnTo>
                    <a:pt x="548" y="659"/>
                  </a:lnTo>
                  <a:lnTo>
                    <a:pt x="548" y="666"/>
                  </a:lnTo>
                  <a:lnTo>
                    <a:pt x="548" y="669"/>
                  </a:lnTo>
                  <a:lnTo>
                    <a:pt x="548" y="659"/>
                  </a:lnTo>
                  <a:lnTo>
                    <a:pt x="548" y="659"/>
                  </a:lnTo>
                  <a:lnTo>
                    <a:pt x="548" y="666"/>
                  </a:lnTo>
                  <a:lnTo>
                    <a:pt x="548" y="656"/>
                  </a:lnTo>
                  <a:lnTo>
                    <a:pt x="548" y="666"/>
                  </a:lnTo>
                  <a:lnTo>
                    <a:pt x="548" y="666"/>
                  </a:lnTo>
                  <a:lnTo>
                    <a:pt x="548" y="659"/>
                  </a:lnTo>
                  <a:lnTo>
                    <a:pt x="551" y="669"/>
                  </a:lnTo>
                  <a:lnTo>
                    <a:pt x="551" y="663"/>
                  </a:lnTo>
                  <a:lnTo>
                    <a:pt x="551" y="659"/>
                  </a:lnTo>
                  <a:lnTo>
                    <a:pt x="551" y="666"/>
                  </a:lnTo>
                  <a:lnTo>
                    <a:pt x="551" y="666"/>
                  </a:lnTo>
                  <a:lnTo>
                    <a:pt x="551" y="659"/>
                  </a:lnTo>
                  <a:lnTo>
                    <a:pt x="551" y="666"/>
                  </a:lnTo>
                  <a:lnTo>
                    <a:pt x="551" y="659"/>
                  </a:lnTo>
                  <a:lnTo>
                    <a:pt x="551" y="659"/>
                  </a:lnTo>
                  <a:lnTo>
                    <a:pt x="551" y="666"/>
                  </a:lnTo>
                  <a:lnTo>
                    <a:pt x="551" y="656"/>
                  </a:lnTo>
                  <a:lnTo>
                    <a:pt x="551" y="666"/>
                  </a:lnTo>
                  <a:lnTo>
                    <a:pt x="551" y="669"/>
                  </a:lnTo>
                  <a:lnTo>
                    <a:pt x="551" y="659"/>
                  </a:lnTo>
                  <a:lnTo>
                    <a:pt x="551" y="666"/>
                  </a:lnTo>
                  <a:lnTo>
                    <a:pt x="551" y="659"/>
                  </a:lnTo>
                  <a:lnTo>
                    <a:pt x="555" y="666"/>
                  </a:lnTo>
                  <a:lnTo>
                    <a:pt x="555" y="656"/>
                  </a:lnTo>
                  <a:lnTo>
                    <a:pt x="555" y="666"/>
                  </a:lnTo>
                  <a:lnTo>
                    <a:pt x="555" y="659"/>
                  </a:lnTo>
                  <a:lnTo>
                    <a:pt x="555" y="666"/>
                  </a:lnTo>
                  <a:lnTo>
                    <a:pt x="555" y="659"/>
                  </a:lnTo>
                  <a:lnTo>
                    <a:pt x="555" y="659"/>
                  </a:lnTo>
                  <a:lnTo>
                    <a:pt x="555" y="666"/>
                  </a:lnTo>
                  <a:lnTo>
                    <a:pt x="555" y="669"/>
                  </a:lnTo>
                  <a:lnTo>
                    <a:pt x="555" y="659"/>
                  </a:lnTo>
                  <a:lnTo>
                    <a:pt x="555" y="666"/>
                  </a:lnTo>
                  <a:lnTo>
                    <a:pt x="555" y="659"/>
                  </a:lnTo>
                  <a:lnTo>
                    <a:pt x="555" y="659"/>
                  </a:lnTo>
                  <a:lnTo>
                    <a:pt x="555" y="669"/>
                  </a:lnTo>
                  <a:lnTo>
                    <a:pt x="555" y="669"/>
                  </a:lnTo>
                  <a:lnTo>
                    <a:pt x="555" y="663"/>
                  </a:lnTo>
                  <a:lnTo>
                    <a:pt x="558" y="669"/>
                  </a:lnTo>
                  <a:lnTo>
                    <a:pt x="558" y="659"/>
                  </a:lnTo>
                  <a:lnTo>
                    <a:pt x="558" y="669"/>
                  </a:lnTo>
                  <a:lnTo>
                    <a:pt x="558" y="659"/>
                  </a:lnTo>
                  <a:lnTo>
                    <a:pt x="558" y="669"/>
                  </a:lnTo>
                  <a:lnTo>
                    <a:pt x="558" y="659"/>
                  </a:lnTo>
                  <a:lnTo>
                    <a:pt x="558" y="659"/>
                  </a:lnTo>
                  <a:lnTo>
                    <a:pt x="558" y="666"/>
                  </a:lnTo>
                  <a:lnTo>
                    <a:pt x="558" y="659"/>
                  </a:lnTo>
                  <a:lnTo>
                    <a:pt x="558" y="666"/>
                  </a:lnTo>
                  <a:lnTo>
                    <a:pt x="558" y="666"/>
                  </a:lnTo>
                  <a:lnTo>
                    <a:pt x="558" y="659"/>
                  </a:lnTo>
                  <a:lnTo>
                    <a:pt x="558" y="659"/>
                  </a:lnTo>
                  <a:lnTo>
                    <a:pt x="558" y="669"/>
                  </a:lnTo>
                  <a:lnTo>
                    <a:pt x="558" y="659"/>
                  </a:lnTo>
                  <a:lnTo>
                    <a:pt x="558" y="666"/>
                  </a:lnTo>
                  <a:lnTo>
                    <a:pt x="561" y="659"/>
                  </a:lnTo>
                  <a:lnTo>
                    <a:pt x="561" y="669"/>
                  </a:lnTo>
                  <a:lnTo>
                    <a:pt x="561" y="659"/>
                  </a:lnTo>
                  <a:lnTo>
                    <a:pt x="561" y="669"/>
                  </a:lnTo>
                  <a:lnTo>
                    <a:pt x="561" y="666"/>
                  </a:lnTo>
                  <a:lnTo>
                    <a:pt x="561" y="663"/>
                  </a:lnTo>
                  <a:lnTo>
                    <a:pt x="561" y="663"/>
                  </a:lnTo>
                  <a:lnTo>
                    <a:pt x="561" y="666"/>
                  </a:lnTo>
                  <a:lnTo>
                    <a:pt x="561" y="663"/>
                  </a:lnTo>
                  <a:lnTo>
                    <a:pt x="561" y="669"/>
                  </a:lnTo>
                  <a:lnTo>
                    <a:pt x="561" y="659"/>
                  </a:lnTo>
                  <a:lnTo>
                    <a:pt x="561" y="669"/>
                  </a:lnTo>
                  <a:lnTo>
                    <a:pt x="561" y="659"/>
                  </a:lnTo>
                  <a:lnTo>
                    <a:pt x="561" y="666"/>
                  </a:lnTo>
                  <a:lnTo>
                    <a:pt x="561" y="659"/>
                  </a:lnTo>
                  <a:lnTo>
                    <a:pt x="561" y="666"/>
                  </a:lnTo>
                  <a:lnTo>
                    <a:pt x="561" y="659"/>
                  </a:lnTo>
                  <a:lnTo>
                    <a:pt x="561" y="669"/>
                  </a:lnTo>
                  <a:lnTo>
                    <a:pt x="565" y="659"/>
                  </a:lnTo>
                  <a:lnTo>
                    <a:pt x="565" y="669"/>
                  </a:lnTo>
                  <a:lnTo>
                    <a:pt x="565" y="659"/>
                  </a:lnTo>
                  <a:lnTo>
                    <a:pt x="565" y="666"/>
                  </a:lnTo>
                  <a:lnTo>
                    <a:pt x="565" y="659"/>
                  </a:lnTo>
                  <a:lnTo>
                    <a:pt x="565" y="666"/>
                  </a:lnTo>
                  <a:lnTo>
                    <a:pt x="565" y="673"/>
                  </a:lnTo>
                  <a:lnTo>
                    <a:pt x="565" y="663"/>
                  </a:lnTo>
                  <a:lnTo>
                    <a:pt x="565" y="659"/>
                  </a:lnTo>
                  <a:lnTo>
                    <a:pt x="565" y="666"/>
                  </a:lnTo>
                  <a:lnTo>
                    <a:pt x="565" y="666"/>
                  </a:lnTo>
                  <a:lnTo>
                    <a:pt x="565" y="659"/>
                  </a:lnTo>
                  <a:lnTo>
                    <a:pt x="565" y="669"/>
                  </a:lnTo>
                  <a:lnTo>
                    <a:pt x="565" y="659"/>
                  </a:lnTo>
                  <a:lnTo>
                    <a:pt x="565" y="666"/>
                  </a:lnTo>
                  <a:lnTo>
                    <a:pt x="565" y="656"/>
                  </a:lnTo>
                  <a:lnTo>
                    <a:pt x="568" y="666"/>
                  </a:lnTo>
                  <a:lnTo>
                    <a:pt x="568" y="659"/>
                  </a:lnTo>
                  <a:lnTo>
                    <a:pt x="568" y="666"/>
                  </a:lnTo>
                  <a:lnTo>
                    <a:pt x="568" y="659"/>
                  </a:lnTo>
                  <a:lnTo>
                    <a:pt x="568" y="659"/>
                  </a:lnTo>
                  <a:lnTo>
                    <a:pt x="568" y="666"/>
                  </a:lnTo>
                  <a:lnTo>
                    <a:pt x="568" y="666"/>
                  </a:lnTo>
                  <a:lnTo>
                    <a:pt x="568" y="663"/>
                  </a:lnTo>
                  <a:lnTo>
                    <a:pt x="568" y="659"/>
                  </a:lnTo>
                  <a:lnTo>
                    <a:pt x="568" y="669"/>
                  </a:lnTo>
                  <a:lnTo>
                    <a:pt x="568" y="659"/>
                  </a:lnTo>
                  <a:lnTo>
                    <a:pt x="568" y="666"/>
                  </a:lnTo>
                  <a:lnTo>
                    <a:pt x="568" y="666"/>
                  </a:lnTo>
                  <a:lnTo>
                    <a:pt x="568" y="659"/>
                  </a:lnTo>
                  <a:lnTo>
                    <a:pt x="568" y="666"/>
                  </a:lnTo>
                  <a:lnTo>
                    <a:pt x="568" y="663"/>
                  </a:lnTo>
                  <a:lnTo>
                    <a:pt x="572" y="666"/>
                  </a:lnTo>
                  <a:lnTo>
                    <a:pt x="572" y="659"/>
                  </a:lnTo>
                  <a:lnTo>
                    <a:pt x="572" y="659"/>
                  </a:lnTo>
                  <a:lnTo>
                    <a:pt x="572" y="669"/>
                  </a:lnTo>
                  <a:lnTo>
                    <a:pt x="572" y="666"/>
                  </a:lnTo>
                  <a:lnTo>
                    <a:pt x="572" y="659"/>
                  </a:lnTo>
                  <a:lnTo>
                    <a:pt x="572" y="666"/>
                  </a:lnTo>
                  <a:lnTo>
                    <a:pt x="572" y="659"/>
                  </a:lnTo>
                  <a:lnTo>
                    <a:pt x="572" y="659"/>
                  </a:lnTo>
                  <a:lnTo>
                    <a:pt x="572" y="666"/>
                  </a:lnTo>
                  <a:lnTo>
                    <a:pt x="572" y="666"/>
                  </a:lnTo>
                  <a:lnTo>
                    <a:pt x="572" y="663"/>
                  </a:lnTo>
                  <a:lnTo>
                    <a:pt x="572" y="659"/>
                  </a:lnTo>
                  <a:lnTo>
                    <a:pt x="572" y="669"/>
                  </a:lnTo>
                  <a:lnTo>
                    <a:pt x="572" y="659"/>
                  </a:lnTo>
                  <a:lnTo>
                    <a:pt x="572" y="669"/>
                  </a:lnTo>
                  <a:lnTo>
                    <a:pt x="575" y="666"/>
                  </a:lnTo>
                  <a:lnTo>
                    <a:pt x="575" y="659"/>
                  </a:lnTo>
                  <a:lnTo>
                    <a:pt x="575" y="659"/>
                  </a:lnTo>
                  <a:lnTo>
                    <a:pt x="575" y="666"/>
                  </a:lnTo>
                  <a:lnTo>
                    <a:pt x="575" y="656"/>
                  </a:lnTo>
                  <a:lnTo>
                    <a:pt x="575" y="666"/>
                  </a:lnTo>
                  <a:lnTo>
                    <a:pt x="575" y="666"/>
                  </a:lnTo>
                  <a:lnTo>
                    <a:pt x="575" y="659"/>
                  </a:lnTo>
                  <a:lnTo>
                    <a:pt x="575" y="659"/>
                  </a:lnTo>
                  <a:lnTo>
                    <a:pt x="575" y="666"/>
                  </a:lnTo>
                  <a:lnTo>
                    <a:pt x="575" y="669"/>
                  </a:lnTo>
                  <a:lnTo>
                    <a:pt x="575" y="659"/>
                  </a:lnTo>
                  <a:lnTo>
                    <a:pt x="575" y="666"/>
                  </a:lnTo>
                  <a:lnTo>
                    <a:pt x="575" y="659"/>
                  </a:lnTo>
                  <a:lnTo>
                    <a:pt x="575" y="666"/>
                  </a:lnTo>
                  <a:lnTo>
                    <a:pt x="575" y="656"/>
                  </a:lnTo>
                  <a:lnTo>
                    <a:pt x="578" y="659"/>
                  </a:lnTo>
                  <a:lnTo>
                    <a:pt x="578" y="666"/>
                  </a:lnTo>
                  <a:lnTo>
                    <a:pt x="578" y="666"/>
                  </a:lnTo>
                  <a:lnTo>
                    <a:pt x="578" y="659"/>
                  </a:lnTo>
                  <a:lnTo>
                    <a:pt x="578" y="666"/>
                  </a:lnTo>
                  <a:lnTo>
                    <a:pt x="578" y="656"/>
                  </a:lnTo>
                  <a:lnTo>
                    <a:pt x="578" y="659"/>
                  </a:lnTo>
                  <a:lnTo>
                    <a:pt x="578" y="666"/>
                  </a:lnTo>
                  <a:lnTo>
                    <a:pt x="578" y="656"/>
                  </a:lnTo>
                  <a:lnTo>
                    <a:pt x="578" y="669"/>
                  </a:lnTo>
                  <a:lnTo>
                    <a:pt x="578" y="666"/>
                  </a:lnTo>
                  <a:lnTo>
                    <a:pt x="578" y="652"/>
                  </a:lnTo>
                  <a:lnTo>
                    <a:pt x="578" y="652"/>
                  </a:lnTo>
                  <a:lnTo>
                    <a:pt x="578" y="666"/>
                  </a:lnTo>
                  <a:lnTo>
                    <a:pt x="578" y="666"/>
                  </a:lnTo>
                  <a:lnTo>
                    <a:pt x="578" y="659"/>
                  </a:lnTo>
                  <a:lnTo>
                    <a:pt x="578" y="666"/>
                  </a:lnTo>
                  <a:lnTo>
                    <a:pt x="578" y="652"/>
                  </a:lnTo>
                  <a:lnTo>
                    <a:pt x="582" y="652"/>
                  </a:lnTo>
                  <a:lnTo>
                    <a:pt x="582" y="666"/>
                  </a:lnTo>
                  <a:lnTo>
                    <a:pt x="582" y="659"/>
                  </a:lnTo>
                  <a:lnTo>
                    <a:pt x="582" y="666"/>
                  </a:lnTo>
                  <a:lnTo>
                    <a:pt x="582" y="669"/>
                  </a:lnTo>
                  <a:lnTo>
                    <a:pt x="582" y="659"/>
                  </a:lnTo>
                  <a:lnTo>
                    <a:pt x="582" y="652"/>
                  </a:lnTo>
                  <a:lnTo>
                    <a:pt x="582" y="666"/>
                  </a:lnTo>
                  <a:lnTo>
                    <a:pt x="582" y="666"/>
                  </a:lnTo>
                  <a:lnTo>
                    <a:pt x="582" y="659"/>
                  </a:lnTo>
                  <a:lnTo>
                    <a:pt x="582" y="669"/>
                  </a:lnTo>
                  <a:lnTo>
                    <a:pt x="582" y="659"/>
                  </a:lnTo>
                  <a:lnTo>
                    <a:pt x="582" y="659"/>
                  </a:lnTo>
                  <a:lnTo>
                    <a:pt x="582" y="666"/>
                  </a:lnTo>
                  <a:lnTo>
                    <a:pt x="582" y="659"/>
                  </a:lnTo>
                  <a:lnTo>
                    <a:pt x="582" y="666"/>
                  </a:lnTo>
                  <a:lnTo>
                    <a:pt x="585" y="659"/>
                  </a:lnTo>
                  <a:lnTo>
                    <a:pt x="585" y="666"/>
                  </a:lnTo>
                  <a:lnTo>
                    <a:pt x="585" y="656"/>
                  </a:lnTo>
                  <a:lnTo>
                    <a:pt x="585" y="666"/>
                  </a:lnTo>
                  <a:lnTo>
                    <a:pt x="585" y="659"/>
                  </a:lnTo>
                  <a:lnTo>
                    <a:pt x="585" y="666"/>
                  </a:lnTo>
                  <a:lnTo>
                    <a:pt x="585" y="666"/>
                  </a:lnTo>
                  <a:lnTo>
                    <a:pt x="585" y="659"/>
                  </a:lnTo>
                  <a:lnTo>
                    <a:pt x="585" y="666"/>
                  </a:lnTo>
                  <a:lnTo>
                    <a:pt x="585" y="659"/>
                  </a:lnTo>
                  <a:lnTo>
                    <a:pt x="585" y="666"/>
                  </a:lnTo>
                  <a:lnTo>
                    <a:pt x="585" y="659"/>
                  </a:lnTo>
                  <a:lnTo>
                    <a:pt x="585" y="659"/>
                  </a:lnTo>
                  <a:lnTo>
                    <a:pt x="585" y="666"/>
                  </a:lnTo>
                  <a:lnTo>
                    <a:pt x="585" y="659"/>
                  </a:lnTo>
                  <a:lnTo>
                    <a:pt x="585" y="666"/>
                  </a:lnTo>
                  <a:lnTo>
                    <a:pt x="588" y="656"/>
                  </a:lnTo>
                  <a:lnTo>
                    <a:pt x="588" y="669"/>
                  </a:lnTo>
                  <a:lnTo>
                    <a:pt x="588" y="666"/>
                  </a:lnTo>
                  <a:lnTo>
                    <a:pt x="588" y="659"/>
                  </a:lnTo>
                  <a:lnTo>
                    <a:pt x="588" y="656"/>
                  </a:lnTo>
                  <a:lnTo>
                    <a:pt x="588" y="666"/>
                  </a:lnTo>
                  <a:lnTo>
                    <a:pt x="588" y="659"/>
                  </a:lnTo>
                  <a:lnTo>
                    <a:pt x="588" y="669"/>
                  </a:lnTo>
                  <a:lnTo>
                    <a:pt x="588" y="666"/>
                  </a:lnTo>
                  <a:lnTo>
                    <a:pt x="588" y="659"/>
                  </a:lnTo>
                  <a:lnTo>
                    <a:pt x="588" y="659"/>
                  </a:lnTo>
                  <a:lnTo>
                    <a:pt x="588" y="669"/>
                  </a:lnTo>
                  <a:lnTo>
                    <a:pt x="588" y="659"/>
                  </a:lnTo>
                  <a:lnTo>
                    <a:pt x="588" y="666"/>
                  </a:lnTo>
                  <a:lnTo>
                    <a:pt x="588" y="659"/>
                  </a:lnTo>
                  <a:lnTo>
                    <a:pt x="588" y="666"/>
                  </a:lnTo>
                  <a:lnTo>
                    <a:pt x="592" y="656"/>
                  </a:lnTo>
                  <a:lnTo>
                    <a:pt x="592" y="666"/>
                  </a:lnTo>
                  <a:lnTo>
                    <a:pt x="592" y="666"/>
                  </a:lnTo>
                  <a:lnTo>
                    <a:pt x="592" y="659"/>
                  </a:lnTo>
                  <a:lnTo>
                    <a:pt x="592" y="666"/>
                  </a:lnTo>
                  <a:lnTo>
                    <a:pt x="592" y="659"/>
                  </a:lnTo>
                  <a:lnTo>
                    <a:pt x="592" y="666"/>
                  </a:lnTo>
                  <a:lnTo>
                    <a:pt x="592" y="659"/>
                  </a:lnTo>
                  <a:lnTo>
                    <a:pt x="592" y="663"/>
                  </a:lnTo>
                  <a:lnTo>
                    <a:pt x="592" y="471"/>
                  </a:lnTo>
                  <a:lnTo>
                    <a:pt x="592" y="666"/>
                  </a:lnTo>
                  <a:lnTo>
                    <a:pt x="592" y="656"/>
                  </a:lnTo>
                  <a:lnTo>
                    <a:pt x="592" y="652"/>
                  </a:lnTo>
                  <a:lnTo>
                    <a:pt x="592" y="666"/>
                  </a:lnTo>
                  <a:lnTo>
                    <a:pt x="592" y="666"/>
                  </a:lnTo>
                  <a:lnTo>
                    <a:pt x="592" y="457"/>
                  </a:lnTo>
                  <a:lnTo>
                    <a:pt x="595" y="649"/>
                  </a:lnTo>
                  <a:lnTo>
                    <a:pt x="595" y="663"/>
                  </a:lnTo>
                  <a:lnTo>
                    <a:pt x="595" y="666"/>
                  </a:lnTo>
                  <a:lnTo>
                    <a:pt x="595" y="656"/>
                  </a:lnTo>
                  <a:lnTo>
                    <a:pt x="595" y="666"/>
                  </a:lnTo>
                  <a:lnTo>
                    <a:pt x="595" y="299"/>
                  </a:lnTo>
                  <a:lnTo>
                    <a:pt x="595" y="605"/>
                  </a:lnTo>
                  <a:lnTo>
                    <a:pt x="595" y="663"/>
                  </a:lnTo>
                  <a:lnTo>
                    <a:pt x="595" y="659"/>
                  </a:lnTo>
                  <a:lnTo>
                    <a:pt x="595" y="666"/>
                  </a:lnTo>
                  <a:lnTo>
                    <a:pt x="595" y="663"/>
                  </a:lnTo>
                  <a:lnTo>
                    <a:pt x="595" y="397"/>
                  </a:lnTo>
                  <a:lnTo>
                    <a:pt x="595" y="484"/>
                  </a:lnTo>
                  <a:lnTo>
                    <a:pt x="595" y="663"/>
                  </a:lnTo>
                  <a:lnTo>
                    <a:pt x="595" y="656"/>
                  </a:lnTo>
                  <a:lnTo>
                    <a:pt x="595" y="663"/>
                  </a:lnTo>
                  <a:lnTo>
                    <a:pt x="598" y="666"/>
                  </a:lnTo>
                  <a:lnTo>
                    <a:pt x="598" y="552"/>
                  </a:lnTo>
                  <a:lnTo>
                    <a:pt x="598" y="552"/>
                  </a:lnTo>
                  <a:lnTo>
                    <a:pt x="598" y="663"/>
                  </a:lnTo>
                  <a:lnTo>
                    <a:pt x="598" y="656"/>
                  </a:lnTo>
                  <a:lnTo>
                    <a:pt x="598" y="666"/>
                  </a:lnTo>
                  <a:lnTo>
                    <a:pt x="598" y="666"/>
                  </a:lnTo>
                  <a:lnTo>
                    <a:pt x="598" y="636"/>
                  </a:lnTo>
                  <a:lnTo>
                    <a:pt x="598" y="622"/>
                  </a:lnTo>
                  <a:lnTo>
                    <a:pt x="598" y="666"/>
                  </a:lnTo>
                  <a:lnTo>
                    <a:pt x="598" y="659"/>
                  </a:lnTo>
                  <a:lnTo>
                    <a:pt x="598" y="663"/>
                  </a:lnTo>
                  <a:lnTo>
                    <a:pt x="598" y="666"/>
                  </a:lnTo>
                  <a:lnTo>
                    <a:pt x="598" y="659"/>
                  </a:lnTo>
                  <a:lnTo>
                    <a:pt x="598" y="652"/>
                  </a:lnTo>
                  <a:lnTo>
                    <a:pt x="598" y="663"/>
                  </a:lnTo>
                  <a:lnTo>
                    <a:pt x="602" y="666"/>
                  </a:lnTo>
                  <a:lnTo>
                    <a:pt x="602" y="656"/>
                  </a:lnTo>
                  <a:lnTo>
                    <a:pt x="602" y="659"/>
                  </a:lnTo>
                  <a:lnTo>
                    <a:pt x="602" y="666"/>
                  </a:lnTo>
                  <a:lnTo>
                    <a:pt x="602" y="659"/>
                  </a:lnTo>
                  <a:lnTo>
                    <a:pt x="602" y="666"/>
                  </a:lnTo>
                  <a:lnTo>
                    <a:pt x="602" y="666"/>
                  </a:lnTo>
                  <a:lnTo>
                    <a:pt x="602" y="659"/>
                  </a:lnTo>
                  <a:lnTo>
                    <a:pt x="602" y="666"/>
                  </a:lnTo>
                  <a:lnTo>
                    <a:pt x="602" y="659"/>
                  </a:lnTo>
                  <a:lnTo>
                    <a:pt x="602" y="659"/>
                  </a:lnTo>
                  <a:lnTo>
                    <a:pt x="602" y="669"/>
                  </a:lnTo>
                  <a:lnTo>
                    <a:pt x="602" y="666"/>
                  </a:lnTo>
                  <a:lnTo>
                    <a:pt x="602" y="656"/>
                  </a:lnTo>
                  <a:lnTo>
                    <a:pt x="602" y="656"/>
                  </a:lnTo>
                  <a:lnTo>
                    <a:pt x="602" y="666"/>
                  </a:lnTo>
                  <a:lnTo>
                    <a:pt x="605" y="666"/>
                  </a:lnTo>
                  <a:lnTo>
                    <a:pt x="605" y="659"/>
                  </a:lnTo>
                  <a:lnTo>
                    <a:pt x="605" y="659"/>
                  </a:lnTo>
                  <a:lnTo>
                    <a:pt x="605" y="666"/>
                  </a:lnTo>
                  <a:lnTo>
                    <a:pt x="605" y="669"/>
                  </a:lnTo>
                  <a:lnTo>
                    <a:pt x="605" y="659"/>
                  </a:lnTo>
                  <a:lnTo>
                    <a:pt x="605" y="666"/>
                  </a:lnTo>
                  <a:lnTo>
                    <a:pt x="605" y="659"/>
                  </a:lnTo>
                  <a:lnTo>
                    <a:pt x="605" y="659"/>
                  </a:lnTo>
                  <a:lnTo>
                    <a:pt x="605" y="666"/>
                  </a:lnTo>
                  <a:lnTo>
                    <a:pt x="605" y="666"/>
                  </a:lnTo>
                  <a:lnTo>
                    <a:pt x="605" y="659"/>
                  </a:lnTo>
                  <a:lnTo>
                    <a:pt x="605" y="659"/>
                  </a:lnTo>
                  <a:lnTo>
                    <a:pt x="605" y="669"/>
                  </a:lnTo>
                  <a:lnTo>
                    <a:pt x="605" y="659"/>
                  </a:lnTo>
                  <a:lnTo>
                    <a:pt x="605" y="669"/>
                  </a:lnTo>
                  <a:lnTo>
                    <a:pt x="605" y="666"/>
                  </a:lnTo>
                  <a:lnTo>
                    <a:pt x="605" y="659"/>
                  </a:lnTo>
                  <a:lnTo>
                    <a:pt x="609" y="659"/>
                  </a:lnTo>
                  <a:lnTo>
                    <a:pt x="609" y="666"/>
                  </a:lnTo>
                  <a:lnTo>
                    <a:pt x="609" y="666"/>
                  </a:lnTo>
                  <a:lnTo>
                    <a:pt x="609" y="659"/>
                  </a:lnTo>
                  <a:lnTo>
                    <a:pt x="609" y="659"/>
                  </a:lnTo>
                  <a:lnTo>
                    <a:pt x="609" y="666"/>
                  </a:lnTo>
                  <a:lnTo>
                    <a:pt x="609" y="659"/>
                  </a:lnTo>
                  <a:lnTo>
                    <a:pt x="609" y="666"/>
                  </a:lnTo>
                  <a:lnTo>
                    <a:pt x="609" y="666"/>
                  </a:lnTo>
                  <a:lnTo>
                    <a:pt x="609" y="659"/>
                  </a:lnTo>
                  <a:lnTo>
                    <a:pt x="609" y="666"/>
                  </a:lnTo>
                  <a:lnTo>
                    <a:pt x="609" y="659"/>
                  </a:lnTo>
                  <a:lnTo>
                    <a:pt x="609" y="656"/>
                  </a:lnTo>
                  <a:lnTo>
                    <a:pt x="609" y="666"/>
                  </a:lnTo>
                  <a:lnTo>
                    <a:pt x="609" y="659"/>
                  </a:lnTo>
                  <a:lnTo>
                    <a:pt x="609" y="666"/>
                  </a:lnTo>
                  <a:lnTo>
                    <a:pt x="612" y="659"/>
                  </a:lnTo>
                  <a:lnTo>
                    <a:pt x="612" y="666"/>
                  </a:lnTo>
                  <a:lnTo>
                    <a:pt x="612" y="666"/>
                  </a:lnTo>
                  <a:lnTo>
                    <a:pt x="612" y="659"/>
                  </a:lnTo>
                  <a:lnTo>
                    <a:pt x="612" y="666"/>
                  </a:lnTo>
                  <a:lnTo>
                    <a:pt x="612" y="656"/>
                  </a:lnTo>
                  <a:lnTo>
                    <a:pt x="612" y="666"/>
                  </a:lnTo>
                  <a:lnTo>
                    <a:pt x="612" y="659"/>
                  </a:lnTo>
                  <a:lnTo>
                    <a:pt x="612" y="666"/>
                  </a:lnTo>
                  <a:lnTo>
                    <a:pt x="612" y="659"/>
                  </a:lnTo>
                  <a:lnTo>
                    <a:pt x="612" y="659"/>
                  </a:lnTo>
                  <a:lnTo>
                    <a:pt x="612" y="669"/>
                  </a:lnTo>
                  <a:lnTo>
                    <a:pt x="612" y="659"/>
                  </a:lnTo>
                  <a:lnTo>
                    <a:pt x="612" y="666"/>
                  </a:lnTo>
                  <a:lnTo>
                    <a:pt x="612" y="656"/>
                  </a:lnTo>
                  <a:lnTo>
                    <a:pt x="612" y="666"/>
                  </a:lnTo>
                  <a:lnTo>
                    <a:pt x="615" y="659"/>
                  </a:lnTo>
                  <a:lnTo>
                    <a:pt x="615" y="666"/>
                  </a:lnTo>
                  <a:lnTo>
                    <a:pt x="615" y="666"/>
                  </a:lnTo>
                  <a:lnTo>
                    <a:pt x="615" y="659"/>
                  </a:lnTo>
                  <a:lnTo>
                    <a:pt x="615" y="663"/>
                  </a:lnTo>
                  <a:lnTo>
                    <a:pt x="615" y="666"/>
                  </a:lnTo>
                  <a:lnTo>
                    <a:pt x="615" y="666"/>
                  </a:lnTo>
                  <a:lnTo>
                    <a:pt x="615" y="659"/>
                  </a:lnTo>
                  <a:lnTo>
                    <a:pt x="615" y="659"/>
                  </a:lnTo>
                  <a:lnTo>
                    <a:pt x="615" y="666"/>
                  </a:lnTo>
                  <a:lnTo>
                    <a:pt x="615" y="666"/>
                  </a:lnTo>
                  <a:lnTo>
                    <a:pt x="615" y="659"/>
                  </a:lnTo>
                  <a:lnTo>
                    <a:pt x="615" y="666"/>
                  </a:lnTo>
                  <a:lnTo>
                    <a:pt x="615" y="656"/>
                  </a:lnTo>
                  <a:lnTo>
                    <a:pt x="615" y="656"/>
                  </a:lnTo>
                  <a:lnTo>
                    <a:pt x="615" y="666"/>
                  </a:lnTo>
                  <a:lnTo>
                    <a:pt x="619" y="666"/>
                  </a:lnTo>
                  <a:lnTo>
                    <a:pt x="619" y="659"/>
                  </a:lnTo>
                  <a:lnTo>
                    <a:pt x="619" y="659"/>
                  </a:lnTo>
                  <a:lnTo>
                    <a:pt x="619" y="666"/>
                  </a:lnTo>
                  <a:lnTo>
                    <a:pt x="619" y="659"/>
                  </a:lnTo>
                  <a:lnTo>
                    <a:pt x="619" y="669"/>
                  </a:lnTo>
                  <a:lnTo>
                    <a:pt x="619" y="666"/>
                  </a:lnTo>
                  <a:lnTo>
                    <a:pt x="619" y="656"/>
                  </a:lnTo>
                  <a:lnTo>
                    <a:pt x="619" y="666"/>
                  </a:lnTo>
                  <a:lnTo>
                    <a:pt x="619" y="659"/>
                  </a:lnTo>
                  <a:lnTo>
                    <a:pt x="619" y="659"/>
                  </a:lnTo>
                  <a:lnTo>
                    <a:pt x="619" y="666"/>
                  </a:lnTo>
                  <a:lnTo>
                    <a:pt x="619" y="666"/>
                  </a:lnTo>
                  <a:lnTo>
                    <a:pt x="619" y="659"/>
                  </a:lnTo>
                  <a:lnTo>
                    <a:pt x="619" y="659"/>
                  </a:lnTo>
                  <a:lnTo>
                    <a:pt x="619" y="666"/>
                  </a:lnTo>
                  <a:lnTo>
                    <a:pt x="622" y="656"/>
                  </a:lnTo>
                  <a:lnTo>
                    <a:pt x="622" y="669"/>
                  </a:lnTo>
                  <a:lnTo>
                    <a:pt x="622" y="659"/>
                  </a:lnTo>
                  <a:lnTo>
                    <a:pt x="622" y="666"/>
                  </a:lnTo>
                  <a:lnTo>
                    <a:pt x="622" y="659"/>
                  </a:lnTo>
                  <a:lnTo>
                    <a:pt x="622" y="666"/>
                  </a:lnTo>
                  <a:lnTo>
                    <a:pt x="622" y="666"/>
                  </a:lnTo>
                  <a:lnTo>
                    <a:pt x="622" y="659"/>
                  </a:lnTo>
                  <a:lnTo>
                    <a:pt x="622" y="666"/>
                  </a:lnTo>
                  <a:lnTo>
                    <a:pt x="622" y="659"/>
                  </a:lnTo>
                  <a:lnTo>
                    <a:pt x="622" y="659"/>
                  </a:lnTo>
                  <a:lnTo>
                    <a:pt x="622" y="666"/>
                  </a:lnTo>
                  <a:lnTo>
                    <a:pt x="622" y="666"/>
                  </a:lnTo>
                  <a:lnTo>
                    <a:pt x="622" y="659"/>
                  </a:lnTo>
                  <a:lnTo>
                    <a:pt x="622" y="659"/>
                  </a:lnTo>
                  <a:lnTo>
                    <a:pt x="622" y="666"/>
                  </a:lnTo>
                  <a:lnTo>
                    <a:pt x="625" y="666"/>
                  </a:lnTo>
                  <a:lnTo>
                    <a:pt x="625" y="656"/>
                  </a:lnTo>
                  <a:lnTo>
                    <a:pt x="625" y="666"/>
                  </a:lnTo>
                  <a:lnTo>
                    <a:pt x="625" y="659"/>
                  </a:lnTo>
                  <a:lnTo>
                    <a:pt x="625" y="666"/>
                  </a:lnTo>
                  <a:lnTo>
                    <a:pt x="625" y="659"/>
                  </a:lnTo>
                  <a:lnTo>
                    <a:pt x="625" y="659"/>
                  </a:lnTo>
                  <a:lnTo>
                    <a:pt x="625" y="669"/>
                  </a:lnTo>
                  <a:lnTo>
                    <a:pt x="625" y="659"/>
                  </a:lnTo>
                  <a:lnTo>
                    <a:pt x="625" y="666"/>
                  </a:lnTo>
                  <a:lnTo>
                    <a:pt x="625" y="659"/>
                  </a:lnTo>
                  <a:lnTo>
                    <a:pt x="625" y="666"/>
                  </a:lnTo>
                  <a:lnTo>
                    <a:pt x="625" y="659"/>
                  </a:lnTo>
                  <a:lnTo>
                    <a:pt x="625" y="666"/>
                  </a:lnTo>
                  <a:lnTo>
                    <a:pt x="625" y="666"/>
                  </a:lnTo>
                  <a:lnTo>
                    <a:pt x="625" y="659"/>
                  </a:lnTo>
                  <a:lnTo>
                    <a:pt x="629" y="666"/>
                  </a:lnTo>
                  <a:lnTo>
                    <a:pt x="629" y="656"/>
                  </a:lnTo>
                  <a:lnTo>
                    <a:pt x="629" y="656"/>
                  </a:lnTo>
                  <a:lnTo>
                    <a:pt x="629" y="666"/>
                  </a:lnTo>
                  <a:lnTo>
                    <a:pt x="629" y="659"/>
                  </a:lnTo>
                  <a:lnTo>
                    <a:pt x="629" y="666"/>
                  </a:lnTo>
                  <a:lnTo>
                    <a:pt x="629" y="659"/>
                  </a:lnTo>
                  <a:lnTo>
                    <a:pt x="629" y="666"/>
                  </a:lnTo>
                  <a:lnTo>
                    <a:pt x="629" y="656"/>
                  </a:lnTo>
                  <a:lnTo>
                    <a:pt x="629" y="666"/>
                  </a:lnTo>
                  <a:lnTo>
                    <a:pt x="629" y="666"/>
                  </a:lnTo>
                  <a:lnTo>
                    <a:pt x="629" y="659"/>
                  </a:lnTo>
                  <a:lnTo>
                    <a:pt x="629" y="659"/>
                  </a:lnTo>
                  <a:lnTo>
                    <a:pt x="629" y="669"/>
                  </a:lnTo>
                  <a:lnTo>
                    <a:pt x="629" y="666"/>
                  </a:lnTo>
                  <a:lnTo>
                    <a:pt x="629" y="659"/>
                  </a:lnTo>
                  <a:lnTo>
                    <a:pt x="632" y="659"/>
                  </a:lnTo>
                  <a:lnTo>
                    <a:pt x="632" y="666"/>
                  </a:lnTo>
                  <a:lnTo>
                    <a:pt x="632" y="666"/>
                  </a:lnTo>
                  <a:lnTo>
                    <a:pt x="632" y="659"/>
                  </a:lnTo>
                  <a:lnTo>
                    <a:pt x="632" y="659"/>
                  </a:lnTo>
                  <a:lnTo>
                    <a:pt x="632" y="669"/>
                  </a:lnTo>
                  <a:lnTo>
                    <a:pt x="632" y="666"/>
                  </a:lnTo>
                  <a:lnTo>
                    <a:pt x="632" y="659"/>
                  </a:lnTo>
                  <a:lnTo>
                    <a:pt x="632" y="666"/>
                  </a:lnTo>
                  <a:lnTo>
                    <a:pt x="632" y="659"/>
                  </a:lnTo>
                  <a:lnTo>
                    <a:pt x="632" y="659"/>
                  </a:lnTo>
                  <a:lnTo>
                    <a:pt x="632" y="666"/>
                  </a:lnTo>
                  <a:lnTo>
                    <a:pt x="632" y="656"/>
                  </a:lnTo>
                  <a:lnTo>
                    <a:pt x="632" y="669"/>
                  </a:lnTo>
                  <a:lnTo>
                    <a:pt x="632" y="666"/>
                  </a:lnTo>
                  <a:lnTo>
                    <a:pt x="632" y="659"/>
                  </a:lnTo>
                  <a:lnTo>
                    <a:pt x="635" y="659"/>
                  </a:lnTo>
                  <a:lnTo>
                    <a:pt x="635" y="666"/>
                  </a:lnTo>
                  <a:lnTo>
                    <a:pt x="635" y="666"/>
                  </a:lnTo>
                  <a:lnTo>
                    <a:pt x="635" y="659"/>
                  </a:lnTo>
                  <a:lnTo>
                    <a:pt x="635" y="666"/>
                  </a:lnTo>
                  <a:lnTo>
                    <a:pt x="635" y="656"/>
                  </a:lnTo>
                  <a:lnTo>
                    <a:pt x="635" y="656"/>
                  </a:lnTo>
                  <a:lnTo>
                    <a:pt x="635" y="666"/>
                  </a:lnTo>
                  <a:lnTo>
                    <a:pt x="635" y="663"/>
                  </a:lnTo>
                  <a:lnTo>
                    <a:pt x="635" y="669"/>
                  </a:lnTo>
                  <a:lnTo>
                    <a:pt x="635" y="666"/>
                  </a:lnTo>
                  <a:lnTo>
                    <a:pt x="635" y="659"/>
                  </a:lnTo>
                  <a:lnTo>
                    <a:pt x="635" y="659"/>
                  </a:lnTo>
                  <a:lnTo>
                    <a:pt x="635" y="669"/>
                  </a:lnTo>
                  <a:lnTo>
                    <a:pt x="635" y="659"/>
                  </a:lnTo>
                  <a:lnTo>
                    <a:pt x="635" y="669"/>
                  </a:lnTo>
                  <a:lnTo>
                    <a:pt x="639" y="669"/>
                  </a:lnTo>
                  <a:lnTo>
                    <a:pt x="639" y="659"/>
                  </a:lnTo>
                  <a:lnTo>
                    <a:pt x="639" y="669"/>
                  </a:lnTo>
                  <a:lnTo>
                    <a:pt x="639" y="659"/>
                  </a:lnTo>
                  <a:lnTo>
                    <a:pt x="639" y="669"/>
                  </a:lnTo>
                  <a:lnTo>
                    <a:pt x="639" y="663"/>
                  </a:lnTo>
                  <a:lnTo>
                    <a:pt x="639" y="666"/>
                  </a:lnTo>
                  <a:lnTo>
                    <a:pt x="639" y="659"/>
                  </a:lnTo>
                  <a:lnTo>
                    <a:pt x="639" y="663"/>
                  </a:lnTo>
                  <a:lnTo>
                    <a:pt x="639" y="666"/>
                  </a:lnTo>
                  <a:lnTo>
                    <a:pt x="639" y="659"/>
                  </a:lnTo>
                  <a:lnTo>
                    <a:pt x="639" y="666"/>
                  </a:lnTo>
                  <a:lnTo>
                    <a:pt x="639" y="666"/>
                  </a:lnTo>
                  <a:lnTo>
                    <a:pt x="639" y="656"/>
                  </a:lnTo>
                  <a:lnTo>
                    <a:pt x="639" y="656"/>
                  </a:lnTo>
                  <a:lnTo>
                    <a:pt x="639" y="669"/>
                  </a:lnTo>
                  <a:lnTo>
                    <a:pt x="642" y="669"/>
                  </a:lnTo>
                  <a:lnTo>
                    <a:pt x="642" y="659"/>
                  </a:lnTo>
                  <a:lnTo>
                    <a:pt x="642" y="659"/>
                  </a:lnTo>
                  <a:lnTo>
                    <a:pt x="642" y="666"/>
                  </a:lnTo>
                  <a:lnTo>
                    <a:pt x="642" y="666"/>
                  </a:lnTo>
                  <a:lnTo>
                    <a:pt x="642" y="659"/>
                  </a:lnTo>
                  <a:lnTo>
                    <a:pt x="642" y="659"/>
                  </a:lnTo>
                  <a:lnTo>
                    <a:pt x="642" y="666"/>
                  </a:lnTo>
                  <a:lnTo>
                    <a:pt x="642" y="666"/>
                  </a:lnTo>
                  <a:lnTo>
                    <a:pt x="642" y="659"/>
                  </a:lnTo>
                  <a:lnTo>
                    <a:pt x="642" y="669"/>
                  </a:lnTo>
                  <a:lnTo>
                    <a:pt x="642" y="659"/>
                  </a:lnTo>
                  <a:lnTo>
                    <a:pt x="642" y="659"/>
                  </a:lnTo>
                  <a:lnTo>
                    <a:pt x="642" y="666"/>
                  </a:lnTo>
                  <a:lnTo>
                    <a:pt x="642" y="669"/>
                  </a:lnTo>
                  <a:lnTo>
                    <a:pt x="642" y="656"/>
                  </a:lnTo>
                  <a:lnTo>
                    <a:pt x="646" y="656"/>
                  </a:lnTo>
                  <a:lnTo>
                    <a:pt x="646" y="666"/>
                  </a:lnTo>
                  <a:lnTo>
                    <a:pt x="646" y="663"/>
                  </a:lnTo>
                  <a:lnTo>
                    <a:pt x="646" y="669"/>
                  </a:lnTo>
                  <a:lnTo>
                    <a:pt x="646" y="666"/>
                  </a:lnTo>
                  <a:lnTo>
                    <a:pt x="646" y="659"/>
                  </a:lnTo>
                  <a:lnTo>
                    <a:pt x="646" y="669"/>
                  </a:lnTo>
                  <a:lnTo>
                    <a:pt x="646" y="656"/>
                  </a:lnTo>
                  <a:lnTo>
                    <a:pt x="646" y="666"/>
                  </a:lnTo>
                  <a:lnTo>
                    <a:pt x="646" y="663"/>
                  </a:lnTo>
                  <a:lnTo>
                    <a:pt x="646" y="659"/>
                  </a:lnTo>
                  <a:lnTo>
                    <a:pt x="646" y="666"/>
                  </a:lnTo>
                  <a:lnTo>
                    <a:pt x="646" y="669"/>
                  </a:lnTo>
                  <a:lnTo>
                    <a:pt x="646" y="659"/>
                  </a:lnTo>
                  <a:lnTo>
                    <a:pt x="646" y="669"/>
                  </a:lnTo>
                  <a:lnTo>
                    <a:pt x="646" y="659"/>
                  </a:lnTo>
                  <a:lnTo>
                    <a:pt x="649" y="666"/>
                  </a:lnTo>
                  <a:lnTo>
                    <a:pt x="649" y="663"/>
                  </a:lnTo>
                  <a:lnTo>
                    <a:pt x="649" y="659"/>
                  </a:lnTo>
                  <a:lnTo>
                    <a:pt x="649" y="666"/>
                  </a:lnTo>
                  <a:lnTo>
                    <a:pt x="649" y="659"/>
                  </a:lnTo>
                  <a:lnTo>
                    <a:pt x="649" y="666"/>
                  </a:lnTo>
                  <a:lnTo>
                    <a:pt x="649" y="669"/>
                  </a:lnTo>
                  <a:lnTo>
                    <a:pt x="649" y="663"/>
                  </a:lnTo>
                  <a:lnTo>
                    <a:pt x="649" y="666"/>
                  </a:lnTo>
                  <a:lnTo>
                    <a:pt x="649" y="659"/>
                  </a:lnTo>
                  <a:lnTo>
                    <a:pt x="649" y="666"/>
                  </a:lnTo>
                  <a:lnTo>
                    <a:pt x="649" y="659"/>
                  </a:lnTo>
                  <a:lnTo>
                    <a:pt x="649" y="659"/>
                  </a:lnTo>
                  <a:lnTo>
                    <a:pt x="649" y="666"/>
                  </a:lnTo>
                  <a:lnTo>
                    <a:pt x="649" y="666"/>
                  </a:lnTo>
                  <a:lnTo>
                    <a:pt x="649" y="659"/>
                  </a:lnTo>
                  <a:lnTo>
                    <a:pt x="652" y="659"/>
                  </a:lnTo>
                  <a:lnTo>
                    <a:pt x="652" y="669"/>
                  </a:lnTo>
                  <a:lnTo>
                    <a:pt x="652" y="663"/>
                  </a:lnTo>
                  <a:lnTo>
                    <a:pt x="652" y="669"/>
                  </a:lnTo>
                  <a:lnTo>
                    <a:pt x="652" y="669"/>
                  </a:lnTo>
                  <a:lnTo>
                    <a:pt x="652" y="659"/>
                  </a:lnTo>
                  <a:lnTo>
                    <a:pt x="652" y="666"/>
                  </a:lnTo>
                  <a:lnTo>
                    <a:pt x="652" y="659"/>
                  </a:lnTo>
                  <a:lnTo>
                    <a:pt x="652" y="659"/>
                  </a:lnTo>
                  <a:lnTo>
                    <a:pt x="652" y="666"/>
                  </a:lnTo>
                  <a:lnTo>
                    <a:pt x="652" y="669"/>
                  </a:lnTo>
                  <a:lnTo>
                    <a:pt x="652" y="663"/>
                  </a:lnTo>
                  <a:lnTo>
                    <a:pt x="652" y="659"/>
                  </a:lnTo>
                  <a:lnTo>
                    <a:pt x="652" y="669"/>
                  </a:lnTo>
                  <a:lnTo>
                    <a:pt x="652" y="666"/>
                  </a:lnTo>
                  <a:lnTo>
                    <a:pt x="652" y="659"/>
                  </a:lnTo>
                  <a:lnTo>
                    <a:pt x="656" y="669"/>
                  </a:lnTo>
                  <a:lnTo>
                    <a:pt x="656" y="663"/>
                  </a:lnTo>
                  <a:lnTo>
                    <a:pt x="656" y="659"/>
                  </a:lnTo>
                  <a:lnTo>
                    <a:pt x="656" y="666"/>
                  </a:lnTo>
                  <a:lnTo>
                    <a:pt x="656" y="669"/>
                  </a:lnTo>
                  <a:lnTo>
                    <a:pt x="656" y="659"/>
                  </a:lnTo>
                  <a:lnTo>
                    <a:pt x="656" y="659"/>
                  </a:lnTo>
                  <a:lnTo>
                    <a:pt x="656" y="669"/>
                  </a:lnTo>
                  <a:lnTo>
                    <a:pt x="656" y="656"/>
                  </a:lnTo>
                  <a:lnTo>
                    <a:pt x="656" y="666"/>
                  </a:lnTo>
                  <a:lnTo>
                    <a:pt x="656" y="666"/>
                  </a:lnTo>
                  <a:lnTo>
                    <a:pt x="656" y="659"/>
                  </a:lnTo>
                  <a:lnTo>
                    <a:pt x="656" y="666"/>
                  </a:lnTo>
                  <a:lnTo>
                    <a:pt x="656" y="663"/>
                  </a:lnTo>
                  <a:lnTo>
                    <a:pt x="656" y="666"/>
                  </a:lnTo>
                  <a:lnTo>
                    <a:pt x="656" y="659"/>
                  </a:lnTo>
                  <a:lnTo>
                    <a:pt x="659" y="669"/>
                  </a:lnTo>
                  <a:lnTo>
                    <a:pt x="659" y="659"/>
                  </a:lnTo>
                  <a:lnTo>
                    <a:pt x="659" y="669"/>
                  </a:lnTo>
                  <a:lnTo>
                    <a:pt x="659" y="659"/>
                  </a:lnTo>
                  <a:lnTo>
                    <a:pt x="659" y="663"/>
                  </a:lnTo>
                  <a:lnTo>
                    <a:pt x="659" y="669"/>
                  </a:lnTo>
                  <a:lnTo>
                    <a:pt x="659" y="659"/>
                  </a:lnTo>
                  <a:lnTo>
                    <a:pt x="659" y="669"/>
                  </a:lnTo>
                  <a:lnTo>
                    <a:pt x="659" y="666"/>
                  </a:lnTo>
                  <a:lnTo>
                    <a:pt x="659" y="663"/>
                  </a:lnTo>
                  <a:lnTo>
                    <a:pt x="659" y="666"/>
                  </a:lnTo>
                  <a:lnTo>
                    <a:pt x="659" y="659"/>
                  </a:lnTo>
                  <a:lnTo>
                    <a:pt x="659" y="659"/>
                  </a:lnTo>
                  <a:lnTo>
                    <a:pt x="659" y="666"/>
                  </a:lnTo>
                  <a:lnTo>
                    <a:pt x="659" y="666"/>
                  </a:lnTo>
                  <a:lnTo>
                    <a:pt x="659" y="663"/>
                  </a:lnTo>
                  <a:lnTo>
                    <a:pt x="662" y="659"/>
                  </a:lnTo>
                  <a:lnTo>
                    <a:pt x="662" y="666"/>
                  </a:lnTo>
                  <a:lnTo>
                    <a:pt x="662" y="669"/>
                  </a:lnTo>
                  <a:lnTo>
                    <a:pt x="662" y="663"/>
                  </a:lnTo>
                  <a:lnTo>
                    <a:pt x="662" y="659"/>
                  </a:lnTo>
                  <a:lnTo>
                    <a:pt x="662" y="666"/>
                  </a:lnTo>
                  <a:lnTo>
                    <a:pt x="662" y="666"/>
                  </a:lnTo>
                  <a:lnTo>
                    <a:pt x="662" y="659"/>
                  </a:lnTo>
                  <a:lnTo>
                    <a:pt x="662" y="666"/>
                  </a:lnTo>
                  <a:lnTo>
                    <a:pt x="662" y="663"/>
                  </a:lnTo>
                  <a:lnTo>
                    <a:pt x="662" y="659"/>
                  </a:lnTo>
                  <a:lnTo>
                    <a:pt x="662" y="669"/>
                  </a:lnTo>
                  <a:lnTo>
                    <a:pt x="662" y="659"/>
                  </a:lnTo>
                  <a:lnTo>
                    <a:pt x="662" y="666"/>
                  </a:lnTo>
                  <a:lnTo>
                    <a:pt x="662" y="666"/>
                  </a:lnTo>
                  <a:lnTo>
                    <a:pt x="662" y="659"/>
                  </a:lnTo>
                  <a:lnTo>
                    <a:pt x="666" y="659"/>
                  </a:lnTo>
                  <a:lnTo>
                    <a:pt x="666" y="666"/>
                  </a:lnTo>
                  <a:lnTo>
                    <a:pt x="666" y="669"/>
                  </a:lnTo>
                  <a:lnTo>
                    <a:pt x="666" y="659"/>
                  </a:lnTo>
                  <a:lnTo>
                    <a:pt x="666" y="659"/>
                  </a:lnTo>
                  <a:lnTo>
                    <a:pt x="666" y="669"/>
                  </a:lnTo>
                  <a:lnTo>
                    <a:pt x="666" y="659"/>
                  </a:lnTo>
                  <a:lnTo>
                    <a:pt x="666" y="666"/>
                  </a:lnTo>
                  <a:lnTo>
                    <a:pt x="666" y="659"/>
                  </a:lnTo>
                  <a:lnTo>
                    <a:pt x="666" y="669"/>
                  </a:lnTo>
                  <a:lnTo>
                    <a:pt x="666" y="663"/>
                  </a:lnTo>
                  <a:lnTo>
                    <a:pt x="666" y="669"/>
                  </a:lnTo>
                  <a:lnTo>
                    <a:pt x="666" y="659"/>
                  </a:lnTo>
                  <a:lnTo>
                    <a:pt x="666" y="669"/>
                  </a:lnTo>
                  <a:lnTo>
                    <a:pt x="666" y="666"/>
                  </a:lnTo>
                  <a:lnTo>
                    <a:pt x="666" y="659"/>
                  </a:lnTo>
                  <a:lnTo>
                    <a:pt x="669" y="666"/>
                  </a:lnTo>
                  <a:lnTo>
                    <a:pt x="669" y="659"/>
                  </a:lnTo>
                  <a:lnTo>
                    <a:pt x="669" y="669"/>
                  </a:lnTo>
                  <a:lnTo>
                    <a:pt x="669" y="659"/>
                  </a:lnTo>
                  <a:lnTo>
                    <a:pt x="669" y="659"/>
                  </a:lnTo>
                  <a:lnTo>
                    <a:pt x="669" y="666"/>
                  </a:lnTo>
                  <a:lnTo>
                    <a:pt x="669" y="659"/>
                  </a:lnTo>
                  <a:lnTo>
                    <a:pt x="669" y="666"/>
                  </a:lnTo>
                  <a:lnTo>
                    <a:pt x="669" y="669"/>
                  </a:lnTo>
                  <a:lnTo>
                    <a:pt x="669" y="659"/>
                  </a:lnTo>
                  <a:lnTo>
                    <a:pt x="669" y="666"/>
                  </a:lnTo>
                  <a:lnTo>
                    <a:pt x="669" y="663"/>
                  </a:lnTo>
                  <a:lnTo>
                    <a:pt x="669" y="663"/>
                  </a:lnTo>
                  <a:lnTo>
                    <a:pt x="669" y="669"/>
                  </a:lnTo>
                  <a:lnTo>
                    <a:pt x="669" y="669"/>
                  </a:lnTo>
                  <a:lnTo>
                    <a:pt x="669" y="663"/>
                  </a:lnTo>
                  <a:lnTo>
                    <a:pt x="672" y="666"/>
                  </a:lnTo>
                  <a:lnTo>
                    <a:pt x="672" y="663"/>
                  </a:lnTo>
                  <a:lnTo>
                    <a:pt x="672" y="659"/>
                  </a:lnTo>
                  <a:lnTo>
                    <a:pt x="672" y="669"/>
                  </a:lnTo>
                  <a:lnTo>
                    <a:pt x="672" y="669"/>
                  </a:lnTo>
                  <a:lnTo>
                    <a:pt x="672" y="659"/>
                  </a:lnTo>
                  <a:lnTo>
                    <a:pt x="672" y="669"/>
                  </a:lnTo>
                  <a:lnTo>
                    <a:pt x="672" y="659"/>
                  </a:lnTo>
                  <a:lnTo>
                    <a:pt x="672" y="663"/>
                  </a:lnTo>
                  <a:lnTo>
                    <a:pt x="672" y="666"/>
                  </a:lnTo>
                  <a:lnTo>
                    <a:pt x="672" y="659"/>
                  </a:lnTo>
                  <a:lnTo>
                    <a:pt x="672" y="666"/>
                  </a:lnTo>
                  <a:lnTo>
                    <a:pt x="672" y="669"/>
                  </a:lnTo>
                  <a:lnTo>
                    <a:pt x="672" y="659"/>
                  </a:lnTo>
                  <a:lnTo>
                    <a:pt x="672" y="659"/>
                  </a:lnTo>
                  <a:lnTo>
                    <a:pt x="672" y="666"/>
                  </a:lnTo>
                  <a:lnTo>
                    <a:pt x="676" y="659"/>
                  </a:lnTo>
                  <a:lnTo>
                    <a:pt x="676" y="666"/>
                  </a:lnTo>
                  <a:lnTo>
                    <a:pt x="676" y="659"/>
                  </a:lnTo>
                  <a:lnTo>
                    <a:pt x="676" y="666"/>
                  </a:lnTo>
                  <a:lnTo>
                    <a:pt x="676" y="659"/>
                  </a:lnTo>
                  <a:lnTo>
                    <a:pt x="676" y="666"/>
                  </a:lnTo>
                  <a:lnTo>
                    <a:pt x="676" y="666"/>
                  </a:lnTo>
                  <a:lnTo>
                    <a:pt x="676" y="663"/>
                  </a:lnTo>
                  <a:lnTo>
                    <a:pt x="676" y="666"/>
                  </a:lnTo>
                  <a:lnTo>
                    <a:pt x="676" y="659"/>
                  </a:lnTo>
                  <a:lnTo>
                    <a:pt x="676" y="666"/>
                  </a:lnTo>
                  <a:lnTo>
                    <a:pt x="676" y="659"/>
                  </a:lnTo>
                  <a:lnTo>
                    <a:pt x="676" y="666"/>
                  </a:lnTo>
                  <a:lnTo>
                    <a:pt x="676" y="659"/>
                  </a:lnTo>
                  <a:lnTo>
                    <a:pt x="676" y="666"/>
                  </a:lnTo>
                  <a:lnTo>
                    <a:pt x="676" y="659"/>
                  </a:lnTo>
                  <a:lnTo>
                    <a:pt x="679" y="669"/>
                  </a:lnTo>
                  <a:lnTo>
                    <a:pt x="679" y="659"/>
                  </a:lnTo>
                  <a:lnTo>
                    <a:pt x="679" y="663"/>
                  </a:lnTo>
                  <a:lnTo>
                    <a:pt x="679" y="666"/>
                  </a:lnTo>
                  <a:lnTo>
                    <a:pt x="679" y="659"/>
                  </a:lnTo>
                  <a:lnTo>
                    <a:pt x="679" y="666"/>
                  </a:lnTo>
                  <a:lnTo>
                    <a:pt x="679" y="666"/>
                  </a:lnTo>
                  <a:lnTo>
                    <a:pt x="679" y="659"/>
                  </a:lnTo>
                  <a:lnTo>
                    <a:pt x="679" y="659"/>
                  </a:lnTo>
                  <a:lnTo>
                    <a:pt x="679" y="666"/>
                  </a:lnTo>
                  <a:lnTo>
                    <a:pt x="679" y="659"/>
                  </a:lnTo>
                  <a:lnTo>
                    <a:pt x="679" y="669"/>
                  </a:lnTo>
                  <a:lnTo>
                    <a:pt x="679" y="669"/>
                  </a:lnTo>
                  <a:lnTo>
                    <a:pt x="679" y="659"/>
                  </a:lnTo>
                  <a:lnTo>
                    <a:pt x="679" y="659"/>
                  </a:lnTo>
                  <a:lnTo>
                    <a:pt x="679" y="669"/>
                  </a:lnTo>
                  <a:lnTo>
                    <a:pt x="683" y="669"/>
                  </a:lnTo>
                  <a:lnTo>
                    <a:pt x="683" y="659"/>
                  </a:lnTo>
                  <a:lnTo>
                    <a:pt x="683" y="666"/>
                  </a:lnTo>
                  <a:lnTo>
                    <a:pt x="683" y="659"/>
                  </a:lnTo>
                  <a:lnTo>
                    <a:pt x="683" y="666"/>
                  </a:lnTo>
                  <a:lnTo>
                    <a:pt x="683" y="659"/>
                  </a:lnTo>
                  <a:lnTo>
                    <a:pt x="683" y="659"/>
                  </a:lnTo>
                  <a:lnTo>
                    <a:pt x="683" y="669"/>
                  </a:lnTo>
                  <a:lnTo>
                    <a:pt x="683" y="666"/>
                  </a:lnTo>
                  <a:lnTo>
                    <a:pt x="683" y="656"/>
                  </a:lnTo>
                  <a:lnTo>
                    <a:pt x="683" y="656"/>
                  </a:lnTo>
                  <a:lnTo>
                    <a:pt x="683" y="669"/>
                  </a:lnTo>
                  <a:lnTo>
                    <a:pt x="683" y="666"/>
                  </a:lnTo>
                  <a:lnTo>
                    <a:pt x="683" y="659"/>
                  </a:lnTo>
                  <a:lnTo>
                    <a:pt x="683" y="666"/>
                  </a:lnTo>
                  <a:lnTo>
                    <a:pt x="683" y="659"/>
                  </a:lnTo>
                  <a:lnTo>
                    <a:pt x="686" y="659"/>
                  </a:lnTo>
                  <a:lnTo>
                    <a:pt x="686" y="666"/>
                  </a:lnTo>
                  <a:lnTo>
                    <a:pt x="686" y="669"/>
                  </a:lnTo>
                  <a:lnTo>
                    <a:pt x="686" y="663"/>
                  </a:lnTo>
                  <a:lnTo>
                    <a:pt x="686" y="666"/>
                  </a:lnTo>
                  <a:lnTo>
                    <a:pt x="686" y="659"/>
                  </a:lnTo>
                  <a:lnTo>
                    <a:pt x="686" y="656"/>
                  </a:lnTo>
                  <a:lnTo>
                    <a:pt x="686" y="666"/>
                  </a:lnTo>
                  <a:lnTo>
                    <a:pt x="686" y="659"/>
                  </a:lnTo>
                  <a:lnTo>
                    <a:pt x="686" y="666"/>
                  </a:lnTo>
                  <a:lnTo>
                    <a:pt x="686" y="659"/>
                  </a:lnTo>
                  <a:lnTo>
                    <a:pt x="686" y="669"/>
                  </a:lnTo>
                  <a:lnTo>
                    <a:pt x="686" y="659"/>
                  </a:lnTo>
                  <a:lnTo>
                    <a:pt x="686" y="666"/>
                  </a:lnTo>
                  <a:lnTo>
                    <a:pt x="686" y="669"/>
                  </a:lnTo>
                  <a:lnTo>
                    <a:pt x="686" y="659"/>
                  </a:lnTo>
                  <a:lnTo>
                    <a:pt x="689" y="666"/>
                  </a:lnTo>
                  <a:lnTo>
                    <a:pt x="689" y="663"/>
                  </a:lnTo>
                  <a:lnTo>
                    <a:pt x="689" y="663"/>
                  </a:lnTo>
                  <a:lnTo>
                    <a:pt x="689" y="669"/>
                  </a:lnTo>
                  <a:lnTo>
                    <a:pt x="689" y="666"/>
                  </a:lnTo>
                  <a:lnTo>
                    <a:pt x="689" y="659"/>
                  </a:lnTo>
                  <a:lnTo>
                    <a:pt x="689" y="659"/>
                  </a:lnTo>
                  <a:lnTo>
                    <a:pt x="689" y="669"/>
                  </a:lnTo>
                  <a:lnTo>
                    <a:pt x="689" y="659"/>
                  </a:lnTo>
                  <a:lnTo>
                    <a:pt x="689" y="669"/>
                  </a:lnTo>
                  <a:lnTo>
                    <a:pt x="689" y="659"/>
                  </a:lnTo>
                  <a:lnTo>
                    <a:pt x="689" y="666"/>
                  </a:lnTo>
                  <a:lnTo>
                    <a:pt x="689" y="666"/>
                  </a:lnTo>
                  <a:lnTo>
                    <a:pt x="689" y="659"/>
                  </a:lnTo>
                  <a:lnTo>
                    <a:pt x="689" y="659"/>
                  </a:lnTo>
                  <a:lnTo>
                    <a:pt x="689" y="666"/>
                  </a:lnTo>
                  <a:lnTo>
                    <a:pt x="693" y="666"/>
                  </a:lnTo>
                  <a:lnTo>
                    <a:pt x="693" y="659"/>
                  </a:lnTo>
                  <a:lnTo>
                    <a:pt x="693" y="659"/>
                  </a:lnTo>
                  <a:lnTo>
                    <a:pt x="693" y="666"/>
                  </a:lnTo>
                  <a:lnTo>
                    <a:pt x="693" y="659"/>
                  </a:lnTo>
                  <a:lnTo>
                    <a:pt x="693" y="669"/>
                  </a:lnTo>
                  <a:lnTo>
                    <a:pt x="693" y="666"/>
                  </a:lnTo>
                  <a:lnTo>
                    <a:pt x="693" y="659"/>
                  </a:lnTo>
                  <a:lnTo>
                    <a:pt x="693" y="666"/>
                  </a:lnTo>
                  <a:lnTo>
                    <a:pt x="693" y="659"/>
                  </a:lnTo>
                  <a:lnTo>
                    <a:pt x="693" y="659"/>
                  </a:lnTo>
                  <a:lnTo>
                    <a:pt x="693" y="669"/>
                  </a:lnTo>
                  <a:lnTo>
                    <a:pt x="693" y="666"/>
                  </a:lnTo>
                  <a:lnTo>
                    <a:pt x="693" y="659"/>
                  </a:lnTo>
                  <a:lnTo>
                    <a:pt x="693" y="666"/>
                  </a:lnTo>
                  <a:lnTo>
                    <a:pt x="693" y="659"/>
                  </a:lnTo>
                  <a:lnTo>
                    <a:pt x="696" y="659"/>
                  </a:lnTo>
                  <a:lnTo>
                    <a:pt x="696" y="669"/>
                  </a:lnTo>
                  <a:lnTo>
                    <a:pt x="696" y="666"/>
                  </a:lnTo>
                  <a:lnTo>
                    <a:pt x="696" y="659"/>
                  </a:lnTo>
                  <a:lnTo>
                    <a:pt x="696" y="666"/>
                  </a:lnTo>
                  <a:lnTo>
                    <a:pt x="696" y="659"/>
                  </a:lnTo>
                  <a:lnTo>
                    <a:pt x="696" y="669"/>
                  </a:lnTo>
                  <a:lnTo>
                    <a:pt x="696" y="659"/>
                  </a:lnTo>
                  <a:lnTo>
                    <a:pt x="696" y="659"/>
                  </a:lnTo>
                  <a:lnTo>
                    <a:pt x="696" y="669"/>
                  </a:lnTo>
                  <a:lnTo>
                    <a:pt x="696" y="659"/>
                  </a:lnTo>
                  <a:lnTo>
                    <a:pt x="696" y="666"/>
                  </a:lnTo>
                  <a:lnTo>
                    <a:pt x="696" y="659"/>
                  </a:lnTo>
                  <a:lnTo>
                    <a:pt x="696" y="669"/>
                  </a:lnTo>
                  <a:lnTo>
                    <a:pt x="696" y="669"/>
                  </a:lnTo>
                  <a:lnTo>
                    <a:pt x="696" y="659"/>
                  </a:lnTo>
                  <a:lnTo>
                    <a:pt x="696" y="666"/>
                  </a:lnTo>
                  <a:lnTo>
                    <a:pt x="696" y="656"/>
                  </a:lnTo>
                  <a:lnTo>
                    <a:pt x="699" y="666"/>
                  </a:lnTo>
                  <a:lnTo>
                    <a:pt x="699" y="659"/>
                  </a:lnTo>
                  <a:lnTo>
                    <a:pt x="699" y="659"/>
                  </a:lnTo>
                  <a:lnTo>
                    <a:pt x="699" y="666"/>
                  </a:lnTo>
                  <a:lnTo>
                    <a:pt x="699" y="666"/>
                  </a:lnTo>
                  <a:lnTo>
                    <a:pt x="699" y="659"/>
                  </a:lnTo>
                  <a:lnTo>
                    <a:pt x="699" y="659"/>
                  </a:lnTo>
                  <a:lnTo>
                    <a:pt x="699" y="666"/>
                  </a:lnTo>
                  <a:lnTo>
                    <a:pt x="699" y="666"/>
                  </a:lnTo>
                  <a:lnTo>
                    <a:pt x="699" y="659"/>
                  </a:lnTo>
                  <a:lnTo>
                    <a:pt x="699" y="666"/>
                  </a:lnTo>
                  <a:lnTo>
                    <a:pt x="699" y="659"/>
                  </a:lnTo>
                  <a:lnTo>
                    <a:pt x="699" y="659"/>
                  </a:lnTo>
                  <a:lnTo>
                    <a:pt x="699" y="666"/>
                  </a:lnTo>
                  <a:lnTo>
                    <a:pt x="699" y="659"/>
                  </a:lnTo>
                  <a:lnTo>
                    <a:pt x="699" y="666"/>
                  </a:lnTo>
                  <a:lnTo>
                    <a:pt x="699" y="666"/>
                  </a:lnTo>
                  <a:lnTo>
                    <a:pt x="699" y="659"/>
                  </a:lnTo>
                  <a:lnTo>
                    <a:pt x="703" y="666"/>
                  </a:lnTo>
                  <a:lnTo>
                    <a:pt x="703" y="663"/>
                  </a:lnTo>
                  <a:lnTo>
                    <a:pt x="703" y="659"/>
                  </a:lnTo>
                  <a:lnTo>
                    <a:pt x="703" y="666"/>
                  </a:lnTo>
                  <a:lnTo>
                    <a:pt x="703" y="669"/>
                  </a:lnTo>
                  <a:lnTo>
                    <a:pt x="703" y="659"/>
                  </a:lnTo>
                  <a:lnTo>
                    <a:pt x="703" y="659"/>
                  </a:lnTo>
                  <a:lnTo>
                    <a:pt x="703" y="666"/>
                  </a:lnTo>
                  <a:lnTo>
                    <a:pt x="703" y="666"/>
                  </a:lnTo>
                  <a:lnTo>
                    <a:pt x="703" y="656"/>
                  </a:lnTo>
                  <a:lnTo>
                    <a:pt x="703" y="656"/>
                  </a:lnTo>
                  <a:lnTo>
                    <a:pt x="703" y="666"/>
                  </a:lnTo>
                  <a:lnTo>
                    <a:pt x="703" y="666"/>
                  </a:lnTo>
                  <a:lnTo>
                    <a:pt x="703" y="659"/>
                  </a:lnTo>
                  <a:lnTo>
                    <a:pt x="703" y="659"/>
                  </a:lnTo>
                  <a:lnTo>
                    <a:pt x="703" y="666"/>
                  </a:lnTo>
                  <a:lnTo>
                    <a:pt x="706" y="666"/>
                  </a:lnTo>
                  <a:lnTo>
                    <a:pt x="706" y="659"/>
                  </a:lnTo>
                  <a:lnTo>
                    <a:pt x="706" y="669"/>
                  </a:lnTo>
                  <a:lnTo>
                    <a:pt x="706" y="659"/>
                  </a:lnTo>
                  <a:lnTo>
                    <a:pt x="706" y="659"/>
                  </a:lnTo>
                  <a:lnTo>
                    <a:pt x="706" y="669"/>
                  </a:lnTo>
                  <a:lnTo>
                    <a:pt x="706" y="666"/>
                  </a:lnTo>
                  <a:lnTo>
                    <a:pt x="706" y="659"/>
                  </a:lnTo>
                  <a:lnTo>
                    <a:pt x="706" y="659"/>
                  </a:lnTo>
                  <a:lnTo>
                    <a:pt x="706" y="666"/>
                  </a:lnTo>
                  <a:lnTo>
                    <a:pt x="706" y="659"/>
                  </a:lnTo>
                  <a:lnTo>
                    <a:pt x="706" y="663"/>
                  </a:lnTo>
                  <a:lnTo>
                    <a:pt x="706" y="666"/>
                  </a:lnTo>
                  <a:lnTo>
                    <a:pt x="706" y="659"/>
                  </a:lnTo>
                  <a:lnTo>
                    <a:pt x="706" y="663"/>
                  </a:lnTo>
                  <a:lnTo>
                    <a:pt x="706" y="666"/>
                  </a:lnTo>
                  <a:lnTo>
                    <a:pt x="706" y="666"/>
                  </a:lnTo>
                  <a:lnTo>
                    <a:pt x="706" y="659"/>
                  </a:lnTo>
                  <a:lnTo>
                    <a:pt x="709" y="659"/>
                  </a:lnTo>
                  <a:lnTo>
                    <a:pt x="709" y="666"/>
                  </a:lnTo>
                  <a:lnTo>
                    <a:pt x="709" y="659"/>
                  </a:lnTo>
                  <a:lnTo>
                    <a:pt x="709" y="666"/>
                  </a:lnTo>
                  <a:lnTo>
                    <a:pt x="709" y="666"/>
                  </a:lnTo>
                  <a:lnTo>
                    <a:pt x="709" y="659"/>
                  </a:lnTo>
                  <a:lnTo>
                    <a:pt x="709" y="659"/>
                  </a:lnTo>
                  <a:lnTo>
                    <a:pt x="709" y="666"/>
                  </a:lnTo>
                  <a:lnTo>
                    <a:pt x="709" y="666"/>
                  </a:lnTo>
                  <a:lnTo>
                    <a:pt x="709" y="659"/>
                  </a:lnTo>
                  <a:lnTo>
                    <a:pt x="709" y="659"/>
                  </a:lnTo>
                  <a:lnTo>
                    <a:pt x="709" y="666"/>
                  </a:lnTo>
                  <a:lnTo>
                    <a:pt x="709" y="659"/>
                  </a:lnTo>
                  <a:lnTo>
                    <a:pt x="709" y="669"/>
                  </a:lnTo>
                  <a:lnTo>
                    <a:pt x="709" y="666"/>
                  </a:lnTo>
                  <a:lnTo>
                    <a:pt x="709" y="659"/>
                  </a:lnTo>
                  <a:lnTo>
                    <a:pt x="713" y="666"/>
                  </a:lnTo>
                  <a:lnTo>
                    <a:pt x="713" y="656"/>
                  </a:lnTo>
                  <a:lnTo>
                    <a:pt x="713" y="656"/>
                  </a:lnTo>
                  <a:lnTo>
                    <a:pt x="713" y="666"/>
                  </a:lnTo>
                  <a:lnTo>
                    <a:pt x="713" y="666"/>
                  </a:lnTo>
                  <a:lnTo>
                    <a:pt x="713" y="659"/>
                  </a:lnTo>
                  <a:lnTo>
                    <a:pt x="713" y="666"/>
                  </a:lnTo>
                  <a:lnTo>
                    <a:pt x="713" y="659"/>
                  </a:lnTo>
                  <a:lnTo>
                    <a:pt x="713" y="652"/>
                  </a:lnTo>
                  <a:lnTo>
                    <a:pt x="713" y="666"/>
                  </a:lnTo>
                  <a:lnTo>
                    <a:pt x="713" y="659"/>
                  </a:lnTo>
                  <a:lnTo>
                    <a:pt x="713" y="666"/>
                  </a:lnTo>
                  <a:lnTo>
                    <a:pt x="713" y="666"/>
                  </a:lnTo>
                  <a:lnTo>
                    <a:pt x="713" y="659"/>
                  </a:lnTo>
                  <a:lnTo>
                    <a:pt x="713" y="663"/>
                  </a:lnTo>
                  <a:lnTo>
                    <a:pt x="713" y="649"/>
                  </a:lnTo>
                  <a:lnTo>
                    <a:pt x="713" y="659"/>
                  </a:lnTo>
                  <a:lnTo>
                    <a:pt x="713" y="666"/>
                  </a:lnTo>
                  <a:lnTo>
                    <a:pt x="716" y="659"/>
                  </a:lnTo>
                  <a:lnTo>
                    <a:pt x="716" y="666"/>
                  </a:lnTo>
                  <a:lnTo>
                    <a:pt x="716" y="663"/>
                  </a:lnTo>
                  <a:lnTo>
                    <a:pt x="716" y="649"/>
                  </a:lnTo>
                  <a:lnTo>
                    <a:pt x="716" y="649"/>
                  </a:lnTo>
                  <a:lnTo>
                    <a:pt x="716" y="666"/>
                  </a:lnTo>
                  <a:lnTo>
                    <a:pt x="716" y="666"/>
                  </a:lnTo>
                  <a:lnTo>
                    <a:pt x="716" y="659"/>
                  </a:lnTo>
                  <a:lnTo>
                    <a:pt x="716" y="663"/>
                  </a:lnTo>
                  <a:lnTo>
                    <a:pt x="716" y="656"/>
                  </a:lnTo>
                  <a:lnTo>
                    <a:pt x="716" y="656"/>
                  </a:lnTo>
                  <a:lnTo>
                    <a:pt x="716" y="666"/>
                  </a:lnTo>
                  <a:lnTo>
                    <a:pt x="716" y="659"/>
                  </a:lnTo>
                  <a:lnTo>
                    <a:pt x="716" y="669"/>
                  </a:lnTo>
                  <a:lnTo>
                    <a:pt x="716" y="666"/>
                  </a:lnTo>
                  <a:lnTo>
                    <a:pt x="716" y="656"/>
                  </a:lnTo>
                  <a:lnTo>
                    <a:pt x="720" y="656"/>
                  </a:lnTo>
                  <a:lnTo>
                    <a:pt x="720" y="669"/>
                  </a:lnTo>
                  <a:lnTo>
                    <a:pt x="720" y="666"/>
                  </a:lnTo>
                  <a:lnTo>
                    <a:pt x="720" y="659"/>
                  </a:lnTo>
                  <a:lnTo>
                    <a:pt x="720" y="666"/>
                  </a:lnTo>
                  <a:lnTo>
                    <a:pt x="720" y="659"/>
                  </a:lnTo>
                  <a:lnTo>
                    <a:pt x="720" y="666"/>
                  </a:lnTo>
                  <a:lnTo>
                    <a:pt x="720" y="656"/>
                  </a:lnTo>
                  <a:lnTo>
                    <a:pt x="720" y="656"/>
                  </a:lnTo>
                  <a:lnTo>
                    <a:pt x="720" y="663"/>
                  </a:lnTo>
                  <a:lnTo>
                    <a:pt x="720" y="659"/>
                  </a:lnTo>
                  <a:lnTo>
                    <a:pt x="720" y="666"/>
                  </a:lnTo>
                  <a:lnTo>
                    <a:pt x="720" y="666"/>
                  </a:lnTo>
                  <a:lnTo>
                    <a:pt x="720" y="659"/>
                  </a:lnTo>
                  <a:lnTo>
                    <a:pt x="720" y="666"/>
                  </a:lnTo>
                  <a:lnTo>
                    <a:pt x="720" y="659"/>
                  </a:lnTo>
                  <a:lnTo>
                    <a:pt x="720" y="656"/>
                  </a:lnTo>
                  <a:lnTo>
                    <a:pt x="720" y="666"/>
                  </a:lnTo>
                  <a:lnTo>
                    <a:pt x="723" y="666"/>
                  </a:lnTo>
                  <a:lnTo>
                    <a:pt x="723" y="659"/>
                  </a:lnTo>
                  <a:lnTo>
                    <a:pt x="723" y="669"/>
                  </a:lnTo>
                  <a:lnTo>
                    <a:pt x="723" y="659"/>
                  </a:lnTo>
                  <a:lnTo>
                    <a:pt x="723" y="656"/>
                  </a:lnTo>
                  <a:lnTo>
                    <a:pt x="723" y="666"/>
                  </a:lnTo>
                  <a:lnTo>
                    <a:pt x="723" y="669"/>
                  </a:lnTo>
                  <a:lnTo>
                    <a:pt x="723" y="659"/>
                  </a:lnTo>
                  <a:lnTo>
                    <a:pt x="723" y="659"/>
                  </a:lnTo>
                  <a:lnTo>
                    <a:pt x="723" y="669"/>
                  </a:lnTo>
                  <a:lnTo>
                    <a:pt x="723" y="659"/>
                  </a:lnTo>
                  <a:lnTo>
                    <a:pt x="723" y="666"/>
                  </a:lnTo>
                  <a:lnTo>
                    <a:pt x="723" y="666"/>
                  </a:lnTo>
                  <a:lnTo>
                    <a:pt x="723" y="659"/>
                  </a:lnTo>
                  <a:lnTo>
                    <a:pt x="723" y="659"/>
                  </a:lnTo>
                  <a:lnTo>
                    <a:pt x="723" y="666"/>
                  </a:lnTo>
                  <a:lnTo>
                    <a:pt x="726" y="659"/>
                  </a:lnTo>
                  <a:lnTo>
                    <a:pt x="726" y="666"/>
                  </a:lnTo>
                  <a:lnTo>
                    <a:pt x="726" y="669"/>
                  </a:lnTo>
                  <a:lnTo>
                    <a:pt x="726" y="659"/>
                  </a:lnTo>
                  <a:lnTo>
                    <a:pt x="726" y="659"/>
                  </a:lnTo>
                  <a:lnTo>
                    <a:pt x="726" y="666"/>
                  </a:lnTo>
                  <a:lnTo>
                    <a:pt x="726" y="666"/>
                  </a:lnTo>
                  <a:lnTo>
                    <a:pt x="726" y="659"/>
                  </a:lnTo>
                  <a:lnTo>
                    <a:pt x="726" y="666"/>
                  </a:lnTo>
                  <a:lnTo>
                    <a:pt x="726" y="659"/>
                  </a:lnTo>
                  <a:lnTo>
                    <a:pt x="726" y="669"/>
                  </a:lnTo>
                  <a:lnTo>
                    <a:pt x="726" y="659"/>
                  </a:lnTo>
                  <a:lnTo>
                    <a:pt x="726" y="663"/>
                  </a:lnTo>
                  <a:lnTo>
                    <a:pt x="726" y="370"/>
                  </a:lnTo>
                  <a:lnTo>
                    <a:pt x="726" y="649"/>
                  </a:lnTo>
                  <a:lnTo>
                    <a:pt x="726" y="663"/>
                  </a:lnTo>
                  <a:lnTo>
                    <a:pt x="726" y="659"/>
                  </a:lnTo>
                  <a:lnTo>
                    <a:pt x="726" y="663"/>
                  </a:lnTo>
                  <a:lnTo>
                    <a:pt x="730" y="663"/>
                  </a:lnTo>
                  <a:lnTo>
                    <a:pt x="730" y="262"/>
                  </a:lnTo>
                  <a:lnTo>
                    <a:pt x="730" y="515"/>
                  </a:lnTo>
                  <a:lnTo>
                    <a:pt x="730" y="663"/>
                  </a:lnTo>
                  <a:lnTo>
                    <a:pt x="730" y="656"/>
                  </a:lnTo>
                  <a:lnTo>
                    <a:pt x="730" y="663"/>
                  </a:lnTo>
                  <a:lnTo>
                    <a:pt x="730" y="669"/>
                  </a:lnTo>
                  <a:lnTo>
                    <a:pt x="730" y="151"/>
                  </a:lnTo>
                  <a:lnTo>
                    <a:pt x="730" y="0"/>
                  </a:lnTo>
                  <a:lnTo>
                    <a:pt x="730" y="656"/>
                  </a:lnTo>
                  <a:lnTo>
                    <a:pt x="730" y="656"/>
                  </a:lnTo>
                  <a:lnTo>
                    <a:pt x="730" y="663"/>
                  </a:lnTo>
                  <a:lnTo>
                    <a:pt x="730" y="666"/>
                  </a:lnTo>
                  <a:lnTo>
                    <a:pt x="730" y="652"/>
                  </a:lnTo>
                  <a:lnTo>
                    <a:pt x="730" y="652"/>
                  </a:lnTo>
                  <a:lnTo>
                    <a:pt x="730" y="158"/>
                  </a:lnTo>
                  <a:lnTo>
                    <a:pt x="733" y="649"/>
                  </a:lnTo>
                  <a:lnTo>
                    <a:pt x="733" y="663"/>
                  </a:lnTo>
                  <a:lnTo>
                    <a:pt x="733" y="666"/>
                  </a:lnTo>
                  <a:lnTo>
                    <a:pt x="733" y="656"/>
                  </a:lnTo>
                  <a:lnTo>
                    <a:pt x="733" y="663"/>
                  </a:lnTo>
                  <a:lnTo>
                    <a:pt x="733" y="444"/>
                  </a:lnTo>
                  <a:lnTo>
                    <a:pt x="733" y="639"/>
                  </a:lnTo>
                  <a:lnTo>
                    <a:pt x="733" y="666"/>
                  </a:lnTo>
                  <a:lnTo>
                    <a:pt x="733" y="656"/>
                  </a:lnTo>
                  <a:lnTo>
                    <a:pt x="733" y="666"/>
                  </a:lnTo>
                  <a:lnTo>
                    <a:pt x="733" y="663"/>
                  </a:lnTo>
                  <a:lnTo>
                    <a:pt x="733" y="602"/>
                  </a:lnTo>
                  <a:lnTo>
                    <a:pt x="733" y="605"/>
                  </a:lnTo>
                  <a:lnTo>
                    <a:pt x="733" y="663"/>
                  </a:lnTo>
                  <a:lnTo>
                    <a:pt x="733" y="659"/>
                  </a:lnTo>
                  <a:lnTo>
                    <a:pt x="733" y="666"/>
                  </a:lnTo>
                  <a:lnTo>
                    <a:pt x="733" y="666"/>
                  </a:lnTo>
                  <a:lnTo>
                    <a:pt x="733" y="659"/>
                  </a:lnTo>
                  <a:lnTo>
                    <a:pt x="736" y="649"/>
                  </a:lnTo>
                  <a:lnTo>
                    <a:pt x="736" y="663"/>
                  </a:lnTo>
                  <a:lnTo>
                    <a:pt x="736" y="659"/>
                  </a:lnTo>
                  <a:lnTo>
                    <a:pt x="736" y="666"/>
                  </a:lnTo>
                  <a:lnTo>
                    <a:pt x="736" y="666"/>
                  </a:lnTo>
                  <a:lnTo>
                    <a:pt x="736" y="659"/>
                  </a:lnTo>
                  <a:lnTo>
                    <a:pt x="736" y="656"/>
                  </a:lnTo>
                  <a:lnTo>
                    <a:pt x="736" y="666"/>
                  </a:lnTo>
                  <a:lnTo>
                    <a:pt x="736" y="666"/>
                  </a:lnTo>
                  <a:lnTo>
                    <a:pt x="736" y="656"/>
                  </a:lnTo>
                  <a:lnTo>
                    <a:pt x="736" y="659"/>
                  </a:lnTo>
                  <a:lnTo>
                    <a:pt x="736" y="666"/>
                  </a:lnTo>
                  <a:lnTo>
                    <a:pt x="736" y="666"/>
                  </a:lnTo>
                  <a:lnTo>
                    <a:pt x="736" y="659"/>
                  </a:lnTo>
                  <a:lnTo>
                    <a:pt x="736" y="659"/>
                  </a:lnTo>
                  <a:lnTo>
                    <a:pt x="736" y="669"/>
                  </a:lnTo>
                  <a:lnTo>
                    <a:pt x="740" y="659"/>
                  </a:lnTo>
                  <a:lnTo>
                    <a:pt x="740" y="669"/>
                  </a:lnTo>
                  <a:lnTo>
                    <a:pt x="740" y="666"/>
                  </a:lnTo>
                  <a:lnTo>
                    <a:pt x="740" y="659"/>
                  </a:lnTo>
                  <a:lnTo>
                    <a:pt x="740" y="659"/>
                  </a:lnTo>
                  <a:lnTo>
                    <a:pt x="740" y="666"/>
                  </a:lnTo>
                  <a:lnTo>
                    <a:pt x="740" y="666"/>
                  </a:lnTo>
                  <a:lnTo>
                    <a:pt x="740" y="656"/>
                  </a:lnTo>
                  <a:lnTo>
                    <a:pt x="740" y="663"/>
                  </a:lnTo>
                  <a:lnTo>
                    <a:pt x="740" y="659"/>
                  </a:lnTo>
                  <a:lnTo>
                    <a:pt x="740" y="659"/>
                  </a:lnTo>
                  <a:lnTo>
                    <a:pt x="740" y="666"/>
                  </a:lnTo>
                  <a:lnTo>
                    <a:pt x="740" y="666"/>
                  </a:lnTo>
                  <a:lnTo>
                    <a:pt x="740" y="656"/>
                  </a:lnTo>
                  <a:lnTo>
                    <a:pt x="740" y="656"/>
                  </a:lnTo>
                  <a:lnTo>
                    <a:pt x="740" y="669"/>
                  </a:lnTo>
                  <a:lnTo>
                    <a:pt x="740" y="656"/>
                  </a:lnTo>
                  <a:lnTo>
                    <a:pt x="740" y="666"/>
                  </a:lnTo>
                  <a:lnTo>
                    <a:pt x="743" y="666"/>
                  </a:lnTo>
                  <a:lnTo>
                    <a:pt x="743" y="659"/>
                  </a:lnTo>
                  <a:lnTo>
                    <a:pt x="743" y="663"/>
                  </a:lnTo>
                  <a:lnTo>
                    <a:pt x="743" y="669"/>
                  </a:lnTo>
                  <a:lnTo>
                    <a:pt x="743" y="666"/>
                  </a:lnTo>
                  <a:lnTo>
                    <a:pt x="743" y="659"/>
                  </a:lnTo>
                  <a:lnTo>
                    <a:pt x="743" y="659"/>
                  </a:lnTo>
                  <a:lnTo>
                    <a:pt x="743" y="666"/>
                  </a:lnTo>
                  <a:lnTo>
                    <a:pt x="743" y="656"/>
                  </a:lnTo>
                  <a:lnTo>
                    <a:pt x="743" y="666"/>
                  </a:lnTo>
                  <a:lnTo>
                    <a:pt x="743" y="656"/>
                  </a:lnTo>
                  <a:lnTo>
                    <a:pt x="743" y="666"/>
                  </a:lnTo>
                  <a:lnTo>
                    <a:pt x="743" y="659"/>
                  </a:lnTo>
                  <a:lnTo>
                    <a:pt x="743" y="666"/>
                  </a:lnTo>
                  <a:lnTo>
                    <a:pt x="743" y="666"/>
                  </a:lnTo>
                  <a:lnTo>
                    <a:pt x="743" y="659"/>
                  </a:lnTo>
                  <a:lnTo>
                    <a:pt x="746" y="666"/>
                  </a:lnTo>
                  <a:lnTo>
                    <a:pt x="746" y="659"/>
                  </a:lnTo>
                  <a:lnTo>
                    <a:pt x="746" y="663"/>
                  </a:lnTo>
                  <a:lnTo>
                    <a:pt x="746" y="666"/>
                  </a:lnTo>
                  <a:lnTo>
                    <a:pt x="746" y="663"/>
                  </a:lnTo>
                  <a:lnTo>
                    <a:pt x="746" y="669"/>
                  </a:lnTo>
                  <a:lnTo>
                    <a:pt x="746" y="669"/>
                  </a:lnTo>
                  <a:lnTo>
                    <a:pt x="746" y="659"/>
                  </a:lnTo>
                  <a:lnTo>
                    <a:pt x="746" y="659"/>
                  </a:lnTo>
                  <a:lnTo>
                    <a:pt x="746" y="666"/>
                  </a:lnTo>
                  <a:lnTo>
                    <a:pt x="746" y="666"/>
                  </a:lnTo>
                  <a:lnTo>
                    <a:pt x="746" y="659"/>
                  </a:lnTo>
                  <a:lnTo>
                    <a:pt x="746" y="659"/>
                  </a:lnTo>
                  <a:lnTo>
                    <a:pt x="746" y="666"/>
                  </a:lnTo>
                  <a:lnTo>
                    <a:pt x="746" y="659"/>
                  </a:lnTo>
                  <a:lnTo>
                    <a:pt x="746" y="669"/>
                  </a:lnTo>
                  <a:lnTo>
                    <a:pt x="746" y="666"/>
                  </a:lnTo>
                  <a:lnTo>
                    <a:pt x="746" y="659"/>
                  </a:lnTo>
                  <a:lnTo>
                    <a:pt x="750" y="666"/>
                  </a:lnTo>
                  <a:lnTo>
                    <a:pt x="750" y="659"/>
                  </a:lnTo>
                  <a:lnTo>
                    <a:pt x="750" y="659"/>
                  </a:lnTo>
                  <a:lnTo>
                    <a:pt x="750" y="669"/>
                  </a:lnTo>
                  <a:lnTo>
                    <a:pt x="750" y="663"/>
                  </a:lnTo>
                  <a:lnTo>
                    <a:pt x="750" y="666"/>
                  </a:lnTo>
                  <a:lnTo>
                    <a:pt x="750" y="663"/>
                  </a:lnTo>
                  <a:lnTo>
                    <a:pt x="750" y="669"/>
                  </a:lnTo>
                  <a:lnTo>
                    <a:pt x="750" y="659"/>
                  </a:lnTo>
                  <a:lnTo>
                    <a:pt x="750" y="666"/>
                  </a:lnTo>
                  <a:lnTo>
                    <a:pt x="750" y="666"/>
                  </a:lnTo>
                  <a:lnTo>
                    <a:pt x="750" y="659"/>
                  </a:lnTo>
                  <a:lnTo>
                    <a:pt x="750" y="659"/>
                  </a:lnTo>
                  <a:lnTo>
                    <a:pt x="750" y="666"/>
                  </a:lnTo>
                  <a:lnTo>
                    <a:pt x="750" y="659"/>
                  </a:lnTo>
                  <a:lnTo>
                    <a:pt x="750" y="666"/>
                  </a:lnTo>
                  <a:lnTo>
                    <a:pt x="753" y="659"/>
                  </a:lnTo>
                  <a:lnTo>
                    <a:pt x="753" y="666"/>
                  </a:lnTo>
                  <a:lnTo>
                    <a:pt x="753" y="659"/>
                  </a:lnTo>
                  <a:lnTo>
                    <a:pt x="753" y="666"/>
                  </a:lnTo>
                  <a:lnTo>
                    <a:pt x="753" y="659"/>
                  </a:lnTo>
                  <a:lnTo>
                    <a:pt x="753" y="666"/>
                  </a:lnTo>
                  <a:lnTo>
                    <a:pt x="753" y="659"/>
                  </a:lnTo>
                  <a:lnTo>
                    <a:pt x="753" y="669"/>
                  </a:lnTo>
                  <a:lnTo>
                    <a:pt x="753" y="666"/>
                  </a:lnTo>
                  <a:lnTo>
                    <a:pt x="753" y="659"/>
                  </a:lnTo>
                  <a:lnTo>
                    <a:pt x="753" y="666"/>
                  </a:lnTo>
                  <a:lnTo>
                    <a:pt x="753" y="659"/>
                  </a:lnTo>
                  <a:lnTo>
                    <a:pt x="753" y="659"/>
                  </a:lnTo>
                  <a:lnTo>
                    <a:pt x="753" y="666"/>
                  </a:lnTo>
                  <a:lnTo>
                    <a:pt x="753" y="659"/>
                  </a:lnTo>
                  <a:lnTo>
                    <a:pt x="753" y="666"/>
                  </a:lnTo>
                  <a:lnTo>
                    <a:pt x="753" y="659"/>
                  </a:lnTo>
                  <a:lnTo>
                    <a:pt x="753" y="666"/>
                  </a:lnTo>
                  <a:lnTo>
                    <a:pt x="757" y="659"/>
                  </a:lnTo>
                  <a:lnTo>
                    <a:pt x="757" y="669"/>
                  </a:lnTo>
                  <a:lnTo>
                    <a:pt x="757" y="663"/>
                  </a:lnTo>
                  <a:lnTo>
                    <a:pt x="757" y="666"/>
                  </a:lnTo>
                  <a:lnTo>
                    <a:pt x="757" y="663"/>
                  </a:lnTo>
                  <a:lnTo>
                    <a:pt x="757" y="669"/>
                  </a:lnTo>
                  <a:lnTo>
                    <a:pt x="757" y="659"/>
                  </a:lnTo>
                  <a:lnTo>
                    <a:pt x="757" y="669"/>
                  </a:lnTo>
                  <a:lnTo>
                    <a:pt x="757" y="659"/>
                  </a:lnTo>
                  <a:lnTo>
                    <a:pt x="757" y="666"/>
                  </a:lnTo>
                  <a:lnTo>
                    <a:pt x="757" y="659"/>
                  </a:lnTo>
                  <a:lnTo>
                    <a:pt x="757" y="666"/>
                  </a:lnTo>
                  <a:lnTo>
                    <a:pt x="757" y="659"/>
                  </a:lnTo>
                  <a:lnTo>
                    <a:pt x="757" y="669"/>
                  </a:lnTo>
                  <a:lnTo>
                    <a:pt x="757" y="666"/>
                  </a:lnTo>
                  <a:lnTo>
                    <a:pt x="757" y="659"/>
                  </a:lnTo>
                  <a:lnTo>
                    <a:pt x="760" y="659"/>
                  </a:lnTo>
                  <a:lnTo>
                    <a:pt x="760" y="666"/>
                  </a:lnTo>
                  <a:lnTo>
                    <a:pt x="760" y="666"/>
                  </a:lnTo>
                  <a:lnTo>
                    <a:pt x="760" y="659"/>
                  </a:lnTo>
                  <a:lnTo>
                    <a:pt x="760" y="666"/>
                  </a:lnTo>
                  <a:lnTo>
                    <a:pt x="760" y="659"/>
                  </a:lnTo>
                  <a:lnTo>
                    <a:pt x="760" y="666"/>
                  </a:lnTo>
                  <a:lnTo>
                    <a:pt x="760" y="659"/>
                  </a:lnTo>
                  <a:lnTo>
                    <a:pt x="760" y="666"/>
                  </a:lnTo>
                  <a:lnTo>
                    <a:pt x="760" y="659"/>
                  </a:lnTo>
                  <a:lnTo>
                    <a:pt x="760" y="666"/>
                  </a:lnTo>
                  <a:lnTo>
                    <a:pt x="760" y="659"/>
                  </a:lnTo>
                  <a:lnTo>
                    <a:pt x="760" y="666"/>
                  </a:lnTo>
                  <a:lnTo>
                    <a:pt x="760" y="659"/>
                  </a:lnTo>
                  <a:lnTo>
                    <a:pt x="760" y="659"/>
                  </a:lnTo>
                  <a:lnTo>
                    <a:pt x="760" y="666"/>
                  </a:lnTo>
                  <a:lnTo>
                    <a:pt x="760" y="659"/>
                  </a:lnTo>
                  <a:lnTo>
                    <a:pt x="760" y="666"/>
                  </a:lnTo>
                  <a:lnTo>
                    <a:pt x="763" y="666"/>
                  </a:lnTo>
                  <a:lnTo>
                    <a:pt x="763" y="659"/>
                  </a:lnTo>
                  <a:lnTo>
                    <a:pt x="763" y="659"/>
                  </a:lnTo>
                  <a:lnTo>
                    <a:pt x="763" y="669"/>
                  </a:lnTo>
                  <a:lnTo>
                    <a:pt x="763" y="669"/>
                  </a:lnTo>
                  <a:lnTo>
                    <a:pt x="763" y="663"/>
                  </a:lnTo>
                  <a:lnTo>
                    <a:pt x="763" y="659"/>
                  </a:lnTo>
                  <a:lnTo>
                    <a:pt x="763" y="669"/>
                  </a:lnTo>
                  <a:lnTo>
                    <a:pt x="763" y="663"/>
                  </a:lnTo>
                  <a:lnTo>
                    <a:pt x="763" y="666"/>
                  </a:lnTo>
                  <a:lnTo>
                    <a:pt x="763" y="659"/>
                  </a:lnTo>
                  <a:lnTo>
                    <a:pt x="763" y="669"/>
                  </a:lnTo>
                  <a:lnTo>
                    <a:pt x="763" y="669"/>
                  </a:lnTo>
                  <a:lnTo>
                    <a:pt x="763" y="659"/>
                  </a:lnTo>
                  <a:lnTo>
                    <a:pt x="763" y="669"/>
                  </a:lnTo>
                  <a:lnTo>
                    <a:pt x="763" y="659"/>
                  </a:lnTo>
                  <a:lnTo>
                    <a:pt x="767" y="659"/>
                  </a:lnTo>
                  <a:lnTo>
                    <a:pt x="767" y="666"/>
                  </a:lnTo>
                  <a:lnTo>
                    <a:pt x="767" y="666"/>
                  </a:lnTo>
                  <a:lnTo>
                    <a:pt x="767" y="659"/>
                  </a:lnTo>
                  <a:lnTo>
                    <a:pt x="767" y="659"/>
                  </a:lnTo>
                  <a:lnTo>
                    <a:pt x="767" y="669"/>
                  </a:lnTo>
                  <a:lnTo>
                    <a:pt x="767" y="666"/>
                  </a:lnTo>
                  <a:lnTo>
                    <a:pt x="767" y="656"/>
                  </a:lnTo>
                  <a:lnTo>
                    <a:pt x="767" y="666"/>
                  </a:lnTo>
                  <a:lnTo>
                    <a:pt x="767" y="659"/>
                  </a:lnTo>
                  <a:lnTo>
                    <a:pt x="767" y="666"/>
                  </a:lnTo>
                  <a:lnTo>
                    <a:pt x="767" y="659"/>
                  </a:lnTo>
                  <a:lnTo>
                    <a:pt x="767" y="659"/>
                  </a:lnTo>
                  <a:lnTo>
                    <a:pt x="767" y="666"/>
                  </a:lnTo>
                  <a:lnTo>
                    <a:pt x="767" y="659"/>
                  </a:lnTo>
                  <a:lnTo>
                    <a:pt x="767" y="666"/>
                  </a:lnTo>
                  <a:lnTo>
                    <a:pt x="767" y="666"/>
                  </a:lnTo>
                  <a:lnTo>
                    <a:pt x="767" y="659"/>
                  </a:lnTo>
                  <a:lnTo>
                    <a:pt x="770" y="666"/>
                  </a:lnTo>
                  <a:lnTo>
                    <a:pt x="770" y="659"/>
                  </a:lnTo>
                  <a:lnTo>
                    <a:pt x="770" y="659"/>
                  </a:lnTo>
                  <a:lnTo>
                    <a:pt x="770" y="666"/>
                  </a:lnTo>
                  <a:lnTo>
                    <a:pt x="770" y="659"/>
                  </a:lnTo>
                  <a:lnTo>
                    <a:pt x="770" y="669"/>
                  </a:lnTo>
                  <a:lnTo>
                    <a:pt x="770" y="666"/>
                  </a:lnTo>
                  <a:lnTo>
                    <a:pt x="770" y="659"/>
                  </a:lnTo>
                  <a:lnTo>
                    <a:pt x="770" y="669"/>
                  </a:lnTo>
                  <a:lnTo>
                    <a:pt x="770" y="659"/>
                  </a:lnTo>
                  <a:lnTo>
                    <a:pt x="770" y="656"/>
                  </a:lnTo>
                  <a:lnTo>
                    <a:pt x="770" y="663"/>
                  </a:lnTo>
                  <a:lnTo>
                    <a:pt x="770" y="659"/>
                  </a:lnTo>
                  <a:lnTo>
                    <a:pt x="770" y="666"/>
                  </a:lnTo>
                  <a:lnTo>
                    <a:pt x="770" y="666"/>
                  </a:lnTo>
                  <a:lnTo>
                    <a:pt x="770" y="659"/>
                  </a:lnTo>
                  <a:lnTo>
                    <a:pt x="773" y="659"/>
                  </a:lnTo>
                  <a:lnTo>
                    <a:pt x="773" y="669"/>
                  </a:lnTo>
                  <a:lnTo>
                    <a:pt x="773" y="666"/>
                  </a:lnTo>
                  <a:lnTo>
                    <a:pt x="773" y="659"/>
                  </a:lnTo>
                  <a:lnTo>
                    <a:pt x="773" y="659"/>
                  </a:lnTo>
                  <a:lnTo>
                    <a:pt x="773" y="666"/>
                  </a:lnTo>
                  <a:lnTo>
                    <a:pt x="773" y="659"/>
                  </a:lnTo>
                  <a:lnTo>
                    <a:pt x="773" y="666"/>
                  </a:lnTo>
                  <a:lnTo>
                    <a:pt x="773" y="656"/>
                  </a:lnTo>
                  <a:lnTo>
                    <a:pt x="773" y="666"/>
                  </a:lnTo>
                  <a:lnTo>
                    <a:pt x="773" y="659"/>
                  </a:lnTo>
                  <a:lnTo>
                    <a:pt x="773" y="669"/>
                  </a:lnTo>
                  <a:lnTo>
                    <a:pt x="773" y="669"/>
                  </a:lnTo>
                  <a:lnTo>
                    <a:pt x="773" y="659"/>
                  </a:lnTo>
                  <a:lnTo>
                    <a:pt x="773" y="656"/>
                  </a:lnTo>
                  <a:lnTo>
                    <a:pt x="773" y="666"/>
                  </a:lnTo>
                  <a:lnTo>
                    <a:pt x="777" y="663"/>
                  </a:lnTo>
                  <a:lnTo>
                    <a:pt x="777" y="666"/>
                  </a:lnTo>
                  <a:lnTo>
                    <a:pt x="777" y="663"/>
                  </a:lnTo>
                  <a:lnTo>
                    <a:pt x="777" y="669"/>
                  </a:lnTo>
                  <a:lnTo>
                    <a:pt x="777" y="669"/>
                  </a:lnTo>
                  <a:lnTo>
                    <a:pt x="777" y="659"/>
                  </a:lnTo>
                  <a:lnTo>
                    <a:pt x="777" y="666"/>
                  </a:lnTo>
                  <a:lnTo>
                    <a:pt x="777" y="659"/>
                  </a:lnTo>
                  <a:lnTo>
                    <a:pt x="777" y="659"/>
                  </a:lnTo>
                  <a:lnTo>
                    <a:pt x="777" y="666"/>
                  </a:lnTo>
                  <a:lnTo>
                    <a:pt x="777" y="666"/>
                  </a:lnTo>
                  <a:lnTo>
                    <a:pt x="777" y="659"/>
                  </a:lnTo>
                  <a:lnTo>
                    <a:pt x="777" y="669"/>
                  </a:lnTo>
                  <a:lnTo>
                    <a:pt x="777" y="659"/>
                  </a:lnTo>
                  <a:lnTo>
                    <a:pt x="777" y="659"/>
                  </a:lnTo>
                  <a:lnTo>
                    <a:pt x="777" y="666"/>
                  </a:lnTo>
                  <a:lnTo>
                    <a:pt x="777" y="659"/>
                  </a:lnTo>
                  <a:lnTo>
                    <a:pt x="777" y="666"/>
                  </a:lnTo>
                  <a:lnTo>
                    <a:pt x="780" y="659"/>
                  </a:lnTo>
                  <a:lnTo>
                    <a:pt x="780" y="666"/>
                  </a:lnTo>
                  <a:lnTo>
                    <a:pt x="780" y="666"/>
                  </a:lnTo>
                  <a:lnTo>
                    <a:pt x="780" y="659"/>
                  </a:lnTo>
                  <a:lnTo>
                    <a:pt x="780" y="659"/>
                  </a:lnTo>
                  <a:lnTo>
                    <a:pt x="780" y="666"/>
                  </a:lnTo>
                  <a:lnTo>
                    <a:pt x="780" y="663"/>
                  </a:lnTo>
                  <a:lnTo>
                    <a:pt x="780" y="669"/>
                  </a:lnTo>
                  <a:lnTo>
                    <a:pt x="780" y="666"/>
                  </a:lnTo>
                  <a:lnTo>
                    <a:pt x="780" y="659"/>
                  </a:lnTo>
                  <a:lnTo>
                    <a:pt x="780" y="663"/>
                  </a:lnTo>
                  <a:lnTo>
                    <a:pt x="780" y="669"/>
                  </a:lnTo>
                  <a:lnTo>
                    <a:pt x="780" y="666"/>
                  </a:lnTo>
                  <a:lnTo>
                    <a:pt x="780" y="659"/>
                  </a:lnTo>
                  <a:lnTo>
                    <a:pt x="780" y="666"/>
                  </a:lnTo>
                  <a:lnTo>
                    <a:pt x="780" y="659"/>
                  </a:lnTo>
                  <a:lnTo>
                    <a:pt x="783" y="666"/>
                  </a:lnTo>
                  <a:lnTo>
                    <a:pt x="783" y="663"/>
                  </a:lnTo>
                  <a:lnTo>
                    <a:pt x="783" y="656"/>
                  </a:lnTo>
                  <a:lnTo>
                    <a:pt x="783" y="666"/>
                  </a:lnTo>
                  <a:lnTo>
                    <a:pt x="783" y="659"/>
                  </a:lnTo>
                  <a:lnTo>
                    <a:pt x="783" y="666"/>
                  </a:lnTo>
                  <a:lnTo>
                    <a:pt x="783" y="669"/>
                  </a:lnTo>
                  <a:lnTo>
                    <a:pt x="783" y="659"/>
                  </a:lnTo>
                  <a:lnTo>
                    <a:pt x="783" y="666"/>
                  </a:lnTo>
                  <a:lnTo>
                    <a:pt x="783" y="659"/>
                  </a:lnTo>
                  <a:lnTo>
                    <a:pt x="783" y="666"/>
                  </a:lnTo>
                  <a:lnTo>
                    <a:pt x="783" y="659"/>
                  </a:lnTo>
                  <a:lnTo>
                    <a:pt x="783" y="666"/>
                  </a:lnTo>
                  <a:lnTo>
                    <a:pt x="783" y="663"/>
                  </a:lnTo>
                  <a:lnTo>
                    <a:pt x="783" y="669"/>
                  </a:lnTo>
                  <a:lnTo>
                    <a:pt x="783" y="663"/>
                  </a:lnTo>
                  <a:lnTo>
                    <a:pt x="783" y="663"/>
                  </a:lnTo>
                  <a:lnTo>
                    <a:pt x="783" y="669"/>
                  </a:lnTo>
                  <a:lnTo>
                    <a:pt x="787" y="659"/>
                  </a:lnTo>
                  <a:lnTo>
                    <a:pt x="787" y="666"/>
                  </a:lnTo>
                  <a:lnTo>
                    <a:pt x="787" y="659"/>
                  </a:lnTo>
                  <a:lnTo>
                    <a:pt x="787" y="666"/>
                  </a:lnTo>
                  <a:lnTo>
                    <a:pt x="787" y="669"/>
                  </a:lnTo>
                  <a:lnTo>
                    <a:pt x="787" y="659"/>
                  </a:lnTo>
                  <a:lnTo>
                    <a:pt x="787" y="666"/>
                  </a:lnTo>
                  <a:lnTo>
                    <a:pt x="787" y="659"/>
                  </a:lnTo>
                  <a:lnTo>
                    <a:pt x="787" y="669"/>
                  </a:lnTo>
                  <a:lnTo>
                    <a:pt x="787" y="659"/>
                  </a:lnTo>
                  <a:lnTo>
                    <a:pt x="787" y="666"/>
                  </a:lnTo>
                  <a:lnTo>
                    <a:pt x="787" y="659"/>
                  </a:lnTo>
                  <a:lnTo>
                    <a:pt x="787" y="659"/>
                  </a:lnTo>
                  <a:lnTo>
                    <a:pt x="787" y="666"/>
                  </a:lnTo>
                  <a:lnTo>
                    <a:pt x="787" y="659"/>
                  </a:lnTo>
                  <a:lnTo>
                    <a:pt x="787" y="669"/>
                  </a:lnTo>
                  <a:lnTo>
                    <a:pt x="790" y="663"/>
                  </a:lnTo>
                  <a:lnTo>
                    <a:pt x="790" y="669"/>
                  </a:lnTo>
                  <a:lnTo>
                    <a:pt x="790" y="666"/>
                  </a:lnTo>
                  <a:lnTo>
                    <a:pt x="790" y="659"/>
                  </a:lnTo>
                  <a:lnTo>
                    <a:pt x="790" y="659"/>
                  </a:lnTo>
                  <a:lnTo>
                    <a:pt x="790" y="666"/>
                  </a:lnTo>
                  <a:lnTo>
                    <a:pt x="790" y="663"/>
                  </a:lnTo>
                  <a:lnTo>
                    <a:pt x="790" y="669"/>
                  </a:lnTo>
                  <a:lnTo>
                    <a:pt x="790" y="659"/>
                  </a:lnTo>
                  <a:lnTo>
                    <a:pt x="790" y="669"/>
                  </a:lnTo>
                  <a:lnTo>
                    <a:pt x="790" y="663"/>
                  </a:lnTo>
                  <a:lnTo>
                    <a:pt x="790" y="669"/>
                  </a:lnTo>
                  <a:lnTo>
                    <a:pt x="790" y="666"/>
                  </a:lnTo>
                  <a:lnTo>
                    <a:pt x="790" y="663"/>
                  </a:lnTo>
                  <a:lnTo>
                    <a:pt x="790" y="659"/>
                  </a:lnTo>
                  <a:lnTo>
                    <a:pt x="790" y="666"/>
                  </a:lnTo>
                  <a:lnTo>
                    <a:pt x="793" y="666"/>
                  </a:lnTo>
                  <a:lnTo>
                    <a:pt x="793" y="659"/>
                  </a:lnTo>
                  <a:lnTo>
                    <a:pt x="793" y="663"/>
                  </a:lnTo>
                  <a:lnTo>
                    <a:pt x="793" y="666"/>
                  </a:lnTo>
                  <a:lnTo>
                    <a:pt x="793" y="663"/>
                  </a:lnTo>
                  <a:lnTo>
                    <a:pt x="793" y="666"/>
                  </a:lnTo>
                  <a:lnTo>
                    <a:pt x="793" y="666"/>
                  </a:lnTo>
                  <a:lnTo>
                    <a:pt x="793" y="659"/>
                  </a:lnTo>
                  <a:lnTo>
                    <a:pt x="793" y="659"/>
                  </a:lnTo>
                  <a:lnTo>
                    <a:pt x="793" y="666"/>
                  </a:lnTo>
                  <a:lnTo>
                    <a:pt x="793" y="666"/>
                  </a:lnTo>
                  <a:lnTo>
                    <a:pt x="793" y="659"/>
                  </a:lnTo>
                  <a:lnTo>
                    <a:pt x="793" y="659"/>
                  </a:lnTo>
                  <a:lnTo>
                    <a:pt x="793" y="666"/>
                  </a:lnTo>
                  <a:lnTo>
                    <a:pt x="793" y="666"/>
                  </a:lnTo>
                  <a:lnTo>
                    <a:pt x="793" y="659"/>
                  </a:lnTo>
                  <a:lnTo>
                    <a:pt x="793" y="669"/>
                  </a:lnTo>
                  <a:lnTo>
                    <a:pt x="793" y="659"/>
                  </a:lnTo>
                  <a:lnTo>
                    <a:pt x="797" y="666"/>
                  </a:lnTo>
                  <a:lnTo>
                    <a:pt x="797" y="663"/>
                  </a:lnTo>
                  <a:lnTo>
                    <a:pt x="797" y="669"/>
                  </a:lnTo>
                  <a:lnTo>
                    <a:pt x="797" y="659"/>
                  </a:lnTo>
                  <a:lnTo>
                    <a:pt x="797" y="659"/>
                  </a:lnTo>
                  <a:lnTo>
                    <a:pt x="797" y="669"/>
                  </a:lnTo>
                  <a:lnTo>
                    <a:pt x="797" y="669"/>
                  </a:lnTo>
                  <a:lnTo>
                    <a:pt x="797" y="663"/>
                  </a:lnTo>
                  <a:lnTo>
                    <a:pt x="797" y="666"/>
                  </a:lnTo>
                  <a:lnTo>
                    <a:pt x="797" y="659"/>
                  </a:lnTo>
                  <a:lnTo>
                    <a:pt x="797" y="659"/>
                  </a:lnTo>
                  <a:lnTo>
                    <a:pt x="797" y="669"/>
                  </a:lnTo>
                  <a:lnTo>
                    <a:pt x="797" y="663"/>
                  </a:lnTo>
                  <a:lnTo>
                    <a:pt x="797" y="666"/>
                  </a:lnTo>
                  <a:lnTo>
                    <a:pt x="797" y="669"/>
                  </a:lnTo>
                  <a:lnTo>
                    <a:pt x="797" y="663"/>
                  </a:lnTo>
                  <a:lnTo>
                    <a:pt x="800" y="666"/>
                  </a:lnTo>
                  <a:lnTo>
                    <a:pt x="800" y="659"/>
                  </a:lnTo>
                  <a:lnTo>
                    <a:pt x="800" y="666"/>
                  </a:lnTo>
                  <a:lnTo>
                    <a:pt x="800" y="659"/>
                  </a:lnTo>
                  <a:lnTo>
                    <a:pt x="800" y="666"/>
                  </a:lnTo>
                  <a:lnTo>
                    <a:pt x="800" y="659"/>
                  </a:lnTo>
                  <a:lnTo>
                    <a:pt x="800" y="663"/>
                  </a:lnTo>
                  <a:lnTo>
                    <a:pt x="800" y="669"/>
                  </a:lnTo>
                  <a:lnTo>
                    <a:pt x="800" y="666"/>
                  </a:lnTo>
                  <a:lnTo>
                    <a:pt x="800" y="659"/>
                  </a:lnTo>
                  <a:lnTo>
                    <a:pt x="800" y="659"/>
                  </a:lnTo>
                  <a:lnTo>
                    <a:pt x="800" y="666"/>
                  </a:lnTo>
                  <a:lnTo>
                    <a:pt x="800" y="666"/>
                  </a:lnTo>
                  <a:lnTo>
                    <a:pt x="800" y="663"/>
                  </a:lnTo>
                  <a:lnTo>
                    <a:pt x="800" y="659"/>
                  </a:lnTo>
                  <a:lnTo>
                    <a:pt x="800" y="666"/>
                  </a:lnTo>
                  <a:lnTo>
                    <a:pt x="804" y="659"/>
                  </a:lnTo>
                  <a:lnTo>
                    <a:pt x="804" y="669"/>
                  </a:lnTo>
                  <a:lnTo>
                    <a:pt x="804" y="659"/>
                  </a:lnTo>
                  <a:lnTo>
                    <a:pt x="804" y="666"/>
                  </a:lnTo>
                  <a:lnTo>
                    <a:pt x="804" y="659"/>
                  </a:lnTo>
                  <a:lnTo>
                    <a:pt x="804" y="669"/>
                  </a:lnTo>
                  <a:lnTo>
                    <a:pt x="804" y="659"/>
                  </a:lnTo>
                  <a:lnTo>
                    <a:pt x="804" y="669"/>
                  </a:lnTo>
                  <a:lnTo>
                    <a:pt x="804" y="659"/>
                  </a:lnTo>
                  <a:lnTo>
                    <a:pt x="804" y="666"/>
                  </a:lnTo>
                  <a:lnTo>
                    <a:pt x="804" y="666"/>
                  </a:lnTo>
                  <a:lnTo>
                    <a:pt x="804" y="663"/>
                  </a:lnTo>
                  <a:lnTo>
                    <a:pt x="804" y="659"/>
                  </a:lnTo>
                  <a:lnTo>
                    <a:pt x="804" y="666"/>
                  </a:lnTo>
                  <a:lnTo>
                    <a:pt x="804" y="666"/>
                  </a:lnTo>
                  <a:lnTo>
                    <a:pt x="804" y="659"/>
                  </a:lnTo>
                  <a:lnTo>
                    <a:pt x="804" y="666"/>
                  </a:lnTo>
                  <a:lnTo>
                    <a:pt x="804" y="659"/>
                  </a:lnTo>
                  <a:lnTo>
                    <a:pt x="807" y="659"/>
                  </a:lnTo>
                  <a:lnTo>
                    <a:pt x="807" y="669"/>
                  </a:lnTo>
                  <a:lnTo>
                    <a:pt x="807" y="669"/>
                  </a:lnTo>
                  <a:lnTo>
                    <a:pt x="807" y="659"/>
                  </a:lnTo>
                  <a:lnTo>
                    <a:pt x="807" y="669"/>
                  </a:lnTo>
                  <a:lnTo>
                    <a:pt x="807" y="659"/>
                  </a:lnTo>
                  <a:lnTo>
                    <a:pt x="807" y="659"/>
                  </a:lnTo>
                  <a:lnTo>
                    <a:pt x="807" y="669"/>
                  </a:lnTo>
                  <a:lnTo>
                    <a:pt x="807" y="666"/>
                  </a:lnTo>
                  <a:lnTo>
                    <a:pt x="807" y="659"/>
                  </a:lnTo>
                  <a:lnTo>
                    <a:pt x="807" y="659"/>
                  </a:lnTo>
                  <a:lnTo>
                    <a:pt x="807" y="666"/>
                  </a:lnTo>
                  <a:lnTo>
                    <a:pt x="807" y="659"/>
                  </a:lnTo>
                  <a:lnTo>
                    <a:pt x="807" y="666"/>
                  </a:lnTo>
                  <a:lnTo>
                    <a:pt x="807" y="659"/>
                  </a:lnTo>
                  <a:lnTo>
                    <a:pt x="807" y="669"/>
                  </a:lnTo>
                  <a:lnTo>
                    <a:pt x="810" y="663"/>
                  </a:lnTo>
                  <a:lnTo>
                    <a:pt x="810" y="659"/>
                  </a:lnTo>
                  <a:lnTo>
                    <a:pt x="810" y="659"/>
                  </a:lnTo>
                  <a:lnTo>
                    <a:pt x="810" y="666"/>
                  </a:lnTo>
                  <a:lnTo>
                    <a:pt x="810" y="659"/>
                  </a:lnTo>
                  <a:lnTo>
                    <a:pt x="810" y="666"/>
                  </a:lnTo>
                  <a:lnTo>
                    <a:pt x="810" y="666"/>
                  </a:lnTo>
                  <a:lnTo>
                    <a:pt x="810" y="663"/>
                  </a:lnTo>
                  <a:lnTo>
                    <a:pt x="810" y="666"/>
                  </a:lnTo>
                  <a:lnTo>
                    <a:pt x="810" y="663"/>
                  </a:lnTo>
                  <a:lnTo>
                    <a:pt x="810" y="669"/>
                  </a:lnTo>
                  <a:lnTo>
                    <a:pt x="810" y="659"/>
                  </a:lnTo>
                  <a:lnTo>
                    <a:pt x="810" y="666"/>
                  </a:lnTo>
                  <a:lnTo>
                    <a:pt x="810" y="659"/>
                  </a:lnTo>
                  <a:lnTo>
                    <a:pt x="810" y="666"/>
                  </a:lnTo>
                  <a:lnTo>
                    <a:pt x="810" y="659"/>
                  </a:lnTo>
                  <a:lnTo>
                    <a:pt x="810" y="663"/>
                  </a:lnTo>
                  <a:lnTo>
                    <a:pt x="810" y="666"/>
                  </a:lnTo>
                  <a:lnTo>
                    <a:pt x="814" y="659"/>
                  </a:lnTo>
                  <a:lnTo>
                    <a:pt x="814" y="666"/>
                  </a:lnTo>
                  <a:lnTo>
                    <a:pt x="814" y="666"/>
                  </a:lnTo>
                  <a:lnTo>
                    <a:pt x="814" y="656"/>
                  </a:lnTo>
                  <a:lnTo>
                    <a:pt x="814" y="666"/>
                  </a:lnTo>
                  <a:lnTo>
                    <a:pt x="814" y="659"/>
                  </a:lnTo>
                  <a:lnTo>
                    <a:pt x="814" y="663"/>
                  </a:lnTo>
                  <a:lnTo>
                    <a:pt x="814" y="666"/>
                  </a:lnTo>
                  <a:lnTo>
                    <a:pt x="814" y="659"/>
                  </a:lnTo>
                  <a:lnTo>
                    <a:pt x="814" y="666"/>
                  </a:lnTo>
                  <a:lnTo>
                    <a:pt x="814" y="659"/>
                  </a:lnTo>
                  <a:lnTo>
                    <a:pt x="814" y="666"/>
                  </a:lnTo>
                  <a:lnTo>
                    <a:pt x="814" y="659"/>
                  </a:lnTo>
                  <a:lnTo>
                    <a:pt x="814" y="666"/>
                  </a:lnTo>
                  <a:lnTo>
                    <a:pt x="814" y="656"/>
                  </a:lnTo>
                  <a:lnTo>
                    <a:pt x="814" y="666"/>
                  </a:lnTo>
                  <a:lnTo>
                    <a:pt x="817" y="659"/>
                  </a:lnTo>
                  <a:lnTo>
                    <a:pt x="817" y="669"/>
                  </a:lnTo>
                  <a:lnTo>
                    <a:pt x="817" y="666"/>
                  </a:lnTo>
                  <a:lnTo>
                    <a:pt x="817" y="663"/>
                  </a:lnTo>
                  <a:lnTo>
                    <a:pt x="817" y="666"/>
                  </a:lnTo>
                  <a:lnTo>
                    <a:pt x="817" y="659"/>
                  </a:lnTo>
                  <a:lnTo>
                    <a:pt x="817" y="659"/>
                  </a:lnTo>
                  <a:lnTo>
                    <a:pt x="817" y="666"/>
                  </a:lnTo>
                  <a:lnTo>
                    <a:pt x="817" y="669"/>
                  </a:lnTo>
                  <a:lnTo>
                    <a:pt x="817" y="659"/>
                  </a:lnTo>
                  <a:lnTo>
                    <a:pt x="817" y="659"/>
                  </a:lnTo>
                  <a:lnTo>
                    <a:pt x="817" y="666"/>
                  </a:lnTo>
                  <a:lnTo>
                    <a:pt x="817" y="659"/>
                  </a:lnTo>
                  <a:lnTo>
                    <a:pt x="817" y="666"/>
                  </a:lnTo>
                  <a:lnTo>
                    <a:pt x="817" y="669"/>
                  </a:lnTo>
                  <a:lnTo>
                    <a:pt x="817" y="659"/>
                  </a:lnTo>
                  <a:lnTo>
                    <a:pt x="820" y="666"/>
                  </a:lnTo>
                  <a:lnTo>
                    <a:pt x="820" y="659"/>
                  </a:lnTo>
                  <a:lnTo>
                    <a:pt x="820" y="659"/>
                  </a:lnTo>
                  <a:lnTo>
                    <a:pt x="820" y="666"/>
                  </a:lnTo>
                  <a:lnTo>
                    <a:pt x="820" y="666"/>
                  </a:lnTo>
                  <a:lnTo>
                    <a:pt x="820" y="659"/>
                  </a:lnTo>
                  <a:lnTo>
                    <a:pt x="820" y="659"/>
                  </a:lnTo>
                  <a:lnTo>
                    <a:pt x="820" y="666"/>
                  </a:lnTo>
                  <a:lnTo>
                    <a:pt x="820" y="669"/>
                  </a:lnTo>
                  <a:lnTo>
                    <a:pt x="820" y="656"/>
                  </a:lnTo>
                  <a:lnTo>
                    <a:pt x="820" y="659"/>
                  </a:lnTo>
                  <a:lnTo>
                    <a:pt x="820" y="666"/>
                  </a:lnTo>
                  <a:lnTo>
                    <a:pt x="820" y="666"/>
                  </a:lnTo>
                  <a:lnTo>
                    <a:pt x="820" y="659"/>
                  </a:lnTo>
                  <a:lnTo>
                    <a:pt x="820" y="669"/>
                  </a:lnTo>
                  <a:lnTo>
                    <a:pt x="820" y="659"/>
                  </a:lnTo>
                  <a:lnTo>
                    <a:pt x="824" y="663"/>
                  </a:lnTo>
                  <a:lnTo>
                    <a:pt x="824" y="656"/>
                  </a:lnTo>
                  <a:lnTo>
                    <a:pt x="824" y="656"/>
                  </a:lnTo>
                  <a:lnTo>
                    <a:pt x="824" y="666"/>
                  </a:lnTo>
                  <a:lnTo>
                    <a:pt x="824" y="659"/>
                  </a:lnTo>
                  <a:lnTo>
                    <a:pt x="824" y="666"/>
                  </a:lnTo>
                  <a:lnTo>
                    <a:pt x="824" y="659"/>
                  </a:lnTo>
                  <a:lnTo>
                    <a:pt x="824" y="666"/>
                  </a:lnTo>
                  <a:lnTo>
                    <a:pt x="824" y="669"/>
                  </a:lnTo>
                  <a:lnTo>
                    <a:pt x="824" y="659"/>
                  </a:lnTo>
                  <a:lnTo>
                    <a:pt x="824" y="659"/>
                  </a:lnTo>
                  <a:lnTo>
                    <a:pt x="824" y="669"/>
                  </a:lnTo>
                  <a:lnTo>
                    <a:pt x="824" y="666"/>
                  </a:lnTo>
                  <a:lnTo>
                    <a:pt x="824" y="659"/>
                  </a:lnTo>
                  <a:lnTo>
                    <a:pt x="824" y="656"/>
                  </a:lnTo>
                  <a:lnTo>
                    <a:pt x="824" y="666"/>
                  </a:lnTo>
                  <a:lnTo>
                    <a:pt x="824" y="666"/>
                  </a:lnTo>
                  <a:lnTo>
                    <a:pt x="824" y="659"/>
                  </a:lnTo>
                  <a:lnTo>
                    <a:pt x="827" y="659"/>
                  </a:lnTo>
                  <a:lnTo>
                    <a:pt x="827" y="666"/>
                  </a:lnTo>
                  <a:lnTo>
                    <a:pt x="827" y="666"/>
                  </a:lnTo>
                  <a:lnTo>
                    <a:pt x="827" y="659"/>
                  </a:lnTo>
                  <a:lnTo>
                    <a:pt x="827" y="666"/>
                  </a:lnTo>
                  <a:lnTo>
                    <a:pt x="827" y="659"/>
                  </a:lnTo>
                  <a:lnTo>
                    <a:pt x="827" y="666"/>
                  </a:lnTo>
                  <a:lnTo>
                    <a:pt x="827" y="656"/>
                  </a:lnTo>
                  <a:lnTo>
                    <a:pt x="827" y="656"/>
                  </a:lnTo>
                  <a:lnTo>
                    <a:pt x="827" y="666"/>
                  </a:lnTo>
                  <a:lnTo>
                    <a:pt x="827" y="659"/>
                  </a:lnTo>
                  <a:lnTo>
                    <a:pt x="827" y="666"/>
                  </a:lnTo>
                  <a:lnTo>
                    <a:pt x="827" y="666"/>
                  </a:lnTo>
                  <a:lnTo>
                    <a:pt x="827" y="659"/>
                  </a:lnTo>
                  <a:lnTo>
                    <a:pt x="827" y="666"/>
                  </a:lnTo>
                  <a:lnTo>
                    <a:pt x="827" y="659"/>
                  </a:lnTo>
                  <a:lnTo>
                    <a:pt x="830" y="666"/>
                  </a:lnTo>
                  <a:lnTo>
                    <a:pt x="830" y="659"/>
                  </a:lnTo>
                  <a:lnTo>
                    <a:pt x="830" y="666"/>
                  </a:lnTo>
                  <a:lnTo>
                    <a:pt x="830" y="659"/>
                  </a:lnTo>
                  <a:lnTo>
                    <a:pt x="830" y="659"/>
                  </a:lnTo>
                  <a:lnTo>
                    <a:pt x="830" y="666"/>
                  </a:lnTo>
                  <a:lnTo>
                    <a:pt x="830" y="659"/>
                  </a:lnTo>
                  <a:lnTo>
                    <a:pt x="830" y="669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1" name="Freeform 161"/>
            <p:cNvSpPr>
              <a:spLocks/>
            </p:cNvSpPr>
            <p:nvPr/>
          </p:nvSpPr>
          <p:spPr bwMode="auto">
            <a:xfrm>
              <a:off x="2662238" y="1617663"/>
              <a:ext cx="1335088" cy="4746625"/>
            </a:xfrm>
            <a:custGeom>
              <a:avLst/>
              <a:gdLst/>
              <a:ahLst/>
              <a:cxnLst>
                <a:cxn ang="0">
                  <a:pos x="14" y="2987"/>
                </a:cxn>
                <a:cxn ang="0">
                  <a:pos x="27" y="2980"/>
                </a:cxn>
                <a:cxn ang="0">
                  <a:pos x="41" y="2970"/>
                </a:cxn>
                <a:cxn ang="0">
                  <a:pos x="54" y="2980"/>
                </a:cxn>
                <a:cxn ang="0">
                  <a:pos x="68" y="2987"/>
                </a:cxn>
                <a:cxn ang="0">
                  <a:pos x="81" y="2987"/>
                </a:cxn>
                <a:cxn ang="0">
                  <a:pos x="95" y="2990"/>
                </a:cxn>
                <a:cxn ang="0">
                  <a:pos x="108" y="2980"/>
                </a:cxn>
                <a:cxn ang="0">
                  <a:pos x="122" y="2977"/>
                </a:cxn>
                <a:cxn ang="0">
                  <a:pos x="135" y="2984"/>
                </a:cxn>
                <a:cxn ang="0">
                  <a:pos x="148" y="2990"/>
                </a:cxn>
                <a:cxn ang="0">
                  <a:pos x="162" y="2980"/>
                </a:cxn>
                <a:cxn ang="0">
                  <a:pos x="175" y="2933"/>
                </a:cxn>
                <a:cxn ang="0">
                  <a:pos x="189" y="2987"/>
                </a:cxn>
                <a:cxn ang="0">
                  <a:pos x="202" y="2980"/>
                </a:cxn>
                <a:cxn ang="0">
                  <a:pos x="216" y="2980"/>
                </a:cxn>
                <a:cxn ang="0">
                  <a:pos x="229" y="2990"/>
                </a:cxn>
                <a:cxn ang="0">
                  <a:pos x="243" y="2984"/>
                </a:cxn>
                <a:cxn ang="0">
                  <a:pos x="256" y="2987"/>
                </a:cxn>
                <a:cxn ang="0">
                  <a:pos x="270" y="2987"/>
                </a:cxn>
                <a:cxn ang="0">
                  <a:pos x="283" y="2980"/>
                </a:cxn>
                <a:cxn ang="0">
                  <a:pos x="293" y="2987"/>
                </a:cxn>
                <a:cxn ang="0">
                  <a:pos x="307" y="1968"/>
                </a:cxn>
                <a:cxn ang="0">
                  <a:pos x="320" y="2980"/>
                </a:cxn>
                <a:cxn ang="0">
                  <a:pos x="333" y="2990"/>
                </a:cxn>
                <a:cxn ang="0">
                  <a:pos x="347" y="2977"/>
                </a:cxn>
                <a:cxn ang="0">
                  <a:pos x="360" y="2980"/>
                </a:cxn>
                <a:cxn ang="0">
                  <a:pos x="374" y="2987"/>
                </a:cxn>
                <a:cxn ang="0">
                  <a:pos x="387" y="2987"/>
                </a:cxn>
                <a:cxn ang="0">
                  <a:pos x="397" y="2980"/>
                </a:cxn>
                <a:cxn ang="0">
                  <a:pos x="411" y="2980"/>
                </a:cxn>
                <a:cxn ang="0">
                  <a:pos x="424" y="2987"/>
                </a:cxn>
                <a:cxn ang="0">
                  <a:pos x="438" y="2984"/>
                </a:cxn>
                <a:cxn ang="0">
                  <a:pos x="451" y="2987"/>
                </a:cxn>
                <a:cxn ang="0">
                  <a:pos x="465" y="2987"/>
                </a:cxn>
                <a:cxn ang="0">
                  <a:pos x="478" y="2980"/>
                </a:cxn>
                <a:cxn ang="0">
                  <a:pos x="491" y="2984"/>
                </a:cxn>
                <a:cxn ang="0">
                  <a:pos x="505" y="2987"/>
                </a:cxn>
                <a:cxn ang="0">
                  <a:pos x="518" y="2980"/>
                </a:cxn>
                <a:cxn ang="0">
                  <a:pos x="532" y="2977"/>
                </a:cxn>
                <a:cxn ang="0">
                  <a:pos x="545" y="2987"/>
                </a:cxn>
                <a:cxn ang="0">
                  <a:pos x="559" y="2967"/>
                </a:cxn>
                <a:cxn ang="0">
                  <a:pos x="572" y="2973"/>
                </a:cxn>
                <a:cxn ang="0">
                  <a:pos x="586" y="2980"/>
                </a:cxn>
                <a:cxn ang="0">
                  <a:pos x="599" y="2987"/>
                </a:cxn>
                <a:cxn ang="0">
                  <a:pos x="613" y="2984"/>
                </a:cxn>
                <a:cxn ang="0">
                  <a:pos x="626" y="2977"/>
                </a:cxn>
                <a:cxn ang="0">
                  <a:pos x="643" y="2990"/>
                </a:cxn>
                <a:cxn ang="0">
                  <a:pos x="656" y="2980"/>
                </a:cxn>
                <a:cxn ang="0">
                  <a:pos x="670" y="2977"/>
                </a:cxn>
                <a:cxn ang="0">
                  <a:pos x="683" y="2987"/>
                </a:cxn>
                <a:cxn ang="0">
                  <a:pos x="697" y="2973"/>
                </a:cxn>
                <a:cxn ang="0">
                  <a:pos x="710" y="2977"/>
                </a:cxn>
                <a:cxn ang="0">
                  <a:pos x="723" y="2980"/>
                </a:cxn>
                <a:cxn ang="0">
                  <a:pos x="737" y="2977"/>
                </a:cxn>
                <a:cxn ang="0">
                  <a:pos x="750" y="2973"/>
                </a:cxn>
                <a:cxn ang="0">
                  <a:pos x="764" y="2987"/>
                </a:cxn>
                <a:cxn ang="0">
                  <a:pos x="777" y="2987"/>
                </a:cxn>
                <a:cxn ang="0">
                  <a:pos x="787" y="2980"/>
                </a:cxn>
                <a:cxn ang="0">
                  <a:pos x="801" y="2987"/>
                </a:cxn>
                <a:cxn ang="0">
                  <a:pos x="814" y="2987"/>
                </a:cxn>
                <a:cxn ang="0">
                  <a:pos x="828" y="2987"/>
                </a:cxn>
                <a:cxn ang="0">
                  <a:pos x="841" y="2984"/>
                </a:cxn>
              </a:cxnLst>
              <a:rect l="0" t="0" r="r" b="b"/>
              <a:pathLst>
                <a:path w="841" h="2990">
                  <a:moveTo>
                    <a:pt x="0" y="2980"/>
                  </a:moveTo>
                  <a:lnTo>
                    <a:pt x="0" y="2987"/>
                  </a:lnTo>
                  <a:lnTo>
                    <a:pt x="0" y="2980"/>
                  </a:lnTo>
                  <a:lnTo>
                    <a:pt x="0" y="2990"/>
                  </a:lnTo>
                  <a:lnTo>
                    <a:pt x="0" y="2980"/>
                  </a:lnTo>
                  <a:lnTo>
                    <a:pt x="0" y="2987"/>
                  </a:lnTo>
                  <a:lnTo>
                    <a:pt x="0" y="2990"/>
                  </a:lnTo>
                  <a:lnTo>
                    <a:pt x="0" y="2980"/>
                  </a:lnTo>
                  <a:lnTo>
                    <a:pt x="4" y="2980"/>
                  </a:lnTo>
                  <a:lnTo>
                    <a:pt x="4" y="2987"/>
                  </a:lnTo>
                  <a:lnTo>
                    <a:pt x="4" y="2987"/>
                  </a:lnTo>
                  <a:lnTo>
                    <a:pt x="4" y="2980"/>
                  </a:lnTo>
                  <a:lnTo>
                    <a:pt x="4" y="2987"/>
                  </a:lnTo>
                  <a:lnTo>
                    <a:pt x="4" y="2980"/>
                  </a:lnTo>
                  <a:lnTo>
                    <a:pt x="4" y="2987"/>
                  </a:lnTo>
                  <a:lnTo>
                    <a:pt x="4" y="2977"/>
                  </a:lnTo>
                  <a:lnTo>
                    <a:pt x="4" y="2980"/>
                  </a:lnTo>
                  <a:lnTo>
                    <a:pt x="4" y="2987"/>
                  </a:lnTo>
                  <a:lnTo>
                    <a:pt x="4" y="2987"/>
                  </a:lnTo>
                  <a:lnTo>
                    <a:pt x="4" y="2980"/>
                  </a:lnTo>
                  <a:lnTo>
                    <a:pt x="4" y="2987"/>
                  </a:lnTo>
                  <a:lnTo>
                    <a:pt x="4" y="2977"/>
                  </a:lnTo>
                  <a:lnTo>
                    <a:pt x="4" y="2987"/>
                  </a:lnTo>
                  <a:lnTo>
                    <a:pt x="4" y="2980"/>
                  </a:lnTo>
                  <a:lnTo>
                    <a:pt x="4" y="2987"/>
                  </a:lnTo>
                  <a:lnTo>
                    <a:pt x="4" y="2977"/>
                  </a:lnTo>
                  <a:lnTo>
                    <a:pt x="7" y="2980"/>
                  </a:lnTo>
                  <a:lnTo>
                    <a:pt x="7" y="2987"/>
                  </a:lnTo>
                  <a:lnTo>
                    <a:pt x="7" y="2987"/>
                  </a:lnTo>
                  <a:lnTo>
                    <a:pt x="7" y="2980"/>
                  </a:lnTo>
                  <a:lnTo>
                    <a:pt x="7" y="2990"/>
                  </a:lnTo>
                  <a:lnTo>
                    <a:pt x="7" y="2980"/>
                  </a:lnTo>
                  <a:lnTo>
                    <a:pt x="7" y="2980"/>
                  </a:lnTo>
                  <a:lnTo>
                    <a:pt x="7" y="2987"/>
                  </a:lnTo>
                  <a:lnTo>
                    <a:pt x="7" y="2987"/>
                  </a:lnTo>
                  <a:lnTo>
                    <a:pt x="7" y="2980"/>
                  </a:lnTo>
                  <a:lnTo>
                    <a:pt x="7" y="2990"/>
                  </a:lnTo>
                  <a:lnTo>
                    <a:pt x="7" y="2980"/>
                  </a:lnTo>
                  <a:lnTo>
                    <a:pt x="7" y="2980"/>
                  </a:lnTo>
                  <a:lnTo>
                    <a:pt x="7" y="2987"/>
                  </a:lnTo>
                  <a:lnTo>
                    <a:pt x="7" y="2987"/>
                  </a:lnTo>
                  <a:lnTo>
                    <a:pt x="7" y="2977"/>
                  </a:lnTo>
                  <a:lnTo>
                    <a:pt x="11" y="2987"/>
                  </a:lnTo>
                  <a:lnTo>
                    <a:pt x="11" y="2980"/>
                  </a:lnTo>
                  <a:lnTo>
                    <a:pt x="11" y="2987"/>
                  </a:lnTo>
                  <a:lnTo>
                    <a:pt x="11" y="2980"/>
                  </a:lnTo>
                  <a:lnTo>
                    <a:pt x="11" y="2980"/>
                  </a:lnTo>
                  <a:lnTo>
                    <a:pt x="11" y="2987"/>
                  </a:lnTo>
                  <a:lnTo>
                    <a:pt x="11" y="2987"/>
                  </a:lnTo>
                  <a:lnTo>
                    <a:pt x="11" y="2980"/>
                  </a:lnTo>
                  <a:lnTo>
                    <a:pt x="11" y="2980"/>
                  </a:lnTo>
                  <a:lnTo>
                    <a:pt x="11" y="2987"/>
                  </a:lnTo>
                  <a:lnTo>
                    <a:pt x="11" y="2987"/>
                  </a:lnTo>
                  <a:lnTo>
                    <a:pt x="11" y="2977"/>
                  </a:lnTo>
                  <a:lnTo>
                    <a:pt x="11" y="2984"/>
                  </a:lnTo>
                  <a:lnTo>
                    <a:pt x="11" y="2987"/>
                  </a:lnTo>
                  <a:lnTo>
                    <a:pt x="11" y="2987"/>
                  </a:lnTo>
                  <a:lnTo>
                    <a:pt x="11" y="2977"/>
                  </a:lnTo>
                  <a:lnTo>
                    <a:pt x="14" y="2987"/>
                  </a:lnTo>
                  <a:lnTo>
                    <a:pt x="14" y="2980"/>
                  </a:lnTo>
                  <a:lnTo>
                    <a:pt x="14" y="2980"/>
                  </a:lnTo>
                  <a:lnTo>
                    <a:pt x="14" y="2987"/>
                  </a:lnTo>
                  <a:lnTo>
                    <a:pt x="14" y="2987"/>
                  </a:lnTo>
                  <a:lnTo>
                    <a:pt x="14" y="2980"/>
                  </a:lnTo>
                  <a:lnTo>
                    <a:pt x="14" y="2987"/>
                  </a:lnTo>
                  <a:lnTo>
                    <a:pt x="14" y="2980"/>
                  </a:lnTo>
                  <a:lnTo>
                    <a:pt x="14" y="2990"/>
                  </a:lnTo>
                  <a:lnTo>
                    <a:pt x="14" y="2980"/>
                  </a:lnTo>
                  <a:lnTo>
                    <a:pt x="14" y="2987"/>
                  </a:lnTo>
                  <a:lnTo>
                    <a:pt x="14" y="2980"/>
                  </a:lnTo>
                  <a:lnTo>
                    <a:pt x="14" y="2980"/>
                  </a:lnTo>
                  <a:lnTo>
                    <a:pt x="14" y="2987"/>
                  </a:lnTo>
                  <a:lnTo>
                    <a:pt x="14" y="2987"/>
                  </a:lnTo>
                  <a:lnTo>
                    <a:pt x="14" y="2980"/>
                  </a:lnTo>
                  <a:lnTo>
                    <a:pt x="14" y="2987"/>
                  </a:lnTo>
                  <a:lnTo>
                    <a:pt x="14" y="2977"/>
                  </a:lnTo>
                  <a:lnTo>
                    <a:pt x="17" y="2977"/>
                  </a:lnTo>
                  <a:lnTo>
                    <a:pt x="17" y="2987"/>
                  </a:lnTo>
                  <a:lnTo>
                    <a:pt x="17" y="2987"/>
                  </a:lnTo>
                  <a:lnTo>
                    <a:pt x="17" y="2973"/>
                  </a:lnTo>
                  <a:lnTo>
                    <a:pt x="17" y="2980"/>
                  </a:lnTo>
                  <a:lnTo>
                    <a:pt x="17" y="2987"/>
                  </a:lnTo>
                  <a:lnTo>
                    <a:pt x="17" y="2987"/>
                  </a:lnTo>
                  <a:lnTo>
                    <a:pt x="17" y="2980"/>
                  </a:lnTo>
                  <a:lnTo>
                    <a:pt x="17" y="2987"/>
                  </a:lnTo>
                  <a:lnTo>
                    <a:pt x="17" y="2970"/>
                  </a:lnTo>
                  <a:lnTo>
                    <a:pt x="17" y="2980"/>
                  </a:lnTo>
                  <a:lnTo>
                    <a:pt x="17" y="2987"/>
                  </a:lnTo>
                  <a:lnTo>
                    <a:pt x="17" y="2980"/>
                  </a:lnTo>
                  <a:lnTo>
                    <a:pt x="17" y="2987"/>
                  </a:lnTo>
                  <a:lnTo>
                    <a:pt x="17" y="2987"/>
                  </a:lnTo>
                  <a:lnTo>
                    <a:pt x="17" y="2973"/>
                  </a:lnTo>
                  <a:lnTo>
                    <a:pt x="21" y="2973"/>
                  </a:lnTo>
                  <a:lnTo>
                    <a:pt x="21" y="2987"/>
                  </a:lnTo>
                  <a:lnTo>
                    <a:pt x="21" y="2980"/>
                  </a:lnTo>
                  <a:lnTo>
                    <a:pt x="21" y="2987"/>
                  </a:lnTo>
                  <a:lnTo>
                    <a:pt x="21" y="2987"/>
                  </a:lnTo>
                  <a:lnTo>
                    <a:pt x="21" y="2973"/>
                  </a:lnTo>
                  <a:lnTo>
                    <a:pt x="21" y="2970"/>
                  </a:lnTo>
                  <a:lnTo>
                    <a:pt x="21" y="2987"/>
                  </a:lnTo>
                  <a:lnTo>
                    <a:pt x="21" y="2980"/>
                  </a:lnTo>
                  <a:lnTo>
                    <a:pt x="21" y="2987"/>
                  </a:lnTo>
                  <a:lnTo>
                    <a:pt x="21" y="2987"/>
                  </a:lnTo>
                  <a:lnTo>
                    <a:pt x="21" y="2980"/>
                  </a:lnTo>
                  <a:lnTo>
                    <a:pt x="21" y="2977"/>
                  </a:lnTo>
                  <a:lnTo>
                    <a:pt x="21" y="2987"/>
                  </a:lnTo>
                  <a:lnTo>
                    <a:pt x="21" y="2990"/>
                  </a:lnTo>
                  <a:lnTo>
                    <a:pt x="21" y="2980"/>
                  </a:lnTo>
                  <a:lnTo>
                    <a:pt x="24" y="2980"/>
                  </a:lnTo>
                  <a:lnTo>
                    <a:pt x="24" y="2987"/>
                  </a:lnTo>
                  <a:lnTo>
                    <a:pt x="24" y="2987"/>
                  </a:lnTo>
                  <a:lnTo>
                    <a:pt x="24" y="2977"/>
                  </a:lnTo>
                  <a:lnTo>
                    <a:pt x="24" y="2987"/>
                  </a:lnTo>
                  <a:lnTo>
                    <a:pt x="24" y="2980"/>
                  </a:lnTo>
                  <a:lnTo>
                    <a:pt x="24" y="2980"/>
                  </a:lnTo>
                  <a:lnTo>
                    <a:pt x="24" y="2987"/>
                  </a:lnTo>
                  <a:lnTo>
                    <a:pt x="24" y="2980"/>
                  </a:lnTo>
                  <a:lnTo>
                    <a:pt x="24" y="2984"/>
                  </a:lnTo>
                  <a:lnTo>
                    <a:pt x="24" y="2980"/>
                  </a:lnTo>
                  <a:lnTo>
                    <a:pt x="24" y="2987"/>
                  </a:lnTo>
                  <a:lnTo>
                    <a:pt x="24" y="2984"/>
                  </a:lnTo>
                  <a:lnTo>
                    <a:pt x="24" y="2987"/>
                  </a:lnTo>
                  <a:lnTo>
                    <a:pt x="24" y="2987"/>
                  </a:lnTo>
                  <a:lnTo>
                    <a:pt x="24" y="2980"/>
                  </a:lnTo>
                  <a:lnTo>
                    <a:pt x="27" y="2980"/>
                  </a:lnTo>
                  <a:lnTo>
                    <a:pt x="27" y="2987"/>
                  </a:lnTo>
                  <a:lnTo>
                    <a:pt x="27" y="2987"/>
                  </a:lnTo>
                  <a:lnTo>
                    <a:pt x="27" y="2980"/>
                  </a:lnTo>
                  <a:lnTo>
                    <a:pt x="27" y="2987"/>
                  </a:lnTo>
                  <a:lnTo>
                    <a:pt x="27" y="2980"/>
                  </a:lnTo>
                  <a:lnTo>
                    <a:pt x="27" y="2990"/>
                  </a:lnTo>
                  <a:lnTo>
                    <a:pt x="27" y="2980"/>
                  </a:lnTo>
                  <a:lnTo>
                    <a:pt x="27" y="2984"/>
                  </a:lnTo>
                  <a:lnTo>
                    <a:pt x="27" y="2987"/>
                  </a:lnTo>
                  <a:lnTo>
                    <a:pt x="27" y="2987"/>
                  </a:lnTo>
                  <a:lnTo>
                    <a:pt x="27" y="2977"/>
                  </a:lnTo>
                  <a:lnTo>
                    <a:pt x="27" y="2984"/>
                  </a:lnTo>
                  <a:lnTo>
                    <a:pt x="27" y="2980"/>
                  </a:lnTo>
                  <a:lnTo>
                    <a:pt x="27" y="2980"/>
                  </a:lnTo>
                  <a:lnTo>
                    <a:pt x="27" y="2987"/>
                  </a:lnTo>
                  <a:lnTo>
                    <a:pt x="27" y="2987"/>
                  </a:lnTo>
                  <a:lnTo>
                    <a:pt x="27" y="2977"/>
                  </a:lnTo>
                  <a:lnTo>
                    <a:pt x="31" y="2980"/>
                  </a:lnTo>
                  <a:lnTo>
                    <a:pt x="31" y="2987"/>
                  </a:lnTo>
                  <a:lnTo>
                    <a:pt x="31" y="2980"/>
                  </a:lnTo>
                  <a:lnTo>
                    <a:pt x="31" y="2987"/>
                  </a:lnTo>
                  <a:lnTo>
                    <a:pt x="31" y="2984"/>
                  </a:lnTo>
                  <a:lnTo>
                    <a:pt x="31" y="2987"/>
                  </a:lnTo>
                  <a:lnTo>
                    <a:pt x="31" y="2980"/>
                  </a:lnTo>
                  <a:lnTo>
                    <a:pt x="31" y="2987"/>
                  </a:lnTo>
                  <a:lnTo>
                    <a:pt x="31" y="2987"/>
                  </a:lnTo>
                  <a:lnTo>
                    <a:pt x="31" y="2977"/>
                  </a:lnTo>
                  <a:lnTo>
                    <a:pt x="31" y="2980"/>
                  </a:lnTo>
                  <a:lnTo>
                    <a:pt x="31" y="2987"/>
                  </a:lnTo>
                  <a:lnTo>
                    <a:pt x="31" y="2987"/>
                  </a:lnTo>
                  <a:lnTo>
                    <a:pt x="31" y="2533"/>
                  </a:lnTo>
                  <a:lnTo>
                    <a:pt x="31" y="2839"/>
                  </a:lnTo>
                  <a:lnTo>
                    <a:pt x="31" y="2980"/>
                  </a:lnTo>
                  <a:lnTo>
                    <a:pt x="34" y="2977"/>
                  </a:lnTo>
                  <a:lnTo>
                    <a:pt x="34" y="2987"/>
                  </a:lnTo>
                  <a:lnTo>
                    <a:pt x="34" y="2987"/>
                  </a:lnTo>
                  <a:lnTo>
                    <a:pt x="34" y="2271"/>
                  </a:lnTo>
                  <a:lnTo>
                    <a:pt x="34" y="2271"/>
                  </a:lnTo>
                  <a:lnTo>
                    <a:pt x="34" y="2977"/>
                  </a:lnTo>
                  <a:lnTo>
                    <a:pt x="34" y="2977"/>
                  </a:lnTo>
                  <a:lnTo>
                    <a:pt x="34" y="2987"/>
                  </a:lnTo>
                  <a:lnTo>
                    <a:pt x="34" y="2984"/>
                  </a:lnTo>
                  <a:lnTo>
                    <a:pt x="34" y="2402"/>
                  </a:lnTo>
                  <a:lnTo>
                    <a:pt x="34" y="1874"/>
                  </a:lnTo>
                  <a:lnTo>
                    <a:pt x="34" y="2970"/>
                  </a:lnTo>
                  <a:lnTo>
                    <a:pt x="34" y="2970"/>
                  </a:lnTo>
                  <a:lnTo>
                    <a:pt x="34" y="2984"/>
                  </a:lnTo>
                  <a:lnTo>
                    <a:pt x="34" y="2987"/>
                  </a:lnTo>
                  <a:lnTo>
                    <a:pt x="34" y="2933"/>
                  </a:lnTo>
                  <a:lnTo>
                    <a:pt x="37" y="2035"/>
                  </a:lnTo>
                  <a:lnTo>
                    <a:pt x="37" y="2960"/>
                  </a:lnTo>
                  <a:lnTo>
                    <a:pt x="37" y="2960"/>
                  </a:lnTo>
                  <a:lnTo>
                    <a:pt x="37" y="2980"/>
                  </a:lnTo>
                  <a:lnTo>
                    <a:pt x="37" y="2977"/>
                  </a:lnTo>
                  <a:lnTo>
                    <a:pt x="37" y="2987"/>
                  </a:lnTo>
                  <a:lnTo>
                    <a:pt x="37" y="2980"/>
                  </a:lnTo>
                  <a:lnTo>
                    <a:pt x="37" y="2577"/>
                  </a:lnTo>
                  <a:lnTo>
                    <a:pt x="37" y="2960"/>
                  </a:lnTo>
                  <a:lnTo>
                    <a:pt x="37" y="2984"/>
                  </a:lnTo>
                  <a:lnTo>
                    <a:pt x="37" y="2977"/>
                  </a:lnTo>
                  <a:lnTo>
                    <a:pt x="37" y="2987"/>
                  </a:lnTo>
                  <a:lnTo>
                    <a:pt x="37" y="2987"/>
                  </a:lnTo>
                  <a:lnTo>
                    <a:pt x="37" y="2869"/>
                  </a:lnTo>
                  <a:lnTo>
                    <a:pt x="37" y="2960"/>
                  </a:lnTo>
                  <a:lnTo>
                    <a:pt x="37" y="2984"/>
                  </a:lnTo>
                  <a:lnTo>
                    <a:pt x="41" y="2984"/>
                  </a:lnTo>
                  <a:lnTo>
                    <a:pt x="41" y="2980"/>
                  </a:lnTo>
                  <a:lnTo>
                    <a:pt x="41" y="2984"/>
                  </a:lnTo>
                  <a:lnTo>
                    <a:pt x="41" y="2947"/>
                  </a:lnTo>
                  <a:lnTo>
                    <a:pt x="41" y="2970"/>
                  </a:lnTo>
                  <a:lnTo>
                    <a:pt x="41" y="2987"/>
                  </a:lnTo>
                  <a:lnTo>
                    <a:pt x="41" y="2980"/>
                  </a:lnTo>
                  <a:lnTo>
                    <a:pt x="41" y="2987"/>
                  </a:lnTo>
                  <a:lnTo>
                    <a:pt x="41" y="2987"/>
                  </a:lnTo>
                  <a:lnTo>
                    <a:pt x="41" y="2977"/>
                  </a:lnTo>
                  <a:lnTo>
                    <a:pt x="41" y="2973"/>
                  </a:lnTo>
                  <a:lnTo>
                    <a:pt x="41" y="2990"/>
                  </a:lnTo>
                  <a:lnTo>
                    <a:pt x="41" y="2987"/>
                  </a:lnTo>
                  <a:lnTo>
                    <a:pt x="41" y="2980"/>
                  </a:lnTo>
                  <a:lnTo>
                    <a:pt x="41" y="2980"/>
                  </a:lnTo>
                  <a:lnTo>
                    <a:pt x="41" y="2987"/>
                  </a:lnTo>
                  <a:lnTo>
                    <a:pt x="44" y="2987"/>
                  </a:lnTo>
                  <a:lnTo>
                    <a:pt x="44" y="2980"/>
                  </a:lnTo>
                  <a:lnTo>
                    <a:pt x="44" y="2990"/>
                  </a:lnTo>
                  <a:lnTo>
                    <a:pt x="44" y="2980"/>
                  </a:lnTo>
                  <a:lnTo>
                    <a:pt x="44" y="2980"/>
                  </a:lnTo>
                  <a:lnTo>
                    <a:pt x="44" y="2987"/>
                  </a:lnTo>
                  <a:lnTo>
                    <a:pt x="44" y="2980"/>
                  </a:lnTo>
                  <a:lnTo>
                    <a:pt x="44" y="2987"/>
                  </a:lnTo>
                  <a:lnTo>
                    <a:pt x="44" y="2987"/>
                  </a:lnTo>
                  <a:lnTo>
                    <a:pt x="44" y="2980"/>
                  </a:lnTo>
                  <a:lnTo>
                    <a:pt x="44" y="2987"/>
                  </a:lnTo>
                  <a:lnTo>
                    <a:pt x="44" y="2980"/>
                  </a:lnTo>
                  <a:lnTo>
                    <a:pt x="44" y="2987"/>
                  </a:lnTo>
                  <a:lnTo>
                    <a:pt x="44" y="2977"/>
                  </a:lnTo>
                  <a:lnTo>
                    <a:pt x="44" y="2987"/>
                  </a:lnTo>
                  <a:lnTo>
                    <a:pt x="44" y="2980"/>
                  </a:lnTo>
                  <a:lnTo>
                    <a:pt x="44" y="2990"/>
                  </a:lnTo>
                  <a:lnTo>
                    <a:pt x="44" y="2980"/>
                  </a:lnTo>
                  <a:lnTo>
                    <a:pt x="48" y="2980"/>
                  </a:lnTo>
                  <a:lnTo>
                    <a:pt x="48" y="2990"/>
                  </a:lnTo>
                  <a:lnTo>
                    <a:pt x="48" y="2980"/>
                  </a:lnTo>
                  <a:lnTo>
                    <a:pt x="48" y="2987"/>
                  </a:lnTo>
                  <a:lnTo>
                    <a:pt x="48" y="2987"/>
                  </a:lnTo>
                  <a:lnTo>
                    <a:pt x="48" y="2980"/>
                  </a:lnTo>
                  <a:lnTo>
                    <a:pt x="48" y="2980"/>
                  </a:lnTo>
                  <a:lnTo>
                    <a:pt x="48" y="2987"/>
                  </a:lnTo>
                  <a:lnTo>
                    <a:pt x="48" y="2987"/>
                  </a:lnTo>
                  <a:lnTo>
                    <a:pt x="48" y="2980"/>
                  </a:lnTo>
                  <a:lnTo>
                    <a:pt x="48" y="2987"/>
                  </a:lnTo>
                  <a:lnTo>
                    <a:pt x="48" y="2980"/>
                  </a:lnTo>
                  <a:lnTo>
                    <a:pt x="48" y="2980"/>
                  </a:lnTo>
                  <a:lnTo>
                    <a:pt x="48" y="2990"/>
                  </a:lnTo>
                  <a:lnTo>
                    <a:pt x="48" y="2984"/>
                  </a:lnTo>
                  <a:lnTo>
                    <a:pt x="48" y="2987"/>
                  </a:lnTo>
                  <a:lnTo>
                    <a:pt x="51" y="2987"/>
                  </a:lnTo>
                  <a:lnTo>
                    <a:pt x="51" y="2977"/>
                  </a:lnTo>
                  <a:lnTo>
                    <a:pt x="51" y="2977"/>
                  </a:lnTo>
                  <a:lnTo>
                    <a:pt x="51" y="2990"/>
                  </a:lnTo>
                  <a:lnTo>
                    <a:pt x="51" y="2990"/>
                  </a:lnTo>
                  <a:lnTo>
                    <a:pt x="51" y="2980"/>
                  </a:lnTo>
                  <a:lnTo>
                    <a:pt x="51" y="2984"/>
                  </a:lnTo>
                  <a:lnTo>
                    <a:pt x="51" y="2987"/>
                  </a:lnTo>
                  <a:lnTo>
                    <a:pt x="51" y="2980"/>
                  </a:lnTo>
                  <a:lnTo>
                    <a:pt x="51" y="2987"/>
                  </a:lnTo>
                  <a:lnTo>
                    <a:pt x="51" y="2990"/>
                  </a:lnTo>
                  <a:lnTo>
                    <a:pt x="51" y="2984"/>
                  </a:lnTo>
                  <a:lnTo>
                    <a:pt x="51" y="2987"/>
                  </a:lnTo>
                  <a:lnTo>
                    <a:pt x="51" y="2980"/>
                  </a:lnTo>
                  <a:lnTo>
                    <a:pt x="51" y="2980"/>
                  </a:lnTo>
                  <a:lnTo>
                    <a:pt x="51" y="2990"/>
                  </a:lnTo>
                  <a:lnTo>
                    <a:pt x="54" y="2990"/>
                  </a:lnTo>
                  <a:lnTo>
                    <a:pt x="54" y="2980"/>
                  </a:lnTo>
                  <a:lnTo>
                    <a:pt x="54" y="2987"/>
                  </a:lnTo>
                  <a:lnTo>
                    <a:pt x="54" y="2980"/>
                  </a:lnTo>
                  <a:lnTo>
                    <a:pt x="54" y="2987"/>
                  </a:lnTo>
                  <a:lnTo>
                    <a:pt x="54" y="2980"/>
                  </a:lnTo>
                  <a:lnTo>
                    <a:pt x="54" y="2980"/>
                  </a:lnTo>
                  <a:lnTo>
                    <a:pt x="54" y="2990"/>
                  </a:lnTo>
                  <a:lnTo>
                    <a:pt x="54" y="2984"/>
                  </a:lnTo>
                  <a:lnTo>
                    <a:pt x="54" y="2990"/>
                  </a:lnTo>
                  <a:lnTo>
                    <a:pt x="54" y="2987"/>
                  </a:lnTo>
                  <a:lnTo>
                    <a:pt x="54" y="2980"/>
                  </a:lnTo>
                  <a:lnTo>
                    <a:pt x="54" y="2987"/>
                  </a:lnTo>
                  <a:lnTo>
                    <a:pt x="54" y="2980"/>
                  </a:lnTo>
                  <a:lnTo>
                    <a:pt x="54" y="2980"/>
                  </a:lnTo>
                  <a:lnTo>
                    <a:pt x="54" y="2987"/>
                  </a:lnTo>
                  <a:lnTo>
                    <a:pt x="58" y="2987"/>
                  </a:lnTo>
                  <a:lnTo>
                    <a:pt x="58" y="2980"/>
                  </a:lnTo>
                  <a:lnTo>
                    <a:pt x="58" y="2987"/>
                  </a:lnTo>
                  <a:lnTo>
                    <a:pt x="58" y="2980"/>
                  </a:lnTo>
                  <a:lnTo>
                    <a:pt x="58" y="2980"/>
                  </a:lnTo>
                  <a:lnTo>
                    <a:pt x="58" y="2987"/>
                  </a:lnTo>
                  <a:lnTo>
                    <a:pt x="58" y="2980"/>
                  </a:lnTo>
                  <a:lnTo>
                    <a:pt x="58" y="2990"/>
                  </a:lnTo>
                  <a:lnTo>
                    <a:pt x="58" y="2980"/>
                  </a:lnTo>
                  <a:lnTo>
                    <a:pt x="58" y="2987"/>
                  </a:lnTo>
                  <a:lnTo>
                    <a:pt x="58" y="2980"/>
                  </a:lnTo>
                  <a:lnTo>
                    <a:pt x="58" y="2987"/>
                  </a:lnTo>
                  <a:lnTo>
                    <a:pt x="58" y="2990"/>
                  </a:lnTo>
                  <a:lnTo>
                    <a:pt x="58" y="2980"/>
                  </a:lnTo>
                  <a:lnTo>
                    <a:pt x="58" y="2980"/>
                  </a:lnTo>
                  <a:lnTo>
                    <a:pt x="58" y="2987"/>
                  </a:lnTo>
                  <a:lnTo>
                    <a:pt x="61" y="2987"/>
                  </a:lnTo>
                  <a:lnTo>
                    <a:pt x="61" y="2980"/>
                  </a:lnTo>
                  <a:lnTo>
                    <a:pt x="61" y="2980"/>
                  </a:lnTo>
                  <a:lnTo>
                    <a:pt x="61" y="2987"/>
                  </a:lnTo>
                  <a:lnTo>
                    <a:pt x="61" y="2987"/>
                  </a:lnTo>
                  <a:lnTo>
                    <a:pt x="61" y="2977"/>
                  </a:lnTo>
                  <a:lnTo>
                    <a:pt x="61" y="2987"/>
                  </a:lnTo>
                  <a:lnTo>
                    <a:pt x="61" y="2980"/>
                  </a:lnTo>
                  <a:lnTo>
                    <a:pt x="61" y="2987"/>
                  </a:lnTo>
                  <a:lnTo>
                    <a:pt x="61" y="2980"/>
                  </a:lnTo>
                  <a:lnTo>
                    <a:pt x="61" y="2990"/>
                  </a:lnTo>
                  <a:lnTo>
                    <a:pt x="61" y="2980"/>
                  </a:lnTo>
                  <a:lnTo>
                    <a:pt x="61" y="2980"/>
                  </a:lnTo>
                  <a:lnTo>
                    <a:pt x="61" y="2987"/>
                  </a:lnTo>
                  <a:lnTo>
                    <a:pt x="61" y="2980"/>
                  </a:lnTo>
                  <a:lnTo>
                    <a:pt x="61" y="2987"/>
                  </a:lnTo>
                  <a:lnTo>
                    <a:pt x="61" y="2980"/>
                  </a:lnTo>
                  <a:lnTo>
                    <a:pt x="61" y="2990"/>
                  </a:lnTo>
                  <a:lnTo>
                    <a:pt x="64" y="2987"/>
                  </a:lnTo>
                  <a:lnTo>
                    <a:pt x="64" y="2980"/>
                  </a:lnTo>
                  <a:lnTo>
                    <a:pt x="64" y="2987"/>
                  </a:lnTo>
                  <a:lnTo>
                    <a:pt x="64" y="2980"/>
                  </a:lnTo>
                  <a:lnTo>
                    <a:pt x="64" y="2980"/>
                  </a:lnTo>
                  <a:lnTo>
                    <a:pt x="64" y="2990"/>
                  </a:lnTo>
                  <a:lnTo>
                    <a:pt x="64" y="2987"/>
                  </a:lnTo>
                  <a:lnTo>
                    <a:pt x="64" y="2977"/>
                  </a:lnTo>
                  <a:lnTo>
                    <a:pt x="64" y="2980"/>
                  </a:lnTo>
                  <a:lnTo>
                    <a:pt x="64" y="2987"/>
                  </a:lnTo>
                  <a:lnTo>
                    <a:pt x="64" y="2980"/>
                  </a:lnTo>
                  <a:lnTo>
                    <a:pt x="64" y="2987"/>
                  </a:lnTo>
                  <a:lnTo>
                    <a:pt x="64" y="2980"/>
                  </a:lnTo>
                  <a:lnTo>
                    <a:pt x="64" y="2990"/>
                  </a:lnTo>
                  <a:lnTo>
                    <a:pt x="64" y="2980"/>
                  </a:lnTo>
                  <a:lnTo>
                    <a:pt x="64" y="2987"/>
                  </a:lnTo>
                  <a:lnTo>
                    <a:pt x="68" y="2980"/>
                  </a:lnTo>
                  <a:lnTo>
                    <a:pt x="68" y="2987"/>
                  </a:lnTo>
                  <a:lnTo>
                    <a:pt x="68" y="2987"/>
                  </a:lnTo>
                  <a:lnTo>
                    <a:pt x="68" y="2977"/>
                  </a:lnTo>
                  <a:lnTo>
                    <a:pt x="68" y="2987"/>
                  </a:lnTo>
                  <a:lnTo>
                    <a:pt x="68" y="2980"/>
                  </a:lnTo>
                  <a:lnTo>
                    <a:pt x="68" y="2977"/>
                  </a:lnTo>
                  <a:lnTo>
                    <a:pt x="68" y="2987"/>
                  </a:lnTo>
                  <a:lnTo>
                    <a:pt x="68" y="2990"/>
                  </a:lnTo>
                  <a:lnTo>
                    <a:pt x="68" y="2980"/>
                  </a:lnTo>
                  <a:lnTo>
                    <a:pt x="68" y="2980"/>
                  </a:lnTo>
                  <a:lnTo>
                    <a:pt x="68" y="2987"/>
                  </a:lnTo>
                  <a:lnTo>
                    <a:pt x="68" y="2984"/>
                  </a:lnTo>
                  <a:lnTo>
                    <a:pt x="68" y="2987"/>
                  </a:lnTo>
                  <a:lnTo>
                    <a:pt x="68" y="2987"/>
                  </a:lnTo>
                  <a:lnTo>
                    <a:pt x="68" y="2977"/>
                  </a:lnTo>
                  <a:lnTo>
                    <a:pt x="71" y="2977"/>
                  </a:lnTo>
                  <a:lnTo>
                    <a:pt x="71" y="2987"/>
                  </a:lnTo>
                  <a:lnTo>
                    <a:pt x="71" y="2987"/>
                  </a:lnTo>
                  <a:lnTo>
                    <a:pt x="71" y="2980"/>
                  </a:lnTo>
                  <a:lnTo>
                    <a:pt x="71" y="2990"/>
                  </a:lnTo>
                  <a:lnTo>
                    <a:pt x="71" y="2984"/>
                  </a:lnTo>
                  <a:lnTo>
                    <a:pt x="71" y="2984"/>
                  </a:lnTo>
                  <a:lnTo>
                    <a:pt x="71" y="2990"/>
                  </a:lnTo>
                  <a:lnTo>
                    <a:pt x="71" y="2980"/>
                  </a:lnTo>
                  <a:lnTo>
                    <a:pt x="71" y="2990"/>
                  </a:lnTo>
                  <a:lnTo>
                    <a:pt x="71" y="2984"/>
                  </a:lnTo>
                  <a:lnTo>
                    <a:pt x="71" y="2987"/>
                  </a:lnTo>
                  <a:lnTo>
                    <a:pt x="71" y="2977"/>
                  </a:lnTo>
                  <a:lnTo>
                    <a:pt x="71" y="2987"/>
                  </a:lnTo>
                  <a:lnTo>
                    <a:pt x="71" y="2990"/>
                  </a:lnTo>
                  <a:lnTo>
                    <a:pt x="71" y="2984"/>
                  </a:lnTo>
                  <a:lnTo>
                    <a:pt x="74" y="2990"/>
                  </a:lnTo>
                  <a:lnTo>
                    <a:pt x="74" y="2984"/>
                  </a:lnTo>
                  <a:lnTo>
                    <a:pt x="74" y="2980"/>
                  </a:lnTo>
                  <a:lnTo>
                    <a:pt x="74" y="2987"/>
                  </a:lnTo>
                  <a:lnTo>
                    <a:pt x="74" y="2990"/>
                  </a:lnTo>
                  <a:lnTo>
                    <a:pt x="74" y="2984"/>
                  </a:lnTo>
                  <a:lnTo>
                    <a:pt x="74" y="2984"/>
                  </a:lnTo>
                  <a:lnTo>
                    <a:pt x="74" y="2987"/>
                  </a:lnTo>
                  <a:lnTo>
                    <a:pt x="74" y="2987"/>
                  </a:lnTo>
                  <a:lnTo>
                    <a:pt x="74" y="2977"/>
                  </a:lnTo>
                  <a:lnTo>
                    <a:pt x="74" y="2977"/>
                  </a:lnTo>
                  <a:lnTo>
                    <a:pt x="74" y="2990"/>
                  </a:lnTo>
                  <a:lnTo>
                    <a:pt x="74" y="2990"/>
                  </a:lnTo>
                  <a:lnTo>
                    <a:pt x="74" y="2977"/>
                  </a:lnTo>
                  <a:lnTo>
                    <a:pt x="74" y="2977"/>
                  </a:lnTo>
                  <a:lnTo>
                    <a:pt x="74" y="2987"/>
                  </a:lnTo>
                  <a:lnTo>
                    <a:pt x="78" y="2980"/>
                  </a:lnTo>
                  <a:lnTo>
                    <a:pt x="78" y="2987"/>
                  </a:lnTo>
                  <a:lnTo>
                    <a:pt x="78" y="2980"/>
                  </a:lnTo>
                  <a:lnTo>
                    <a:pt x="78" y="2987"/>
                  </a:lnTo>
                  <a:lnTo>
                    <a:pt x="78" y="2987"/>
                  </a:lnTo>
                  <a:lnTo>
                    <a:pt x="78" y="2980"/>
                  </a:lnTo>
                  <a:lnTo>
                    <a:pt x="78" y="2980"/>
                  </a:lnTo>
                  <a:lnTo>
                    <a:pt x="78" y="2987"/>
                  </a:lnTo>
                  <a:lnTo>
                    <a:pt x="78" y="2987"/>
                  </a:lnTo>
                  <a:lnTo>
                    <a:pt x="78" y="2980"/>
                  </a:lnTo>
                  <a:lnTo>
                    <a:pt x="78" y="2980"/>
                  </a:lnTo>
                  <a:lnTo>
                    <a:pt x="78" y="2987"/>
                  </a:lnTo>
                  <a:lnTo>
                    <a:pt x="78" y="2980"/>
                  </a:lnTo>
                  <a:lnTo>
                    <a:pt x="78" y="2987"/>
                  </a:lnTo>
                  <a:lnTo>
                    <a:pt x="78" y="2980"/>
                  </a:lnTo>
                  <a:lnTo>
                    <a:pt x="78" y="2987"/>
                  </a:lnTo>
                  <a:lnTo>
                    <a:pt x="81" y="2987"/>
                  </a:lnTo>
                  <a:lnTo>
                    <a:pt x="81" y="2980"/>
                  </a:lnTo>
                  <a:lnTo>
                    <a:pt x="81" y="2984"/>
                  </a:lnTo>
                  <a:lnTo>
                    <a:pt x="81" y="2987"/>
                  </a:lnTo>
                  <a:lnTo>
                    <a:pt x="81" y="2977"/>
                  </a:lnTo>
                  <a:lnTo>
                    <a:pt x="81" y="2987"/>
                  </a:lnTo>
                  <a:lnTo>
                    <a:pt x="81" y="2987"/>
                  </a:lnTo>
                  <a:lnTo>
                    <a:pt x="81" y="2980"/>
                  </a:lnTo>
                  <a:lnTo>
                    <a:pt x="81" y="2980"/>
                  </a:lnTo>
                  <a:lnTo>
                    <a:pt x="81" y="2987"/>
                  </a:lnTo>
                  <a:lnTo>
                    <a:pt x="81" y="2987"/>
                  </a:lnTo>
                  <a:lnTo>
                    <a:pt x="81" y="2984"/>
                  </a:lnTo>
                  <a:lnTo>
                    <a:pt x="81" y="2987"/>
                  </a:lnTo>
                  <a:lnTo>
                    <a:pt x="81" y="2980"/>
                  </a:lnTo>
                  <a:lnTo>
                    <a:pt x="81" y="2987"/>
                  </a:lnTo>
                  <a:lnTo>
                    <a:pt x="81" y="2977"/>
                  </a:lnTo>
                  <a:lnTo>
                    <a:pt x="81" y="2980"/>
                  </a:lnTo>
                  <a:lnTo>
                    <a:pt x="81" y="2987"/>
                  </a:lnTo>
                  <a:lnTo>
                    <a:pt x="85" y="2990"/>
                  </a:lnTo>
                  <a:lnTo>
                    <a:pt x="85" y="2980"/>
                  </a:lnTo>
                  <a:lnTo>
                    <a:pt x="85" y="2980"/>
                  </a:lnTo>
                  <a:lnTo>
                    <a:pt x="85" y="2987"/>
                  </a:lnTo>
                  <a:lnTo>
                    <a:pt x="85" y="2987"/>
                  </a:lnTo>
                  <a:lnTo>
                    <a:pt x="85" y="2980"/>
                  </a:lnTo>
                  <a:lnTo>
                    <a:pt x="85" y="2980"/>
                  </a:lnTo>
                  <a:lnTo>
                    <a:pt x="85" y="2987"/>
                  </a:lnTo>
                  <a:lnTo>
                    <a:pt x="85" y="2987"/>
                  </a:lnTo>
                  <a:lnTo>
                    <a:pt x="85" y="2980"/>
                  </a:lnTo>
                  <a:lnTo>
                    <a:pt x="85" y="2990"/>
                  </a:lnTo>
                  <a:lnTo>
                    <a:pt x="85" y="2980"/>
                  </a:lnTo>
                  <a:lnTo>
                    <a:pt x="85" y="2987"/>
                  </a:lnTo>
                  <a:lnTo>
                    <a:pt x="85" y="2980"/>
                  </a:lnTo>
                  <a:lnTo>
                    <a:pt x="85" y="2980"/>
                  </a:lnTo>
                  <a:lnTo>
                    <a:pt x="85" y="2987"/>
                  </a:lnTo>
                  <a:lnTo>
                    <a:pt x="88" y="2990"/>
                  </a:lnTo>
                  <a:lnTo>
                    <a:pt x="88" y="2984"/>
                  </a:lnTo>
                  <a:lnTo>
                    <a:pt x="88" y="2980"/>
                  </a:lnTo>
                  <a:lnTo>
                    <a:pt x="88" y="2987"/>
                  </a:lnTo>
                  <a:lnTo>
                    <a:pt x="88" y="2987"/>
                  </a:lnTo>
                  <a:lnTo>
                    <a:pt x="88" y="2980"/>
                  </a:lnTo>
                  <a:lnTo>
                    <a:pt x="88" y="2984"/>
                  </a:lnTo>
                  <a:lnTo>
                    <a:pt x="88" y="2987"/>
                  </a:lnTo>
                  <a:lnTo>
                    <a:pt x="88" y="2980"/>
                  </a:lnTo>
                  <a:lnTo>
                    <a:pt x="88" y="2990"/>
                  </a:lnTo>
                  <a:lnTo>
                    <a:pt x="88" y="2984"/>
                  </a:lnTo>
                  <a:lnTo>
                    <a:pt x="88" y="2987"/>
                  </a:lnTo>
                  <a:lnTo>
                    <a:pt x="88" y="2980"/>
                  </a:lnTo>
                  <a:lnTo>
                    <a:pt x="88" y="2987"/>
                  </a:lnTo>
                  <a:lnTo>
                    <a:pt x="88" y="2984"/>
                  </a:lnTo>
                  <a:lnTo>
                    <a:pt x="88" y="2990"/>
                  </a:lnTo>
                  <a:lnTo>
                    <a:pt x="91" y="2990"/>
                  </a:lnTo>
                  <a:lnTo>
                    <a:pt x="91" y="2980"/>
                  </a:lnTo>
                  <a:lnTo>
                    <a:pt x="91" y="2990"/>
                  </a:lnTo>
                  <a:lnTo>
                    <a:pt x="91" y="2980"/>
                  </a:lnTo>
                  <a:lnTo>
                    <a:pt x="91" y="2980"/>
                  </a:lnTo>
                  <a:lnTo>
                    <a:pt x="91" y="2987"/>
                  </a:lnTo>
                  <a:lnTo>
                    <a:pt x="91" y="2990"/>
                  </a:lnTo>
                  <a:lnTo>
                    <a:pt x="91" y="2984"/>
                  </a:lnTo>
                  <a:lnTo>
                    <a:pt x="91" y="2987"/>
                  </a:lnTo>
                  <a:lnTo>
                    <a:pt x="91" y="2980"/>
                  </a:lnTo>
                  <a:lnTo>
                    <a:pt x="91" y="2980"/>
                  </a:lnTo>
                  <a:lnTo>
                    <a:pt x="91" y="2990"/>
                  </a:lnTo>
                  <a:lnTo>
                    <a:pt x="91" y="2980"/>
                  </a:lnTo>
                  <a:lnTo>
                    <a:pt x="91" y="2990"/>
                  </a:lnTo>
                  <a:lnTo>
                    <a:pt x="91" y="2984"/>
                  </a:lnTo>
                  <a:lnTo>
                    <a:pt x="91" y="2990"/>
                  </a:lnTo>
                  <a:lnTo>
                    <a:pt x="95" y="2980"/>
                  </a:lnTo>
                  <a:lnTo>
                    <a:pt x="95" y="2987"/>
                  </a:lnTo>
                  <a:lnTo>
                    <a:pt x="95" y="2990"/>
                  </a:lnTo>
                  <a:lnTo>
                    <a:pt x="95" y="2980"/>
                  </a:lnTo>
                  <a:lnTo>
                    <a:pt x="95" y="2990"/>
                  </a:lnTo>
                  <a:lnTo>
                    <a:pt x="95" y="2980"/>
                  </a:lnTo>
                  <a:lnTo>
                    <a:pt x="95" y="2987"/>
                  </a:lnTo>
                  <a:lnTo>
                    <a:pt x="95" y="2984"/>
                  </a:lnTo>
                  <a:lnTo>
                    <a:pt x="95" y="2980"/>
                  </a:lnTo>
                  <a:lnTo>
                    <a:pt x="95" y="2987"/>
                  </a:lnTo>
                  <a:lnTo>
                    <a:pt x="95" y="2980"/>
                  </a:lnTo>
                  <a:lnTo>
                    <a:pt x="95" y="2987"/>
                  </a:lnTo>
                  <a:lnTo>
                    <a:pt x="95" y="2984"/>
                  </a:lnTo>
                  <a:lnTo>
                    <a:pt x="95" y="2990"/>
                  </a:lnTo>
                  <a:lnTo>
                    <a:pt x="95" y="2987"/>
                  </a:lnTo>
                  <a:lnTo>
                    <a:pt x="95" y="2980"/>
                  </a:lnTo>
                  <a:lnTo>
                    <a:pt x="98" y="2980"/>
                  </a:lnTo>
                  <a:lnTo>
                    <a:pt x="98" y="2987"/>
                  </a:lnTo>
                  <a:lnTo>
                    <a:pt x="98" y="2990"/>
                  </a:lnTo>
                  <a:lnTo>
                    <a:pt x="98" y="2980"/>
                  </a:lnTo>
                  <a:lnTo>
                    <a:pt x="98" y="2980"/>
                  </a:lnTo>
                  <a:lnTo>
                    <a:pt x="98" y="2987"/>
                  </a:lnTo>
                  <a:lnTo>
                    <a:pt x="98" y="2987"/>
                  </a:lnTo>
                  <a:lnTo>
                    <a:pt x="98" y="2980"/>
                  </a:lnTo>
                  <a:lnTo>
                    <a:pt x="98" y="2980"/>
                  </a:lnTo>
                  <a:lnTo>
                    <a:pt x="98" y="2987"/>
                  </a:lnTo>
                  <a:lnTo>
                    <a:pt x="98" y="2987"/>
                  </a:lnTo>
                  <a:lnTo>
                    <a:pt x="98" y="2980"/>
                  </a:lnTo>
                  <a:lnTo>
                    <a:pt x="98" y="2987"/>
                  </a:lnTo>
                  <a:lnTo>
                    <a:pt x="98" y="2984"/>
                  </a:lnTo>
                  <a:lnTo>
                    <a:pt x="98" y="2990"/>
                  </a:lnTo>
                  <a:lnTo>
                    <a:pt x="98" y="2984"/>
                  </a:lnTo>
                  <a:lnTo>
                    <a:pt x="101" y="2980"/>
                  </a:lnTo>
                  <a:lnTo>
                    <a:pt x="101" y="2987"/>
                  </a:lnTo>
                  <a:lnTo>
                    <a:pt x="101" y="2987"/>
                  </a:lnTo>
                  <a:lnTo>
                    <a:pt x="101" y="2980"/>
                  </a:lnTo>
                  <a:lnTo>
                    <a:pt x="101" y="2980"/>
                  </a:lnTo>
                  <a:lnTo>
                    <a:pt x="101" y="2987"/>
                  </a:lnTo>
                  <a:lnTo>
                    <a:pt x="101" y="2987"/>
                  </a:lnTo>
                  <a:lnTo>
                    <a:pt x="101" y="2977"/>
                  </a:lnTo>
                  <a:lnTo>
                    <a:pt x="101" y="2980"/>
                  </a:lnTo>
                  <a:lnTo>
                    <a:pt x="101" y="2987"/>
                  </a:lnTo>
                  <a:lnTo>
                    <a:pt x="101" y="2987"/>
                  </a:lnTo>
                  <a:lnTo>
                    <a:pt x="101" y="2977"/>
                  </a:lnTo>
                  <a:lnTo>
                    <a:pt x="101" y="2980"/>
                  </a:lnTo>
                  <a:lnTo>
                    <a:pt x="101" y="2987"/>
                  </a:lnTo>
                  <a:lnTo>
                    <a:pt x="101" y="2990"/>
                  </a:lnTo>
                  <a:lnTo>
                    <a:pt x="101" y="2980"/>
                  </a:lnTo>
                  <a:lnTo>
                    <a:pt x="105" y="2980"/>
                  </a:lnTo>
                  <a:lnTo>
                    <a:pt x="105" y="2987"/>
                  </a:lnTo>
                  <a:lnTo>
                    <a:pt x="105" y="2980"/>
                  </a:lnTo>
                  <a:lnTo>
                    <a:pt x="105" y="2987"/>
                  </a:lnTo>
                  <a:lnTo>
                    <a:pt x="105" y="2990"/>
                  </a:lnTo>
                  <a:lnTo>
                    <a:pt x="105" y="2984"/>
                  </a:lnTo>
                  <a:lnTo>
                    <a:pt x="105" y="2980"/>
                  </a:lnTo>
                  <a:lnTo>
                    <a:pt x="105" y="2990"/>
                  </a:lnTo>
                  <a:lnTo>
                    <a:pt x="105" y="2987"/>
                  </a:lnTo>
                  <a:lnTo>
                    <a:pt x="105" y="2980"/>
                  </a:lnTo>
                  <a:lnTo>
                    <a:pt x="105" y="2990"/>
                  </a:lnTo>
                  <a:lnTo>
                    <a:pt x="105" y="2980"/>
                  </a:lnTo>
                  <a:lnTo>
                    <a:pt x="105" y="2980"/>
                  </a:lnTo>
                  <a:lnTo>
                    <a:pt x="105" y="2987"/>
                  </a:lnTo>
                  <a:lnTo>
                    <a:pt x="105" y="2987"/>
                  </a:lnTo>
                  <a:lnTo>
                    <a:pt x="105" y="2980"/>
                  </a:lnTo>
                  <a:lnTo>
                    <a:pt x="108" y="2987"/>
                  </a:lnTo>
                  <a:lnTo>
                    <a:pt x="108" y="2977"/>
                  </a:lnTo>
                  <a:lnTo>
                    <a:pt x="108" y="2990"/>
                  </a:lnTo>
                  <a:lnTo>
                    <a:pt x="108" y="2980"/>
                  </a:lnTo>
                  <a:lnTo>
                    <a:pt x="108" y="2980"/>
                  </a:lnTo>
                  <a:lnTo>
                    <a:pt x="108" y="2990"/>
                  </a:lnTo>
                  <a:lnTo>
                    <a:pt x="108" y="2990"/>
                  </a:lnTo>
                  <a:lnTo>
                    <a:pt x="108" y="2980"/>
                  </a:lnTo>
                  <a:lnTo>
                    <a:pt x="108" y="2980"/>
                  </a:lnTo>
                  <a:lnTo>
                    <a:pt x="108" y="2987"/>
                  </a:lnTo>
                  <a:lnTo>
                    <a:pt x="108" y="2977"/>
                  </a:lnTo>
                  <a:lnTo>
                    <a:pt x="108" y="2987"/>
                  </a:lnTo>
                  <a:lnTo>
                    <a:pt x="108" y="2987"/>
                  </a:lnTo>
                  <a:lnTo>
                    <a:pt x="108" y="2980"/>
                  </a:lnTo>
                  <a:lnTo>
                    <a:pt x="108" y="2987"/>
                  </a:lnTo>
                  <a:lnTo>
                    <a:pt x="108" y="2980"/>
                  </a:lnTo>
                  <a:lnTo>
                    <a:pt x="108" y="2987"/>
                  </a:lnTo>
                  <a:lnTo>
                    <a:pt x="108" y="2980"/>
                  </a:lnTo>
                  <a:lnTo>
                    <a:pt x="111" y="2977"/>
                  </a:lnTo>
                  <a:lnTo>
                    <a:pt x="111" y="2987"/>
                  </a:lnTo>
                  <a:lnTo>
                    <a:pt x="111" y="2980"/>
                  </a:lnTo>
                  <a:lnTo>
                    <a:pt x="111" y="2987"/>
                  </a:lnTo>
                  <a:lnTo>
                    <a:pt x="111" y="2987"/>
                  </a:lnTo>
                  <a:lnTo>
                    <a:pt x="111" y="2984"/>
                  </a:lnTo>
                  <a:lnTo>
                    <a:pt x="111" y="2980"/>
                  </a:lnTo>
                  <a:lnTo>
                    <a:pt x="111" y="2987"/>
                  </a:lnTo>
                  <a:lnTo>
                    <a:pt x="111" y="2980"/>
                  </a:lnTo>
                  <a:lnTo>
                    <a:pt x="111" y="2987"/>
                  </a:lnTo>
                  <a:lnTo>
                    <a:pt x="111" y="2984"/>
                  </a:lnTo>
                  <a:lnTo>
                    <a:pt x="111" y="2987"/>
                  </a:lnTo>
                  <a:lnTo>
                    <a:pt x="111" y="2980"/>
                  </a:lnTo>
                  <a:lnTo>
                    <a:pt x="111" y="2987"/>
                  </a:lnTo>
                  <a:lnTo>
                    <a:pt x="111" y="2977"/>
                  </a:lnTo>
                  <a:lnTo>
                    <a:pt x="111" y="2987"/>
                  </a:lnTo>
                  <a:lnTo>
                    <a:pt x="115" y="2987"/>
                  </a:lnTo>
                  <a:lnTo>
                    <a:pt x="115" y="2980"/>
                  </a:lnTo>
                  <a:lnTo>
                    <a:pt x="115" y="2977"/>
                  </a:lnTo>
                  <a:lnTo>
                    <a:pt x="115" y="2987"/>
                  </a:lnTo>
                  <a:lnTo>
                    <a:pt x="115" y="2987"/>
                  </a:lnTo>
                  <a:lnTo>
                    <a:pt x="115" y="2980"/>
                  </a:lnTo>
                  <a:lnTo>
                    <a:pt x="115" y="2980"/>
                  </a:lnTo>
                  <a:lnTo>
                    <a:pt x="115" y="2987"/>
                  </a:lnTo>
                  <a:lnTo>
                    <a:pt x="115" y="2987"/>
                  </a:lnTo>
                  <a:lnTo>
                    <a:pt x="115" y="2977"/>
                  </a:lnTo>
                  <a:lnTo>
                    <a:pt x="115" y="2980"/>
                  </a:lnTo>
                  <a:lnTo>
                    <a:pt x="115" y="2987"/>
                  </a:lnTo>
                  <a:lnTo>
                    <a:pt x="115" y="2980"/>
                  </a:lnTo>
                  <a:lnTo>
                    <a:pt x="115" y="2987"/>
                  </a:lnTo>
                  <a:lnTo>
                    <a:pt x="115" y="2987"/>
                  </a:lnTo>
                  <a:lnTo>
                    <a:pt x="115" y="2980"/>
                  </a:lnTo>
                  <a:lnTo>
                    <a:pt x="118" y="2987"/>
                  </a:lnTo>
                  <a:lnTo>
                    <a:pt x="118" y="2980"/>
                  </a:lnTo>
                  <a:lnTo>
                    <a:pt x="118" y="2980"/>
                  </a:lnTo>
                  <a:lnTo>
                    <a:pt x="118" y="2987"/>
                  </a:lnTo>
                  <a:lnTo>
                    <a:pt x="118" y="2980"/>
                  </a:lnTo>
                  <a:lnTo>
                    <a:pt x="118" y="2987"/>
                  </a:lnTo>
                  <a:lnTo>
                    <a:pt x="118" y="2980"/>
                  </a:lnTo>
                  <a:lnTo>
                    <a:pt x="118" y="2987"/>
                  </a:lnTo>
                  <a:lnTo>
                    <a:pt x="118" y="2987"/>
                  </a:lnTo>
                  <a:lnTo>
                    <a:pt x="118" y="2980"/>
                  </a:lnTo>
                  <a:lnTo>
                    <a:pt x="118" y="2980"/>
                  </a:lnTo>
                  <a:lnTo>
                    <a:pt x="118" y="2987"/>
                  </a:lnTo>
                  <a:lnTo>
                    <a:pt x="118" y="2980"/>
                  </a:lnTo>
                  <a:lnTo>
                    <a:pt x="118" y="2987"/>
                  </a:lnTo>
                  <a:lnTo>
                    <a:pt x="118" y="2980"/>
                  </a:lnTo>
                  <a:lnTo>
                    <a:pt x="118" y="2987"/>
                  </a:lnTo>
                  <a:lnTo>
                    <a:pt x="122" y="2987"/>
                  </a:lnTo>
                  <a:lnTo>
                    <a:pt x="122" y="2977"/>
                  </a:lnTo>
                  <a:lnTo>
                    <a:pt x="122" y="2977"/>
                  </a:lnTo>
                  <a:lnTo>
                    <a:pt x="122" y="2990"/>
                  </a:lnTo>
                  <a:lnTo>
                    <a:pt x="122" y="2987"/>
                  </a:lnTo>
                  <a:lnTo>
                    <a:pt x="122" y="2980"/>
                  </a:lnTo>
                  <a:lnTo>
                    <a:pt x="122" y="2987"/>
                  </a:lnTo>
                  <a:lnTo>
                    <a:pt x="122" y="2980"/>
                  </a:lnTo>
                  <a:lnTo>
                    <a:pt x="122" y="2980"/>
                  </a:lnTo>
                  <a:lnTo>
                    <a:pt x="122" y="2987"/>
                  </a:lnTo>
                  <a:lnTo>
                    <a:pt x="122" y="2980"/>
                  </a:lnTo>
                  <a:lnTo>
                    <a:pt x="122" y="2987"/>
                  </a:lnTo>
                  <a:lnTo>
                    <a:pt x="122" y="2987"/>
                  </a:lnTo>
                  <a:lnTo>
                    <a:pt x="122" y="2980"/>
                  </a:lnTo>
                  <a:lnTo>
                    <a:pt x="122" y="2977"/>
                  </a:lnTo>
                  <a:lnTo>
                    <a:pt x="122" y="2987"/>
                  </a:lnTo>
                  <a:lnTo>
                    <a:pt x="125" y="2987"/>
                  </a:lnTo>
                  <a:lnTo>
                    <a:pt x="125" y="2980"/>
                  </a:lnTo>
                  <a:lnTo>
                    <a:pt x="125" y="2987"/>
                  </a:lnTo>
                  <a:lnTo>
                    <a:pt x="125" y="2980"/>
                  </a:lnTo>
                  <a:lnTo>
                    <a:pt x="125" y="2984"/>
                  </a:lnTo>
                  <a:lnTo>
                    <a:pt x="125" y="2973"/>
                  </a:lnTo>
                  <a:lnTo>
                    <a:pt x="125" y="2977"/>
                  </a:lnTo>
                  <a:lnTo>
                    <a:pt x="125" y="2987"/>
                  </a:lnTo>
                  <a:lnTo>
                    <a:pt x="125" y="2987"/>
                  </a:lnTo>
                  <a:lnTo>
                    <a:pt x="125" y="2980"/>
                  </a:lnTo>
                  <a:lnTo>
                    <a:pt x="125" y="2987"/>
                  </a:lnTo>
                  <a:lnTo>
                    <a:pt x="125" y="2980"/>
                  </a:lnTo>
                  <a:lnTo>
                    <a:pt x="125" y="2980"/>
                  </a:lnTo>
                  <a:lnTo>
                    <a:pt x="125" y="2990"/>
                  </a:lnTo>
                  <a:lnTo>
                    <a:pt x="125" y="2987"/>
                  </a:lnTo>
                  <a:lnTo>
                    <a:pt x="125" y="2980"/>
                  </a:lnTo>
                  <a:lnTo>
                    <a:pt x="128" y="2987"/>
                  </a:lnTo>
                  <a:lnTo>
                    <a:pt x="128" y="2977"/>
                  </a:lnTo>
                  <a:lnTo>
                    <a:pt x="128" y="2984"/>
                  </a:lnTo>
                  <a:lnTo>
                    <a:pt x="128" y="2990"/>
                  </a:lnTo>
                  <a:lnTo>
                    <a:pt x="128" y="2990"/>
                  </a:lnTo>
                  <a:lnTo>
                    <a:pt x="128" y="2980"/>
                  </a:lnTo>
                  <a:lnTo>
                    <a:pt x="128" y="2987"/>
                  </a:lnTo>
                  <a:lnTo>
                    <a:pt x="128" y="2980"/>
                  </a:lnTo>
                  <a:lnTo>
                    <a:pt x="128" y="2984"/>
                  </a:lnTo>
                  <a:lnTo>
                    <a:pt x="128" y="2987"/>
                  </a:lnTo>
                  <a:lnTo>
                    <a:pt x="128" y="2980"/>
                  </a:lnTo>
                  <a:lnTo>
                    <a:pt x="128" y="2990"/>
                  </a:lnTo>
                  <a:lnTo>
                    <a:pt x="128" y="2980"/>
                  </a:lnTo>
                  <a:lnTo>
                    <a:pt x="128" y="2987"/>
                  </a:lnTo>
                  <a:lnTo>
                    <a:pt x="128" y="2980"/>
                  </a:lnTo>
                  <a:lnTo>
                    <a:pt x="128" y="2987"/>
                  </a:lnTo>
                  <a:lnTo>
                    <a:pt x="132" y="2987"/>
                  </a:lnTo>
                  <a:lnTo>
                    <a:pt x="132" y="2980"/>
                  </a:lnTo>
                  <a:lnTo>
                    <a:pt x="132" y="2984"/>
                  </a:lnTo>
                  <a:lnTo>
                    <a:pt x="132" y="2980"/>
                  </a:lnTo>
                  <a:lnTo>
                    <a:pt x="132" y="2980"/>
                  </a:lnTo>
                  <a:lnTo>
                    <a:pt x="132" y="2987"/>
                  </a:lnTo>
                  <a:lnTo>
                    <a:pt x="132" y="2980"/>
                  </a:lnTo>
                  <a:lnTo>
                    <a:pt x="132" y="2987"/>
                  </a:lnTo>
                  <a:lnTo>
                    <a:pt x="132" y="2987"/>
                  </a:lnTo>
                  <a:lnTo>
                    <a:pt x="132" y="2980"/>
                  </a:lnTo>
                  <a:lnTo>
                    <a:pt x="132" y="2980"/>
                  </a:lnTo>
                  <a:lnTo>
                    <a:pt x="132" y="2987"/>
                  </a:lnTo>
                  <a:lnTo>
                    <a:pt x="132" y="2990"/>
                  </a:lnTo>
                  <a:lnTo>
                    <a:pt x="132" y="2977"/>
                  </a:lnTo>
                  <a:lnTo>
                    <a:pt x="132" y="2980"/>
                  </a:lnTo>
                  <a:lnTo>
                    <a:pt x="132" y="2990"/>
                  </a:lnTo>
                  <a:lnTo>
                    <a:pt x="135" y="2984"/>
                  </a:lnTo>
                  <a:lnTo>
                    <a:pt x="135" y="2990"/>
                  </a:lnTo>
                  <a:lnTo>
                    <a:pt x="135" y="2990"/>
                  </a:lnTo>
                  <a:lnTo>
                    <a:pt x="135" y="2984"/>
                  </a:lnTo>
                  <a:lnTo>
                    <a:pt x="135" y="2987"/>
                  </a:lnTo>
                  <a:lnTo>
                    <a:pt x="135" y="2980"/>
                  </a:lnTo>
                  <a:lnTo>
                    <a:pt x="135" y="2977"/>
                  </a:lnTo>
                  <a:lnTo>
                    <a:pt x="135" y="2987"/>
                  </a:lnTo>
                  <a:lnTo>
                    <a:pt x="135" y="2987"/>
                  </a:lnTo>
                  <a:lnTo>
                    <a:pt x="135" y="2984"/>
                  </a:lnTo>
                  <a:lnTo>
                    <a:pt x="135" y="2980"/>
                  </a:lnTo>
                  <a:lnTo>
                    <a:pt x="135" y="2987"/>
                  </a:lnTo>
                  <a:lnTo>
                    <a:pt x="135" y="2980"/>
                  </a:lnTo>
                  <a:lnTo>
                    <a:pt x="135" y="2987"/>
                  </a:lnTo>
                  <a:lnTo>
                    <a:pt x="135" y="2987"/>
                  </a:lnTo>
                  <a:lnTo>
                    <a:pt x="135" y="2980"/>
                  </a:lnTo>
                  <a:lnTo>
                    <a:pt x="138" y="2980"/>
                  </a:lnTo>
                  <a:lnTo>
                    <a:pt x="138" y="2987"/>
                  </a:lnTo>
                  <a:lnTo>
                    <a:pt x="138" y="2987"/>
                  </a:lnTo>
                  <a:lnTo>
                    <a:pt x="138" y="2977"/>
                  </a:lnTo>
                  <a:lnTo>
                    <a:pt x="138" y="2987"/>
                  </a:lnTo>
                  <a:lnTo>
                    <a:pt x="138" y="2980"/>
                  </a:lnTo>
                  <a:lnTo>
                    <a:pt x="138" y="2987"/>
                  </a:lnTo>
                  <a:lnTo>
                    <a:pt x="138" y="2977"/>
                  </a:lnTo>
                  <a:lnTo>
                    <a:pt x="138" y="2977"/>
                  </a:lnTo>
                  <a:lnTo>
                    <a:pt x="138" y="2987"/>
                  </a:lnTo>
                  <a:lnTo>
                    <a:pt x="138" y="2980"/>
                  </a:lnTo>
                  <a:lnTo>
                    <a:pt x="138" y="2987"/>
                  </a:lnTo>
                  <a:lnTo>
                    <a:pt x="138" y="2980"/>
                  </a:lnTo>
                  <a:lnTo>
                    <a:pt x="138" y="2987"/>
                  </a:lnTo>
                  <a:lnTo>
                    <a:pt x="138" y="2984"/>
                  </a:lnTo>
                  <a:lnTo>
                    <a:pt x="138" y="2980"/>
                  </a:lnTo>
                  <a:lnTo>
                    <a:pt x="142" y="2987"/>
                  </a:lnTo>
                  <a:lnTo>
                    <a:pt x="142" y="2977"/>
                  </a:lnTo>
                  <a:lnTo>
                    <a:pt x="142" y="2987"/>
                  </a:lnTo>
                  <a:lnTo>
                    <a:pt x="142" y="2980"/>
                  </a:lnTo>
                  <a:lnTo>
                    <a:pt x="142" y="2987"/>
                  </a:lnTo>
                  <a:lnTo>
                    <a:pt x="142" y="2980"/>
                  </a:lnTo>
                  <a:lnTo>
                    <a:pt x="142" y="2977"/>
                  </a:lnTo>
                  <a:lnTo>
                    <a:pt x="142" y="2984"/>
                  </a:lnTo>
                  <a:lnTo>
                    <a:pt x="142" y="2987"/>
                  </a:lnTo>
                  <a:lnTo>
                    <a:pt x="142" y="2980"/>
                  </a:lnTo>
                  <a:lnTo>
                    <a:pt x="142" y="2987"/>
                  </a:lnTo>
                  <a:lnTo>
                    <a:pt x="142" y="2977"/>
                  </a:lnTo>
                  <a:lnTo>
                    <a:pt x="142" y="2987"/>
                  </a:lnTo>
                  <a:lnTo>
                    <a:pt x="142" y="2980"/>
                  </a:lnTo>
                  <a:lnTo>
                    <a:pt x="142" y="2984"/>
                  </a:lnTo>
                  <a:lnTo>
                    <a:pt x="142" y="2980"/>
                  </a:lnTo>
                  <a:lnTo>
                    <a:pt x="145" y="2987"/>
                  </a:lnTo>
                  <a:lnTo>
                    <a:pt x="145" y="2980"/>
                  </a:lnTo>
                  <a:lnTo>
                    <a:pt x="145" y="2980"/>
                  </a:lnTo>
                  <a:lnTo>
                    <a:pt x="145" y="2990"/>
                  </a:lnTo>
                  <a:lnTo>
                    <a:pt x="145" y="2990"/>
                  </a:lnTo>
                  <a:lnTo>
                    <a:pt x="145" y="2980"/>
                  </a:lnTo>
                  <a:lnTo>
                    <a:pt x="145" y="2987"/>
                  </a:lnTo>
                  <a:lnTo>
                    <a:pt x="145" y="2977"/>
                  </a:lnTo>
                  <a:lnTo>
                    <a:pt x="145" y="2977"/>
                  </a:lnTo>
                  <a:lnTo>
                    <a:pt x="145" y="2987"/>
                  </a:lnTo>
                  <a:lnTo>
                    <a:pt x="145" y="2980"/>
                  </a:lnTo>
                  <a:lnTo>
                    <a:pt x="145" y="2987"/>
                  </a:lnTo>
                  <a:lnTo>
                    <a:pt x="145" y="2980"/>
                  </a:lnTo>
                  <a:lnTo>
                    <a:pt x="145" y="2987"/>
                  </a:lnTo>
                  <a:lnTo>
                    <a:pt x="145" y="2980"/>
                  </a:lnTo>
                  <a:lnTo>
                    <a:pt x="145" y="2987"/>
                  </a:lnTo>
                  <a:lnTo>
                    <a:pt x="148" y="2990"/>
                  </a:lnTo>
                  <a:lnTo>
                    <a:pt x="148" y="2980"/>
                  </a:lnTo>
                  <a:lnTo>
                    <a:pt x="148" y="2980"/>
                  </a:lnTo>
                  <a:lnTo>
                    <a:pt x="148" y="2987"/>
                  </a:lnTo>
                  <a:lnTo>
                    <a:pt x="148" y="2990"/>
                  </a:lnTo>
                  <a:lnTo>
                    <a:pt x="148" y="2980"/>
                  </a:lnTo>
                  <a:lnTo>
                    <a:pt x="148" y="2987"/>
                  </a:lnTo>
                  <a:lnTo>
                    <a:pt x="148" y="2980"/>
                  </a:lnTo>
                  <a:lnTo>
                    <a:pt x="148" y="2980"/>
                  </a:lnTo>
                  <a:lnTo>
                    <a:pt x="148" y="2987"/>
                  </a:lnTo>
                  <a:lnTo>
                    <a:pt x="148" y="2987"/>
                  </a:lnTo>
                  <a:lnTo>
                    <a:pt x="148" y="2977"/>
                  </a:lnTo>
                  <a:lnTo>
                    <a:pt x="148" y="2987"/>
                  </a:lnTo>
                  <a:lnTo>
                    <a:pt x="148" y="2977"/>
                  </a:lnTo>
                  <a:lnTo>
                    <a:pt x="148" y="2980"/>
                  </a:lnTo>
                  <a:lnTo>
                    <a:pt x="148" y="2987"/>
                  </a:lnTo>
                  <a:lnTo>
                    <a:pt x="152" y="2987"/>
                  </a:lnTo>
                  <a:lnTo>
                    <a:pt x="152" y="2980"/>
                  </a:lnTo>
                  <a:lnTo>
                    <a:pt x="152" y="2987"/>
                  </a:lnTo>
                  <a:lnTo>
                    <a:pt x="152" y="2980"/>
                  </a:lnTo>
                  <a:lnTo>
                    <a:pt x="152" y="2990"/>
                  </a:lnTo>
                  <a:lnTo>
                    <a:pt x="152" y="2980"/>
                  </a:lnTo>
                  <a:lnTo>
                    <a:pt x="152" y="2984"/>
                  </a:lnTo>
                  <a:lnTo>
                    <a:pt x="152" y="2973"/>
                  </a:lnTo>
                  <a:lnTo>
                    <a:pt x="152" y="2987"/>
                  </a:lnTo>
                  <a:lnTo>
                    <a:pt x="152" y="2980"/>
                  </a:lnTo>
                  <a:lnTo>
                    <a:pt x="152" y="2980"/>
                  </a:lnTo>
                  <a:lnTo>
                    <a:pt x="152" y="2987"/>
                  </a:lnTo>
                  <a:lnTo>
                    <a:pt x="152" y="2963"/>
                  </a:lnTo>
                  <a:lnTo>
                    <a:pt x="152" y="2987"/>
                  </a:lnTo>
                  <a:lnTo>
                    <a:pt x="152" y="2980"/>
                  </a:lnTo>
                  <a:lnTo>
                    <a:pt x="152" y="2987"/>
                  </a:lnTo>
                  <a:lnTo>
                    <a:pt x="155" y="2987"/>
                  </a:lnTo>
                  <a:lnTo>
                    <a:pt x="155" y="2980"/>
                  </a:lnTo>
                  <a:lnTo>
                    <a:pt x="155" y="2987"/>
                  </a:lnTo>
                  <a:lnTo>
                    <a:pt x="155" y="2967"/>
                  </a:lnTo>
                  <a:lnTo>
                    <a:pt x="155" y="2980"/>
                  </a:lnTo>
                  <a:lnTo>
                    <a:pt x="155" y="2987"/>
                  </a:lnTo>
                  <a:lnTo>
                    <a:pt x="155" y="2987"/>
                  </a:lnTo>
                  <a:lnTo>
                    <a:pt x="155" y="2980"/>
                  </a:lnTo>
                  <a:lnTo>
                    <a:pt x="155" y="2990"/>
                  </a:lnTo>
                  <a:lnTo>
                    <a:pt x="155" y="2970"/>
                  </a:lnTo>
                  <a:lnTo>
                    <a:pt x="155" y="2977"/>
                  </a:lnTo>
                  <a:lnTo>
                    <a:pt x="155" y="2987"/>
                  </a:lnTo>
                  <a:lnTo>
                    <a:pt x="155" y="2987"/>
                  </a:lnTo>
                  <a:lnTo>
                    <a:pt x="155" y="2980"/>
                  </a:lnTo>
                  <a:lnTo>
                    <a:pt x="155" y="2987"/>
                  </a:lnTo>
                  <a:lnTo>
                    <a:pt x="155" y="2970"/>
                  </a:lnTo>
                  <a:lnTo>
                    <a:pt x="159" y="2980"/>
                  </a:lnTo>
                  <a:lnTo>
                    <a:pt x="159" y="2987"/>
                  </a:lnTo>
                  <a:lnTo>
                    <a:pt x="159" y="2987"/>
                  </a:lnTo>
                  <a:lnTo>
                    <a:pt x="159" y="2980"/>
                  </a:lnTo>
                  <a:lnTo>
                    <a:pt x="159" y="2990"/>
                  </a:lnTo>
                  <a:lnTo>
                    <a:pt x="159" y="2980"/>
                  </a:lnTo>
                  <a:lnTo>
                    <a:pt x="159" y="2977"/>
                  </a:lnTo>
                  <a:lnTo>
                    <a:pt x="159" y="2984"/>
                  </a:lnTo>
                  <a:lnTo>
                    <a:pt x="159" y="2987"/>
                  </a:lnTo>
                  <a:lnTo>
                    <a:pt x="159" y="2980"/>
                  </a:lnTo>
                  <a:lnTo>
                    <a:pt x="159" y="2980"/>
                  </a:lnTo>
                  <a:lnTo>
                    <a:pt x="159" y="2987"/>
                  </a:lnTo>
                  <a:lnTo>
                    <a:pt x="159" y="2987"/>
                  </a:lnTo>
                  <a:lnTo>
                    <a:pt x="159" y="2980"/>
                  </a:lnTo>
                  <a:lnTo>
                    <a:pt x="159" y="2980"/>
                  </a:lnTo>
                  <a:lnTo>
                    <a:pt x="159" y="2987"/>
                  </a:lnTo>
                  <a:lnTo>
                    <a:pt x="162" y="2980"/>
                  </a:lnTo>
                  <a:lnTo>
                    <a:pt x="162" y="2990"/>
                  </a:lnTo>
                  <a:lnTo>
                    <a:pt x="162" y="2987"/>
                  </a:lnTo>
                  <a:lnTo>
                    <a:pt x="162" y="2984"/>
                  </a:lnTo>
                  <a:lnTo>
                    <a:pt x="162" y="2987"/>
                  </a:lnTo>
                  <a:lnTo>
                    <a:pt x="162" y="2980"/>
                  </a:lnTo>
                  <a:lnTo>
                    <a:pt x="162" y="2987"/>
                  </a:lnTo>
                  <a:lnTo>
                    <a:pt x="162" y="2980"/>
                  </a:lnTo>
                  <a:lnTo>
                    <a:pt x="162" y="2987"/>
                  </a:lnTo>
                  <a:lnTo>
                    <a:pt x="162" y="2980"/>
                  </a:lnTo>
                  <a:lnTo>
                    <a:pt x="162" y="2980"/>
                  </a:lnTo>
                  <a:lnTo>
                    <a:pt x="162" y="2987"/>
                  </a:lnTo>
                  <a:lnTo>
                    <a:pt x="162" y="2987"/>
                  </a:lnTo>
                  <a:lnTo>
                    <a:pt x="162" y="2980"/>
                  </a:lnTo>
                  <a:lnTo>
                    <a:pt x="162" y="2977"/>
                  </a:lnTo>
                  <a:lnTo>
                    <a:pt x="162" y="2987"/>
                  </a:lnTo>
                  <a:lnTo>
                    <a:pt x="165" y="2977"/>
                  </a:lnTo>
                  <a:lnTo>
                    <a:pt x="165" y="2987"/>
                  </a:lnTo>
                  <a:lnTo>
                    <a:pt x="165" y="2987"/>
                  </a:lnTo>
                  <a:lnTo>
                    <a:pt x="165" y="2977"/>
                  </a:lnTo>
                  <a:lnTo>
                    <a:pt x="165" y="2977"/>
                  </a:lnTo>
                  <a:lnTo>
                    <a:pt x="165" y="2987"/>
                  </a:lnTo>
                  <a:lnTo>
                    <a:pt x="165" y="2987"/>
                  </a:lnTo>
                  <a:lnTo>
                    <a:pt x="165" y="2980"/>
                  </a:lnTo>
                  <a:lnTo>
                    <a:pt x="165" y="2980"/>
                  </a:lnTo>
                  <a:lnTo>
                    <a:pt x="165" y="2990"/>
                  </a:lnTo>
                  <a:lnTo>
                    <a:pt x="165" y="2987"/>
                  </a:lnTo>
                  <a:lnTo>
                    <a:pt x="165" y="2980"/>
                  </a:lnTo>
                  <a:lnTo>
                    <a:pt x="165" y="2980"/>
                  </a:lnTo>
                  <a:lnTo>
                    <a:pt x="165" y="2987"/>
                  </a:lnTo>
                  <a:lnTo>
                    <a:pt x="165" y="2987"/>
                  </a:lnTo>
                  <a:lnTo>
                    <a:pt x="165" y="2980"/>
                  </a:lnTo>
                  <a:lnTo>
                    <a:pt x="169" y="2984"/>
                  </a:lnTo>
                  <a:lnTo>
                    <a:pt x="169" y="2398"/>
                  </a:lnTo>
                  <a:lnTo>
                    <a:pt x="169" y="2947"/>
                  </a:lnTo>
                  <a:lnTo>
                    <a:pt x="169" y="2984"/>
                  </a:lnTo>
                  <a:lnTo>
                    <a:pt x="169" y="2977"/>
                  </a:lnTo>
                  <a:lnTo>
                    <a:pt x="169" y="2987"/>
                  </a:lnTo>
                  <a:lnTo>
                    <a:pt x="169" y="2987"/>
                  </a:lnTo>
                  <a:lnTo>
                    <a:pt x="169" y="1961"/>
                  </a:lnTo>
                  <a:lnTo>
                    <a:pt x="169" y="2852"/>
                  </a:lnTo>
                  <a:lnTo>
                    <a:pt x="169" y="2984"/>
                  </a:lnTo>
                  <a:lnTo>
                    <a:pt x="169" y="2973"/>
                  </a:lnTo>
                  <a:lnTo>
                    <a:pt x="169" y="2987"/>
                  </a:lnTo>
                  <a:lnTo>
                    <a:pt x="169" y="2984"/>
                  </a:lnTo>
                  <a:lnTo>
                    <a:pt x="169" y="1403"/>
                  </a:lnTo>
                  <a:lnTo>
                    <a:pt x="169" y="2607"/>
                  </a:lnTo>
                  <a:lnTo>
                    <a:pt x="169" y="2980"/>
                  </a:lnTo>
                  <a:lnTo>
                    <a:pt x="172" y="2977"/>
                  </a:lnTo>
                  <a:lnTo>
                    <a:pt x="172" y="2984"/>
                  </a:lnTo>
                  <a:lnTo>
                    <a:pt x="172" y="2984"/>
                  </a:lnTo>
                  <a:lnTo>
                    <a:pt x="172" y="1521"/>
                  </a:lnTo>
                  <a:lnTo>
                    <a:pt x="172" y="2264"/>
                  </a:lnTo>
                  <a:lnTo>
                    <a:pt x="172" y="2980"/>
                  </a:lnTo>
                  <a:lnTo>
                    <a:pt x="172" y="2970"/>
                  </a:lnTo>
                  <a:lnTo>
                    <a:pt x="172" y="2984"/>
                  </a:lnTo>
                  <a:lnTo>
                    <a:pt x="172" y="2984"/>
                  </a:lnTo>
                  <a:lnTo>
                    <a:pt x="172" y="2284"/>
                  </a:lnTo>
                  <a:lnTo>
                    <a:pt x="172" y="2405"/>
                  </a:lnTo>
                  <a:lnTo>
                    <a:pt x="172" y="2977"/>
                  </a:lnTo>
                  <a:lnTo>
                    <a:pt x="172" y="2973"/>
                  </a:lnTo>
                  <a:lnTo>
                    <a:pt x="172" y="2984"/>
                  </a:lnTo>
                  <a:lnTo>
                    <a:pt x="172" y="2984"/>
                  </a:lnTo>
                  <a:lnTo>
                    <a:pt x="172" y="2782"/>
                  </a:lnTo>
                  <a:lnTo>
                    <a:pt x="175" y="2782"/>
                  </a:lnTo>
                  <a:lnTo>
                    <a:pt x="175" y="2980"/>
                  </a:lnTo>
                  <a:lnTo>
                    <a:pt x="175" y="2980"/>
                  </a:lnTo>
                  <a:lnTo>
                    <a:pt x="175" y="2987"/>
                  </a:lnTo>
                  <a:lnTo>
                    <a:pt x="175" y="2984"/>
                  </a:lnTo>
                  <a:lnTo>
                    <a:pt x="175" y="2936"/>
                  </a:lnTo>
                  <a:lnTo>
                    <a:pt x="175" y="2933"/>
                  </a:lnTo>
                  <a:lnTo>
                    <a:pt x="175" y="2980"/>
                  </a:lnTo>
                  <a:lnTo>
                    <a:pt x="175" y="2980"/>
                  </a:lnTo>
                  <a:lnTo>
                    <a:pt x="175" y="2987"/>
                  </a:lnTo>
                  <a:lnTo>
                    <a:pt x="175" y="2987"/>
                  </a:lnTo>
                  <a:lnTo>
                    <a:pt x="175" y="2977"/>
                  </a:lnTo>
                  <a:lnTo>
                    <a:pt x="175" y="2973"/>
                  </a:lnTo>
                  <a:lnTo>
                    <a:pt x="175" y="2987"/>
                  </a:lnTo>
                  <a:lnTo>
                    <a:pt x="175" y="2987"/>
                  </a:lnTo>
                  <a:lnTo>
                    <a:pt x="175" y="2980"/>
                  </a:lnTo>
                  <a:lnTo>
                    <a:pt x="179" y="2987"/>
                  </a:lnTo>
                  <a:lnTo>
                    <a:pt x="179" y="2980"/>
                  </a:lnTo>
                  <a:lnTo>
                    <a:pt x="179" y="2987"/>
                  </a:lnTo>
                  <a:lnTo>
                    <a:pt x="179" y="2977"/>
                  </a:lnTo>
                  <a:lnTo>
                    <a:pt x="179" y="2980"/>
                  </a:lnTo>
                  <a:lnTo>
                    <a:pt x="179" y="2990"/>
                  </a:lnTo>
                  <a:lnTo>
                    <a:pt x="179" y="2984"/>
                  </a:lnTo>
                  <a:lnTo>
                    <a:pt x="179" y="2987"/>
                  </a:lnTo>
                  <a:lnTo>
                    <a:pt x="179" y="2987"/>
                  </a:lnTo>
                  <a:lnTo>
                    <a:pt x="179" y="2980"/>
                  </a:lnTo>
                  <a:lnTo>
                    <a:pt x="179" y="2990"/>
                  </a:lnTo>
                  <a:lnTo>
                    <a:pt x="179" y="2980"/>
                  </a:lnTo>
                  <a:lnTo>
                    <a:pt x="179" y="2987"/>
                  </a:lnTo>
                  <a:lnTo>
                    <a:pt x="179" y="2980"/>
                  </a:lnTo>
                  <a:lnTo>
                    <a:pt x="179" y="2987"/>
                  </a:lnTo>
                  <a:lnTo>
                    <a:pt x="179" y="2980"/>
                  </a:lnTo>
                  <a:lnTo>
                    <a:pt x="182" y="2987"/>
                  </a:lnTo>
                  <a:lnTo>
                    <a:pt x="182" y="2980"/>
                  </a:lnTo>
                  <a:lnTo>
                    <a:pt x="182" y="2990"/>
                  </a:lnTo>
                  <a:lnTo>
                    <a:pt x="182" y="2980"/>
                  </a:lnTo>
                  <a:lnTo>
                    <a:pt x="182" y="2980"/>
                  </a:lnTo>
                  <a:lnTo>
                    <a:pt x="182" y="2987"/>
                  </a:lnTo>
                  <a:lnTo>
                    <a:pt x="182" y="2987"/>
                  </a:lnTo>
                  <a:lnTo>
                    <a:pt x="182" y="2980"/>
                  </a:lnTo>
                  <a:lnTo>
                    <a:pt x="182" y="2987"/>
                  </a:lnTo>
                  <a:lnTo>
                    <a:pt x="182" y="2980"/>
                  </a:lnTo>
                  <a:lnTo>
                    <a:pt x="182" y="2987"/>
                  </a:lnTo>
                  <a:lnTo>
                    <a:pt x="182" y="2984"/>
                  </a:lnTo>
                  <a:lnTo>
                    <a:pt x="182" y="2980"/>
                  </a:lnTo>
                  <a:lnTo>
                    <a:pt x="182" y="2987"/>
                  </a:lnTo>
                  <a:lnTo>
                    <a:pt x="182" y="2984"/>
                  </a:lnTo>
                  <a:lnTo>
                    <a:pt x="182" y="2987"/>
                  </a:lnTo>
                  <a:lnTo>
                    <a:pt x="185" y="2977"/>
                  </a:lnTo>
                  <a:lnTo>
                    <a:pt x="185" y="2990"/>
                  </a:lnTo>
                  <a:lnTo>
                    <a:pt x="185" y="2990"/>
                  </a:lnTo>
                  <a:lnTo>
                    <a:pt x="185" y="2980"/>
                  </a:lnTo>
                  <a:lnTo>
                    <a:pt x="185" y="2987"/>
                  </a:lnTo>
                  <a:lnTo>
                    <a:pt x="185" y="2980"/>
                  </a:lnTo>
                  <a:lnTo>
                    <a:pt x="185" y="2980"/>
                  </a:lnTo>
                  <a:lnTo>
                    <a:pt x="185" y="2987"/>
                  </a:lnTo>
                  <a:lnTo>
                    <a:pt x="185" y="2987"/>
                  </a:lnTo>
                  <a:lnTo>
                    <a:pt x="185" y="2980"/>
                  </a:lnTo>
                  <a:lnTo>
                    <a:pt x="185" y="2980"/>
                  </a:lnTo>
                  <a:lnTo>
                    <a:pt x="185" y="2987"/>
                  </a:lnTo>
                  <a:lnTo>
                    <a:pt x="185" y="2987"/>
                  </a:lnTo>
                  <a:lnTo>
                    <a:pt x="185" y="2980"/>
                  </a:lnTo>
                  <a:lnTo>
                    <a:pt x="185" y="2980"/>
                  </a:lnTo>
                  <a:lnTo>
                    <a:pt x="185" y="2987"/>
                  </a:lnTo>
                  <a:lnTo>
                    <a:pt x="189" y="2984"/>
                  </a:lnTo>
                  <a:lnTo>
                    <a:pt x="189" y="2987"/>
                  </a:lnTo>
                  <a:lnTo>
                    <a:pt x="189" y="2987"/>
                  </a:lnTo>
                  <a:lnTo>
                    <a:pt x="189" y="2980"/>
                  </a:lnTo>
                  <a:lnTo>
                    <a:pt x="189" y="2984"/>
                  </a:lnTo>
                  <a:lnTo>
                    <a:pt x="189" y="2990"/>
                  </a:lnTo>
                  <a:lnTo>
                    <a:pt x="189" y="2984"/>
                  </a:lnTo>
                  <a:lnTo>
                    <a:pt x="189" y="2987"/>
                  </a:lnTo>
                  <a:lnTo>
                    <a:pt x="189" y="2990"/>
                  </a:lnTo>
                  <a:lnTo>
                    <a:pt x="189" y="2980"/>
                  </a:lnTo>
                  <a:lnTo>
                    <a:pt x="189" y="2990"/>
                  </a:lnTo>
                  <a:lnTo>
                    <a:pt x="189" y="2980"/>
                  </a:lnTo>
                  <a:lnTo>
                    <a:pt x="189" y="2990"/>
                  </a:lnTo>
                  <a:lnTo>
                    <a:pt x="189" y="2980"/>
                  </a:lnTo>
                  <a:lnTo>
                    <a:pt x="189" y="2980"/>
                  </a:lnTo>
                  <a:lnTo>
                    <a:pt x="189" y="2987"/>
                  </a:lnTo>
                  <a:lnTo>
                    <a:pt x="192" y="2987"/>
                  </a:lnTo>
                  <a:lnTo>
                    <a:pt x="192" y="2980"/>
                  </a:lnTo>
                  <a:lnTo>
                    <a:pt x="192" y="2980"/>
                  </a:lnTo>
                  <a:lnTo>
                    <a:pt x="192" y="2990"/>
                  </a:lnTo>
                  <a:lnTo>
                    <a:pt x="192" y="2990"/>
                  </a:lnTo>
                  <a:lnTo>
                    <a:pt x="192" y="2980"/>
                  </a:lnTo>
                  <a:lnTo>
                    <a:pt x="192" y="2987"/>
                  </a:lnTo>
                  <a:lnTo>
                    <a:pt x="192" y="2980"/>
                  </a:lnTo>
                  <a:lnTo>
                    <a:pt x="192" y="2990"/>
                  </a:lnTo>
                  <a:lnTo>
                    <a:pt x="192" y="2980"/>
                  </a:lnTo>
                  <a:lnTo>
                    <a:pt x="192" y="2990"/>
                  </a:lnTo>
                  <a:lnTo>
                    <a:pt x="192" y="2980"/>
                  </a:lnTo>
                  <a:lnTo>
                    <a:pt x="192" y="2980"/>
                  </a:lnTo>
                  <a:lnTo>
                    <a:pt x="192" y="2987"/>
                  </a:lnTo>
                  <a:lnTo>
                    <a:pt x="192" y="2990"/>
                  </a:lnTo>
                  <a:lnTo>
                    <a:pt x="192" y="2980"/>
                  </a:lnTo>
                  <a:lnTo>
                    <a:pt x="196" y="2980"/>
                  </a:lnTo>
                  <a:lnTo>
                    <a:pt x="196" y="2987"/>
                  </a:lnTo>
                  <a:lnTo>
                    <a:pt x="196" y="2987"/>
                  </a:lnTo>
                  <a:lnTo>
                    <a:pt x="196" y="2980"/>
                  </a:lnTo>
                  <a:lnTo>
                    <a:pt x="196" y="2987"/>
                  </a:lnTo>
                  <a:lnTo>
                    <a:pt x="196" y="2980"/>
                  </a:lnTo>
                  <a:lnTo>
                    <a:pt x="196" y="2980"/>
                  </a:lnTo>
                  <a:lnTo>
                    <a:pt x="196" y="2990"/>
                  </a:lnTo>
                  <a:lnTo>
                    <a:pt x="196" y="2980"/>
                  </a:lnTo>
                  <a:lnTo>
                    <a:pt x="196" y="2987"/>
                  </a:lnTo>
                  <a:lnTo>
                    <a:pt x="196" y="2987"/>
                  </a:lnTo>
                  <a:lnTo>
                    <a:pt x="196" y="2984"/>
                  </a:lnTo>
                  <a:lnTo>
                    <a:pt x="196" y="2980"/>
                  </a:lnTo>
                  <a:lnTo>
                    <a:pt x="196" y="2990"/>
                  </a:lnTo>
                  <a:lnTo>
                    <a:pt x="196" y="2980"/>
                  </a:lnTo>
                  <a:lnTo>
                    <a:pt x="196" y="2987"/>
                  </a:lnTo>
                  <a:lnTo>
                    <a:pt x="199" y="2987"/>
                  </a:lnTo>
                  <a:lnTo>
                    <a:pt x="199" y="2980"/>
                  </a:lnTo>
                  <a:lnTo>
                    <a:pt x="199" y="2984"/>
                  </a:lnTo>
                  <a:lnTo>
                    <a:pt x="199" y="2990"/>
                  </a:lnTo>
                  <a:lnTo>
                    <a:pt x="199" y="2987"/>
                  </a:lnTo>
                  <a:lnTo>
                    <a:pt x="199" y="2980"/>
                  </a:lnTo>
                  <a:lnTo>
                    <a:pt x="199" y="2990"/>
                  </a:lnTo>
                  <a:lnTo>
                    <a:pt x="199" y="2980"/>
                  </a:lnTo>
                  <a:lnTo>
                    <a:pt x="199" y="2987"/>
                  </a:lnTo>
                  <a:lnTo>
                    <a:pt x="199" y="2980"/>
                  </a:lnTo>
                  <a:lnTo>
                    <a:pt x="199" y="2980"/>
                  </a:lnTo>
                  <a:lnTo>
                    <a:pt x="199" y="2987"/>
                  </a:lnTo>
                  <a:lnTo>
                    <a:pt x="199" y="2980"/>
                  </a:lnTo>
                  <a:lnTo>
                    <a:pt x="199" y="2987"/>
                  </a:lnTo>
                  <a:lnTo>
                    <a:pt x="199" y="2987"/>
                  </a:lnTo>
                  <a:lnTo>
                    <a:pt x="199" y="2980"/>
                  </a:lnTo>
                  <a:lnTo>
                    <a:pt x="202" y="2987"/>
                  </a:lnTo>
                  <a:lnTo>
                    <a:pt x="202" y="2980"/>
                  </a:lnTo>
                  <a:lnTo>
                    <a:pt x="202" y="2984"/>
                  </a:lnTo>
                  <a:lnTo>
                    <a:pt x="202" y="2987"/>
                  </a:lnTo>
                  <a:lnTo>
                    <a:pt x="202" y="2980"/>
                  </a:lnTo>
                  <a:lnTo>
                    <a:pt x="202" y="2987"/>
                  </a:lnTo>
                  <a:lnTo>
                    <a:pt x="202" y="2987"/>
                  </a:lnTo>
                  <a:lnTo>
                    <a:pt x="202" y="2980"/>
                  </a:lnTo>
                  <a:lnTo>
                    <a:pt x="202" y="2980"/>
                  </a:lnTo>
                  <a:lnTo>
                    <a:pt x="202" y="2987"/>
                  </a:lnTo>
                  <a:lnTo>
                    <a:pt x="202" y="2980"/>
                  </a:lnTo>
                  <a:lnTo>
                    <a:pt x="202" y="2990"/>
                  </a:lnTo>
                  <a:lnTo>
                    <a:pt x="202" y="2987"/>
                  </a:lnTo>
                  <a:lnTo>
                    <a:pt x="202" y="2980"/>
                  </a:lnTo>
                  <a:lnTo>
                    <a:pt x="202" y="2987"/>
                  </a:lnTo>
                  <a:lnTo>
                    <a:pt x="202" y="2980"/>
                  </a:lnTo>
                  <a:lnTo>
                    <a:pt x="206" y="2980"/>
                  </a:lnTo>
                  <a:lnTo>
                    <a:pt x="206" y="2987"/>
                  </a:lnTo>
                  <a:lnTo>
                    <a:pt x="206" y="2984"/>
                  </a:lnTo>
                  <a:lnTo>
                    <a:pt x="206" y="2987"/>
                  </a:lnTo>
                  <a:lnTo>
                    <a:pt x="206" y="2990"/>
                  </a:lnTo>
                  <a:lnTo>
                    <a:pt x="206" y="2980"/>
                  </a:lnTo>
                  <a:lnTo>
                    <a:pt x="206" y="2987"/>
                  </a:lnTo>
                  <a:lnTo>
                    <a:pt x="206" y="2980"/>
                  </a:lnTo>
                  <a:lnTo>
                    <a:pt x="206" y="2980"/>
                  </a:lnTo>
                  <a:lnTo>
                    <a:pt x="206" y="2987"/>
                  </a:lnTo>
                  <a:lnTo>
                    <a:pt x="206" y="2987"/>
                  </a:lnTo>
                  <a:lnTo>
                    <a:pt x="206" y="2980"/>
                  </a:lnTo>
                  <a:lnTo>
                    <a:pt x="206" y="2987"/>
                  </a:lnTo>
                  <a:lnTo>
                    <a:pt x="206" y="2980"/>
                  </a:lnTo>
                  <a:lnTo>
                    <a:pt x="206" y="2977"/>
                  </a:lnTo>
                  <a:lnTo>
                    <a:pt x="206" y="2987"/>
                  </a:lnTo>
                  <a:lnTo>
                    <a:pt x="209" y="2980"/>
                  </a:lnTo>
                  <a:lnTo>
                    <a:pt x="209" y="2990"/>
                  </a:lnTo>
                  <a:lnTo>
                    <a:pt x="209" y="2990"/>
                  </a:lnTo>
                  <a:lnTo>
                    <a:pt x="209" y="2980"/>
                  </a:lnTo>
                  <a:lnTo>
                    <a:pt x="209" y="2980"/>
                  </a:lnTo>
                  <a:lnTo>
                    <a:pt x="209" y="2987"/>
                  </a:lnTo>
                  <a:lnTo>
                    <a:pt x="209" y="2987"/>
                  </a:lnTo>
                  <a:lnTo>
                    <a:pt x="209" y="2980"/>
                  </a:lnTo>
                  <a:lnTo>
                    <a:pt x="209" y="2980"/>
                  </a:lnTo>
                  <a:lnTo>
                    <a:pt x="209" y="2987"/>
                  </a:lnTo>
                  <a:lnTo>
                    <a:pt x="209" y="2987"/>
                  </a:lnTo>
                  <a:lnTo>
                    <a:pt x="209" y="2980"/>
                  </a:lnTo>
                  <a:lnTo>
                    <a:pt x="209" y="2980"/>
                  </a:lnTo>
                  <a:lnTo>
                    <a:pt x="209" y="2987"/>
                  </a:lnTo>
                  <a:lnTo>
                    <a:pt x="209" y="2980"/>
                  </a:lnTo>
                  <a:lnTo>
                    <a:pt x="209" y="2990"/>
                  </a:lnTo>
                  <a:lnTo>
                    <a:pt x="212" y="2977"/>
                  </a:lnTo>
                  <a:lnTo>
                    <a:pt x="212" y="2987"/>
                  </a:lnTo>
                  <a:lnTo>
                    <a:pt x="212" y="2990"/>
                  </a:lnTo>
                  <a:lnTo>
                    <a:pt x="212" y="2977"/>
                  </a:lnTo>
                  <a:lnTo>
                    <a:pt x="212" y="2984"/>
                  </a:lnTo>
                  <a:lnTo>
                    <a:pt x="212" y="2977"/>
                  </a:lnTo>
                  <a:lnTo>
                    <a:pt x="212" y="2980"/>
                  </a:lnTo>
                  <a:lnTo>
                    <a:pt x="212" y="2990"/>
                  </a:lnTo>
                  <a:lnTo>
                    <a:pt x="212" y="2977"/>
                  </a:lnTo>
                  <a:lnTo>
                    <a:pt x="212" y="2987"/>
                  </a:lnTo>
                  <a:lnTo>
                    <a:pt x="212" y="2984"/>
                  </a:lnTo>
                  <a:lnTo>
                    <a:pt x="212" y="2977"/>
                  </a:lnTo>
                  <a:lnTo>
                    <a:pt x="212" y="2977"/>
                  </a:lnTo>
                  <a:lnTo>
                    <a:pt x="212" y="2987"/>
                  </a:lnTo>
                  <a:lnTo>
                    <a:pt x="212" y="2977"/>
                  </a:lnTo>
                  <a:lnTo>
                    <a:pt x="212" y="2987"/>
                  </a:lnTo>
                  <a:lnTo>
                    <a:pt x="216" y="2987"/>
                  </a:lnTo>
                  <a:lnTo>
                    <a:pt x="216" y="2977"/>
                  </a:lnTo>
                  <a:lnTo>
                    <a:pt x="216" y="2987"/>
                  </a:lnTo>
                  <a:lnTo>
                    <a:pt x="216" y="2980"/>
                  </a:lnTo>
                  <a:lnTo>
                    <a:pt x="216" y="2977"/>
                  </a:lnTo>
                  <a:lnTo>
                    <a:pt x="216" y="2987"/>
                  </a:lnTo>
                  <a:lnTo>
                    <a:pt x="216" y="2980"/>
                  </a:lnTo>
                  <a:lnTo>
                    <a:pt x="216" y="2990"/>
                  </a:lnTo>
                  <a:lnTo>
                    <a:pt x="216" y="2990"/>
                  </a:lnTo>
                  <a:lnTo>
                    <a:pt x="216" y="2980"/>
                  </a:lnTo>
                  <a:lnTo>
                    <a:pt x="216" y="2977"/>
                  </a:lnTo>
                  <a:lnTo>
                    <a:pt x="216" y="2990"/>
                  </a:lnTo>
                  <a:lnTo>
                    <a:pt x="216" y="2990"/>
                  </a:lnTo>
                  <a:lnTo>
                    <a:pt x="216" y="2984"/>
                  </a:lnTo>
                  <a:lnTo>
                    <a:pt x="219" y="2980"/>
                  </a:lnTo>
                  <a:lnTo>
                    <a:pt x="219" y="2987"/>
                  </a:lnTo>
                  <a:lnTo>
                    <a:pt x="219" y="2977"/>
                  </a:lnTo>
                  <a:lnTo>
                    <a:pt x="219" y="2987"/>
                  </a:lnTo>
                  <a:lnTo>
                    <a:pt x="219" y="2984"/>
                  </a:lnTo>
                  <a:lnTo>
                    <a:pt x="219" y="2987"/>
                  </a:lnTo>
                  <a:lnTo>
                    <a:pt x="219" y="2987"/>
                  </a:lnTo>
                  <a:lnTo>
                    <a:pt x="219" y="2980"/>
                  </a:lnTo>
                  <a:lnTo>
                    <a:pt x="219" y="2987"/>
                  </a:lnTo>
                  <a:lnTo>
                    <a:pt x="219" y="2980"/>
                  </a:lnTo>
                  <a:lnTo>
                    <a:pt x="219" y="2990"/>
                  </a:lnTo>
                  <a:lnTo>
                    <a:pt x="219" y="2980"/>
                  </a:lnTo>
                  <a:lnTo>
                    <a:pt x="219" y="2980"/>
                  </a:lnTo>
                  <a:lnTo>
                    <a:pt x="219" y="2990"/>
                  </a:lnTo>
                  <a:lnTo>
                    <a:pt x="219" y="2990"/>
                  </a:lnTo>
                  <a:lnTo>
                    <a:pt x="219" y="2980"/>
                  </a:lnTo>
                  <a:lnTo>
                    <a:pt x="222" y="2980"/>
                  </a:lnTo>
                  <a:lnTo>
                    <a:pt x="222" y="2987"/>
                  </a:lnTo>
                  <a:lnTo>
                    <a:pt x="222" y="2987"/>
                  </a:lnTo>
                  <a:lnTo>
                    <a:pt x="222" y="2980"/>
                  </a:lnTo>
                  <a:lnTo>
                    <a:pt x="222" y="2987"/>
                  </a:lnTo>
                  <a:lnTo>
                    <a:pt x="222" y="2980"/>
                  </a:lnTo>
                  <a:lnTo>
                    <a:pt x="222" y="2980"/>
                  </a:lnTo>
                  <a:lnTo>
                    <a:pt x="222" y="2987"/>
                  </a:lnTo>
                  <a:lnTo>
                    <a:pt x="222" y="2990"/>
                  </a:lnTo>
                  <a:lnTo>
                    <a:pt x="222" y="2984"/>
                  </a:lnTo>
                  <a:lnTo>
                    <a:pt x="222" y="2987"/>
                  </a:lnTo>
                  <a:lnTo>
                    <a:pt x="222" y="2980"/>
                  </a:lnTo>
                  <a:lnTo>
                    <a:pt x="222" y="2980"/>
                  </a:lnTo>
                  <a:lnTo>
                    <a:pt x="222" y="2990"/>
                  </a:lnTo>
                  <a:lnTo>
                    <a:pt x="222" y="2990"/>
                  </a:lnTo>
                  <a:lnTo>
                    <a:pt x="222" y="2977"/>
                  </a:lnTo>
                  <a:lnTo>
                    <a:pt x="226" y="2980"/>
                  </a:lnTo>
                  <a:lnTo>
                    <a:pt x="226" y="2990"/>
                  </a:lnTo>
                  <a:lnTo>
                    <a:pt x="226" y="2980"/>
                  </a:lnTo>
                  <a:lnTo>
                    <a:pt x="226" y="2987"/>
                  </a:lnTo>
                  <a:lnTo>
                    <a:pt x="226" y="2987"/>
                  </a:lnTo>
                  <a:lnTo>
                    <a:pt x="226" y="2984"/>
                  </a:lnTo>
                  <a:lnTo>
                    <a:pt x="226" y="2987"/>
                  </a:lnTo>
                  <a:lnTo>
                    <a:pt x="226" y="2980"/>
                  </a:lnTo>
                  <a:lnTo>
                    <a:pt x="226" y="2980"/>
                  </a:lnTo>
                  <a:lnTo>
                    <a:pt x="226" y="2987"/>
                  </a:lnTo>
                  <a:lnTo>
                    <a:pt x="226" y="2987"/>
                  </a:lnTo>
                  <a:lnTo>
                    <a:pt x="226" y="2980"/>
                  </a:lnTo>
                  <a:lnTo>
                    <a:pt x="226" y="2980"/>
                  </a:lnTo>
                  <a:lnTo>
                    <a:pt x="226" y="2987"/>
                  </a:lnTo>
                  <a:lnTo>
                    <a:pt x="226" y="2977"/>
                  </a:lnTo>
                  <a:lnTo>
                    <a:pt x="226" y="2990"/>
                  </a:lnTo>
                  <a:lnTo>
                    <a:pt x="229" y="2984"/>
                  </a:lnTo>
                  <a:lnTo>
                    <a:pt x="229" y="2987"/>
                  </a:lnTo>
                  <a:lnTo>
                    <a:pt x="229" y="2984"/>
                  </a:lnTo>
                  <a:lnTo>
                    <a:pt x="229" y="2987"/>
                  </a:lnTo>
                  <a:lnTo>
                    <a:pt x="229" y="2987"/>
                  </a:lnTo>
                  <a:lnTo>
                    <a:pt x="229" y="2980"/>
                  </a:lnTo>
                  <a:lnTo>
                    <a:pt x="229" y="2990"/>
                  </a:lnTo>
                  <a:lnTo>
                    <a:pt x="229" y="2980"/>
                  </a:lnTo>
                  <a:lnTo>
                    <a:pt x="229" y="2984"/>
                  </a:lnTo>
                  <a:lnTo>
                    <a:pt x="229" y="2990"/>
                  </a:lnTo>
                  <a:lnTo>
                    <a:pt x="229" y="2980"/>
                  </a:lnTo>
                  <a:lnTo>
                    <a:pt x="229" y="2987"/>
                  </a:lnTo>
                  <a:lnTo>
                    <a:pt x="229" y="2990"/>
                  </a:lnTo>
                  <a:lnTo>
                    <a:pt x="229" y="2980"/>
                  </a:lnTo>
                  <a:lnTo>
                    <a:pt x="229" y="2987"/>
                  </a:lnTo>
                  <a:lnTo>
                    <a:pt x="229" y="2980"/>
                  </a:lnTo>
                  <a:lnTo>
                    <a:pt x="233" y="2980"/>
                  </a:lnTo>
                  <a:lnTo>
                    <a:pt x="233" y="2987"/>
                  </a:lnTo>
                  <a:lnTo>
                    <a:pt x="233" y="2990"/>
                  </a:lnTo>
                  <a:lnTo>
                    <a:pt x="233" y="2984"/>
                  </a:lnTo>
                  <a:lnTo>
                    <a:pt x="233" y="2987"/>
                  </a:lnTo>
                  <a:lnTo>
                    <a:pt x="233" y="2977"/>
                  </a:lnTo>
                  <a:lnTo>
                    <a:pt x="233" y="2980"/>
                  </a:lnTo>
                  <a:lnTo>
                    <a:pt x="233" y="2990"/>
                  </a:lnTo>
                  <a:lnTo>
                    <a:pt x="233" y="2990"/>
                  </a:lnTo>
                  <a:lnTo>
                    <a:pt x="233" y="2980"/>
                  </a:lnTo>
                  <a:lnTo>
                    <a:pt x="233" y="2987"/>
                  </a:lnTo>
                  <a:lnTo>
                    <a:pt x="233" y="2980"/>
                  </a:lnTo>
                  <a:lnTo>
                    <a:pt x="233" y="2984"/>
                  </a:lnTo>
                  <a:lnTo>
                    <a:pt x="233" y="2987"/>
                  </a:lnTo>
                  <a:lnTo>
                    <a:pt x="233" y="2987"/>
                  </a:lnTo>
                  <a:lnTo>
                    <a:pt x="233" y="2977"/>
                  </a:lnTo>
                  <a:lnTo>
                    <a:pt x="236" y="2977"/>
                  </a:lnTo>
                  <a:lnTo>
                    <a:pt x="236" y="2987"/>
                  </a:lnTo>
                  <a:lnTo>
                    <a:pt x="236" y="2980"/>
                  </a:lnTo>
                  <a:lnTo>
                    <a:pt x="236" y="2987"/>
                  </a:lnTo>
                  <a:lnTo>
                    <a:pt x="236" y="2990"/>
                  </a:lnTo>
                  <a:lnTo>
                    <a:pt x="236" y="2980"/>
                  </a:lnTo>
                  <a:lnTo>
                    <a:pt x="236" y="2987"/>
                  </a:lnTo>
                  <a:lnTo>
                    <a:pt x="236" y="2980"/>
                  </a:lnTo>
                  <a:lnTo>
                    <a:pt x="236" y="2987"/>
                  </a:lnTo>
                  <a:lnTo>
                    <a:pt x="236" y="2980"/>
                  </a:lnTo>
                  <a:lnTo>
                    <a:pt x="236" y="2987"/>
                  </a:lnTo>
                  <a:lnTo>
                    <a:pt x="236" y="2977"/>
                  </a:lnTo>
                  <a:lnTo>
                    <a:pt x="236" y="2977"/>
                  </a:lnTo>
                  <a:lnTo>
                    <a:pt x="236" y="2990"/>
                  </a:lnTo>
                  <a:lnTo>
                    <a:pt x="236" y="2990"/>
                  </a:lnTo>
                  <a:lnTo>
                    <a:pt x="236" y="2980"/>
                  </a:lnTo>
                  <a:lnTo>
                    <a:pt x="239" y="2987"/>
                  </a:lnTo>
                  <a:lnTo>
                    <a:pt x="239" y="2980"/>
                  </a:lnTo>
                  <a:lnTo>
                    <a:pt x="239" y="2980"/>
                  </a:lnTo>
                  <a:lnTo>
                    <a:pt x="239" y="2987"/>
                  </a:lnTo>
                  <a:lnTo>
                    <a:pt x="239" y="2980"/>
                  </a:lnTo>
                  <a:lnTo>
                    <a:pt x="239" y="2987"/>
                  </a:lnTo>
                  <a:lnTo>
                    <a:pt x="239" y="2984"/>
                  </a:lnTo>
                  <a:lnTo>
                    <a:pt x="239" y="2984"/>
                  </a:lnTo>
                  <a:lnTo>
                    <a:pt x="239" y="2987"/>
                  </a:lnTo>
                  <a:lnTo>
                    <a:pt x="239" y="2980"/>
                  </a:lnTo>
                  <a:lnTo>
                    <a:pt x="239" y="2980"/>
                  </a:lnTo>
                  <a:lnTo>
                    <a:pt x="239" y="2990"/>
                  </a:lnTo>
                  <a:lnTo>
                    <a:pt x="239" y="2990"/>
                  </a:lnTo>
                  <a:lnTo>
                    <a:pt x="239" y="2980"/>
                  </a:lnTo>
                  <a:lnTo>
                    <a:pt x="239" y="2987"/>
                  </a:lnTo>
                  <a:lnTo>
                    <a:pt x="239" y="2980"/>
                  </a:lnTo>
                  <a:lnTo>
                    <a:pt x="239" y="2980"/>
                  </a:lnTo>
                  <a:lnTo>
                    <a:pt x="239" y="2990"/>
                  </a:lnTo>
                  <a:lnTo>
                    <a:pt x="243" y="2987"/>
                  </a:lnTo>
                  <a:lnTo>
                    <a:pt x="243" y="2980"/>
                  </a:lnTo>
                  <a:lnTo>
                    <a:pt x="243" y="2980"/>
                  </a:lnTo>
                  <a:lnTo>
                    <a:pt x="243" y="2990"/>
                  </a:lnTo>
                  <a:lnTo>
                    <a:pt x="243" y="2987"/>
                  </a:lnTo>
                  <a:lnTo>
                    <a:pt x="243" y="2980"/>
                  </a:lnTo>
                  <a:lnTo>
                    <a:pt x="243" y="2980"/>
                  </a:lnTo>
                  <a:lnTo>
                    <a:pt x="243" y="2987"/>
                  </a:lnTo>
                  <a:lnTo>
                    <a:pt x="243" y="2980"/>
                  </a:lnTo>
                  <a:lnTo>
                    <a:pt x="243" y="2990"/>
                  </a:lnTo>
                  <a:lnTo>
                    <a:pt x="243" y="2987"/>
                  </a:lnTo>
                  <a:lnTo>
                    <a:pt x="243" y="2984"/>
                  </a:lnTo>
                  <a:lnTo>
                    <a:pt x="243" y="2987"/>
                  </a:lnTo>
                  <a:lnTo>
                    <a:pt x="243" y="2980"/>
                  </a:lnTo>
                  <a:lnTo>
                    <a:pt x="243" y="2980"/>
                  </a:lnTo>
                  <a:lnTo>
                    <a:pt x="243" y="2987"/>
                  </a:lnTo>
                  <a:lnTo>
                    <a:pt x="243" y="2987"/>
                  </a:lnTo>
                  <a:lnTo>
                    <a:pt x="243" y="2980"/>
                  </a:lnTo>
                  <a:lnTo>
                    <a:pt x="246" y="2980"/>
                  </a:lnTo>
                  <a:lnTo>
                    <a:pt x="246" y="2987"/>
                  </a:lnTo>
                  <a:lnTo>
                    <a:pt x="246" y="2977"/>
                  </a:lnTo>
                  <a:lnTo>
                    <a:pt x="246" y="2987"/>
                  </a:lnTo>
                  <a:lnTo>
                    <a:pt x="246" y="2984"/>
                  </a:lnTo>
                  <a:lnTo>
                    <a:pt x="246" y="2987"/>
                  </a:lnTo>
                  <a:lnTo>
                    <a:pt x="246" y="2987"/>
                  </a:lnTo>
                  <a:lnTo>
                    <a:pt x="246" y="2980"/>
                  </a:lnTo>
                  <a:lnTo>
                    <a:pt x="246" y="2987"/>
                  </a:lnTo>
                  <a:lnTo>
                    <a:pt x="246" y="2980"/>
                  </a:lnTo>
                  <a:lnTo>
                    <a:pt x="246" y="2980"/>
                  </a:lnTo>
                  <a:lnTo>
                    <a:pt x="246" y="2987"/>
                  </a:lnTo>
                  <a:lnTo>
                    <a:pt x="246" y="2990"/>
                  </a:lnTo>
                  <a:lnTo>
                    <a:pt x="246" y="2980"/>
                  </a:lnTo>
                  <a:lnTo>
                    <a:pt x="246" y="2987"/>
                  </a:lnTo>
                  <a:lnTo>
                    <a:pt x="246" y="2980"/>
                  </a:lnTo>
                  <a:lnTo>
                    <a:pt x="249" y="2980"/>
                  </a:lnTo>
                  <a:lnTo>
                    <a:pt x="249" y="2987"/>
                  </a:lnTo>
                  <a:lnTo>
                    <a:pt x="249" y="2977"/>
                  </a:lnTo>
                  <a:lnTo>
                    <a:pt x="249" y="2984"/>
                  </a:lnTo>
                  <a:lnTo>
                    <a:pt x="249" y="2984"/>
                  </a:lnTo>
                  <a:lnTo>
                    <a:pt x="249" y="2987"/>
                  </a:lnTo>
                  <a:lnTo>
                    <a:pt x="249" y="2980"/>
                  </a:lnTo>
                  <a:lnTo>
                    <a:pt x="249" y="2987"/>
                  </a:lnTo>
                  <a:lnTo>
                    <a:pt x="249" y="2980"/>
                  </a:lnTo>
                  <a:lnTo>
                    <a:pt x="249" y="2987"/>
                  </a:lnTo>
                  <a:lnTo>
                    <a:pt x="249" y="2987"/>
                  </a:lnTo>
                  <a:lnTo>
                    <a:pt x="249" y="2980"/>
                  </a:lnTo>
                  <a:lnTo>
                    <a:pt x="249" y="2987"/>
                  </a:lnTo>
                  <a:lnTo>
                    <a:pt x="249" y="2980"/>
                  </a:lnTo>
                  <a:lnTo>
                    <a:pt x="249" y="2977"/>
                  </a:lnTo>
                  <a:lnTo>
                    <a:pt x="249" y="2987"/>
                  </a:lnTo>
                  <a:lnTo>
                    <a:pt x="249" y="2987"/>
                  </a:lnTo>
                  <a:lnTo>
                    <a:pt x="249" y="2980"/>
                  </a:lnTo>
                  <a:lnTo>
                    <a:pt x="253" y="2987"/>
                  </a:lnTo>
                  <a:lnTo>
                    <a:pt x="253" y="2980"/>
                  </a:lnTo>
                  <a:lnTo>
                    <a:pt x="253" y="2980"/>
                  </a:lnTo>
                  <a:lnTo>
                    <a:pt x="253" y="2987"/>
                  </a:lnTo>
                  <a:lnTo>
                    <a:pt x="253" y="2980"/>
                  </a:lnTo>
                  <a:lnTo>
                    <a:pt x="253" y="2987"/>
                  </a:lnTo>
                  <a:lnTo>
                    <a:pt x="253" y="2987"/>
                  </a:lnTo>
                  <a:lnTo>
                    <a:pt x="253" y="2980"/>
                  </a:lnTo>
                  <a:lnTo>
                    <a:pt x="253" y="2987"/>
                  </a:lnTo>
                  <a:lnTo>
                    <a:pt x="253" y="2977"/>
                  </a:lnTo>
                  <a:lnTo>
                    <a:pt x="253" y="2980"/>
                  </a:lnTo>
                  <a:lnTo>
                    <a:pt x="253" y="2990"/>
                  </a:lnTo>
                  <a:lnTo>
                    <a:pt x="253" y="2990"/>
                  </a:lnTo>
                  <a:lnTo>
                    <a:pt x="253" y="2980"/>
                  </a:lnTo>
                  <a:lnTo>
                    <a:pt x="253" y="2987"/>
                  </a:lnTo>
                  <a:lnTo>
                    <a:pt x="253" y="2980"/>
                  </a:lnTo>
                  <a:lnTo>
                    <a:pt x="256" y="2987"/>
                  </a:lnTo>
                  <a:lnTo>
                    <a:pt x="256" y="2980"/>
                  </a:lnTo>
                  <a:lnTo>
                    <a:pt x="256" y="2987"/>
                  </a:lnTo>
                  <a:lnTo>
                    <a:pt x="256" y="2977"/>
                  </a:lnTo>
                  <a:lnTo>
                    <a:pt x="256" y="2987"/>
                  </a:lnTo>
                  <a:lnTo>
                    <a:pt x="256" y="2980"/>
                  </a:lnTo>
                  <a:lnTo>
                    <a:pt x="256" y="2980"/>
                  </a:lnTo>
                  <a:lnTo>
                    <a:pt x="256" y="2987"/>
                  </a:lnTo>
                  <a:lnTo>
                    <a:pt x="256" y="2987"/>
                  </a:lnTo>
                  <a:lnTo>
                    <a:pt x="256" y="2980"/>
                  </a:lnTo>
                  <a:lnTo>
                    <a:pt x="256" y="2987"/>
                  </a:lnTo>
                  <a:lnTo>
                    <a:pt x="256" y="2977"/>
                  </a:lnTo>
                  <a:lnTo>
                    <a:pt x="256" y="2977"/>
                  </a:lnTo>
                  <a:lnTo>
                    <a:pt x="256" y="2987"/>
                  </a:lnTo>
                  <a:lnTo>
                    <a:pt x="256" y="2980"/>
                  </a:lnTo>
                  <a:lnTo>
                    <a:pt x="256" y="2987"/>
                  </a:lnTo>
                  <a:lnTo>
                    <a:pt x="256" y="2980"/>
                  </a:lnTo>
                  <a:lnTo>
                    <a:pt x="256" y="2987"/>
                  </a:lnTo>
                  <a:lnTo>
                    <a:pt x="259" y="2987"/>
                  </a:lnTo>
                  <a:lnTo>
                    <a:pt x="259" y="2977"/>
                  </a:lnTo>
                  <a:lnTo>
                    <a:pt x="259" y="2987"/>
                  </a:lnTo>
                  <a:lnTo>
                    <a:pt x="259" y="2980"/>
                  </a:lnTo>
                  <a:lnTo>
                    <a:pt x="259" y="2980"/>
                  </a:lnTo>
                  <a:lnTo>
                    <a:pt x="259" y="2987"/>
                  </a:lnTo>
                  <a:lnTo>
                    <a:pt x="259" y="2987"/>
                  </a:lnTo>
                  <a:lnTo>
                    <a:pt x="259" y="2977"/>
                  </a:lnTo>
                  <a:lnTo>
                    <a:pt x="259" y="2980"/>
                  </a:lnTo>
                  <a:lnTo>
                    <a:pt x="259" y="2990"/>
                  </a:lnTo>
                  <a:lnTo>
                    <a:pt x="259" y="2987"/>
                  </a:lnTo>
                  <a:lnTo>
                    <a:pt x="259" y="2980"/>
                  </a:lnTo>
                  <a:lnTo>
                    <a:pt x="259" y="2987"/>
                  </a:lnTo>
                  <a:lnTo>
                    <a:pt x="259" y="2980"/>
                  </a:lnTo>
                  <a:lnTo>
                    <a:pt x="259" y="2977"/>
                  </a:lnTo>
                  <a:lnTo>
                    <a:pt x="259" y="2987"/>
                  </a:lnTo>
                  <a:lnTo>
                    <a:pt x="263" y="2987"/>
                  </a:lnTo>
                  <a:lnTo>
                    <a:pt x="263" y="2980"/>
                  </a:lnTo>
                  <a:lnTo>
                    <a:pt x="263" y="2977"/>
                  </a:lnTo>
                  <a:lnTo>
                    <a:pt x="263" y="2987"/>
                  </a:lnTo>
                  <a:lnTo>
                    <a:pt x="263" y="2987"/>
                  </a:lnTo>
                  <a:lnTo>
                    <a:pt x="263" y="2977"/>
                  </a:lnTo>
                  <a:lnTo>
                    <a:pt x="263" y="2987"/>
                  </a:lnTo>
                  <a:lnTo>
                    <a:pt x="263" y="2977"/>
                  </a:lnTo>
                  <a:lnTo>
                    <a:pt x="263" y="2977"/>
                  </a:lnTo>
                  <a:lnTo>
                    <a:pt x="263" y="2987"/>
                  </a:lnTo>
                  <a:lnTo>
                    <a:pt x="263" y="2990"/>
                  </a:lnTo>
                  <a:lnTo>
                    <a:pt x="263" y="2980"/>
                  </a:lnTo>
                  <a:lnTo>
                    <a:pt x="263" y="2987"/>
                  </a:lnTo>
                  <a:lnTo>
                    <a:pt x="263" y="2980"/>
                  </a:lnTo>
                  <a:lnTo>
                    <a:pt x="263" y="2980"/>
                  </a:lnTo>
                  <a:lnTo>
                    <a:pt x="263" y="2987"/>
                  </a:lnTo>
                  <a:lnTo>
                    <a:pt x="263" y="2987"/>
                  </a:lnTo>
                  <a:lnTo>
                    <a:pt x="263" y="2977"/>
                  </a:lnTo>
                  <a:lnTo>
                    <a:pt x="266" y="2977"/>
                  </a:lnTo>
                  <a:lnTo>
                    <a:pt x="266" y="2990"/>
                  </a:lnTo>
                  <a:lnTo>
                    <a:pt x="266" y="2987"/>
                  </a:lnTo>
                  <a:lnTo>
                    <a:pt x="266" y="2980"/>
                  </a:lnTo>
                  <a:lnTo>
                    <a:pt x="266" y="2977"/>
                  </a:lnTo>
                  <a:lnTo>
                    <a:pt x="266" y="2990"/>
                  </a:lnTo>
                  <a:lnTo>
                    <a:pt x="266" y="2987"/>
                  </a:lnTo>
                  <a:lnTo>
                    <a:pt x="266" y="2980"/>
                  </a:lnTo>
                  <a:lnTo>
                    <a:pt x="266" y="2980"/>
                  </a:lnTo>
                  <a:lnTo>
                    <a:pt x="266" y="2990"/>
                  </a:lnTo>
                  <a:lnTo>
                    <a:pt x="266" y="2987"/>
                  </a:lnTo>
                  <a:lnTo>
                    <a:pt x="266" y="2980"/>
                  </a:lnTo>
                  <a:lnTo>
                    <a:pt x="266" y="2980"/>
                  </a:lnTo>
                  <a:lnTo>
                    <a:pt x="266" y="2987"/>
                  </a:lnTo>
                  <a:lnTo>
                    <a:pt x="266" y="2987"/>
                  </a:lnTo>
                  <a:lnTo>
                    <a:pt x="266" y="2980"/>
                  </a:lnTo>
                  <a:lnTo>
                    <a:pt x="270" y="2987"/>
                  </a:lnTo>
                  <a:lnTo>
                    <a:pt x="270" y="2980"/>
                  </a:lnTo>
                  <a:lnTo>
                    <a:pt x="270" y="2987"/>
                  </a:lnTo>
                  <a:lnTo>
                    <a:pt x="270" y="2977"/>
                  </a:lnTo>
                  <a:lnTo>
                    <a:pt x="270" y="2980"/>
                  </a:lnTo>
                  <a:lnTo>
                    <a:pt x="270" y="2987"/>
                  </a:lnTo>
                  <a:lnTo>
                    <a:pt x="270" y="2987"/>
                  </a:lnTo>
                  <a:lnTo>
                    <a:pt x="270" y="2977"/>
                  </a:lnTo>
                  <a:lnTo>
                    <a:pt x="270" y="2980"/>
                  </a:lnTo>
                  <a:lnTo>
                    <a:pt x="270" y="2990"/>
                  </a:lnTo>
                  <a:lnTo>
                    <a:pt x="270" y="2980"/>
                  </a:lnTo>
                  <a:lnTo>
                    <a:pt x="270" y="2987"/>
                  </a:lnTo>
                  <a:lnTo>
                    <a:pt x="270" y="2987"/>
                  </a:lnTo>
                  <a:lnTo>
                    <a:pt x="270" y="2980"/>
                  </a:lnTo>
                  <a:lnTo>
                    <a:pt x="270" y="2984"/>
                  </a:lnTo>
                  <a:lnTo>
                    <a:pt x="270" y="2977"/>
                  </a:lnTo>
                  <a:lnTo>
                    <a:pt x="270" y="2987"/>
                  </a:lnTo>
                  <a:lnTo>
                    <a:pt x="270" y="2980"/>
                  </a:lnTo>
                  <a:lnTo>
                    <a:pt x="273" y="2987"/>
                  </a:lnTo>
                  <a:lnTo>
                    <a:pt x="273" y="2980"/>
                  </a:lnTo>
                  <a:lnTo>
                    <a:pt x="273" y="2987"/>
                  </a:lnTo>
                  <a:lnTo>
                    <a:pt x="273" y="2980"/>
                  </a:lnTo>
                  <a:lnTo>
                    <a:pt x="273" y="2980"/>
                  </a:lnTo>
                  <a:lnTo>
                    <a:pt x="273" y="2990"/>
                  </a:lnTo>
                  <a:lnTo>
                    <a:pt x="273" y="2980"/>
                  </a:lnTo>
                  <a:lnTo>
                    <a:pt x="273" y="2987"/>
                  </a:lnTo>
                  <a:lnTo>
                    <a:pt x="273" y="2980"/>
                  </a:lnTo>
                  <a:lnTo>
                    <a:pt x="273" y="2990"/>
                  </a:lnTo>
                  <a:lnTo>
                    <a:pt x="273" y="2987"/>
                  </a:lnTo>
                  <a:lnTo>
                    <a:pt x="273" y="2980"/>
                  </a:lnTo>
                  <a:lnTo>
                    <a:pt x="273" y="2980"/>
                  </a:lnTo>
                  <a:lnTo>
                    <a:pt x="273" y="2987"/>
                  </a:lnTo>
                  <a:lnTo>
                    <a:pt x="273" y="2980"/>
                  </a:lnTo>
                  <a:lnTo>
                    <a:pt x="273" y="2987"/>
                  </a:lnTo>
                  <a:lnTo>
                    <a:pt x="276" y="2984"/>
                  </a:lnTo>
                  <a:lnTo>
                    <a:pt x="276" y="2980"/>
                  </a:lnTo>
                  <a:lnTo>
                    <a:pt x="276" y="2980"/>
                  </a:lnTo>
                  <a:lnTo>
                    <a:pt x="276" y="2984"/>
                  </a:lnTo>
                  <a:lnTo>
                    <a:pt x="276" y="2987"/>
                  </a:lnTo>
                  <a:lnTo>
                    <a:pt x="276" y="2977"/>
                  </a:lnTo>
                  <a:lnTo>
                    <a:pt x="276" y="2990"/>
                  </a:lnTo>
                  <a:lnTo>
                    <a:pt x="276" y="2980"/>
                  </a:lnTo>
                  <a:lnTo>
                    <a:pt x="276" y="2987"/>
                  </a:lnTo>
                  <a:lnTo>
                    <a:pt x="276" y="2977"/>
                  </a:lnTo>
                  <a:lnTo>
                    <a:pt x="276" y="2977"/>
                  </a:lnTo>
                  <a:lnTo>
                    <a:pt x="276" y="2987"/>
                  </a:lnTo>
                  <a:lnTo>
                    <a:pt x="276" y="2987"/>
                  </a:lnTo>
                  <a:lnTo>
                    <a:pt x="276" y="2980"/>
                  </a:lnTo>
                  <a:lnTo>
                    <a:pt x="276" y="2977"/>
                  </a:lnTo>
                  <a:lnTo>
                    <a:pt x="276" y="2990"/>
                  </a:lnTo>
                  <a:lnTo>
                    <a:pt x="276" y="2980"/>
                  </a:lnTo>
                  <a:lnTo>
                    <a:pt x="276" y="2987"/>
                  </a:lnTo>
                  <a:lnTo>
                    <a:pt x="280" y="2987"/>
                  </a:lnTo>
                  <a:lnTo>
                    <a:pt x="280" y="2980"/>
                  </a:lnTo>
                  <a:lnTo>
                    <a:pt x="280" y="2980"/>
                  </a:lnTo>
                  <a:lnTo>
                    <a:pt x="280" y="2990"/>
                  </a:lnTo>
                  <a:lnTo>
                    <a:pt x="280" y="2987"/>
                  </a:lnTo>
                  <a:lnTo>
                    <a:pt x="280" y="2977"/>
                  </a:lnTo>
                  <a:lnTo>
                    <a:pt x="280" y="2977"/>
                  </a:lnTo>
                  <a:lnTo>
                    <a:pt x="280" y="2987"/>
                  </a:lnTo>
                  <a:lnTo>
                    <a:pt x="280" y="2987"/>
                  </a:lnTo>
                  <a:lnTo>
                    <a:pt x="280" y="2980"/>
                  </a:lnTo>
                  <a:lnTo>
                    <a:pt x="280" y="2980"/>
                  </a:lnTo>
                  <a:lnTo>
                    <a:pt x="280" y="2987"/>
                  </a:lnTo>
                  <a:lnTo>
                    <a:pt x="280" y="2980"/>
                  </a:lnTo>
                  <a:lnTo>
                    <a:pt x="280" y="2987"/>
                  </a:lnTo>
                  <a:lnTo>
                    <a:pt x="280" y="2980"/>
                  </a:lnTo>
                  <a:lnTo>
                    <a:pt x="280" y="2987"/>
                  </a:lnTo>
                  <a:lnTo>
                    <a:pt x="283" y="2987"/>
                  </a:lnTo>
                  <a:lnTo>
                    <a:pt x="283" y="2977"/>
                  </a:lnTo>
                  <a:lnTo>
                    <a:pt x="283" y="2980"/>
                  </a:lnTo>
                  <a:lnTo>
                    <a:pt x="283" y="2987"/>
                  </a:lnTo>
                  <a:lnTo>
                    <a:pt x="283" y="2987"/>
                  </a:lnTo>
                  <a:lnTo>
                    <a:pt x="283" y="2980"/>
                  </a:lnTo>
                  <a:lnTo>
                    <a:pt x="283" y="2980"/>
                  </a:lnTo>
                  <a:lnTo>
                    <a:pt x="283" y="2987"/>
                  </a:lnTo>
                  <a:lnTo>
                    <a:pt x="283" y="2980"/>
                  </a:lnTo>
                  <a:lnTo>
                    <a:pt x="283" y="2987"/>
                  </a:lnTo>
                  <a:lnTo>
                    <a:pt x="283" y="2987"/>
                  </a:lnTo>
                  <a:lnTo>
                    <a:pt x="283" y="2977"/>
                  </a:lnTo>
                  <a:lnTo>
                    <a:pt x="283" y="2977"/>
                  </a:lnTo>
                  <a:lnTo>
                    <a:pt x="283" y="2984"/>
                  </a:lnTo>
                  <a:lnTo>
                    <a:pt x="283" y="2980"/>
                  </a:lnTo>
                  <a:lnTo>
                    <a:pt x="283" y="2987"/>
                  </a:lnTo>
                  <a:lnTo>
                    <a:pt x="283" y="2987"/>
                  </a:lnTo>
                  <a:lnTo>
                    <a:pt x="283" y="2980"/>
                  </a:lnTo>
                  <a:lnTo>
                    <a:pt x="286" y="2980"/>
                  </a:lnTo>
                  <a:lnTo>
                    <a:pt x="286" y="2987"/>
                  </a:lnTo>
                  <a:lnTo>
                    <a:pt x="286" y="2984"/>
                  </a:lnTo>
                  <a:lnTo>
                    <a:pt x="286" y="2980"/>
                  </a:lnTo>
                  <a:lnTo>
                    <a:pt x="286" y="2980"/>
                  </a:lnTo>
                  <a:lnTo>
                    <a:pt x="286" y="2987"/>
                  </a:lnTo>
                  <a:lnTo>
                    <a:pt x="286" y="2980"/>
                  </a:lnTo>
                  <a:lnTo>
                    <a:pt x="286" y="2987"/>
                  </a:lnTo>
                  <a:lnTo>
                    <a:pt x="286" y="2984"/>
                  </a:lnTo>
                  <a:lnTo>
                    <a:pt x="286" y="2973"/>
                  </a:lnTo>
                  <a:lnTo>
                    <a:pt x="286" y="2973"/>
                  </a:lnTo>
                  <a:lnTo>
                    <a:pt x="286" y="2984"/>
                  </a:lnTo>
                  <a:lnTo>
                    <a:pt x="286" y="2980"/>
                  </a:lnTo>
                  <a:lnTo>
                    <a:pt x="286" y="2990"/>
                  </a:lnTo>
                  <a:lnTo>
                    <a:pt x="286" y="2987"/>
                  </a:lnTo>
                  <a:lnTo>
                    <a:pt x="286" y="2970"/>
                  </a:lnTo>
                  <a:lnTo>
                    <a:pt x="290" y="2970"/>
                  </a:lnTo>
                  <a:lnTo>
                    <a:pt x="290" y="2984"/>
                  </a:lnTo>
                  <a:lnTo>
                    <a:pt x="290" y="2980"/>
                  </a:lnTo>
                  <a:lnTo>
                    <a:pt x="290" y="2987"/>
                  </a:lnTo>
                  <a:lnTo>
                    <a:pt x="290" y="2980"/>
                  </a:lnTo>
                  <a:lnTo>
                    <a:pt x="290" y="2987"/>
                  </a:lnTo>
                  <a:lnTo>
                    <a:pt x="290" y="2967"/>
                  </a:lnTo>
                  <a:lnTo>
                    <a:pt x="290" y="2987"/>
                  </a:lnTo>
                  <a:lnTo>
                    <a:pt x="290" y="2980"/>
                  </a:lnTo>
                  <a:lnTo>
                    <a:pt x="290" y="2987"/>
                  </a:lnTo>
                  <a:lnTo>
                    <a:pt x="290" y="2987"/>
                  </a:lnTo>
                  <a:lnTo>
                    <a:pt x="290" y="2973"/>
                  </a:lnTo>
                  <a:lnTo>
                    <a:pt x="290" y="2967"/>
                  </a:lnTo>
                  <a:lnTo>
                    <a:pt x="290" y="2987"/>
                  </a:lnTo>
                  <a:lnTo>
                    <a:pt x="290" y="2987"/>
                  </a:lnTo>
                  <a:lnTo>
                    <a:pt x="290" y="2980"/>
                  </a:lnTo>
                  <a:lnTo>
                    <a:pt x="290" y="2980"/>
                  </a:lnTo>
                  <a:lnTo>
                    <a:pt x="290" y="2990"/>
                  </a:lnTo>
                  <a:lnTo>
                    <a:pt x="293" y="2987"/>
                  </a:lnTo>
                  <a:lnTo>
                    <a:pt x="293" y="2970"/>
                  </a:lnTo>
                  <a:lnTo>
                    <a:pt x="293" y="2977"/>
                  </a:lnTo>
                  <a:lnTo>
                    <a:pt x="293" y="2987"/>
                  </a:lnTo>
                  <a:lnTo>
                    <a:pt x="293" y="2987"/>
                  </a:lnTo>
                  <a:lnTo>
                    <a:pt x="293" y="2980"/>
                  </a:lnTo>
                  <a:lnTo>
                    <a:pt x="293" y="2987"/>
                  </a:lnTo>
                  <a:lnTo>
                    <a:pt x="293" y="2980"/>
                  </a:lnTo>
                  <a:lnTo>
                    <a:pt x="293" y="2977"/>
                  </a:lnTo>
                  <a:lnTo>
                    <a:pt x="293" y="2987"/>
                  </a:lnTo>
                  <a:lnTo>
                    <a:pt x="293" y="2980"/>
                  </a:lnTo>
                  <a:lnTo>
                    <a:pt x="293" y="2987"/>
                  </a:lnTo>
                  <a:lnTo>
                    <a:pt x="293" y="2987"/>
                  </a:lnTo>
                  <a:lnTo>
                    <a:pt x="293" y="2980"/>
                  </a:lnTo>
                  <a:lnTo>
                    <a:pt x="293" y="2977"/>
                  </a:lnTo>
                  <a:lnTo>
                    <a:pt x="293" y="2987"/>
                  </a:lnTo>
                  <a:lnTo>
                    <a:pt x="296" y="2984"/>
                  </a:lnTo>
                  <a:lnTo>
                    <a:pt x="296" y="2977"/>
                  </a:lnTo>
                  <a:lnTo>
                    <a:pt x="296" y="2987"/>
                  </a:lnTo>
                  <a:lnTo>
                    <a:pt x="296" y="2980"/>
                  </a:lnTo>
                  <a:lnTo>
                    <a:pt x="296" y="2980"/>
                  </a:lnTo>
                  <a:lnTo>
                    <a:pt x="296" y="2987"/>
                  </a:lnTo>
                  <a:lnTo>
                    <a:pt x="296" y="2980"/>
                  </a:lnTo>
                  <a:lnTo>
                    <a:pt x="296" y="2987"/>
                  </a:lnTo>
                  <a:lnTo>
                    <a:pt x="296" y="2987"/>
                  </a:lnTo>
                  <a:lnTo>
                    <a:pt x="296" y="2980"/>
                  </a:lnTo>
                  <a:lnTo>
                    <a:pt x="296" y="2987"/>
                  </a:lnTo>
                  <a:lnTo>
                    <a:pt x="296" y="2977"/>
                  </a:lnTo>
                  <a:lnTo>
                    <a:pt x="296" y="2987"/>
                  </a:lnTo>
                  <a:lnTo>
                    <a:pt x="296" y="2980"/>
                  </a:lnTo>
                  <a:lnTo>
                    <a:pt x="296" y="2987"/>
                  </a:lnTo>
                  <a:lnTo>
                    <a:pt x="296" y="2980"/>
                  </a:lnTo>
                  <a:lnTo>
                    <a:pt x="296" y="2987"/>
                  </a:lnTo>
                  <a:lnTo>
                    <a:pt x="296" y="2977"/>
                  </a:lnTo>
                  <a:lnTo>
                    <a:pt x="300" y="2977"/>
                  </a:lnTo>
                  <a:lnTo>
                    <a:pt x="300" y="2987"/>
                  </a:lnTo>
                  <a:lnTo>
                    <a:pt x="300" y="2977"/>
                  </a:lnTo>
                  <a:lnTo>
                    <a:pt x="300" y="2987"/>
                  </a:lnTo>
                  <a:lnTo>
                    <a:pt x="300" y="2987"/>
                  </a:lnTo>
                  <a:lnTo>
                    <a:pt x="300" y="2980"/>
                  </a:lnTo>
                  <a:lnTo>
                    <a:pt x="300" y="2980"/>
                  </a:lnTo>
                  <a:lnTo>
                    <a:pt x="300" y="2990"/>
                  </a:lnTo>
                  <a:lnTo>
                    <a:pt x="300" y="2980"/>
                  </a:lnTo>
                  <a:lnTo>
                    <a:pt x="300" y="2987"/>
                  </a:lnTo>
                  <a:lnTo>
                    <a:pt x="300" y="2987"/>
                  </a:lnTo>
                  <a:lnTo>
                    <a:pt x="300" y="2980"/>
                  </a:lnTo>
                  <a:lnTo>
                    <a:pt x="300" y="2987"/>
                  </a:lnTo>
                  <a:lnTo>
                    <a:pt x="300" y="2977"/>
                  </a:lnTo>
                  <a:lnTo>
                    <a:pt x="300" y="2980"/>
                  </a:lnTo>
                  <a:lnTo>
                    <a:pt x="300" y="2987"/>
                  </a:lnTo>
                  <a:lnTo>
                    <a:pt x="303" y="2980"/>
                  </a:lnTo>
                  <a:lnTo>
                    <a:pt x="303" y="2987"/>
                  </a:lnTo>
                  <a:lnTo>
                    <a:pt x="303" y="2987"/>
                  </a:lnTo>
                  <a:lnTo>
                    <a:pt x="303" y="2449"/>
                  </a:lnTo>
                  <a:lnTo>
                    <a:pt x="303" y="2281"/>
                  </a:lnTo>
                  <a:lnTo>
                    <a:pt x="303" y="2973"/>
                  </a:lnTo>
                  <a:lnTo>
                    <a:pt x="303" y="2973"/>
                  </a:lnTo>
                  <a:lnTo>
                    <a:pt x="303" y="2987"/>
                  </a:lnTo>
                  <a:lnTo>
                    <a:pt x="303" y="2990"/>
                  </a:lnTo>
                  <a:lnTo>
                    <a:pt x="303" y="2899"/>
                  </a:lnTo>
                  <a:lnTo>
                    <a:pt x="303" y="1702"/>
                  </a:lnTo>
                  <a:lnTo>
                    <a:pt x="303" y="2936"/>
                  </a:lnTo>
                  <a:lnTo>
                    <a:pt x="303" y="2936"/>
                  </a:lnTo>
                  <a:lnTo>
                    <a:pt x="303" y="2984"/>
                  </a:lnTo>
                  <a:lnTo>
                    <a:pt x="303" y="2977"/>
                  </a:lnTo>
                  <a:lnTo>
                    <a:pt x="303" y="2984"/>
                  </a:lnTo>
                  <a:lnTo>
                    <a:pt x="303" y="2980"/>
                  </a:lnTo>
                  <a:lnTo>
                    <a:pt x="303" y="902"/>
                  </a:lnTo>
                  <a:lnTo>
                    <a:pt x="307" y="2617"/>
                  </a:lnTo>
                  <a:lnTo>
                    <a:pt x="307" y="2973"/>
                  </a:lnTo>
                  <a:lnTo>
                    <a:pt x="307" y="2970"/>
                  </a:lnTo>
                  <a:lnTo>
                    <a:pt x="307" y="2980"/>
                  </a:lnTo>
                  <a:lnTo>
                    <a:pt x="307" y="2984"/>
                  </a:lnTo>
                  <a:lnTo>
                    <a:pt x="307" y="1046"/>
                  </a:lnTo>
                  <a:lnTo>
                    <a:pt x="307" y="1208"/>
                  </a:lnTo>
                  <a:lnTo>
                    <a:pt x="307" y="2967"/>
                  </a:lnTo>
                  <a:lnTo>
                    <a:pt x="307" y="2967"/>
                  </a:lnTo>
                  <a:lnTo>
                    <a:pt x="307" y="2980"/>
                  </a:lnTo>
                  <a:lnTo>
                    <a:pt x="307" y="2980"/>
                  </a:lnTo>
                  <a:lnTo>
                    <a:pt x="307" y="2469"/>
                  </a:lnTo>
                  <a:lnTo>
                    <a:pt x="307" y="1968"/>
                  </a:lnTo>
                  <a:lnTo>
                    <a:pt x="307" y="2953"/>
                  </a:lnTo>
                  <a:lnTo>
                    <a:pt x="307" y="2953"/>
                  </a:lnTo>
                  <a:lnTo>
                    <a:pt x="307" y="2980"/>
                  </a:lnTo>
                  <a:lnTo>
                    <a:pt x="310" y="2984"/>
                  </a:lnTo>
                  <a:lnTo>
                    <a:pt x="310" y="2970"/>
                  </a:lnTo>
                  <a:lnTo>
                    <a:pt x="310" y="2970"/>
                  </a:lnTo>
                  <a:lnTo>
                    <a:pt x="310" y="2671"/>
                  </a:lnTo>
                  <a:lnTo>
                    <a:pt x="310" y="2960"/>
                  </a:lnTo>
                  <a:lnTo>
                    <a:pt x="310" y="2984"/>
                  </a:lnTo>
                  <a:lnTo>
                    <a:pt x="310" y="2984"/>
                  </a:lnTo>
                  <a:lnTo>
                    <a:pt x="310" y="2977"/>
                  </a:lnTo>
                  <a:lnTo>
                    <a:pt x="310" y="2984"/>
                  </a:lnTo>
                  <a:lnTo>
                    <a:pt x="310" y="2916"/>
                  </a:lnTo>
                  <a:lnTo>
                    <a:pt x="310" y="2957"/>
                  </a:lnTo>
                  <a:lnTo>
                    <a:pt x="310" y="2987"/>
                  </a:lnTo>
                  <a:lnTo>
                    <a:pt x="310" y="2987"/>
                  </a:lnTo>
                  <a:lnTo>
                    <a:pt x="310" y="2977"/>
                  </a:lnTo>
                  <a:lnTo>
                    <a:pt x="310" y="2987"/>
                  </a:lnTo>
                  <a:lnTo>
                    <a:pt x="310" y="2967"/>
                  </a:lnTo>
                  <a:lnTo>
                    <a:pt x="310" y="2967"/>
                  </a:lnTo>
                  <a:lnTo>
                    <a:pt x="310" y="2987"/>
                  </a:lnTo>
                  <a:lnTo>
                    <a:pt x="313" y="2977"/>
                  </a:lnTo>
                  <a:lnTo>
                    <a:pt x="313" y="2987"/>
                  </a:lnTo>
                  <a:lnTo>
                    <a:pt x="313" y="2987"/>
                  </a:lnTo>
                  <a:lnTo>
                    <a:pt x="313" y="2980"/>
                  </a:lnTo>
                  <a:lnTo>
                    <a:pt x="313" y="2980"/>
                  </a:lnTo>
                  <a:lnTo>
                    <a:pt x="313" y="2984"/>
                  </a:lnTo>
                  <a:lnTo>
                    <a:pt x="313" y="2987"/>
                  </a:lnTo>
                  <a:lnTo>
                    <a:pt x="313" y="2980"/>
                  </a:lnTo>
                  <a:lnTo>
                    <a:pt x="313" y="2980"/>
                  </a:lnTo>
                  <a:lnTo>
                    <a:pt x="313" y="2987"/>
                  </a:lnTo>
                  <a:lnTo>
                    <a:pt x="313" y="2980"/>
                  </a:lnTo>
                  <a:lnTo>
                    <a:pt x="313" y="2987"/>
                  </a:lnTo>
                  <a:lnTo>
                    <a:pt x="313" y="2980"/>
                  </a:lnTo>
                  <a:lnTo>
                    <a:pt x="313" y="2987"/>
                  </a:lnTo>
                  <a:lnTo>
                    <a:pt x="313" y="2987"/>
                  </a:lnTo>
                  <a:lnTo>
                    <a:pt x="313" y="2980"/>
                  </a:lnTo>
                  <a:lnTo>
                    <a:pt x="317" y="2987"/>
                  </a:lnTo>
                  <a:lnTo>
                    <a:pt x="317" y="2980"/>
                  </a:lnTo>
                  <a:lnTo>
                    <a:pt x="317" y="2987"/>
                  </a:lnTo>
                  <a:lnTo>
                    <a:pt x="317" y="2980"/>
                  </a:lnTo>
                  <a:lnTo>
                    <a:pt x="317" y="2987"/>
                  </a:lnTo>
                  <a:lnTo>
                    <a:pt x="317" y="2980"/>
                  </a:lnTo>
                  <a:lnTo>
                    <a:pt x="317" y="2987"/>
                  </a:lnTo>
                  <a:lnTo>
                    <a:pt x="317" y="2980"/>
                  </a:lnTo>
                  <a:lnTo>
                    <a:pt x="317" y="2980"/>
                  </a:lnTo>
                  <a:lnTo>
                    <a:pt x="317" y="2990"/>
                  </a:lnTo>
                  <a:lnTo>
                    <a:pt x="317" y="2980"/>
                  </a:lnTo>
                  <a:lnTo>
                    <a:pt x="317" y="2984"/>
                  </a:lnTo>
                  <a:lnTo>
                    <a:pt x="317" y="2980"/>
                  </a:lnTo>
                  <a:lnTo>
                    <a:pt x="317" y="2987"/>
                  </a:lnTo>
                  <a:lnTo>
                    <a:pt x="317" y="2977"/>
                  </a:lnTo>
                  <a:lnTo>
                    <a:pt x="317" y="2987"/>
                  </a:lnTo>
                  <a:lnTo>
                    <a:pt x="317" y="2980"/>
                  </a:lnTo>
                  <a:lnTo>
                    <a:pt x="317" y="2987"/>
                  </a:lnTo>
                  <a:lnTo>
                    <a:pt x="320" y="2987"/>
                  </a:lnTo>
                  <a:lnTo>
                    <a:pt x="320" y="2980"/>
                  </a:lnTo>
                  <a:lnTo>
                    <a:pt x="320" y="2984"/>
                  </a:lnTo>
                  <a:lnTo>
                    <a:pt x="320" y="2990"/>
                  </a:lnTo>
                  <a:lnTo>
                    <a:pt x="320" y="2980"/>
                  </a:lnTo>
                  <a:lnTo>
                    <a:pt x="320" y="2987"/>
                  </a:lnTo>
                  <a:lnTo>
                    <a:pt x="320" y="2987"/>
                  </a:lnTo>
                  <a:lnTo>
                    <a:pt x="320" y="2984"/>
                  </a:lnTo>
                  <a:lnTo>
                    <a:pt x="320" y="2987"/>
                  </a:lnTo>
                  <a:lnTo>
                    <a:pt x="320" y="2980"/>
                  </a:lnTo>
                  <a:lnTo>
                    <a:pt x="320" y="2984"/>
                  </a:lnTo>
                  <a:lnTo>
                    <a:pt x="320" y="2990"/>
                  </a:lnTo>
                  <a:lnTo>
                    <a:pt x="320" y="2980"/>
                  </a:lnTo>
                  <a:lnTo>
                    <a:pt x="320" y="2987"/>
                  </a:lnTo>
                  <a:lnTo>
                    <a:pt x="320" y="2987"/>
                  </a:lnTo>
                  <a:lnTo>
                    <a:pt x="320" y="2980"/>
                  </a:lnTo>
                  <a:lnTo>
                    <a:pt x="323" y="2980"/>
                  </a:lnTo>
                  <a:lnTo>
                    <a:pt x="323" y="2990"/>
                  </a:lnTo>
                  <a:lnTo>
                    <a:pt x="323" y="2987"/>
                  </a:lnTo>
                  <a:lnTo>
                    <a:pt x="323" y="2980"/>
                  </a:lnTo>
                  <a:lnTo>
                    <a:pt x="323" y="2987"/>
                  </a:lnTo>
                  <a:lnTo>
                    <a:pt x="323" y="2980"/>
                  </a:lnTo>
                  <a:lnTo>
                    <a:pt x="323" y="2980"/>
                  </a:lnTo>
                  <a:lnTo>
                    <a:pt x="323" y="2990"/>
                  </a:lnTo>
                  <a:lnTo>
                    <a:pt x="323" y="2980"/>
                  </a:lnTo>
                  <a:lnTo>
                    <a:pt x="323" y="2987"/>
                  </a:lnTo>
                  <a:lnTo>
                    <a:pt x="323" y="2980"/>
                  </a:lnTo>
                  <a:lnTo>
                    <a:pt x="323" y="2987"/>
                  </a:lnTo>
                  <a:lnTo>
                    <a:pt x="323" y="2980"/>
                  </a:lnTo>
                  <a:lnTo>
                    <a:pt x="323" y="2990"/>
                  </a:lnTo>
                  <a:lnTo>
                    <a:pt x="323" y="2987"/>
                  </a:lnTo>
                  <a:lnTo>
                    <a:pt x="323" y="2980"/>
                  </a:lnTo>
                  <a:lnTo>
                    <a:pt x="327" y="2990"/>
                  </a:lnTo>
                  <a:lnTo>
                    <a:pt x="327" y="2980"/>
                  </a:lnTo>
                  <a:lnTo>
                    <a:pt x="327" y="2980"/>
                  </a:lnTo>
                  <a:lnTo>
                    <a:pt x="327" y="2987"/>
                  </a:lnTo>
                  <a:lnTo>
                    <a:pt x="327" y="2980"/>
                  </a:lnTo>
                  <a:lnTo>
                    <a:pt x="327" y="2987"/>
                  </a:lnTo>
                  <a:lnTo>
                    <a:pt x="327" y="2987"/>
                  </a:lnTo>
                  <a:lnTo>
                    <a:pt x="327" y="2980"/>
                  </a:lnTo>
                  <a:lnTo>
                    <a:pt x="327" y="2987"/>
                  </a:lnTo>
                  <a:lnTo>
                    <a:pt x="327" y="2980"/>
                  </a:lnTo>
                  <a:lnTo>
                    <a:pt x="327" y="2980"/>
                  </a:lnTo>
                  <a:lnTo>
                    <a:pt x="327" y="2987"/>
                  </a:lnTo>
                  <a:lnTo>
                    <a:pt x="327" y="2980"/>
                  </a:lnTo>
                  <a:lnTo>
                    <a:pt x="327" y="2990"/>
                  </a:lnTo>
                  <a:lnTo>
                    <a:pt x="327" y="2980"/>
                  </a:lnTo>
                  <a:lnTo>
                    <a:pt x="327" y="2987"/>
                  </a:lnTo>
                  <a:lnTo>
                    <a:pt x="327" y="2987"/>
                  </a:lnTo>
                  <a:lnTo>
                    <a:pt x="327" y="2980"/>
                  </a:lnTo>
                  <a:lnTo>
                    <a:pt x="330" y="2980"/>
                  </a:lnTo>
                  <a:lnTo>
                    <a:pt x="330" y="2987"/>
                  </a:lnTo>
                  <a:lnTo>
                    <a:pt x="330" y="2987"/>
                  </a:lnTo>
                  <a:lnTo>
                    <a:pt x="330" y="2980"/>
                  </a:lnTo>
                  <a:lnTo>
                    <a:pt x="330" y="2987"/>
                  </a:lnTo>
                  <a:lnTo>
                    <a:pt x="330" y="2980"/>
                  </a:lnTo>
                  <a:lnTo>
                    <a:pt x="330" y="2987"/>
                  </a:lnTo>
                  <a:lnTo>
                    <a:pt x="330" y="2980"/>
                  </a:lnTo>
                  <a:lnTo>
                    <a:pt x="330" y="2987"/>
                  </a:lnTo>
                  <a:lnTo>
                    <a:pt x="330" y="2980"/>
                  </a:lnTo>
                  <a:lnTo>
                    <a:pt x="330" y="2980"/>
                  </a:lnTo>
                  <a:lnTo>
                    <a:pt x="330" y="2987"/>
                  </a:lnTo>
                  <a:lnTo>
                    <a:pt x="330" y="2987"/>
                  </a:lnTo>
                  <a:lnTo>
                    <a:pt x="330" y="2977"/>
                  </a:lnTo>
                  <a:lnTo>
                    <a:pt x="330" y="2977"/>
                  </a:lnTo>
                  <a:lnTo>
                    <a:pt x="330" y="2987"/>
                  </a:lnTo>
                  <a:lnTo>
                    <a:pt x="333" y="2987"/>
                  </a:lnTo>
                  <a:lnTo>
                    <a:pt x="333" y="2980"/>
                  </a:lnTo>
                  <a:lnTo>
                    <a:pt x="333" y="2990"/>
                  </a:lnTo>
                  <a:lnTo>
                    <a:pt x="333" y="2980"/>
                  </a:lnTo>
                  <a:lnTo>
                    <a:pt x="333" y="2980"/>
                  </a:lnTo>
                  <a:lnTo>
                    <a:pt x="333" y="2990"/>
                  </a:lnTo>
                  <a:lnTo>
                    <a:pt x="333" y="2990"/>
                  </a:lnTo>
                  <a:lnTo>
                    <a:pt x="333" y="2980"/>
                  </a:lnTo>
                  <a:lnTo>
                    <a:pt x="333" y="2990"/>
                  </a:lnTo>
                  <a:lnTo>
                    <a:pt x="333" y="2980"/>
                  </a:lnTo>
                  <a:lnTo>
                    <a:pt x="333" y="2980"/>
                  </a:lnTo>
                  <a:lnTo>
                    <a:pt x="333" y="2990"/>
                  </a:lnTo>
                  <a:lnTo>
                    <a:pt x="333" y="2987"/>
                  </a:lnTo>
                  <a:lnTo>
                    <a:pt x="333" y="2980"/>
                  </a:lnTo>
                  <a:lnTo>
                    <a:pt x="333" y="2987"/>
                  </a:lnTo>
                  <a:lnTo>
                    <a:pt x="333" y="2980"/>
                  </a:lnTo>
                  <a:lnTo>
                    <a:pt x="333" y="2987"/>
                  </a:lnTo>
                  <a:lnTo>
                    <a:pt x="333" y="2980"/>
                  </a:lnTo>
                  <a:lnTo>
                    <a:pt x="337" y="2987"/>
                  </a:lnTo>
                  <a:lnTo>
                    <a:pt x="337" y="2977"/>
                  </a:lnTo>
                  <a:lnTo>
                    <a:pt x="337" y="2980"/>
                  </a:lnTo>
                  <a:lnTo>
                    <a:pt x="337" y="2987"/>
                  </a:lnTo>
                  <a:lnTo>
                    <a:pt x="337" y="2987"/>
                  </a:lnTo>
                  <a:lnTo>
                    <a:pt x="337" y="2980"/>
                  </a:lnTo>
                  <a:lnTo>
                    <a:pt x="337" y="2990"/>
                  </a:lnTo>
                  <a:lnTo>
                    <a:pt x="337" y="2980"/>
                  </a:lnTo>
                  <a:lnTo>
                    <a:pt x="337" y="2977"/>
                  </a:lnTo>
                  <a:lnTo>
                    <a:pt x="337" y="2987"/>
                  </a:lnTo>
                  <a:lnTo>
                    <a:pt x="337" y="2990"/>
                  </a:lnTo>
                  <a:lnTo>
                    <a:pt x="337" y="2984"/>
                  </a:lnTo>
                  <a:lnTo>
                    <a:pt x="337" y="2984"/>
                  </a:lnTo>
                  <a:lnTo>
                    <a:pt x="337" y="2987"/>
                  </a:lnTo>
                  <a:lnTo>
                    <a:pt x="337" y="2984"/>
                  </a:lnTo>
                  <a:lnTo>
                    <a:pt x="337" y="2987"/>
                  </a:lnTo>
                  <a:lnTo>
                    <a:pt x="340" y="2980"/>
                  </a:lnTo>
                  <a:lnTo>
                    <a:pt x="340" y="2987"/>
                  </a:lnTo>
                  <a:lnTo>
                    <a:pt x="340" y="2987"/>
                  </a:lnTo>
                  <a:lnTo>
                    <a:pt x="340" y="2980"/>
                  </a:lnTo>
                  <a:lnTo>
                    <a:pt x="340" y="2987"/>
                  </a:lnTo>
                  <a:lnTo>
                    <a:pt x="340" y="2980"/>
                  </a:lnTo>
                  <a:lnTo>
                    <a:pt x="340" y="2977"/>
                  </a:lnTo>
                  <a:lnTo>
                    <a:pt x="340" y="2987"/>
                  </a:lnTo>
                  <a:lnTo>
                    <a:pt x="340" y="2987"/>
                  </a:lnTo>
                  <a:lnTo>
                    <a:pt x="340" y="2980"/>
                  </a:lnTo>
                  <a:lnTo>
                    <a:pt x="340" y="2980"/>
                  </a:lnTo>
                  <a:lnTo>
                    <a:pt x="340" y="2987"/>
                  </a:lnTo>
                  <a:lnTo>
                    <a:pt x="340" y="2980"/>
                  </a:lnTo>
                  <a:lnTo>
                    <a:pt x="340" y="2987"/>
                  </a:lnTo>
                  <a:lnTo>
                    <a:pt x="340" y="2987"/>
                  </a:lnTo>
                  <a:lnTo>
                    <a:pt x="340" y="2980"/>
                  </a:lnTo>
                  <a:lnTo>
                    <a:pt x="340" y="2987"/>
                  </a:lnTo>
                  <a:lnTo>
                    <a:pt x="340" y="2980"/>
                  </a:lnTo>
                  <a:lnTo>
                    <a:pt x="343" y="2987"/>
                  </a:lnTo>
                  <a:lnTo>
                    <a:pt x="343" y="2980"/>
                  </a:lnTo>
                  <a:lnTo>
                    <a:pt x="343" y="2987"/>
                  </a:lnTo>
                  <a:lnTo>
                    <a:pt x="343" y="2980"/>
                  </a:lnTo>
                  <a:lnTo>
                    <a:pt x="343" y="2980"/>
                  </a:lnTo>
                  <a:lnTo>
                    <a:pt x="343" y="2987"/>
                  </a:lnTo>
                  <a:lnTo>
                    <a:pt x="343" y="2987"/>
                  </a:lnTo>
                  <a:lnTo>
                    <a:pt x="343" y="2980"/>
                  </a:lnTo>
                  <a:lnTo>
                    <a:pt x="343" y="2980"/>
                  </a:lnTo>
                  <a:lnTo>
                    <a:pt x="343" y="2987"/>
                  </a:lnTo>
                  <a:lnTo>
                    <a:pt x="343" y="2977"/>
                  </a:lnTo>
                  <a:lnTo>
                    <a:pt x="343" y="2990"/>
                  </a:lnTo>
                  <a:lnTo>
                    <a:pt x="343" y="2987"/>
                  </a:lnTo>
                  <a:lnTo>
                    <a:pt x="343" y="2980"/>
                  </a:lnTo>
                  <a:lnTo>
                    <a:pt x="343" y="2977"/>
                  </a:lnTo>
                  <a:lnTo>
                    <a:pt x="343" y="2987"/>
                  </a:lnTo>
                  <a:lnTo>
                    <a:pt x="347" y="2987"/>
                  </a:lnTo>
                  <a:lnTo>
                    <a:pt x="347" y="2977"/>
                  </a:lnTo>
                  <a:lnTo>
                    <a:pt x="347" y="2987"/>
                  </a:lnTo>
                  <a:lnTo>
                    <a:pt x="347" y="2977"/>
                  </a:lnTo>
                  <a:lnTo>
                    <a:pt x="347" y="2987"/>
                  </a:lnTo>
                  <a:lnTo>
                    <a:pt x="347" y="2977"/>
                  </a:lnTo>
                  <a:lnTo>
                    <a:pt x="347" y="2987"/>
                  </a:lnTo>
                  <a:lnTo>
                    <a:pt x="347" y="2980"/>
                  </a:lnTo>
                  <a:lnTo>
                    <a:pt x="347" y="2980"/>
                  </a:lnTo>
                  <a:lnTo>
                    <a:pt x="347" y="2984"/>
                  </a:lnTo>
                  <a:lnTo>
                    <a:pt x="347" y="2977"/>
                  </a:lnTo>
                  <a:lnTo>
                    <a:pt x="347" y="2987"/>
                  </a:lnTo>
                  <a:lnTo>
                    <a:pt x="347" y="2987"/>
                  </a:lnTo>
                  <a:lnTo>
                    <a:pt x="347" y="2977"/>
                  </a:lnTo>
                  <a:lnTo>
                    <a:pt x="347" y="2984"/>
                  </a:lnTo>
                  <a:lnTo>
                    <a:pt x="347" y="2977"/>
                  </a:lnTo>
                  <a:lnTo>
                    <a:pt x="350" y="2984"/>
                  </a:lnTo>
                  <a:lnTo>
                    <a:pt x="350" y="2980"/>
                  </a:lnTo>
                  <a:lnTo>
                    <a:pt x="350" y="2977"/>
                  </a:lnTo>
                  <a:lnTo>
                    <a:pt x="350" y="2987"/>
                  </a:lnTo>
                  <a:lnTo>
                    <a:pt x="350" y="2987"/>
                  </a:lnTo>
                  <a:lnTo>
                    <a:pt x="350" y="2980"/>
                  </a:lnTo>
                  <a:lnTo>
                    <a:pt x="350" y="2987"/>
                  </a:lnTo>
                  <a:lnTo>
                    <a:pt x="350" y="2980"/>
                  </a:lnTo>
                  <a:lnTo>
                    <a:pt x="350" y="2987"/>
                  </a:lnTo>
                  <a:lnTo>
                    <a:pt x="350" y="2980"/>
                  </a:lnTo>
                  <a:lnTo>
                    <a:pt x="350" y="2980"/>
                  </a:lnTo>
                  <a:lnTo>
                    <a:pt x="350" y="2987"/>
                  </a:lnTo>
                  <a:lnTo>
                    <a:pt x="350" y="2987"/>
                  </a:lnTo>
                  <a:lnTo>
                    <a:pt x="350" y="2980"/>
                  </a:lnTo>
                  <a:lnTo>
                    <a:pt x="350" y="2987"/>
                  </a:lnTo>
                  <a:lnTo>
                    <a:pt x="350" y="2980"/>
                  </a:lnTo>
                  <a:lnTo>
                    <a:pt x="350" y="2987"/>
                  </a:lnTo>
                  <a:lnTo>
                    <a:pt x="350" y="2980"/>
                  </a:lnTo>
                  <a:lnTo>
                    <a:pt x="354" y="2977"/>
                  </a:lnTo>
                  <a:lnTo>
                    <a:pt x="354" y="2987"/>
                  </a:lnTo>
                  <a:lnTo>
                    <a:pt x="354" y="2980"/>
                  </a:lnTo>
                  <a:lnTo>
                    <a:pt x="354" y="2987"/>
                  </a:lnTo>
                  <a:lnTo>
                    <a:pt x="354" y="2980"/>
                  </a:lnTo>
                  <a:lnTo>
                    <a:pt x="354" y="2987"/>
                  </a:lnTo>
                  <a:lnTo>
                    <a:pt x="354" y="2984"/>
                  </a:lnTo>
                  <a:lnTo>
                    <a:pt x="354" y="2990"/>
                  </a:lnTo>
                  <a:lnTo>
                    <a:pt x="354" y="2980"/>
                  </a:lnTo>
                  <a:lnTo>
                    <a:pt x="354" y="2987"/>
                  </a:lnTo>
                  <a:lnTo>
                    <a:pt x="354" y="2990"/>
                  </a:lnTo>
                  <a:lnTo>
                    <a:pt x="354" y="2980"/>
                  </a:lnTo>
                  <a:lnTo>
                    <a:pt x="354" y="2980"/>
                  </a:lnTo>
                  <a:lnTo>
                    <a:pt x="354" y="2987"/>
                  </a:lnTo>
                  <a:lnTo>
                    <a:pt x="354" y="2990"/>
                  </a:lnTo>
                  <a:lnTo>
                    <a:pt x="354" y="2980"/>
                  </a:lnTo>
                  <a:lnTo>
                    <a:pt x="357" y="2987"/>
                  </a:lnTo>
                  <a:lnTo>
                    <a:pt x="357" y="2980"/>
                  </a:lnTo>
                  <a:lnTo>
                    <a:pt x="357" y="2980"/>
                  </a:lnTo>
                  <a:lnTo>
                    <a:pt x="357" y="2990"/>
                  </a:lnTo>
                  <a:lnTo>
                    <a:pt x="357" y="2984"/>
                  </a:lnTo>
                  <a:lnTo>
                    <a:pt x="357" y="2990"/>
                  </a:lnTo>
                  <a:lnTo>
                    <a:pt x="357" y="2987"/>
                  </a:lnTo>
                  <a:lnTo>
                    <a:pt x="357" y="2980"/>
                  </a:lnTo>
                  <a:lnTo>
                    <a:pt x="357" y="2980"/>
                  </a:lnTo>
                  <a:lnTo>
                    <a:pt x="357" y="2987"/>
                  </a:lnTo>
                  <a:lnTo>
                    <a:pt x="357" y="2977"/>
                  </a:lnTo>
                  <a:lnTo>
                    <a:pt x="357" y="2987"/>
                  </a:lnTo>
                  <a:lnTo>
                    <a:pt x="357" y="2990"/>
                  </a:lnTo>
                  <a:lnTo>
                    <a:pt x="357" y="2980"/>
                  </a:lnTo>
                  <a:lnTo>
                    <a:pt x="357" y="2980"/>
                  </a:lnTo>
                  <a:lnTo>
                    <a:pt x="357" y="2990"/>
                  </a:lnTo>
                  <a:lnTo>
                    <a:pt x="360" y="2980"/>
                  </a:lnTo>
                  <a:lnTo>
                    <a:pt x="360" y="2987"/>
                  </a:lnTo>
                  <a:lnTo>
                    <a:pt x="360" y="2987"/>
                  </a:lnTo>
                  <a:lnTo>
                    <a:pt x="360" y="2980"/>
                  </a:lnTo>
                  <a:lnTo>
                    <a:pt x="360" y="2980"/>
                  </a:lnTo>
                  <a:lnTo>
                    <a:pt x="360" y="2987"/>
                  </a:lnTo>
                  <a:lnTo>
                    <a:pt x="360" y="2987"/>
                  </a:lnTo>
                  <a:lnTo>
                    <a:pt x="360" y="2980"/>
                  </a:lnTo>
                  <a:lnTo>
                    <a:pt x="360" y="2987"/>
                  </a:lnTo>
                  <a:lnTo>
                    <a:pt x="360" y="2980"/>
                  </a:lnTo>
                  <a:lnTo>
                    <a:pt x="360" y="2980"/>
                  </a:lnTo>
                  <a:lnTo>
                    <a:pt x="360" y="2987"/>
                  </a:lnTo>
                  <a:lnTo>
                    <a:pt x="360" y="2980"/>
                  </a:lnTo>
                  <a:lnTo>
                    <a:pt x="360" y="2987"/>
                  </a:lnTo>
                  <a:lnTo>
                    <a:pt x="360" y="2980"/>
                  </a:lnTo>
                  <a:lnTo>
                    <a:pt x="360" y="2987"/>
                  </a:lnTo>
                  <a:lnTo>
                    <a:pt x="360" y="2980"/>
                  </a:lnTo>
                  <a:lnTo>
                    <a:pt x="360" y="2987"/>
                  </a:lnTo>
                  <a:lnTo>
                    <a:pt x="364" y="2987"/>
                  </a:lnTo>
                  <a:lnTo>
                    <a:pt x="364" y="2980"/>
                  </a:lnTo>
                  <a:lnTo>
                    <a:pt x="364" y="2980"/>
                  </a:lnTo>
                  <a:lnTo>
                    <a:pt x="364" y="2987"/>
                  </a:lnTo>
                  <a:lnTo>
                    <a:pt x="364" y="2990"/>
                  </a:lnTo>
                  <a:lnTo>
                    <a:pt x="364" y="2980"/>
                  </a:lnTo>
                  <a:lnTo>
                    <a:pt x="364" y="2987"/>
                  </a:lnTo>
                  <a:lnTo>
                    <a:pt x="364" y="2980"/>
                  </a:lnTo>
                  <a:lnTo>
                    <a:pt x="364" y="2980"/>
                  </a:lnTo>
                  <a:lnTo>
                    <a:pt x="364" y="2987"/>
                  </a:lnTo>
                  <a:lnTo>
                    <a:pt x="364" y="2987"/>
                  </a:lnTo>
                  <a:lnTo>
                    <a:pt x="364" y="2980"/>
                  </a:lnTo>
                  <a:lnTo>
                    <a:pt x="364" y="2980"/>
                  </a:lnTo>
                  <a:lnTo>
                    <a:pt x="364" y="2987"/>
                  </a:lnTo>
                  <a:lnTo>
                    <a:pt x="364" y="2984"/>
                  </a:lnTo>
                  <a:lnTo>
                    <a:pt x="364" y="2987"/>
                  </a:lnTo>
                  <a:lnTo>
                    <a:pt x="367" y="2987"/>
                  </a:lnTo>
                  <a:lnTo>
                    <a:pt x="367" y="2984"/>
                  </a:lnTo>
                  <a:lnTo>
                    <a:pt x="367" y="2980"/>
                  </a:lnTo>
                  <a:lnTo>
                    <a:pt x="367" y="2987"/>
                  </a:lnTo>
                  <a:lnTo>
                    <a:pt x="367" y="2990"/>
                  </a:lnTo>
                  <a:lnTo>
                    <a:pt x="367" y="2980"/>
                  </a:lnTo>
                  <a:lnTo>
                    <a:pt x="367" y="2984"/>
                  </a:lnTo>
                  <a:lnTo>
                    <a:pt x="367" y="2977"/>
                  </a:lnTo>
                  <a:lnTo>
                    <a:pt x="367" y="2980"/>
                  </a:lnTo>
                  <a:lnTo>
                    <a:pt x="367" y="2987"/>
                  </a:lnTo>
                  <a:lnTo>
                    <a:pt x="367" y="2980"/>
                  </a:lnTo>
                  <a:lnTo>
                    <a:pt x="367" y="2987"/>
                  </a:lnTo>
                  <a:lnTo>
                    <a:pt x="367" y="2990"/>
                  </a:lnTo>
                  <a:lnTo>
                    <a:pt x="367" y="2980"/>
                  </a:lnTo>
                  <a:lnTo>
                    <a:pt x="367" y="2987"/>
                  </a:lnTo>
                  <a:lnTo>
                    <a:pt x="367" y="2980"/>
                  </a:lnTo>
                  <a:lnTo>
                    <a:pt x="367" y="2987"/>
                  </a:lnTo>
                  <a:lnTo>
                    <a:pt x="367" y="2980"/>
                  </a:lnTo>
                  <a:lnTo>
                    <a:pt x="370" y="2984"/>
                  </a:lnTo>
                  <a:lnTo>
                    <a:pt x="370" y="2987"/>
                  </a:lnTo>
                  <a:lnTo>
                    <a:pt x="370" y="2980"/>
                  </a:lnTo>
                  <a:lnTo>
                    <a:pt x="370" y="2987"/>
                  </a:lnTo>
                  <a:lnTo>
                    <a:pt x="370" y="2987"/>
                  </a:lnTo>
                  <a:lnTo>
                    <a:pt x="370" y="2980"/>
                  </a:lnTo>
                  <a:lnTo>
                    <a:pt x="370" y="2990"/>
                  </a:lnTo>
                  <a:lnTo>
                    <a:pt x="370" y="2977"/>
                  </a:lnTo>
                  <a:lnTo>
                    <a:pt x="370" y="2980"/>
                  </a:lnTo>
                  <a:lnTo>
                    <a:pt x="370" y="2987"/>
                  </a:lnTo>
                  <a:lnTo>
                    <a:pt x="370" y="2980"/>
                  </a:lnTo>
                  <a:lnTo>
                    <a:pt x="370" y="2987"/>
                  </a:lnTo>
                  <a:lnTo>
                    <a:pt x="370" y="2987"/>
                  </a:lnTo>
                  <a:lnTo>
                    <a:pt x="370" y="2980"/>
                  </a:lnTo>
                  <a:lnTo>
                    <a:pt x="370" y="2980"/>
                  </a:lnTo>
                  <a:lnTo>
                    <a:pt x="370" y="2987"/>
                  </a:lnTo>
                  <a:lnTo>
                    <a:pt x="374" y="2980"/>
                  </a:lnTo>
                  <a:lnTo>
                    <a:pt x="374" y="2987"/>
                  </a:lnTo>
                  <a:lnTo>
                    <a:pt x="374" y="2977"/>
                  </a:lnTo>
                  <a:lnTo>
                    <a:pt x="374" y="2987"/>
                  </a:lnTo>
                  <a:lnTo>
                    <a:pt x="374" y="2987"/>
                  </a:lnTo>
                  <a:lnTo>
                    <a:pt x="374" y="2977"/>
                  </a:lnTo>
                  <a:lnTo>
                    <a:pt x="374" y="2980"/>
                  </a:lnTo>
                  <a:lnTo>
                    <a:pt x="374" y="2990"/>
                  </a:lnTo>
                  <a:lnTo>
                    <a:pt x="374" y="2987"/>
                  </a:lnTo>
                  <a:lnTo>
                    <a:pt x="374" y="2980"/>
                  </a:lnTo>
                  <a:lnTo>
                    <a:pt x="374" y="2980"/>
                  </a:lnTo>
                  <a:lnTo>
                    <a:pt x="374" y="2987"/>
                  </a:lnTo>
                  <a:lnTo>
                    <a:pt x="374" y="2987"/>
                  </a:lnTo>
                  <a:lnTo>
                    <a:pt x="374" y="2980"/>
                  </a:lnTo>
                  <a:lnTo>
                    <a:pt x="374" y="2980"/>
                  </a:lnTo>
                  <a:lnTo>
                    <a:pt x="374" y="2987"/>
                  </a:lnTo>
                  <a:lnTo>
                    <a:pt x="377" y="2990"/>
                  </a:lnTo>
                  <a:lnTo>
                    <a:pt x="377" y="2980"/>
                  </a:lnTo>
                  <a:lnTo>
                    <a:pt x="377" y="2980"/>
                  </a:lnTo>
                  <a:lnTo>
                    <a:pt x="377" y="2987"/>
                  </a:lnTo>
                  <a:lnTo>
                    <a:pt x="377" y="2980"/>
                  </a:lnTo>
                  <a:lnTo>
                    <a:pt x="377" y="2987"/>
                  </a:lnTo>
                  <a:lnTo>
                    <a:pt x="377" y="2980"/>
                  </a:lnTo>
                  <a:lnTo>
                    <a:pt x="377" y="2987"/>
                  </a:lnTo>
                  <a:lnTo>
                    <a:pt x="377" y="2987"/>
                  </a:lnTo>
                  <a:lnTo>
                    <a:pt x="377" y="2980"/>
                  </a:lnTo>
                  <a:lnTo>
                    <a:pt x="377" y="2987"/>
                  </a:lnTo>
                  <a:lnTo>
                    <a:pt x="377" y="2980"/>
                  </a:lnTo>
                  <a:lnTo>
                    <a:pt x="377" y="2980"/>
                  </a:lnTo>
                  <a:lnTo>
                    <a:pt x="377" y="2987"/>
                  </a:lnTo>
                  <a:lnTo>
                    <a:pt x="377" y="2987"/>
                  </a:lnTo>
                  <a:lnTo>
                    <a:pt x="377" y="2977"/>
                  </a:lnTo>
                  <a:lnTo>
                    <a:pt x="377" y="2980"/>
                  </a:lnTo>
                  <a:lnTo>
                    <a:pt x="377" y="2987"/>
                  </a:lnTo>
                  <a:lnTo>
                    <a:pt x="380" y="2980"/>
                  </a:lnTo>
                  <a:lnTo>
                    <a:pt x="380" y="2990"/>
                  </a:lnTo>
                  <a:lnTo>
                    <a:pt x="380" y="2984"/>
                  </a:lnTo>
                  <a:lnTo>
                    <a:pt x="380" y="2990"/>
                  </a:lnTo>
                  <a:lnTo>
                    <a:pt x="380" y="2987"/>
                  </a:lnTo>
                  <a:lnTo>
                    <a:pt x="380" y="2980"/>
                  </a:lnTo>
                  <a:lnTo>
                    <a:pt x="380" y="2987"/>
                  </a:lnTo>
                  <a:lnTo>
                    <a:pt x="380" y="2980"/>
                  </a:lnTo>
                  <a:lnTo>
                    <a:pt x="380" y="2987"/>
                  </a:lnTo>
                  <a:lnTo>
                    <a:pt x="380" y="2980"/>
                  </a:lnTo>
                  <a:lnTo>
                    <a:pt x="380" y="2980"/>
                  </a:lnTo>
                  <a:lnTo>
                    <a:pt x="380" y="2987"/>
                  </a:lnTo>
                  <a:lnTo>
                    <a:pt x="380" y="2980"/>
                  </a:lnTo>
                  <a:lnTo>
                    <a:pt x="380" y="2987"/>
                  </a:lnTo>
                  <a:lnTo>
                    <a:pt x="380" y="2987"/>
                  </a:lnTo>
                  <a:lnTo>
                    <a:pt x="380" y="2980"/>
                  </a:lnTo>
                  <a:lnTo>
                    <a:pt x="384" y="2987"/>
                  </a:lnTo>
                  <a:lnTo>
                    <a:pt x="384" y="2980"/>
                  </a:lnTo>
                  <a:lnTo>
                    <a:pt x="384" y="2987"/>
                  </a:lnTo>
                  <a:lnTo>
                    <a:pt x="384" y="2980"/>
                  </a:lnTo>
                  <a:lnTo>
                    <a:pt x="384" y="2980"/>
                  </a:lnTo>
                  <a:lnTo>
                    <a:pt x="384" y="2990"/>
                  </a:lnTo>
                  <a:lnTo>
                    <a:pt x="384" y="2984"/>
                  </a:lnTo>
                  <a:lnTo>
                    <a:pt x="384" y="2977"/>
                  </a:lnTo>
                  <a:lnTo>
                    <a:pt x="384" y="2977"/>
                  </a:lnTo>
                  <a:lnTo>
                    <a:pt x="384" y="2987"/>
                  </a:lnTo>
                  <a:lnTo>
                    <a:pt x="384" y="2977"/>
                  </a:lnTo>
                  <a:lnTo>
                    <a:pt x="384" y="2987"/>
                  </a:lnTo>
                  <a:lnTo>
                    <a:pt x="384" y="2980"/>
                  </a:lnTo>
                  <a:lnTo>
                    <a:pt x="384" y="2987"/>
                  </a:lnTo>
                  <a:lnTo>
                    <a:pt x="384" y="2990"/>
                  </a:lnTo>
                  <a:lnTo>
                    <a:pt x="384" y="2977"/>
                  </a:lnTo>
                  <a:lnTo>
                    <a:pt x="387" y="2987"/>
                  </a:lnTo>
                  <a:lnTo>
                    <a:pt x="387" y="2980"/>
                  </a:lnTo>
                  <a:lnTo>
                    <a:pt x="387" y="2980"/>
                  </a:lnTo>
                  <a:lnTo>
                    <a:pt x="387" y="2987"/>
                  </a:lnTo>
                  <a:lnTo>
                    <a:pt x="387" y="2987"/>
                  </a:lnTo>
                  <a:lnTo>
                    <a:pt x="387" y="2980"/>
                  </a:lnTo>
                  <a:lnTo>
                    <a:pt x="387" y="2980"/>
                  </a:lnTo>
                  <a:lnTo>
                    <a:pt x="387" y="2987"/>
                  </a:lnTo>
                  <a:lnTo>
                    <a:pt x="387" y="2980"/>
                  </a:lnTo>
                  <a:lnTo>
                    <a:pt x="387" y="2987"/>
                  </a:lnTo>
                  <a:lnTo>
                    <a:pt x="387" y="2987"/>
                  </a:lnTo>
                  <a:lnTo>
                    <a:pt x="387" y="2980"/>
                  </a:lnTo>
                  <a:lnTo>
                    <a:pt x="387" y="2980"/>
                  </a:lnTo>
                  <a:lnTo>
                    <a:pt x="387" y="2987"/>
                  </a:lnTo>
                  <a:lnTo>
                    <a:pt x="387" y="2980"/>
                  </a:lnTo>
                  <a:lnTo>
                    <a:pt x="387" y="2987"/>
                  </a:lnTo>
                  <a:lnTo>
                    <a:pt x="387" y="2984"/>
                  </a:lnTo>
                  <a:lnTo>
                    <a:pt x="387" y="2980"/>
                  </a:lnTo>
                  <a:lnTo>
                    <a:pt x="391" y="2980"/>
                  </a:lnTo>
                  <a:lnTo>
                    <a:pt x="391" y="2987"/>
                  </a:lnTo>
                  <a:lnTo>
                    <a:pt x="391" y="2987"/>
                  </a:lnTo>
                  <a:lnTo>
                    <a:pt x="391" y="2984"/>
                  </a:lnTo>
                  <a:lnTo>
                    <a:pt x="391" y="2987"/>
                  </a:lnTo>
                  <a:lnTo>
                    <a:pt x="391" y="2980"/>
                  </a:lnTo>
                  <a:lnTo>
                    <a:pt x="391" y="2980"/>
                  </a:lnTo>
                  <a:lnTo>
                    <a:pt x="391" y="2987"/>
                  </a:lnTo>
                  <a:lnTo>
                    <a:pt x="391" y="2987"/>
                  </a:lnTo>
                  <a:lnTo>
                    <a:pt x="391" y="2980"/>
                  </a:lnTo>
                  <a:lnTo>
                    <a:pt x="391" y="2987"/>
                  </a:lnTo>
                  <a:lnTo>
                    <a:pt x="391" y="2980"/>
                  </a:lnTo>
                  <a:lnTo>
                    <a:pt x="391" y="2980"/>
                  </a:lnTo>
                  <a:lnTo>
                    <a:pt x="391" y="2987"/>
                  </a:lnTo>
                  <a:lnTo>
                    <a:pt x="391" y="2980"/>
                  </a:lnTo>
                  <a:lnTo>
                    <a:pt x="391" y="2987"/>
                  </a:lnTo>
                  <a:lnTo>
                    <a:pt x="394" y="2984"/>
                  </a:lnTo>
                  <a:lnTo>
                    <a:pt x="394" y="2980"/>
                  </a:lnTo>
                  <a:lnTo>
                    <a:pt x="394" y="2984"/>
                  </a:lnTo>
                  <a:lnTo>
                    <a:pt x="394" y="2977"/>
                  </a:lnTo>
                  <a:lnTo>
                    <a:pt x="394" y="2977"/>
                  </a:lnTo>
                  <a:lnTo>
                    <a:pt x="394" y="2987"/>
                  </a:lnTo>
                  <a:lnTo>
                    <a:pt x="394" y="2987"/>
                  </a:lnTo>
                  <a:lnTo>
                    <a:pt x="394" y="2980"/>
                  </a:lnTo>
                  <a:lnTo>
                    <a:pt x="394" y="2987"/>
                  </a:lnTo>
                  <a:lnTo>
                    <a:pt x="394" y="2977"/>
                  </a:lnTo>
                  <a:lnTo>
                    <a:pt x="394" y="2977"/>
                  </a:lnTo>
                  <a:lnTo>
                    <a:pt x="394" y="2987"/>
                  </a:lnTo>
                  <a:lnTo>
                    <a:pt x="394" y="2987"/>
                  </a:lnTo>
                  <a:lnTo>
                    <a:pt x="394" y="2977"/>
                  </a:lnTo>
                  <a:lnTo>
                    <a:pt x="394" y="2987"/>
                  </a:lnTo>
                  <a:lnTo>
                    <a:pt x="394" y="2980"/>
                  </a:lnTo>
                  <a:lnTo>
                    <a:pt x="397" y="2977"/>
                  </a:lnTo>
                  <a:lnTo>
                    <a:pt x="397" y="2987"/>
                  </a:lnTo>
                  <a:lnTo>
                    <a:pt x="397" y="2980"/>
                  </a:lnTo>
                  <a:lnTo>
                    <a:pt x="397" y="2987"/>
                  </a:lnTo>
                  <a:lnTo>
                    <a:pt x="397" y="2977"/>
                  </a:lnTo>
                  <a:lnTo>
                    <a:pt x="397" y="2987"/>
                  </a:lnTo>
                  <a:lnTo>
                    <a:pt x="397" y="2987"/>
                  </a:lnTo>
                  <a:lnTo>
                    <a:pt x="397" y="2977"/>
                  </a:lnTo>
                  <a:lnTo>
                    <a:pt x="397" y="2980"/>
                  </a:lnTo>
                  <a:lnTo>
                    <a:pt x="397" y="2990"/>
                  </a:lnTo>
                  <a:lnTo>
                    <a:pt x="397" y="2984"/>
                  </a:lnTo>
                  <a:lnTo>
                    <a:pt x="397" y="2980"/>
                  </a:lnTo>
                  <a:lnTo>
                    <a:pt x="397" y="2987"/>
                  </a:lnTo>
                  <a:lnTo>
                    <a:pt x="397" y="2980"/>
                  </a:lnTo>
                  <a:lnTo>
                    <a:pt x="397" y="2987"/>
                  </a:lnTo>
                  <a:lnTo>
                    <a:pt x="397" y="2980"/>
                  </a:lnTo>
                  <a:lnTo>
                    <a:pt x="401" y="2987"/>
                  </a:lnTo>
                  <a:lnTo>
                    <a:pt x="401" y="2980"/>
                  </a:lnTo>
                  <a:lnTo>
                    <a:pt x="401" y="2987"/>
                  </a:lnTo>
                  <a:lnTo>
                    <a:pt x="401" y="2980"/>
                  </a:lnTo>
                  <a:lnTo>
                    <a:pt x="401" y="2980"/>
                  </a:lnTo>
                  <a:lnTo>
                    <a:pt x="401" y="2987"/>
                  </a:lnTo>
                  <a:lnTo>
                    <a:pt x="401" y="2977"/>
                  </a:lnTo>
                  <a:lnTo>
                    <a:pt x="401" y="2987"/>
                  </a:lnTo>
                  <a:lnTo>
                    <a:pt x="401" y="2987"/>
                  </a:lnTo>
                  <a:lnTo>
                    <a:pt x="401" y="2980"/>
                  </a:lnTo>
                  <a:lnTo>
                    <a:pt x="401" y="2980"/>
                  </a:lnTo>
                  <a:lnTo>
                    <a:pt x="401" y="2984"/>
                  </a:lnTo>
                  <a:lnTo>
                    <a:pt x="401" y="2980"/>
                  </a:lnTo>
                  <a:lnTo>
                    <a:pt x="401" y="2987"/>
                  </a:lnTo>
                  <a:lnTo>
                    <a:pt x="401" y="2987"/>
                  </a:lnTo>
                  <a:lnTo>
                    <a:pt x="401" y="2980"/>
                  </a:lnTo>
                  <a:lnTo>
                    <a:pt x="401" y="2987"/>
                  </a:lnTo>
                  <a:lnTo>
                    <a:pt x="401" y="2980"/>
                  </a:lnTo>
                  <a:lnTo>
                    <a:pt x="404" y="2987"/>
                  </a:lnTo>
                  <a:lnTo>
                    <a:pt x="404" y="2980"/>
                  </a:lnTo>
                  <a:lnTo>
                    <a:pt x="404" y="2980"/>
                  </a:lnTo>
                  <a:lnTo>
                    <a:pt x="404" y="2987"/>
                  </a:lnTo>
                  <a:lnTo>
                    <a:pt x="404" y="2987"/>
                  </a:lnTo>
                  <a:lnTo>
                    <a:pt x="404" y="2980"/>
                  </a:lnTo>
                  <a:lnTo>
                    <a:pt x="404" y="2987"/>
                  </a:lnTo>
                  <a:lnTo>
                    <a:pt x="404" y="2977"/>
                  </a:lnTo>
                  <a:lnTo>
                    <a:pt x="404" y="2980"/>
                  </a:lnTo>
                  <a:lnTo>
                    <a:pt x="404" y="2987"/>
                  </a:lnTo>
                  <a:lnTo>
                    <a:pt x="404" y="2980"/>
                  </a:lnTo>
                  <a:lnTo>
                    <a:pt x="404" y="2990"/>
                  </a:lnTo>
                  <a:lnTo>
                    <a:pt x="404" y="2987"/>
                  </a:lnTo>
                  <a:lnTo>
                    <a:pt x="404" y="2980"/>
                  </a:lnTo>
                  <a:lnTo>
                    <a:pt x="404" y="2977"/>
                  </a:lnTo>
                  <a:lnTo>
                    <a:pt x="404" y="2987"/>
                  </a:lnTo>
                  <a:lnTo>
                    <a:pt x="407" y="2987"/>
                  </a:lnTo>
                  <a:lnTo>
                    <a:pt x="407" y="2980"/>
                  </a:lnTo>
                  <a:lnTo>
                    <a:pt x="407" y="2987"/>
                  </a:lnTo>
                  <a:lnTo>
                    <a:pt x="407" y="2980"/>
                  </a:lnTo>
                  <a:lnTo>
                    <a:pt x="407" y="2987"/>
                  </a:lnTo>
                  <a:lnTo>
                    <a:pt x="407" y="2977"/>
                  </a:lnTo>
                  <a:lnTo>
                    <a:pt x="407" y="2987"/>
                  </a:lnTo>
                  <a:lnTo>
                    <a:pt x="407" y="2980"/>
                  </a:lnTo>
                  <a:lnTo>
                    <a:pt x="407" y="2980"/>
                  </a:lnTo>
                  <a:lnTo>
                    <a:pt x="407" y="2987"/>
                  </a:lnTo>
                  <a:lnTo>
                    <a:pt x="407" y="2980"/>
                  </a:lnTo>
                  <a:lnTo>
                    <a:pt x="407" y="2987"/>
                  </a:lnTo>
                  <a:lnTo>
                    <a:pt x="407" y="2987"/>
                  </a:lnTo>
                  <a:lnTo>
                    <a:pt x="407" y="2980"/>
                  </a:lnTo>
                  <a:lnTo>
                    <a:pt x="407" y="2980"/>
                  </a:lnTo>
                  <a:lnTo>
                    <a:pt x="407" y="2987"/>
                  </a:lnTo>
                  <a:lnTo>
                    <a:pt x="411" y="2987"/>
                  </a:lnTo>
                  <a:lnTo>
                    <a:pt x="411" y="2980"/>
                  </a:lnTo>
                  <a:lnTo>
                    <a:pt x="411" y="2984"/>
                  </a:lnTo>
                  <a:lnTo>
                    <a:pt x="411" y="2987"/>
                  </a:lnTo>
                  <a:lnTo>
                    <a:pt x="411" y="2987"/>
                  </a:lnTo>
                  <a:lnTo>
                    <a:pt x="411" y="2980"/>
                  </a:lnTo>
                  <a:lnTo>
                    <a:pt x="411" y="2987"/>
                  </a:lnTo>
                  <a:lnTo>
                    <a:pt x="411" y="2980"/>
                  </a:lnTo>
                  <a:lnTo>
                    <a:pt x="411" y="2980"/>
                  </a:lnTo>
                  <a:lnTo>
                    <a:pt x="411" y="2987"/>
                  </a:lnTo>
                  <a:lnTo>
                    <a:pt x="411" y="2987"/>
                  </a:lnTo>
                  <a:lnTo>
                    <a:pt x="411" y="2980"/>
                  </a:lnTo>
                  <a:lnTo>
                    <a:pt x="411" y="2980"/>
                  </a:lnTo>
                  <a:lnTo>
                    <a:pt x="411" y="2987"/>
                  </a:lnTo>
                  <a:lnTo>
                    <a:pt x="411" y="2980"/>
                  </a:lnTo>
                  <a:lnTo>
                    <a:pt x="411" y="2987"/>
                  </a:lnTo>
                  <a:lnTo>
                    <a:pt x="411" y="2987"/>
                  </a:lnTo>
                  <a:lnTo>
                    <a:pt x="411" y="2973"/>
                  </a:lnTo>
                  <a:lnTo>
                    <a:pt x="414" y="2984"/>
                  </a:lnTo>
                  <a:lnTo>
                    <a:pt x="414" y="2980"/>
                  </a:lnTo>
                  <a:lnTo>
                    <a:pt x="414" y="2987"/>
                  </a:lnTo>
                  <a:lnTo>
                    <a:pt x="414" y="2977"/>
                  </a:lnTo>
                  <a:lnTo>
                    <a:pt x="414" y="2980"/>
                  </a:lnTo>
                  <a:lnTo>
                    <a:pt x="414" y="2987"/>
                  </a:lnTo>
                  <a:lnTo>
                    <a:pt x="414" y="2980"/>
                  </a:lnTo>
                  <a:lnTo>
                    <a:pt x="414" y="2987"/>
                  </a:lnTo>
                  <a:lnTo>
                    <a:pt x="414" y="2980"/>
                  </a:lnTo>
                  <a:lnTo>
                    <a:pt x="414" y="2990"/>
                  </a:lnTo>
                  <a:lnTo>
                    <a:pt x="414" y="2980"/>
                  </a:lnTo>
                  <a:lnTo>
                    <a:pt x="414" y="2987"/>
                  </a:lnTo>
                  <a:lnTo>
                    <a:pt x="414" y="2977"/>
                  </a:lnTo>
                  <a:lnTo>
                    <a:pt x="414" y="2987"/>
                  </a:lnTo>
                  <a:lnTo>
                    <a:pt x="414" y="2980"/>
                  </a:lnTo>
                  <a:lnTo>
                    <a:pt x="414" y="2990"/>
                  </a:lnTo>
                  <a:lnTo>
                    <a:pt x="417" y="2990"/>
                  </a:lnTo>
                  <a:lnTo>
                    <a:pt x="417" y="2977"/>
                  </a:lnTo>
                  <a:lnTo>
                    <a:pt x="417" y="2987"/>
                  </a:lnTo>
                  <a:lnTo>
                    <a:pt x="417" y="2980"/>
                  </a:lnTo>
                  <a:lnTo>
                    <a:pt x="417" y="2980"/>
                  </a:lnTo>
                  <a:lnTo>
                    <a:pt x="417" y="2987"/>
                  </a:lnTo>
                  <a:lnTo>
                    <a:pt x="417" y="2977"/>
                  </a:lnTo>
                  <a:lnTo>
                    <a:pt x="417" y="2987"/>
                  </a:lnTo>
                  <a:lnTo>
                    <a:pt x="417" y="2987"/>
                  </a:lnTo>
                  <a:lnTo>
                    <a:pt x="417" y="2980"/>
                  </a:lnTo>
                  <a:lnTo>
                    <a:pt x="417" y="2980"/>
                  </a:lnTo>
                  <a:lnTo>
                    <a:pt x="417" y="2987"/>
                  </a:lnTo>
                  <a:lnTo>
                    <a:pt x="417" y="2987"/>
                  </a:lnTo>
                  <a:lnTo>
                    <a:pt x="417" y="2980"/>
                  </a:lnTo>
                  <a:lnTo>
                    <a:pt x="417" y="2980"/>
                  </a:lnTo>
                  <a:lnTo>
                    <a:pt x="417" y="2984"/>
                  </a:lnTo>
                  <a:lnTo>
                    <a:pt x="421" y="2987"/>
                  </a:lnTo>
                  <a:lnTo>
                    <a:pt x="421" y="2980"/>
                  </a:lnTo>
                  <a:lnTo>
                    <a:pt x="421" y="2980"/>
                  </a:lnTo>
                  <a:lnTo>
                    <a:pt x="421" y="2987"/>
                  </a:lnTo>
                  <a:lnTo>
                    <a:pt x="421" y="2987"/>
                  </a:lnTo>
                  <a:lnTo>
                    <a:pt x="421" y="2980"/>
                  </a:lnTo>
                  <a:lnTo>
                    <a:pt x="421" y="2980"/>
                  </a:lnTo>
                  <a:lnTo>
                    <a:pt x="421" y="2987"/>
                  </a:lnTo>
                  <a:lnTo>
                    <a:pt x="421" y="2977"/>
                  </a:lnTo>
                  <a:lnTo>
                    <a:pt x="421" y="2987"/>
                  </a:lnTo>
                  <a:lnTo>
                    <a:pt x="421" y="2987"/>
                  </a:lnTo>
                  <a:lnTo>
                    <a:pt x="421" y="2980"/>
                  </a:lnTo>
                  <a:lnTo>
                    <a:pt x="421" y="2977"/>
                  </a:lnTo>
                  <a:lnTo>
                    <a:pt x="421" y="2987"/>
                  </a:lnTo>
                  <a:lnTo>
                    <a:pt x="421" y="2990"/>
                  </a:lnTo>
                  <a:lnTo>
                    <a:pt x="421" y="2980"/>
                  </a:lnTo>
                  <a:lnTo>
                    <a:pt x="424" y="2980"/>
                  </a:lnTo>
                  <a:lnTo>
                    <a:pt x="424" y="2987"/>
                  </a:lnTo>
                  <a:lnTo>
                    <a:pt x="424" y="2970"/>
                  </a:lnTo>
                  <a:lnTo>
                    <a:pt x="424" y="2984"/>
                  </a:lnTo>
                  <a:lnTo>
                    <a:pt x="424" y="2987"/>
                  </a:lnTo>
                  <a:lnTo>
                    <a:pt x="424" y="2980"/>
                  </a:lnTo>
                  <a:lnTo>
                    <a:pt x="424" y="2987"/>
                  </a:lnTo>
                  <a:lnTo>
                    <a:pt x="424" y="2980"/>
                  </a:lnTo>
                  <a:lnTo>
                    <a:pt x="424" y="2984"/>
                  </a:lnTo>
                  <a:lnTo>
                    <a:pt x="424" y="2970"/>
                  </a:lnTo>
                  <a:lnTo>
                    <a:pt x="424" y="2980"/>
                  </a:lnTo>
                  <a:lnTo>
                    <a:pt x="424" y="2987"/>
                  </a:lnTo>
                  <a:lnTo>
                    <a:pt x="424" y="2980"/>
                  </a:lnTo>
                  <a:lnTo>
                    <a:pt x="424" y="2987"/>
                  </a:lnTo>
                  <a:lnTo>
                    <a:pt x="424" y="2987"/>
                  </a:lnTo>
                  <a:lnTo>
                    <a:pt x="424" y="2967"/>
                  </a:lnTo>
                  <a:lnTo>
                    <a:pt x="424" y="2973"/>
                  </a:lnTo>
                  <a:lnTo>
                    <a:pt x="424" y="2987"/>
                  </a:lnTo>
                  <a:lnTo>
                    <a:pt x="428" y="2980"/>
                  </a:lnTo>
                  <a:lnTo>
                    <a:pt x="428" y="2987"/>
                  </a:lnTo>
                  <a:lnTo>
                    <a:pt x="428" y="2987"/>
                  </a:lnTo>
                  <a:lnTo>
                    <a:pt x="428" y="2973"/>
                  </a:lnTo>
                  <a:lnTo>
                    <a:pt x="428" y="2970"/>
                  </a:lnTo>
                  <a:lnTo>
                    <a:pt x="428" y="2987"/>
                  </a:lnTo>
                  <a:lnTo>
                    <a:pt x="428" y="2980"/>
                  </a:lnTo>
                  <a:lnTo>
                    <a:pt x="428" y="2987"/>
                  </a:lnTo>
                  <a:lnTo>
                    <a:pt x="428" y="2984"/>
                  </a:lnTo>
                  <a:lnTo>
                    <a:pt x="428" y="2977"/>
                  </a:lnTo>
                  <a:lnTo>
                    <a:pt x="428" y="2977"/>
                  </a:lnTo>
                  <a:lnTo>
                    <a:pt x="428" y="2987"/>
                  </a:lnTo>
                  <a:lnTo>
                    <a:pt x="428" y="2980"/>
                  </a:lnTo>
                  <a:lnTo>
                    <a:pt x="428" y="2987"/>
                  </a:lnTo>
                  <a:lnTo>
                    <a:pt x="428" y="2987"/>
                  </a:lnTo>
                  <a:lnTo>
                    <a:pt x="428" y="2980"/>
                  </a:lnTo>
                  <a:lnTo>
                    <a:pt x="431" y="2980"/>
                  </a:lnTo>
                  <a:lnTo>
                    <a:pt x="431" y="2987"/>
                  </a:lnTo>
                  <a:lnTo>
                    <a:pt x="431" y="2980"/>
                  </a:lnTo>
                  <a:lnTo>
                    <a:pt x="431" y="2987"/>
                  </a:lnTo>
                  <a:lnTo>
                    <a:pt x="431" y="2987"/>
                  </a:lnTo>
                  <a:lnTo>
                    <a:pt x="431" y="2980"/>
                  </a:lnTo>
                  <a:lnTo>
                    <a:pt x="431" y="2980"/>
                  </a:lnTo>
                  <a:lnTo>
                    <a:pt x="431" y="2987"/>
                  </a:lnTo>
                  <a:lnTo>
                    <a:pt x="431" y="2980"/>
                  </a:lnTo>
                  <a:lnTo>
                    <a:pt x="431" y="2987"/>
                  </a:lnTo>
                  <a:lnTo>
                    <a:pt x="431" y="2977"/>
                  </a:lnTo>
                  <a:lnTo>
                    <a:pt x="431" y="2987"/>
                  </a:lnTo>
                  <a:lnTo>
                    <a:pt x="431" y="2987"/>
                  </a:lnTo>
                  <a:lnTo>
                    <a:pt x="431" y="2980"/>
                  </a:lnTo>
                  <a:lnTo>
                    <a:pt x="431" y="2987"/>
                  </a:lnTo>
                  <a:lnTo>
                    <a:pt x="431" y="2980"/>
                  </a:lnTo>
                  <a:lnTo>
                    <a:pt x="434" y="2984"/>
                  </a:lnTo>
                  <a:lnTo>
                    <a:pt x="434" y="2990"/>
                  </a:lnTo>
                  <a:lnTo>
                    <a:pt x="434" y="2980"/>
                  </a:lnTo>
                  <a:lnTo>
                    <a:pt x="434" y="2987"/>
                  </a:lnTo>
                  <a:lnTo>
                    <a:pt x="434" y="2987"/>
                  </a:lnTo>
                  <a:lnTo>
                    <a:pt x="434" y="2984"/>
                  </a:lnTo>
                  <a:lnTo>
                    <a:pt x="434" y="2987"/>
                  </a:lnTo>
                  <a:lnTo>
                    <a:pt x="434" y="2980"/>
                  </a:lnTo>
                  <a:lnTo>
                    <a:pt x="434" y="2987"/>
                  </a:lnTo>
                  <a:lnTo>
                    <a:pt x="434" y="2980"/>
                  </a:lnTo>
                  <a:lnTo>
                    <a:pt x="434" y="2980"/>
                  </a:lnTo>
                  <a:lnTo>
                    <a:pt x="434" y="2987"/>
                  </a:lnTo>
                  <a:lnTo>
                    <a:pt x="434" y="2980"/>
                  </a:lnTo>
                  <a:lnTo>
                    <a:pt x="434" y="2987"/>
                  </a:lnTo>
                  <a:lnTo>
                    <a:pt x="434" y="2980"/>
                  </a:lnTo>
                  <a:lnTo>
                    <a:pt x="434" y="2987"/>
                  </a:lnTo>
                  <a:lnTo>
                    <a:pt x="438" y="2987"/>
                  </a:lnTo>
                  <a:lnTo>
                    <a:pt x="438" y="2977"/>
                  </a:lnTo>
                  <a:lnTo>
                    <a:pt x="438" y="2980"/>
                  </a:lnTo>
                  <a:lnTo>
                    <a:pt x="438" y="2987"/>
                  </a:lnTo>
                  <a:lnTo>
                    <a:pt x="438" y="2990"/>
                  </a:lnTo>
                  <a:lnTo>
                    <a:pt x="438" y="2960"/>
                  </a:lnTo>
                  <a:lnTo>
                    <a:pt x="438" y="2960"/>
                  </a:lnTo>
                  <a:lnTo>
                    <a:pt x="438" y="2227"/>
                  </a:lnTo>
                  <a:lnTo>
                    <a:pt x="438" y="2933"/>
                  </a:lnTo>
                  <a:lnTo>
                    <a:pt x="438" y="2984"/>
                  </a:lnTo>
                  <a:lnTo>
                    <a:pt x="438" y="2987"/>
                  </a:lnTo>
                  <a:lnTo>
                    <a:pt x="438" y="2980"/>
                  </a:lnTo>
                  <a:lnTo>
                    <a:pt x="438" y="2984"/>
                  </a:lnTo>
                  <a:lnTo>
                    <a:pt x="438" y="1423"/>
                  </a:lnTo>
                  <a:lnTo>
                    <a:pt x="438" y="2698"/>
                  </a:lnTo>
                  <a:lnTo>
                    <a:pt x="438" y="2977"/>
                  </a:lnTo>
                  <a:lnTo>
                    <a:pt x="438" y="2973"/>
                  </a:lnTo>
                  <a:lnTo>
                    <a:pt x="438" y="2984"/>
                  </a:lnTo>
                  <a:lnTo>
                    <a:pt x="441" y="2980"/>
                  </a:lnTo>
                  <a:lnTo>
                    <a:pt x="441" y="468"/>
                  </a:lnTo>
                  <a:lnTo>
                    <a:pt x="441" y="1460"/>
                  </a:lnTo>
                  <a:lnTo>
                    <a:pt x="441" y="2963"/>
                  </a:lnTo>
                  <a:lnTo>
                    <a:pt x="441" y="2963"/>
                  </a:lnTo>
                  <a:lnTo>
                    <a:pt x="441" y="2980"/>
                  </a:lnTo>
                  <a:lnTo>
                    <a:pt x="441" y="2980"/>
                  </a:lnTo>
                  <a:lnTo>
                    <a:pt x="441" y="599"/>
                  </a:lnTo>
                  <a:lnTo>
                    <a:pt x="441" y="599"/>
                  </a:lnTo>
                  <a:lnTo>
                    <a:pt x="441" y="2953"/>
                  </a:lnTo>
                  <a:lnTo>
                    <a:pt x="441" y="2953"/>
                  </a:lnTo>
                  <a:lnTo>
                    <a:pt x="441" y="2977"/>
                  </a:lnTo>
                  <a:lnTo>
                    <a:pt x="441" y="2980"/>
                  </a:lnTo>
                  <a:lnTo>
                    <a:pt x="441" y="2331"/>
                  </a:lnTo>
                  <a:lnTo>
                    <a:pt x="441" y="1635"/>
                  </a:lnTo>
                  <a:lnTo>
                    <a:pt x="441" y="2947"/>
                  </a:lnTo>
                  <a:lnTo>
                    <a:pt x="444" y="2947"/>
                  </a:lnTo>
                  <a:lnTo>
                    <a:pt x="444" y="2977"/>
                  </a:lnTo>
                  <a:lnTo>
                    <a:pt x="444" y="2980"/>
                  </a:lnTo>
                  <a:lnTo>
                    <a:pt x="444" y="2947"/>
                  </a:lnTo>
                  <a:lnTo>
                    <a:pt x="444" y="2607"/>
                  </a:lnTo>
                  <a:lnTo>
                    <a:pt x="444" y="2953"/>
                  </a:lnTo>
                  <a:lnTo>
                    <a:pt x="444" y="2953"/>
                  </a:lnTo>
                  <a:lnTo>
                    <a:pt x="444" y="2980"/>
                  </a:lnTo>
                  <a:lnTo>
                    <a:pt x="444" y="2980"/>
                  </a:lnTo>
                  <a:lnTo>
                    <a:pt x="444" y="2977"/>
                  </a:lnTo>
                  <a:lnTo>
                    <a:pt x="444" y="2980"/>
                  </a:lnTo>
                  <a:lnTo>
                    <a:pt x="444" y="2883"/>
                  </a:lnTo>
                  <a:lnTo>
                    <a:pt x="444" y="2970"/>
                  </a:lnTo>
                  <a:lnTo>
                    <a:pt x="444" y="2987"/>
                  </a:lnTo>
                  <a:lnTo>
                    <a:pt x="444" y="2987"/>
                  </a:lnTo>
                  <a:lnTo>
                    <a:pt x="444" y="2980"/>
                  </a:lnTo>
                  <a:lnTo>
                    <a:pt x="448" y="2984"/>
                  </a:lnTo>
                  <a:lnTo>
                    <a:pt x="448" y="2963"/>
                  </a:lnTo>
                  <a:lnTo>
                    <a:pt x="448" y="2973"/>
                  </a:lnTo>
                  <a:lnTo>
                    <a:pt x="448" y="2987"/>
                  </a:lnTo>
                  <a:lnTo>
                    <a:pt x="448" y="2984"/>
                  </a:lnTo>
                  <a:lnTo>
                    <a:pt x="448" y="2980"/>
                  </a:lnTo>
                  <a:lnTo>
                    <a:pt x="448" y="2987"/>
                  </a:lnTo>
                  <a:lnTo>
                    <a:pt x="448" y="2977"/>
                  </a:lnTo>
                  <a:lnTo>
                    <a:pt x="448" y="2977"/>
                  </a:lnTo>
                  <a:lnTo>
                    <a:pt x="448" y="2984"/>
                  </a:lnTo>
                  <a:lnTo>
                    <a:pt x="448" y="2987"/>
                  </a:lnTo>
                  <a:lnTo>
                    <a:pt x="448" y="2980"/>
                  </a:lnTo>
                  <a:lnTo>
                    <a:pt x="448" y="2980"/>
                  </a:lnTo>
                  <a:lnTo>
                    <a:pt x="448" y="2984"/>
                  </a:lnTo>
                  <a:lnTo>
                    <a:pt x="448" y="2980"/>
                  </a:lnTo>
                  <a:lnTo>
                    <a:pt x="448" y="2984"/>
                  </a:lnTo>
                  <a:lnTo>
                    <a:pt x="451" y="2980"/>
                  </a:lnTo>
                  <a:lnTo>
                    <a:pt x="451" y="2990"/>
                  </a:lnTo>
                  <a:lnTo>
                    <a:pt x="451" y="2977"/>
                  </a:lnTo>
                  <a:lnTo>
                    <a:pt x="451" y="2987"/>
                  </a:lnTo>
                  <a:lnTo>
                    <a:pt x="451" y="2987"/>
                  </a:lnTo>
                  <a:lnTo>
                    <a:pt x="451" y="2980"/>
                  </a:lnTo>
                  <a:lnTo>
                    <a:pt x="451" y="2977"/>
                  </a:lnTo>
                  <a:lnTo>
                    <a:pt x="451" y="2990"/>
                  </a:lnTo>
                  <a:lnTo>
                    <a:pt x="451" y="2977"/>
                  </a:lnTo>
                  <a:lnTo>
                    <a:pt x="451" y="2987"/>
                  </a:lnTo>
                  <a:lnTo>
                    <a:pt x="451" y="2980"/>
                  </a:lnTo>
                  <a:lnTo>
                    <a:pt x="451" y="2987"/>
                  </a:lnTo>
                  <a:lnTo>
                    <a:pt x="451" y="2980"/>
                  </a:lnTo>
                  <a:lnTo>
                    <a:pt x="451" y="2987"/>
                  </a:lnTo>
                  <a:lnTo>
                    <a:pt x="451" y="2980"/>
                  </a:lnTo>
                  <a:lnTo>
                    <a:pt x="451" y="2987"/>
                  </a:lnTo>
                  <a:lnTo>
                    <a:pt x="451" y="2980"/>
                  </a:lnTo>
                  <a:lnTo>
                    <a:pt x="451" y="2987"/>
                  </a:lnTo>
                  <a:lnTo>
                    <a:pt x="454" y="2987"/>
                  </a:lnTo>
                  <a:lnTo>
                    <a:pt x="454" y="2980"/>
                  </a:lnTo>
                  <a:lnTo>
                    <a:pt x="454" y="2980"/>
                  </a:lnTo>
                  <a:lnTo>
                    <a:pt x="454" y="2987"/>
                  </a:lnTo>
                  <a:lnTo>
                    <a:pt x="454" y="2987"/>
                  </a:lnTo>
                  <a:lnTo>
                    <a:pt x="454" y="2977"/>
                  </a:lnTo>
                  <a:lnTo>
                    <a:pt x="454" y="2987"/>
                  </a:lnTo>
                  <a:lnTo>
                    <a:pt x="454" y="2980"/>
                  </a:lnTo>
                  <a:lnTo>
                    <a:pt x="454" y="2980"/>
                  </a:lnTo>
                  <a:lnTo>
                    <a:pt x="454" y="2987"/>
                  </a:lnTo>
                  <a:lnTo>
                    <a:pt x="454" y="2980"/>
                  </a:lnTo>
                  <a:lnTo>
                    <a:pt x="454" y="2987"/>
                  </a:lnTo>
                  <a:lnTo>
                    <a:pt x="454" y="2980"/>
                  </a:lnTo>
                  <a:lnTo>
                    <a:pt x="454" y="2987"/>
                  </a:lnTo>
                  <a:lnTo>
                    <a:pt x="454" y="2987"/>
                  </a:lnTo>
                  <a:lnTo>
                    <a:pt x="454" y="2980"/>
                  </a:lnTo>
                  <a:lnTo>
                    <a:pt x="458" y="2987"/>
                  </a:lnTo>
                  <a:lnTo>
                    <a:pt x="458" y="2980"/>
                  </a:lnTo>
                  <a:lnTo>
                    <a:pt x="458" y="2980"/>
                  </a:lnTo>
                  <a:lnTo>
                    <a:pt x="458" y="2987"/>
                  </a:lnTo>
                  <a:lnTo>
                    <a:pt x="458" y="2980"/>
                  </a:lnTo>
                  <a:lnTo>
                    <a:pt x="458" y="2987"/>
                  </a:lnTo>
                  <a:lnTo>
                    <a:pt x="458" y="2987"/>
                  </a:lnTo>
                  <a:lnTo>
                    <a:pt x="458" y="2980"/>
                  </a:lnTo>
                  <a:lnTo>
                    <a:pt x="458" y="2977"/>
                  </a:lnTo>
                  <a:lnTo>
                    <a:pt x="458" y="2987"/>
                  </a:lnTo>
                  <a:lnTo>
                    <a:pt x="458" y="2980"/>
                  </a:lnTo>
                  <a:lnTo>
                    <a:pt x="458" y="2987"/>
                  </a:lnTo>
                  <a:lnTo>
                    <a:pt x="458" y="2987"/>
                  </a:lnTo>
                  <a:lnTo>
                    <a:pt x="458" y="2980"/>
                  </a:lnTo>
                  <a:lnTo>
                    <a:pt x="458" y="2980"/>
                  </a:lnTo>
                  <a:lnTo>
                    <a:pt x="458" y="2987"/>
                  </a:lnTo>
                  <a:lnTo>
                    <a:pt x="461" y="2980"/>
                  </a:lnTo>
                  <a:lnTo>
                    <a:pt x="461" y="2990"/>
                  </a:lnTo>
                  <a:lnTo>
                    <a:pt x="461" y="2987"/>
                  </a:lnTo>
                  <a:lnTo>
                    <a:pt x="461" y="2980"/>
                  </a:lnTo>
                  <a:lnTo>
                    <a:pt x="461" y="2980"/>
                  </a:lnTo>
                  <a:lnTo>
                    <a:pt x="461" y="2987"/>
                  </a:lnTo>
                  <a:lnTo>
                    <a:pt x="461" y="2980"/>
                  </a:lnTo>
                  <a:lnTo>
                    <a:pt x="461" y="2987"/>
                  </a:lnTo>
                  <a:lnTo>
                    <a:pt x="461" y="2980"/>
                  </a:lnTo>
                  <a:lnTo>
                    <a:pt x="461" y="2987"/>
                  </a:lnTo>
                  <a:lnTo>
                    <a:pt x="461" y="2980"/>
                  </a:lnTo>
                  <a:lnTo>
                    <a:pt x="461" y="2984"/>
                  </a:lnTo>
                  <a:lnTo>
                    <a:pt x="461" y="2977"/>
                  </a:lnTo>
                  <a:lnTo>
                    <a:pt x="461" y="2990"/>
                  </a:lnTo>
                  <a:lnTo>
                    <a:pt x="461" y="2990"/>
                  </a:lnTo>
                  <a:lnTo>
                    <a:pt x="461" y="2984"/>
                  </a:lnTo>
                  <a:lnTo>
                    <a:pt x="465" y="2987"/>
                  </a:lnTo>
                  <a:lnTo>
                    <a:pt x="465" y="2980"/>
                  </a:lnTo>
                  <a:lnTo>
                    <a:pt x="465" y="2977"/>
                  </a:lnTo>
                  <a:lnTo>
                    <a:pt x="465" y="2987"/>
                  </a:lnTo>
                  <a:lnTo>
                    <a:pt x="465" y="2980"/>
                  </a:lnTo>
                  <a:lnTo>
                    <a:pt x="465" y="2987"/>
                  </a:lnTo>
                  <a:lnTo>
                    <a:pt x="465" y="2987"/>
                  </a:lnTo>
                  <a:lnTo>
                    <a:pt x="465" y="2980"/>
                  </a:lnTo>
                  <a:lnTo>
                    <a:pt x="465" y="2977"/>
                  </a:lnTo>
                  <a:lnTo>
                    <a:pt x="465" y="2987"/>
                  </a:lnTo>
                  <a:lnTo>
                    <a:pt x="465" y="2987"/>
                  </a:lnTo>
                  <a:lnTo>
                    <a:pt x="465" y="2980"/>
                  </a:lnTo>
                  <a:lnTo>
                    <a:pt x="465" y="2980"/>
                  </a:lnTo>
                  <a:lnTo>
                    <a:pt x="465" y="2984"/>
                  </a:lnTo>
                  <a:lnTo>
                    <a:pt x="465" y="2977"/>
                  </a:lnTo>
                  <a:lnTo>
                    <a:pt x="465" y="2987"/>
                  </a:lnTo>
                  <a:lnTo>
                    <a:pt x="468" y="2987"/>
                  </a:lnTo>
                  <a:lnTo>
                    <a:pt x="468" y="2980"/>
                  </a:lnTo>
                  <a:lnTo>
                    <a:pt x="468" y="2980"/>
                  </a:lnTo>
                  <a:lnTo>
                    <a:pt x="468" y="2990"/>
                  </a:lnTo>
                  <a:lnTo>
                    <a:pt x="468" y="2980"/>
                  </a:lnTo>
                  <a:lnTo>
                    <a:pt x="468" y="2987"/>
                  </a:lnTo>
                  <a:lnTo>
                    <a:pt x="468" y="2980"/>
                  </a:lnTo>
                  <a:lnTo>
                    <a:pt x="468" y="2990"/>
                  </a:lnTo>
                  <a:lnTo>
                    <a:pt x="468" y="2987"/>
                  </a:lnTo>
                  <a:lnTo>
                    <a:pt x="468" y="2980"/>
                  </a:lnTo>
                  <a:lnTo>
                    <a:pt x="468" y="2987"/>
                  </a:lnTo>
                  <a:lnTo>
                    <a:pt x="468" y="2980"/>
                  </a:lnTo>
                  <a:lnTo>
                    <a:pt x="468" y="2987"/>
                  </a:lnTo>
                  <a:lnTo>
                    <a:pt x="468" y="2980"/>
                  </a:lnTo>
                  <a:lnTo>
                    <a:pt x="468" y="2980"/>
                  </a:lnTo>
                  <a:lnTo>
                    <a:pt x="468" y="2987"/>
                  </a:lnTo>
                  <a:lnTo>
                    <a:pt x="468" y="2980"/>
                  </a:lnTo>
                  <a:lnTo>
                    <a:pt x="468" y="2987"/>
                  </a:lnTo>
                  <a:lnTo>
                    <a:pt x="471" y="2980"/>
                  </a:lnTo>
                  <a:lnTo>
                    <a:pt x="471" y="2987"/>
                  </a:lnTo>
                  <a:lnTo>
                    <a:pt x="471" y="2987"/>
                  </a:lnTo>
                  <a:lnTo>
                    <a:pt x="471" y="2977"/>
                  </a:lnTo>
                  <a:lnTo>
                    <a:pt x="471" y="2980"/>
                  </a:lnTo>
                  <a:lnTo>
                    <a:pt x="471" y="2987"/>
                  </a:lnTo>
                  <a:lnTo>
                    <a:pt x="471" y="2980"/>
                  </a:lnTo>
                  <a:lnTo>
                    <a:pt x="471" y="2987"/>
                  </a:lnTo>
                  <a:lnTo>
                    <a:pt x="471" y="2987"/>
                  </a:lnTo>
                  <a:lnTo>
                    <a:pt x="471" y="2980"/>
                  </a:lnTo>
                  <a:lnTo>
                    <a:pt x="471" y="2980"/>
                  </a:lnTo>
                  <a:lnTo>
                    <a:pt x="471" y="2987"/>
                  </a:lnTo>
                  <a:lnTo>
                    <a:pt x="471" y="2987"/>
                  </a:lnTo>
                  <a:lnTo>
                    <a:pt x="471" y="2980"/>
                  </a:lnTo>
                  <a:lnTo>
                    <a:pt x="471" y="2980"/>
                  </a:lnTo>
                  <a:lnTo>
                    <a:pt x="471" y="2990"/>
                  </a:lnTo>
                  <a:lnTo>
                    <a:pt x="475" y="2990"/>
                  </a:lnTo>
                  <a:lnTo>
                    <a:pt x="475" y="2980"/>
                  </a:lnTo>
                  <a:lnTo>
                    <a:pt x="475" y="2980"/>
                  </a:lnTo>
                  <a:lnTo>
                    <a:pt x="475" y="2987"/>
                  </a:lnTo>
                  <a:lnTo>
                    <a:pt x="475" y="2987"/>
                  </a:lnTo>
                  <a:lnTo>
                    <a:pt x="475" y="2984"/>
                  </a:lnTo>
                  <a:lnTo>
                    <a:pt x="475" y="2980"/>
                  </a:lnTo>
                  <a:lnTo>
                    <a:pt x="475" y="2987"/>
                  </a:lnTo>
                  <a:lnTo>
                    <a:pt x="475" y="2987"/>
                  </a:lnTo>
                  <a:lnTo>
                    <a:pt x="475" y="2980"/>
                  </a:lnTo>
                  <a:lnTo>
                    <a:pt x="475" y="2980"/>
                  </a:lnTo>
                  <a:lnTo>
                    <a:pt x="475" y="2987"/>
                  </a:lnTo>
                  <a:lnTo>
                    <a:pt x="475" y="2987"/>
                  </a:lnTo>
                  <a:lnTo>
                    <a:pt x="475" y="2980"/>
                  </a:lnTo>
                  <a:lnTo>
                    <a:pt x="475" y="2984"/>
                  </a:lnTo>
                  <a:lnTo>
                    <a:pt x="475" y="2977"/>
                  </a:lnTo>
                  <a:lnTo>
                    <a:pt x="478" y="2990"/>
                  </a:lnTo>
                  <a:lnTo>
                    <a:pt x="478" y="2977"/>
                  </a:lnTo>
                  <a:lnTo>
                    <a:pt x="478" y="2977"/>
                  </a:lnTo>
                  <a:lnTo>
                    <a:pt x="478" y="2987"/>
                  </a:lnTo>
                  <a:lnTo>
                    <a:pt x="478" y="2977"/>
                  </a:lnTo>
                  <a:lnTo>
                    <a:pt x="478" y="2987"/>
                  </a:lnTo>
                  <a:lnTo>
                    <a:pt x="478" y="2980"/>
                  </a:lnTo>
                  <a:lnTo>
                    <a:pt x="478" y="2990"/>
                  </a:lnTo>
                  <a:lnTo>
                    <a:pt x="478" y="2987"/>
                  </a:lnTo>
                  <a:lnTo>
                    <a:pt x="478" y="2980"/>
                  </a:lnTo>
                  <a:lnTo>
                    <a:pt x="478" y="2980"/>
                  </a:lnTo>
                  <a:lnTo>
                    <a:pt x="478" y="2987"/>
                  </a:lnTo>
                  <a:lnTo>
                    <a:pt x="478" y="2980"/>
                  </a:lnTo>
                  <a:lnTo>
                    <a:pt x="478" y="2987"/>
                  </a:lnTo>
                  <a:lnTo>
                    <a:pt x="478" y="2980"/>
                  </a:lnTo>
                  <a:lnTo>
                    <a:pt x="478" y="2990"/>
                  </a:lnTo>
                  <a:lnTo>
                    <a:pt x="481" y="2987"/>
                  </a:lnTo>
                  <a:lnTo>
                    <a:pt x="481" y="2977"/>
                  </a:lnTo>
                  <a:lnTo>
                    <a:pt x="481" y="2980"/>
                  </a:lnTo>
                  <a:lnTo>
                    <a:pt x="481" y="2987"/>
                  </a:lnTo>
                  <a:lnTo>
                    <a:pt x="481" y="2980"/>
                  </a:lnTo>
                  <a:lnTo>
                    <a:pt x="481" y="2984"/>
                  </a:lnTo>
                  <a:lnTo>
                    <a:pt x="481" y="2984"/>
                  </a:lnTo>
                  <a:lnTo>
                    <a:pt x="481" y="2980"/>
                  </a:lnTo>
                  <a:lnTo>
                    <a:pt x="481" y="2984"/>
                  </a:lnTo>
                  <a:lnTo>
                    <a:pt x="481" y="2977"/>
                  </a:lnTo>
                  <a:lnTo>
                    <a:pt x="481" y="2977"/>
                  </a:lnTo>
                  <a:lnTo>
                    <a:pt x="481" y="2984"/>
                  </a:lnTo>
                  <a:lnTo>
                    <a:pt x="481" y="2977"/>
                  </a:lnTo>
                  <a:lnTo>
                    <a:pt x="481" y="2987"/>
                  </a:lnTo>
                  <a:lnTo>
                    <a:pt x="481" y="2984"/>
                  </a:lnTo>
                  <a:lnTo>
                    <a:pt x="481" y="2977"/>
                  </a:lnTo>
                  <a:lnTo>
                    <a:pt x="485" y="2984"/>
                  </a:lnTo>
                  <a:lnTo>
                    <a:pt x="485" y="2977"/>
                  </a:lnTo>
                  <a:lnTo>
                    <a:pt x="485" y="2980"/>
                  </a:lnTo>
                  <a:lnTo>
                    <a:pt x="485" y="2987"/>
                  </a:lnTo>
                  <a:lnTo>
                    <a:pt x="485" y="2984"/>
                  </a:lnTo>
                  <a:lnTo>
                    <a:pt x="485" y="2977"/>
                  </a:lnTo>
                  <a:lnTo>
                    <a:pt x="485" y="2987"/>
                  </a:lnTo>
                  <a:lnTo>
                    <a:pt x="485" y="2980"/>
                  </a:lnTo>
                  <a:lnTo>
                    <a:pt x="485" y="2987"/>
                  </a:lnTo>
                  <a:lnTo>
                    <a:pt x="485" y="2977"/>
                  </a:lnTo>
                  <a:lnTo>
                    <a:pt x="485" y="2987"/>
                  </a:lnTo>
                  <a:lnTo>
                    <a:pt x="485" y="2977"/>
                  </a:lnTo>
                  <a:lnTo>
                    <a:pt x="485" y="2980"/>
                  </a:lnTo>
                  <a:lnTo>
                    <a:pt x="485" y="2990"/>
                  </a:lnTo>
                  <a:lnTo>
                    <a:pt x="485" y="2980"/>
                  </a:lnTo>
                  <a:lnTo>
                    <a:pt x="485" y="2990"/>
                  </a:lnTo>
                  <a:lnTo>
                    <a:pt x="488" y="2980"/>
                  </a:lnTo>
                  <a:lnTo>
                    <a:pt x="488" y="2987"/>
                  </a:lnTo>
                  <a:lnTo>
                    <a:pt x="488" y="2980"/>
                  </a:lnTo>
                  <a:lnTo>
                    <a:pt x="488" y="2987"/>
                  </a:lnTo>
                  <a:lnTo>
                    <a:pt x="488" y="2987"/>
                  </a:lnTo>
                  <a:lnTo>
                    <a:pt x="488" y="2980"/>
                  </a:lnTo>
                  <a:lnTo>
                    <a:pt x="488" y="2987"/>
                  </a:lnTo>
                  <a:lnTo>
                    <a:pt x="488" y="2980"/>
                  </a:lnTo>
                  <a:lnTo>
                    <a:pt x="488" y="2980"/>
                  </a:lnTo>
                  <a:lnTo>
                    <a:pt x="488" y="2987"/>
                  </a:lnTo>
                  <a:lnTo>
                    <a:pt x="488" y="2990"/>
                  </a:lnTo>
                  <a:lnTo>
                    <a:pt x="488" y="2980"/>
                  </a:lnTo>
                  <a:lnTo>
                    <a:pt x="488" y="2990"/>
                  </a:lnTo>
                  <a:lnTo>
                    <a:pt x="488" y="2980"/>
                  </a:lnTo>
                  <a:lnTo>
                    <a:pt x="488" y="2980"/>
                  </a:lnTo>
                  <a:lnTo>
                    <a:pt x="488" y="2990"/>
                  </a:lnTo>
                  <a:lnTo>
                    <a:pt x="488" y="2990"/>
                  </a:lnTo>
                  <a:lnTo>
                    <a:pt x="488" y="2980"/>
                  </a:lnTo>
                  <a:lnTo>
                    <a:pt x="491" y="2987"/>
                  </a:lnTo>
                  <a:lnTo>
                    <a:pt x="491" y="2980"/>
                  </a:lnTo>
                  <a:lnTo>
                    <a:pt x="491" y="2980"/>
                  </a:lnTo>
                  <a:lnTo>
                    <a:pt x="491" y="2987"/>
                  </a:lnTo>
                  <a:lnTo>
                    <a:pt x="491" y="2980"/>
                  </a:lnTo>
                  <a:lnTo>
                    <a:pt x="491" y="2987"/>
                  </a:lnTo>
                  <a:lnTo>
                    <a:pt x="491" y="2984"/>
                  </a:lnTo>
                  <a:lnTo>
                    <a:pt x="491" y="2990"/>
                  </a:lnTo>
                  <a:lnTo>
                    <a:pt x="491" y="2984"/>
                  </a:lnTo>
                  <a:lnTo>
                    <a:pt x="491" y="2990"/>
                  </a:lnTo>
                  <a:lnTo>
                    <a:pt x="491" y="2990"/>
                  </a:lnTo>
                  <a:lnTo>
                    <a:pt x="491" y="2980"/>
                  </a:lnTo>
                  <a:lnTo>
                    <a:pt x="491" y="2990"/>
                  </a:lnTo>
                  <a:lnTo>
                    <a:pt x="491" y="2984"/>
                  </a:lnTo>
                  <a:lnTo>
                    <a:pt x="491" y="2980"/>
                  </a:lnTo>
                  <a:lnTo>
                    <a:pt x="491" y="2987"/>
                  </a:lnTo>
                  <a:lnTo>
                    <a:pt x="495" y="2980"/>
                  </a:lnTo>
                  <a:lnTo>
                    <a:pt x="495" y="2987"/>
                  </a:lnTo>
                  <a:lnTo>
                    <a:pt x="495" y="2984"/>
                  </a:lnTo>
                  <a:lnTo>
                    <a:pt x="495" y="2987"/>
                  </a:lnTo>
                  <a:lnTo>
                    <a:pt x="495" y="2990"/>
                  </a:lnTo>
                  <a:lnTo>
                    <a:pt x="495" y="2977"/>
                  </a:lnTo>
                  <a:lnTo>
                    <a:pt x="495" y="2987"/>
                  </a:lnTo>
                  <a:lnTo>
                    <a:pt x="495" y="2980"/>
                  </a:lnTo>
                  <a:lnTo>
                    <a:pt x="495" y="2980"/>
                  </a:lnTo>
                  <a:lnTo>
                    <a:pt x="495" y="2987"/>
                  </a:lnTo>
                  <a:lnTo>
                    <a:pt x="495" y="2987"/>
                  </a:lnTo>
                  <a:lnTo>
                    <a:pt x="495" y="2980"/>
                  </a:lnTo>
                  <a:lnTo>
                    <a:pt x="495" y="2980"/>
                  </a:lnTo>
                  <a:lnTo>
                    <a:pt x="495" y="2987"/>
                  </a:lnTo>
                  <a:lnTo>
                    <a:pt x="495" y="2980"/>
                  </a:lnTo>
                  <a:lnTo>
                    <a:pt x="495" y="2987"/>
                  </a:lnTo>
                  <a:lnTo>
                    <a:pt x="498" y="2987"/>
                  </a:lnTo>
                  <a:lnTo>
                    <a:pt x="498" y="2980"/>
                  </a:lnTo>
                  <a:lnTo>
                    <a:pt x="498" y="2984"/>
                  </a:lnTo>
                  <a:lnTo>
                    <a:pt x="498" y="2987"/>
                  </a:lnTo>
                  <a:lnTo>
                    <a:pt x="498" y="2980"/>
                  </a:lnTo>
                  <a:lnTo>
                    <a:pt x="498" y="2987"/>
                  </a:lnTo>
                  <a:lnTo>
                    <a:pt x="498" y="2987"/>
                  </a:lnTo>
                  <a:lnTo>
                    <a:pt x="498" y="2980"/>
                  </a:lnTo>
                  <a:lnTo>
                    <a:pt x="498" y="2980"/>
                  </a:lnTo>
                  <a:lnTo>
                    <a:pt x="498" y="2990"/>
                  </a:lnTo>
                  <a:lnTo>
                    <a:pt x="498" y="2987"/>
                  </a:lnTo>
                  <a:lnTo>
                    <a:pt x="498" y="2977"/>
                  </a:lnTo>
                  <a:lnTo>
                    <a:pt x="498" y="2987"/>
                  </a:lnTo>
                  <a:lnTo>
                    <a:pt x="498" y="2980"/>
                  </a:lnTo>
                  <a:lnTo>
                    <a:pt x="498" y="2987"/>
                  </a:lnTo>
                  <a:lnTo>
                    <a:pt x="498" y="2980"/>
                  </a:lnTo>
                  <a:lnTo>
                    <a:pt x="502" y="2984"/>
                  </a:lnTo>
                  <a:lnTo>
                    <a:pt x="502" y="2987"/>
                  </a:lnTo>
                  <a:lnTo>
                    <a:pt x="502" y="2990"/>
                  </a:lnTo>
                  <a:lnTo>
                    <a:pt x="502" y="2980"/>
                  </a:lnTo>
                  <a:lnTo>
                    <a:pt x="502" y="2984"/>
                  </a:lnTo>
                  <a:lnTo>
                    <a:pt x="502" y="2990"/>
                  </a:lnTo>
                  <a:lnTo>
                    <a:pt x="502" y="2987"/>
                  </a:lnTo>
                  <a:lnTo>
                    <a:pt x="502" y="2984"/>
                  </a:lnTo>
                  <a:lnTo>
                    <a:pt x="502" y="2987"/>
                  </a:lnTo>
                  <a:lnTo>
                    <a:pt x="502" y="2980"/>
                  </a:lnTo>
                  <a:lnTo>
                    <a:pt x="502" y="2987"/>
                  </a:lnTo>
                  <a:lnTo>
                    <a:pt x="502" y="2980"/>
                  </a:lnTo>
                  <a:lnTo>
                    <a:pt x="502" y="2984"/>
                  </a:lnTo>
                  <a:lnTo>
                    <a:pt x="502" y="2987"/>
                  </a:lnTo>
                  <a:lnTo>
                    <a:pt x="502" y="2987"/>
                  </a:lnTo>
                  <a:lnTo>
                    <a:pt x="502" y="2980"/>
                  </a:lnTo>
                  <a:lnTo>
                    <a:pt x="505" y="2980"/>
                  </a:lnTo>
                  <a:lnTo>
                    <a:pt x="505" y="2987"/>
                  </a:lnTo>
                  <a:lnTo>
                    <a:pt x="505" y="2980"/>
                  </a:lnTo>
                  <a:lnTo>
                    <a:pt x="505" y="2987"/>
                  </a:lnTo>
                  <a:lnTo>
                    <a:pt x="505" y="2980"/>
                  </a:lnTo>
                  <a:lnTo>
                    <a:pt x="505" y="2990"/>
                  </a:lnTo>
                  <a:lnTo>
                    <a:pt x="505" y="2987"/>
                  </a:lnTo>
                  <a:lnTo>
                    <a:pt x="505" y="2980"/>
                  </a:lnTo>
                  <a:lnTo>
                    <a:pt x="505" y="2984"/>
                  </a:lnTo>
                  <a:lnTo>
                    <a:pt x="505" y="2987"/>
                  </a:lnTo>
                  <a:lnTo>
                    <a:pt x="505" y="2987"/>
                  </a:lnTo>
                  <a:lnTo>
                    <a:pt x="505" y="2984"/>
                  </a:lnTo>
                  <a:lnTo>
                    <a:pt x="505" y="2980"/>
                  </a:lnTo>
                  <a:lnTo>
                    <a:pt x="505" y="2987"/>
                  </a:lnTo>
                  <a:lnTo>
                    <a:pt x="505" y="2980"/>
                  </a:lnTo>
                  <a:lnTo>
                    <a:pt x="505" y="2987"/>
                  </a:lnTo>
                  <a:lnTo>
                    <a:pt x="508" y="2987"/>
                  </a:lnTo>
                  <a:lnTo>
                    <a:pt x="508" y="2984"/>
                  </a:lnTo>
                  <a:lnTo>
                    <a:pt x="508" y="2987"/>
                  </a:lnTo>
                  <a:lnTo>
                    <a:pt x="508" y="2977"/>
                  </a:lnTo>
                  <a:lnTo>
                    <a:pt x="508" y="2987"/>
                  </a:lnTo>
                  <a:lnTo>
                    <a:pt x="508" y="2980"/>
                  </a:lnTo>
                  <a:lnTo>
                    <a:pt x="508" y="2987"/>
                  </a:lnTo>
                  <a:lnTo>
                    <a:pt x="508" y="2980"/>
                  </a:lnTo>
                  <a:lnTo>
                    <a:pt x="508" y="2987"/>
                  </a:lnTo>
                  <a:lnTo>
                    <a:pt x="508" y="2980"/>
                  </a:lnTo>
                  <a:lnTo>
                    <a:pt x="508" y="2977"/>
                  </a:lnTo>
                  <a:lnTo>
                    <a:pt x="508" y="2987"/>
                  </a:lnTo>
                  <a:lnTo>
                    <a:pt x="508" y="2980"/>
                  </a:lnTo>
                  <a:lnTo>
                    <a:pt x="508" y="2987"/>
                  </a:lnTo>
                  <a:lnTo>
                    <a:pt x="508" y="2990"/>
                  </a:lnTo>
                  <a:lnTo>
                    <a:pt x="508" y="2980"/>
                  </a:lnTo>
                  <a:lnTo>
                    <a:pt x="512" y="2987"/>
                  </a:lnTo>
                  <a:lnTo>
                    <a:pt x="512" y="2977"/>
                  </a:lnTo>
                  <a:lnTo>
                    <a:pt x="512" y="2984"/>
                  </a:lnTo>
                  <a:lnTo>
                    <a:pt x="512" y="2987"/>
                  </a:lnTo>
                  <a:lnTo>
                    <a:pt x="512" y="2980"/>
                  </a:lnTo>
                  <a:lnTo>
                    <a:pt x="512" y="2990"/>
                  </a:lnTo>
                  <a:lnTo>
                    <a:pt x="512" y="2987"/>
                  </a:lnTo>
                  <a:lnTo>
                    <a:pt x="512" y="2980"/>
                  </a:lnTo>
                  <a:lnTo>
                    <a:pt x="512" y="2980"/>
                  </a:lnTo>
                  <a:lnTo>
                    <a:pt x="512" y="2990"/>
                  </a:lnTo>
                  <a:lnTo>
                    <a:pt x="512" y="2990"/>
                  </a:lnTo>
                  <a:lnTo>
                    <a:pt x="512" y="2980"/>
                  </a:lnTo>
                  <a:lnTo>
                    <a:pt x="512" y="2987"/>
                  </a:lnTo>
                  <a:lnTo>
                    <a:pt x="512" y="2980"/>
                  </a:lnTo>
                  <a:lnTo>
                    <a:pt x="512" y="2987"/>
                  </a:lnTo>
                  <a:lnTo>
                    <a:pt x="512" y="2980"/>
                  </a:lnTo>
                  <a:lnTo>
                    <a:pt x="512" y="2987"/>
                  </a:lnTo>
                  <a:lnTo>
                    <a:pt x="512" y="2980"/>
                  </a:lnTo>
                  <a:lnTo>
                    <a:pt x="515" y="2987"/>
                  </a:lnTo>
                  <a:lnTo>
                    <a:pt x="515" y="2980"/>
                  </a:lnTo>
                  <a:lnTo>
                    <a:pt x="515" y="2980"/>
                  </a:lnTo>
                  <a:lnTo>
                    <a:pt x="515" y="2987"/>
                  </a:lnTo>
                  <a:lnTo>
                    <a:pt x="515" y="2987"/>
                  </a:lnTo>
                  <a:lnTo>
                    <a:pt x="515" y="2984"/>
                  </a:lnTo>
                  <a:lnTo>
                    <a:pt x="515" y="2980"/>
                  </a:lnTo>
                  <a:lnTo>
                    <a:pt x="515" y="2987"/>
                  </a:lnTo>
                  <a:lnTo>
                    <a:pt x="515" y="2980"/>
                  </a:lnTo>
                  <a:lnTo>
                    <a:pt x="515" y="2987"/>
                  </a:lnTo>
                  <a:lnTo>
                    <a:pt x="515" y="2987"/>
                  </a:lnTo>
                  <a:lnTo>
                    <a:pt x="515" y="2980"/>
                  </a:lnTo>
                  <a:lnTo>
                    <a:pt x="515" y="2980"/>
                  </a:lnTo>
                  <a:lnTo>
                    <a:pt x="515" y="2987"/>
                  </a:lnTo>
                  <a:lnTo>
                    <a:pt x="515" y="2987"/>
                  </a:lnTo>
                  <a:lnTo>
                    <a:pt x="515" y="2980"/>
                  </a:lnTo>
                  <a:lnTo>
                    <a:pt x="518" y="2987"/>
                  </a:lnTo>
                  <a:lnTo>
                    <a:pt x="518" y="2980"/>
                  </a:lnTo>
                  <a:lnTo>
                    <a:pt x="518" y="2987"/>
                  </a:lnTo>
                  <a:lnTo>
                    <a:pt x="518" y="2980"/>
                  </a:lnTo>
                  <a:lnTo>
                    <a:pt x="518" y="2980"/>
                  </a:lnTo>
                  <a:lnTo>
                    <a:pt x="518" y="2987"/>
                  </a:lnTo>
                  <a:lnTo>
                    <a:pt x="518" y="2980"/>
                  </a:lnTo>
                  <a:lnTo>
                    <a:pt x="518" y="2987"/>
                  </a:lnTo>
                  <a:lnTo>
                    <a:pt x="518" y="2980"/>
                  </a:lnTo>
                  <a:lnTo>
                    <a:pt x="518" y="2987"/>
                  </a:lnTo>
                  <a:lnTo>
                    <a:pt x="518" y="2987"/>
                  </a:lnTo>
                  <a:lnTo>
                    <a:pt x="518" y="2977"/>
                  </a:lnTo>
                  <a:lnTo>
                    <a:pt x="518" y="2980"/>
                  </a:lnTo>
                  <a:lnTo>
                    <a:pt x="518" y="2987"/>
                  </a:lnTo>
                  <a:lnTo>
                    <a:pt x="518" y="2987"/>
                  </a:lnTo>
                  <a:lnTo>
                    <a:pt x="518" y="2980"/>
                  </a:lnTo>
                  <a:lnTo>
                    <a:pt x="522" y="2980"/>
                  </a:lnTo>
                  <a:lnTo>
                    <a:pt x="522" y="2987"/>
                  </a:lnTo>
                  <a:lnTo>
                    <a:pt x="522" y="2987"/>
                  </a:lnTo>
                  <a:lnTo>
                    <a:pt x="522" y="2977"/>
                  </a:lnTo>
                  <a:lnTo>
                    <a:pt x="522" y="2987"/>
                  </a:lnTo>
                  <a:lnTo>
                    <a:pt x="522" y="2980"/>
                  </a:lnTo>
                  <a:lnTo>
                    <a:pt x="522" y="2987"/>
                  </a:lnTo>
                  <a:lnTo>
                    <a:pt x="522" y="2980"/>
                  </a:lnTo>
                  <a:lnTo>
                    <a:pt x="522" y="2987"/>
                  </a:lnTo>
                  <a:lnTo>
                    <a:pt x="522" y="2977"/>
                  </a:lnTo>
                  <a:lnTo>
                    <a:pt x="522" y="2987"/>
                  </a:lnTo>
                  <a:lnTo>
                    <a:pt x="522" y="2980"/>
                  </a:lnTo>
                  <a:lnTo>
                    <a:pt x="522" y="2987"/>
                  </a:lnTo>
                  <a:lnTo>
                    <a:pt x="522" y="2980"/>
                  </a:lnTo>
                  <a:lnTo>
                    <a:pt x="522" y="2987"/>
                  </a:lnTo>
                  <a:lnTo>
                    <a:pt x="522" y="2980"/>
                  </a:lnTo>
                  <a:lnTo>
                    <a:pt x="525" y="2987"/>
                  </a:lnTo>
                  <a:lnTo>
                    <a:pt x="525" y="2980"/>
                  </a:lnTo>
                  <a:lnTo>
                    <a:pt x="525" y="2990"/>
                  </a:lnTo>
                  <a:lnTo>
                    <a:pt x="525" y="2980"/>
                  </a:lnTo>
                  <a:lnTo>
                    <a:pt x="525" y="2980"/>
                  </a:lnTo>
                  <a:lnTo>
                    <a:pt x="525" y="2987"/>
                  </a:lnTo>
                  <a:lnTo>
                    <a:pt x="525" y="2987"/>
                  </a:lnTo>
                  <a:lnTo>
                    <a:pt x="525" y="2980"/>
                  </a:lnTo>
                  <a:lnTo>
                    <a:pt x="525" y="2987"/>
                  </a:lnTo>
                  <a:lnTo>
                    <a:pt x="525" y="2980"/>
                  </a:lnTo>
                  <a:lnTo>
                    <a:pt x="525" y="2973"/>
                  </a:lnTo>
                  <a:lnTo>
                    <a:pt x="525" y="2987"/>
                  </a:lnTo>
                  <a:lnTo>
                    <a:pt x="525" y="2987"/>
                  </a:lnTo>
                  <a:lnTo>
                    <a:pt x="525" y="2980"/>
                  </a:lnTo>
                  <a:lnTo>
                    <a:pt x="525" y="2984"/>
                  </a:lnTo>
                  <a:lnTo>
                    <a:pt x="525" y="2980"/>
                  </a:lnTo>
                  <a:lnTo>
                    <a:pt x="528" y="2973"/>
                  </a:lnTo>
                  <a:lnTo>
                    <a:pt x="528" y="2987"/>
                  </a:lnTo>
                  <a:lnTo>
                    <a:pt x="528" y="2987"/>
                  </a:lnTo>
                  <a:lnTo>
                    <a:pt x="528" y="2980"/>
                  </a:lnTo>
                  <a:lnTo>
                    <a:pt x="528" y="2987"/>
                  </a:lnTo>
                  <a:lnTo>
                    <a:pt x="528" y="2977"/>
                  </a:lnTo>
                  <a:lnTo>
                    <a:pt x="528" y="2973"/>
                  </a:lnTo>
                  <a:lnTo>
                    <a:pt x="528" y="2984"/>
                  </a:lnTo>
                  <a:lnTo>
                    <a:pt x="528" y="2987"/>
                  </a:lnTo>
                  <a:lnTo>
                    <a:pt x="528" y="2977"/>
                  </a:lnTo>
                  <a:lnTo>
                    <a:pt x="528" y="2984"/>
                  </a:lnTo>
                  <a:lnTo>
                    <a:pt x="528" y="2980"/>
                  </a:lnTo>
                  <a:lnTo>
                    <a:pt x="528" y="2973"/>
                  </a:lnTo>
                  <a:lnTo>
                    <a:pt x="528" y="2984"/>
                  </a:lnTo>
                  <a:lnTo>
                    <a:pt x="528" y="2987"/>
                  </a:lnTo>
                  <a:lnTo>
                    <a:pt x="528" y="2977"/>
                  </a:lnTo>
                  <a:lnTo>
                    <a:pt x="532" y="2980"/>
                  </a:lnTo>
                  <a:lnTo>
                    <a:pt x="532" y="2987"/>
                  </a:lnTo>
                  <a:lnTo>
                    <a:pt x="532" y="2977"/>
                  </a:lnTo>
                  <a:lnTo>
                    <a:pt x="532" y="2984"/>
                  </a:lnTo>
                  <a:lnTo>
                    <a:pt x="532" y="2987"/>
                  </a:lnTo>
                  <a:lnTo>
                    <a:pt x="532" y="2977"/>
                  </a:lnTo>
                  <a:lnTo>
                    <a:pt x="532" y="2987"/>
                  </a:lnTo>
                  <a:lnTo>
                    <a:pt x="532" y="2980"/>
                  </a:lnTo>
                  <a:lnTo>
                    <a:pt x="532" y="2984"/>
                  </a:lnTo>
                  <a:lnTo>
                    <a:pt x="532" y="2977"/>
                  </a:lnTo>
                  <a:lnTo>
                    <a:pt x="532" y="2987"/>
                  </a:lnTo>
                  <a:lnTo>
                    <a:pt x="532" y="2977"/>
                  </a:lnTo>
                  <a:lnTo>
                    <a:pt x="532" y="2987"/>
                  </a:lnTo>
                  <a:lnTo>
                    <a:pt x="532" y="2980"/>
                  </a:lnTo>
                  <a:lnTo>
                    <a:pt x="532" y="2987"/>
                  </a:lnTo>
                  <a:lnTo>
                    <a:pt x="532" y="2977"/>
                  </a:lnTo>
                  <a:lnTo>
                    <a:pt x="535" y="2987"/>
                  </a:lnTo>
                  <a:lnTo>
                    <a:pt x="535" y="2973"/>
                  </a:lnTo>
                  <a:lnTo>
                    <a:pt x="535" y="2987"/>
                  </a:lnTo>
                  <a:lnTo>
                    <a:pt x="535" y="2980"/>
                  </a:lnTo>
                  <a:lnTo>
                    <a:pt x="535" y="2980"/>
                  </a:lnTo>
                  <a:lnTo>
                    <a:pt x="535" y="2987"/>
                  </a:lnTo>
                  <a:lnTo>
                    <a:pt x="535" y="2980"/>
                  </a:lnTo>
                  <a:lnTo>
                    <a:pt x="535" y="2987"/>
                  </a:lnTo>
                  <a:lnTo>
                    <a:pt x="535" y="2987"/>
                  </a:lnTo>
                  <a:lnTo>
                    <a:pt x="535" y="2984"/>
                  </a:lnTo>
                  <a:lnTo>
                    <a:pt x="535" y="2987"/>
                  </a:lnTo>
                  <a:lnTo>
                    <a:pt x="535" y="2980"/>
                  </a:lnTo>
                  <a:lnTo>
                    <a:pt x="535" y="2980"/>
                  </a:lnTo>
                  <a:lnTo>
                    <a:pt x="535" y="2987"/>
                  </a:lnTo>
                  <a:lnTo>
                    <a:pt x="535" y="2980"/>
                  </a:lnTo>
                  <a:lnTo>
                    <a:pt x="535" y="2987"/>
                  </a:lnTo>
                  <a:lnTo>
                    <a:pt x="539" y="2980"/>
                  </a:lnTo>
                  <a:lnTo>
                    <a:pt x="539" y="2987"/>
                  </a:lnTo>
                  <a:lnTo>
                    <a:pt x="539" y="2987"/>
                  </a:lnTo>
                  <a:lnTo>
                    <a:pt x="539" y="2984"/>
                  </a:lnTo>
                  <a:lnTo>
                    <a:pt x="539" y="2987"/>
                  </a:lnTo>
                  <a:lnTo>
                    <a:pt x="539" y="2980"/>
                  </a:lnTo>
                  <a:lnTo>
                    <a:pt x="539" y="2980"/>
                  </a:lnTo>
                  <a:lnTo>
                    <a:pt x="539" y="2984"/>
                  </a:lnTo>
                  <a:lnTo>
                    <a:pt x="539" y="2987"/>
                  </a:lnTo>
                  <a:lnTo>
                    <a:pt x="539" y="2977"/>
                  </a:lnTo>
                  <a:lnTo>
                    <a:pt x="539" y="2980"/>
                  </a:lnTo>
                  <a:lnTo>
                    <a:pt x="539" y="2987"/>
                  </a:lnTo>
                  <a:lnTo>
                    <a:pt x="539" y="2987"/>
                  </a:lnTo>
                  <a:lnTo>
                    <a:pt x="539" y="2980"/>
                  </a:lnTo>
                  <a:lnTo>
                    <a:pt x="539" y="2987"/>
                  </a:lnTo>
                  <a:lnTo>
                    <a:pt x="539" y="2977"/>
                  </a:lnTo>
                  <a:lnTo>
                    <a:pt x="542" y="2987"/>
                  </a:lnTo>
                  <a:lnTo>
                    <a:pt x="542" y="2980"/>
                  </a:lnTo>
                  <a:lnTo>
                    <a:pt x="542" y="2980"/>
                  </a:lnTo>
                  <a:lnTo>
                    <a:pt x="542" y="2987"/>
                  </a:lnTo>
                  <a:lnTo>
                    <a:pt x="542" y="2980"/>
                  </a:lnTo>
                  <a:lnTo>
                    <a:pt x="542" y="2987"/>
                  </a:lnTo>
                  <a:lnTo>
                    <a:pt x="542" y="2990"/>
                  </a:lnTo>
                  <a:lnTo>
                    <a:pt x="542" y="2977"/>
                  </a:lnTo>
                  <a:lnTo>
                    <a:pt x="542" y="2977"/>
                  </a:lnTo>
                  <a:lnTo>
                    <a:pt x="542" y="2990"/>
                  </a:lnTo>
                  <a:lnTo>
                    <a:pt x="542" y="2980"/>
                  </a:lnTo>
                  <a:lnTo>
                    <a:pt x="542" y="2984"/>
                  </a:lnTo>
                  <a:lnTo>
                    <a:pt x="542" y="2987"/>
                  </a:lnTo>
                  <a:lnTo>
                    <a:pt x="542" y="2980"/>
                  </a:lnTo>
                  <a:lnTo>
                    <a:pt x="542" y="2980"/>
                  </a:lnTo>
                  <a:lnTo>
                    <a:pt x="542" y="2987"/>
                  </a:lnTo>
                  <a:lnTo>
                    <a:pt x="545" y="2977"/>
                  </a:lnTo>
                  <a:lnTo>
                    <a:pt x="545" y="2987"/>
                  </a:lnTo>
                  <a:lnTo>
                    <a:pt x="545" y="2987"/>
                  </a:lnTo>
                  <a:lnTo>
                    <a:pt x="545" y="2980"/>
                  </a:lnTo>
                  <a:lnTo>
                    <a:pt x="545" y="2987"/>
                  </a:lnTo>
                  <a:lnTo>
                    <a:pt x="545" y="2980"/>
                  </a:lnTo>
                  <a:lnTo>
                    <a:pt x="545" y="2987"/>
                  </a:lnTo>
                  <a:lnTo>
                    <a:pt x="545" y="2977"/>
                  </a:lnTo>
                  <a:lnTo>
                    <a:pt x="545" y="2980"/>
                  </a:lnTo>
                  <a:lnTo>
                    <a:pt x="545" y="2987"/>
                  </a:lnTo>
                  <a:lnTo>
                    <a:pt x="545" y="2987"/>
                  </a:lnTo>
                  <a:lnTo>
                    <a:pt x="545" y="2980"/>
                  </a:lnTo>
                  <a:lnTo>
                    <a:pt x="545" y="2980"/>
                  </a:lnTo>
                  <a:lnTo>
                    <a:pt x="545" y="2987"/>
                  </a:lnTo>
                  <a:lnTo>
                    <a:pt x="545" y="2990"/>
                  </a:lnTo>
                  <a:lnTo>
                    <a:pt x="545" y="2980"/>
                  </a:lnTo>
                  <a:lnTo>
                    <a:pt x="549" y="2984"/>
                  </a:lnTo>
                  <a:lnTo>
                    <a:pt x="549" y="2987"/>
                  </a:lnTo>
                  <a:lnTo>
                    <a:pt x="549" y="2987"/>
                  </a:lnTo>
                  <a:lnTo>
                    <a:pt x="549" y="2980"/>
                  </a:lnTo>
                  <a:lnTo>
                    <a:pt x="549" y="2987"/>
                  </a:lnTo>
                  <a:lnTo>
                    <a:pt x="549" y="2980"/>
                  </a:lnTo>
                  <a:lnTo>
                    <a:pt x="549" y="2984"/>
                  </a:lnTo>
                  <a:lnTo>
                    <a:pt x="549" y="2980"/>
                  </a:lnTo>
                  <a:lnTo>
                    <a:pt x="549" y="2984"/>
                  </a:lnTo>
                  <a:lnTo>
                    <a:pt x="549" y="2980"/>
                  </a:lnTo>
                  <a:lnTo>
                    <a:pt x="549" y="2987"/>
                  </a:lnTo>
                  <a:lnTo>
                    <a:pt x="549" y="2980"/>
                  </a:lnTo>
                  <a:lnTo>
                    <a:pt x="549" y="2990"/>
                  </a:lnTo>
                  <a:lnTo>
                    <a:pt x="549" y="2980"/>
                  </a:lnTo>
                  <a:lnTo>
                    <a:pt x="549" y="2987"/>
                  </a:lnTo>
                  <a:lnTo>
                    <a:pt x="549" y="2980"/>
                  </a:lnTo>
                  <a:lnTo>
                    <a:pt x="549" y="2980"/>
                  </a:lnTo>
                  <a:lnTo>
                    <a:pt x="549" y="2987"/>
                  </a:lnTo>
                  <a:lnTo>
                    <a:pt x="552" y="2980"/>
                  </a:lnTo>
                  <a:lnTo>
                    <a:pt x="552" y="2987"/>
                  </a:lnTo>
                  <a:lnTo>
                    <a:pt x="552" y="2984"/>
                  </a:lnTo>
                  <a:lnTo>
                    <a:pt x="552" y="2977"/>
                  </a:lnTo>
                  <a:lnTo>
                    <a:pt x="552" y="2987"/>
                  </a:lnTo>
                  <a:lnTo>
                    <a:pt x="552" y="2977"/>
                  </a:lnTo>
                  <a:lnTo>
                    <a:pt x="552" y="2980"/>
                  </a:lnTo>
                  <a:lnTo>
                    <a:pt x="552" y="2987"/>
                  </a:lnTo>
                  <a:lnTo>
                    <a:pt x="552" y="2987"/>
                  </a:lnTo>
                  <a:lnTo>
                    <a:pt x="552" y="2980"/>
                  </a:lnTo>
                  <a:lnTo>
                    <a:pt x="552" y="2987"/>
                  </a:lnTo>
                  <a:lnTo>
                    <a:pt x="552" y="2980"/>
                  </a:lnTo>
                  <a:lnTo>
                    <a:pt x="552" y="2980"/>
                  </a:lnTo>
                  <a:lnTo>
                    <a:pt x="552" y="2990"/>
                  </a:lnTo>
                  <a:lnTo>
                    <a:pt x="552" y="2990"/>
                  </a:lnTo>
                  <a:lnTo>
                    <a:pt x="552" y="2977"/>
                  </a:lnTo>
                  <a:lnTo>
                    <a:pt x="555" y="2980"/>
                  </a:lnTo>
                  <a:lnTo>
                    <a:pt x="555" y="2987"/>
                  </a:lnTo>
                  <a:lnTo>
                    <a:pt x="555" y="2990"/>
                  </a:lnTo>
                  <a:lnTo>
                    <a:pt x="555" y="2980"/>
                  </a:lnTo>
                  <a:lnTo>
                    <a:pt x="555" y="2977"/>
                  </a:lnTo>
                  <a:lnTo>
                    <a:pt x="555" y="2987"/>
                  </a:lnTo>
                  <a:lnTo>
                    <a:pt x="555" y="2987"/>
                  </a:lnTo>
                  <a:lnTo>
                    <a:pt x="555" y="2980"/>
                  </a:lnTo>
                  <a:lnTo>
                    <a:pt x="555" y="2980"/>
                  </a:lnTo>
                  <a:lnTo>
                    <a:pt x="555" y="2987"/>
                  </a:lnTo>
                  <a:lnTo>
                    <a:pt x="555" y="2987"/>
                  </a:lnTo>
                  <a:lnTo>
                    <a:pt x="555" y="2980"/>
                  </a:lnTo>
                  <a:lnTo>
                    <a:pt x="555" y="2984"/>
                  </a:lnTo>
                  <a:lnTo>
                    <a:pt x="555" y="2970"/>
                  </a:lnTo>
                  <a:lnTo>
                    <a:pt x="555" y="2987"/>
                  </a:lnTo>
                  <a:lnTo>
                    <a:pt x="555" y="2980"/>
                  </a:lnTo>
                  <a:lnTo>
                    <a:pt x="559" y="2980"/>
                  </a:lnTo>
                  <a:lnTo>
                    <a:pt x="559" y="2990"/>
                  </a:lnTo>
                  <a:lnTo>
                    <a:pt x="559" y="2987"/>
                  </a:lnTo>
                  <a:lnTo>
                    <a:pt x="559" y="2967"/>
                  </a:lnTo>
                  <a:lnTo>
                    <a:pt x="559" y="2973"/>
                  </a:lnTo>
                  <a:lnTo>
                    <a:pt x="559" y="2987"/>
                  </a:lnTo>
                  <a:lnTo>
                    <a:pt x="559" y="2980"/>
                  </a:lnTo>
                  <a:lnTo>
                    <a:pt x="559" y="2987"/>
                  </a:lnTo>
                  <a:lnTo>
                    <a:pt x="559" y="2987"/>
                  </a:lnTo>
                  <a:lnTo>
                    <a:pt x="559" y="2967"/>
                  </a:lnTo>
                  <a:lnTo>
                    <a:pt x="559" y="2970"/>
                  </a:lnTo>
                  <a:lnTo>
                    <a:pt x="559" y="2990"/>
                  </a:lnTo>
                  <a:lnTo>
                    <a:pt x="559" y="2987"/>
                  </a:lnTo>
                  <a:lnTo>
                    <a:pt x="559" y="2977"/>
                  </a:lnTo>
                  <a:lnTo>
                    <a:pt x="559" y="2987"/>
                  </a:lnTo>
                  <a:lnTo>
                    <a:pt x="559" y="2960"/>
                  </a:lnTo>
                  <a:lnTo>
                    <a:pt x="562" y="2960"/>
                  </a:lnTo>
                  <a:lnTo>
                    <a:pt x="562" y="2987"/>
                  </a:lnTo>
                  <a:lnTo>
                    <a:pt x="562" y="2977"/>
                  </a:lnTo>
                  <a:lnTo>
                    <a:pt x="562" y="2987"/>
                  </a:lnTo>
                  <a:lnTo>
                    <a:pt x="562" y="2987"/>
                  </a:lnTo>
                  <a:lnTo>
                    <a:pt x="562" y="2977"/>
                  </a:lnTo>
                  <a:lnTo>
                    <a:pt x="562" y="2970"/>
                  </a:lnTo>
                  <a:lnTo>
                    <a:pt x="562" y="2987"/>
                  </a:lnTo>
                  <a:lnTo>
                    <a:pt x="562" y="2977"/>
                  </a:lnTo>
                  <a:lnTo>
                    <a:pt x="562" y="2987"/>
                  </a:lnTo>
                  <a:lnTo>
                    <a:pt x="562" y="2987"/>
                  </a:lnTo>
                  <a:lnTo>
                    <a:pt x="562" y="2980"/>
                  </a:lnTo>
                  <a:lnTo>
                    <a:pt x="562" y="2973"/>
                  </a:lnTo>
                  <a:lnTo>
                    <a:pt x="562" y="2984"/>
                  </a:lnTo>
                  <a:lnTo>
                    <a:pt x="562" y="2987"/>
                  </a:lnTo>
                  <a:lnTo>
                    <a:pt x="562" y="2980"/>
                  </a:lnTo>
                  <a:lnTo>
                    <a:pt x="565" y="2987"/>
                  </a:lnTo>
                  <a:lnTo>
                    <a:pt x="565" y="2980"/>
                  </a:lnTo>
                  <a:lnTo>
                    <a:pt x="565" y="2980"/>
                  </a:lnTo>
                  <a:lnTo>
                    <a:pt x="565" y="2987"/>
                  </a:lnTo>
                  <a:lnTo>
                    <a:pt x="565" y="2980"/>
                  </a:lnTo>
                  <a:lnTo>
                    <a:pt x="565" y="2987"/>
                  </a:lnTo>
                  <a:lnTo>
                    <a:pt x="565" y="2980"/>
                  </a:lnTo>
                  <a:lnTo>
                    <a:pt x="565" y="2990"/>
                  </a:lnTo>
                  <a:lnTo>
                    <a:pt x="565" y="2980"/>
                  </a:lnTo>
                  <a:lnTo>
                    <a:pt x="565" y="2987"/>
                  </a:lnTo>
                  <a:lnTo>
                    <a:pt x="565" y="2984"/>
                  </a:lnTo>
                  <a:lnTo>
                    <a:pt x="565" y="2980"/>
                  </a:lnTo>
                  <a:lnTo>
                    <a:pt x="565" y="2980"/>
                  </a:lnTo>
                  <a:lnTo>
                    <a:pt x="565" y="2987"/>
                  </a:lnTo>
                  <a:lnTo>
                    <a:pt x="565" y="2977"/>
                  </a:lnTo>
                  <a:lnTo>
                    <a:pt x="565" y="2987"/>
                  </a:lnTo>
                  <a:lnTo>
                    <a:pt x="569" y="2977"/>
                  </a:lnTo>
                  <a:lnTo>
                    <a:pt x="569" y="2987"/>
                  </a:lnTo>
                  <a:lnTo>
                    <a:pt x="569" y="2990"/>
                  </a:lnTo>
                  <a:lnTo>
                    <a:pt x="569" y="2977"/>
                  </a:lnTo>
                  <a:lnTo>
                    <a:pt x="569" y="2977"/>
                  </a:lnTo>
                  <a:lnTo>
                    <a:pt x="569" y="2990"/>
                  </a:lnTo>
                  <a:lnTo>
                    <a:pt x="569" y="2987"/>
                  </a:lnTo>
                  <a:lnTo>
                    <a:pt x="569" y="2980"/>
                  </a:lnTo>
                  <a:lnTo>
                    <a:pt x="569" y="2987"/>
                  </a:lnTo>
                  <a:lnTo>
                    <a:pt x="569" y="2984"/>
                  </a:lnTo>
                  <a:lnTo>
                    <a:pt x="569" y="2987"/>
                  </a:lnTo>
                  <a:lnTo>
                    <a:pt x="569" y="2980"/>
                  </a:lnTo>
                  <a:lnTo>
                    <a:pt x="569" y="2984"/>
                  </a:lnTo>
                  <a:lnTo>
                    <a:pt x="569" y="2987"/>
                  </a:lnTo>
                  <a:lnTo>
                    <a:pt x="569" y="2987"/>
                  </a:lnTo>
                  <a:lnTo>
                    <a:pt x="569" y="2980"/>
                  </a:lnTo>
                  <a:lnTo>
                    <a:pt x="572" y="2987"/>
                  </a:lnTo>
                  <a:lnTo>
                    <a:pt x="572" y="2984"/>
                  </a:lnTo>
                  <a:lnTo>
                    <a:pt x="572" y="2980"/>
                  </a:lnTo>
                  <a:lnTo>
                    <a:pt x="572" y="2987"/>
                  </a:lnTo>
                  <a:lnTo>
                    <a:pt x="572" y="2984"/>
                  </a:lnTo>
                  <a:lnTo>
                    <a:pt x="572" y="2977"/>
                  </a:lnTo>
                  <a:lnTo>
                    <a:pt x="572" y="2987"/>
                  </a:lnTo>
                  <a:lnTo>
                    <a:pt x="572" y="2217"/>
                  </a:lnTo>
                  <a:lnTo>
                    <a:pt x="572" y="2217"/>
                  </a:lnTo>
                  <a:lnTo>
                    <a:pt x="572" y="2977"/>
                  </a:lnTo>
                  <a:lnTo>
                    <a:pt x="572" y="2973"/>
                  </a:lnTo>
                  <a:lnTo>
                    <a:pt x="572" y="2984"/>
                  </a:lnTo>
                  <a:lnTo>
                    <a:pt x="572" y="2987"/>
                  </a:lnTo>
                  <a:lnTo>
                    <a:pt x="572" y="1655"/>
                  </a:lnTo>
                  <a:lnTo>
                    <a:pt x="572" y="1332"/>
                  </a:lnTo>
                  <a:lnTo>
                    <a:pt x="572" y="2960"/>
                  </a:lnTo>
                  <a:lnTo>
                    <a:pt x="576" y="2960"/>
                  </a:lnTo>
                  <a:lnTo>
                    <a:pt x="576" y="2984"/>
                  </a:lnTo>
                  <a:lnTo>
                    <a:pt x="576" y="2984"/>
                  </a:lnTo>
                  <a:lnTo>
                    <a:pt x="576" y="1665"/>
                  </a:lnTo>
                  <a:lnTo>
                    <a:pt x="576" y="253"/>
                  </a:lnTo>
                  <a:lnTo>
                    <a:pt x="576" y="2913"/>
                  </a:lnTo>
                  <a:lnTo>
                    <a:pt x="576" y="2913"/>
                  </a:lnTo>
                  <a:lnTo>
                    <a:pt x="576" y="2973"/>
                  </a:lnTo>
                  <a:lnTo>
                    <a:pt x="576" y="2980"/>
                  </a:lnTo>
                  <a:lnTo>
                    <a:pt x="576" y="2392"/>
                  </a:lnTo>
                  <a:lnTo>
                    <a:pt x="576" y="259"/>
                  </a:lnTo>
                  <a:lnTo>
                    <a:pt x="576" y="2859"/>
                  </a:lnTo>
                  <a:lnTo>
                    <a:pt x="576" y="2859"/>
                  </a:lnTo>
                  <a:lnTo>
                    <a:pt x="576" y="2973"/>
                  </a:lnTo>
                  <a:lnTo>
                    <a:pt x="576" y="2977"/>
                  </a:lnTo>
                  <a:lnTo>
                    <a:pt x="576" y="2876"/>
                  </a:lnTo>
                  <a:lnTo>
                    <a:pt x="579" y="2876"/>
                  </a:lnTo>
                  <a:lnTo>
                    <a:pt x="579" y="1430"/>
                  </a:lnTo>
                  <a:lnTo>
                    <a:pt x="579" y="2862"/>
                  </a:lnTo>
                  <a:lnTo>
                    <a:pt x="579" y="2973"/>
                  </a:lnTo>
                  <a:lnTo>
                    <a:pt x="579" y="2980"/>
                  </a:lnTo>
                  <a:lnTo>
                    <a:pt x="579" y="2963"/>
                  </a:lnTo>
                  <a:lnTo>
                    <a:pt x="579" y="2963"/>
                  </a:lnTo>
                  <a:lnTo>
                    <a:pt x="579" y="2452"/>
                  </a:lnTo>
                  <a:lnTo>
                    <a:pt x="579" y="2910"/>
                  </a:lnTo>
                  <a:lnTo>
                    <a:pt x="579" y="2977"/>
                  </a:lnTo>
                  <a:lnTo>
                    <a:pt x="579" y="2980"/>
                  </a:lnTo>
                  <a:lnTo>
                    <a:pt x="579" y="2973"/>
                  </a:lnTo>
                  <a:lnTo>
                    <a:pt x="579" y="2977"/>
                  </a:lnTo>
                  <a:lnTo>
                    <a:pt x="579" y="2849"/>
                  </a:lnTo>
                  <a:lnTo>
                    <a:pt x="579" y="2957"/>
                  </a:lnTo>
                  <a:lnTo>
                    <a:pt x="579" y="2980"/>
                  </a:lnTo>
                  <a:lnTo>
                    <a:pt x="582" y="2977"/>
                  </a:lnTo>
                  <a:lnTo>
                    <a:pt x="582" y="2984"/>
                  </a:lnTo>
                  <a:lnTo>
                    <a:pt x="582" y="2980"/>
                  </a:lnTo>
                  <a:lnTo>
                    <a:pt x="582" y="2953"/>
                  </a:lnTo>
                  <a:lnTo>
                    <a:pt x="582" y="2977"/>
                  </a:lnTo>
                  <a:lnTo>
                    <a:pt x="582" y="2984"/>
                  </a:lnTo>
                  <a:lnTo>
                    <a:pt x="582" y="2987"/>
                  </a:lnTo>
                  <a:lnTo>
                    <a:pt x="582" y="2973"/>
                  </a:lnTo>
                  <a:lnTo>
                    <a:pt x="582" y="2984"/>
                  </a:lnTo>
                  <a:lnTo>
                    <a:pt x="582" y="2973"/>
                  </a:lnTo>
                  <a:lnTo>
                    <a:pt x="582" y="2977"/>
                  </a:lnTo>
                  <a:lnTo>
                    <a:pt x="582" y="2987"/>
                  </a:lnTo>
                  <a:lnTo>
                    <a:pt x="582" y="2987"/>
                  </a:lnTo>
                  <a:lnTo>
                    <a:pt x="582" y="2977"/>
                  </a:lnTo>
                  <a:lnTo>
                    <a:pt x="582" y="2987"/>
                  </a:lnTo>
                  <a:lnTo>
                    <a:pt x="582" y="2977"/>
                  </a:lnTo>
                  <a:lnTo>
                    <a:pt x="586" y="2987"/>
                  </a:lnTo>
                  <a:lnTo>
                    <a:pt x="586" y="2977"/>
                  </a:lnTo>
                  <a:lnTo>
                    <a:pt x="586" y="2977"/>
                  </a:lnTo>
                  <a:lnTo>
                    <a:pt x="586" y="2984"/>
                  </a:lnTo>
                  <a:lnTo>
                    <a:pt x="586" y="2980"/>
                  </a:lnTo>
                  <a:lnTo>
                    <a:pt x="586" y="2987"/>
                  </a:lnTo>
                  <a:lnTo>
                    <a:pt x="586" y="2987"/>
                  </a:lnTo>
                  <a:lnTo>
                    <a:pt x="586" y="2980"/>
                  </a:lnTo>
                  <a:lnTo>
                    <a:pt x="586" y="2980"/>
                  </a:lnTo>
                  <a:lnTo>
                    <a:pt x="586" y="2987"/>
                  </a:lnTo>
                  <a:lnTo>
                    <a:pt x="586" y="2987"/>
                  </a:lnTo>
                  <a:lnTo>
                    <a:pt x="586" y="2980"/>
                  </a:lnTo>
                  <a:lnTo>
                    <a:pt x="586" y="2980"/>
                  </a:lnTo>
                  <a:lnTo>
                    <a:pt x="586" y="2987"/>
                  </a:lnTo>
                  <a:lnTo>
                    <a:pt x="586" y="2980"/>
                  </a:lnTo>
                  <a:lnTo>
                    <a:pt x="586" y="2987"/>
                  </a:lnTo>
                  <a:lnTo>
                    <a:pt x="589" y="2980"/>
                  </a:lnTo>
                  <a:lnTo>
                    <a:pt x="589" y="2987"/>
                  </a:lnTo>
                  <a:lnTo>
                    <a:pt x="589" y="2987"/>
                  </a:lnTo>
                  <a:lnTo>
                    <a:pt x="589" y="2980"/>
                  </a:lnTo>
                  <a:lnTo>
                    <a:pt x="589" y="2980"/>
                  </a:lnTo>
                  <a:lnTo>
                    <a:pt x="589" y="2987"/>
                  </a:lnTo>
                  <a:lnTo>
                    <a:pt x="589" y="2987"/>
                  </a:lnTo>
                  <a:lnTo>
                    <a:pt x="589" y="2977"/>
                  </a:lnTo>
                  <a:lnTo>
                    <a:pt x="589" y="2980"/>
                  </a:lnTo>
                  <a:lnTo>
                    <a:pt x="589" y="2987"/>
                  </a:lnTo>
                  <a:lnTo>
                    <a:pt x="589" y="2987"/>
                  </a:lnTo>
                  <a:lnTo>
                    <a:pt x="589" y="2980"/>
                  </a:lnTo>
                  <a:lnTo>
                    <a:pt x="589" y="2987"/>
                  </a:lnTo>
                  <a:lnTo>
                    <a:pt x="589" y="2980"/>
                  </a:lnTo>
                  <a:lnTo>
                    <a:pt x="589" y="2980"/>
                  </a:lnTo>
                  <a:lnTo>
                    <a:pt x="589" y="2987"/>
                  </a:lnTo>
                  <a:lnTo>
                    <a:pt x="592" y="2984"/>
                  </a:lnTo>
                  <a:lnTo>
                    <a:pt x="592" y="2990"/>
                  </a:lnTo>
                  <a:lnTo>
                    <a:pt x="592" y="2980"/>
                  </a:lnTo>
                  <a:lnTo>
                    <a:pt x="592" y="2990"/>
                  </a:lnTo>
                  <a:lnTo>
                    <a:pt x="592" y="2987"/>
                  </a:lnTo>
                  <a:lnTo>
                    <a:pt x="592" y="2980"/>
                  </a:lnTo>
                  <a:lnTo>
                    <a:pt x="592" y="2987"/>
                  </a:lnTo>
                  <a:lnTo>
                    <a:pt x="592" y="2980"/>
                  </a:lnTo>
                  <a:lnTo>
                    <a:pt x="592" y="2980"/>
                  </a:lnTo>
                  <a:lnTo>
                    <a:pt x="592" y="2987"/>
                  </a:lnTo>
                  <a:lnTo>
                    <a:pt x="592" y="2980"/>
                  </a:lnTo>
                  <a:lnTo>
                    <a:pt x="592" y="2987"/>
                  </a:lnTo>
                  <a:lnTo>
                    <a:pt x="592" y="2987"/>
                  </a:lnTo>
                  <a:lnTo>
                    <a:pt x="592" y="2980"/>
                  </a:lnTo>
                  <a:lnTo>
                    <a:pt x="592" y="2987"/>
                  </a:lnTo>
                  <a:lnTo>
                    <a:pt x="592" y="2980"/>
                  </a:lnTo>
                  <a:lnTo>
                    <a:pt x="596" y="2977"/>
                  </a:lnTo>
                  <a:lnTo>
                    <a:pt x="596" y="2990"/>
                  </a:lnTo>
                  <a:lnTo>
                    <a:pt x="596" y="2987"/>
                  </a:lnTo>
                  <a:lnTo>
                    <a:pt x="596" y="2980"/>
                  </a:lnTo>
                  <a:lnTo>
                    <a:pt x="596" y="2987"/>
                  </a:lnTo>
                  <a:lnTo>
                    <a:pt x="596" y="2977"/>
                  </a:lnTo>
                  <a:lnTo>
                    <a:pt x="596" y="2987"/>
                  </a:lnTo>
                  <a:lnTo>
                    <a:pt x="596" y="2980"/>
                  </a:lnTo>
                  <a:lnTo>
                    <a:pt x="596" y="2987"/>
                  </a:lnTo>
                  <a:lnTo>
                    <a:pt x="596" y="2980"/>
                  </a:lnTo>
                  <a:lnTo>
                    <a:pt x="596" y="2987"/>
                  </a:lnTo>
                  <a:lnTo>
                    <a:pt x="596" y="2980"/>
                  </a:lnTo>
                  <a:lnTo>
                    <a:pt x="596" y="2980"/>
                  </a:lnTo>
                  <a:lnTo>
                    <a:pt x="596" y="2987"/>
                  </a:lnTo>
                  <a:lnTo>
                    <a:pt x="596" y="2987"/>
                  </a:lnTo>
                  <a:lnTo>
                    <a:pt x="596" y="2984"/>
                  </a:lnTo>
                  <a:lnTo>
                    <a:pt x="599" y="2987"/>
                  </a:lnTo>
                  <a:lnTo>
                    <a:pt x="599" y="2980"/>
                  </a:lnTo>
                  <a:lnTo>
                    <a:pt x="599" y="2980"/>
                  </a:lnTo>
                  <a:lnTo>
                    <a:pt x="599" y="2987"/>
                  </a:lnTo>
                  <a:lnTo>
                    <a:pt x="599" y="2980"/>
                  </a:lnTo>
                  <a:lnTo>
                    <a:pt x="599" y="2987"/>
                  </a:lnTo>
                  <a:lnTo>
                    <a:pt x="599" y="2987"/>
                  </a:lnTo>
                  <a:lnTo>
                    <a:pt x="599" y="2977"/>
                  </a:lnTo>
                  <a:lnTo>
                    <a:pt x="599" y="2987"/>
                  </a:lnTo>
                  <a:lnTo>
                    <a:pt x="599" y="2980"/>
                  </a:lnTo>
                  <a:lnTo>
                    <a:pt x="599" y="2977"/>
                  </a:lnTo>
                  <a:lnTo>
                    <a:pt x="599" y="2984"/>
                  </a:lnTo>
                  <a:lnTo>
                    <a:pt x="599" y="2987"/>
                  </a:lnTo>
                  <a:lnTo>
                    <a:pt x="599" y="2980"/>
                  </a:lnTo>
                  <a:lnTo>
                    <a:pt x="599" y="2987"/>
                  </a:lnTo>
                  <a:lnTo>
                    <a:pt x="599" y="2977"/>
                  </a:lnTo>
                  <a:lnTo>
                    <a:pt x="602" y="2980"/>
                  </a:lnTo>
                  <a:lnTo>
                    <a:pt x="602" y="2987"/>
                  </a:lnTo>
                  <a:lnTo>
                    <a:pt x="602" y="2987"/>
                  </a:lnTo>
                  <a:lnTo>
                    <a:pt x="602" y="2980"/>
                  </a:lnTo>
                  <a:lnTo>
                    <a:pt x="602" y="2987"/>
                  </a:lnTo>
                  <a:lnTo>
                    <a:pt x="602" y="2980"/>
                  </a:lnTo>
                  <a:lnTo>
                    <a:pt x="602" y="2977"/>
                  </a:lnTo>
                  <a:lnTo>
                    <a:pt x="602" y="2984"/>
                  </a:lnTo>
                  <a:lnTo>
                    <a:pt x="602" y="2980"/>
                  </a:lnTo>
                  <a:lnTo>
                    <a:pt x="602" y="2987"/>
                  </a:lnTo>
                  <a:lnTo>
                    <a:pt x="602" y="2987"/>
                  </a:lnTo>
                  <a:lnTo>
                    <a:pt x="602" y="2980"/>
                  </a:lnTo>
                  <a:lnTo>
                    <a:pt x="602" y="2987"/>
                  </a:lnTo>
                  <a:lnTo>
                    <a:pt x="602" y="2977"/>
                  </a:lnTo>
                  <a:lnTo>
                    <a:pt x="602" y="2987"/>
                  </a:lnTo>
                  <a:lnTo>
                    <a:pt x="602" y="2977"/>
                  </a:lnTo>
                  <a:lnTo>
                    <a:pt x="606" y="2987"/>
                  </a:lnTo>
                  <a:lnTo>
                    <a:pt x="606" y="2980"/>
                  </a:lnTo>
                  <a:lnTo>
                    <a:pt x="606" y="2980"/>
                  </a:lnTo>
                  <a:lnTo>
                    <a:pt x="606" y="2987"/>
                  </a:lnTo>
                  <a:lnTo>
                    <a:pt x="606" y="2987"/>
                  </a:lnTo>
                  <a:lnTo>
                    <a:pt x="606" y="2980"/>
                  </a:lnTo>
                  <a:lnTo>
                    <a:pt x="606" y="2987"/>
                  </a:lnTo>
                  <a:lnTo>
                    <a:pt x="606" y="2980"/>
                  </a:lnTo>
                  <a:lnTo>
                    <a:pt x="606" y="2987"/>
                  </a:lnTo>
                  <a:lnTo>
                    <a:pt x="606" y="2977"/>
                  </a:lnTo>
                  <a:lnTo>
                    <a:pt x="606" y="2980"/>
                  </a:lnTo>
                  <a:lnTo>
                    <a:pt x="606" y="2984"/>
                  </a:lnTo>
                  <a:lnTo>
                    <a:pt x="606" y="2980"/>
                  </a:lnTo>
                  <a:lnTo>
                    <a:pt x="606" y="2987"/>
                  </a:lnTo>
                  <a:lnTo>
                    <a:pt x="606" y="2987"/>
                  </a:lnTo>
                  <a:lnTo>
                    <a:pt x="606" y="2980"/>
                  </a:lnTo>
                  <a:lnTo>
                    <a:pt x="609" y="2973"/>
                  </a:lnTo>
                  <a:lnTo>
                    <a:pt x="609" y="2990"/>
                  </a:lnTo>
                  <a:lnTo>
                    <a:pt x="609" y="2987"/>
                  </a:lnTo>
                  <a:lnTo>
                    <a:pt x="609" y="2980"/>
                  </a:lnTo>
                  <a:lnTo>
                    <a:pt x="609" y="2987"/>
                  </a:lnTo>
                  <a:lnTo>
                    <a:pt x="609" y="2980"/>
                  </a:lnTo>
                  <a:lnTo>
                    <a:pt x="609" y="2980"/>
                  </a:lnTo>
                  <a:lnTo>
                    <a:pt x="609" y="2987"/>
                  </a:lnTo>
                  <a:lnTo>
                    <a:pt x="609" y="2980"/>
                  </a:lnTo>
                  <a:lnTo>
                    <a:pt x="609" y="2987"/>
                  </a:lnTo>
                  <a:lnTo>
                    <a:pt x="609" y="2984"/>
                  </a:lnTo>
                  <a:lnTo>
                    <a:pt x="609" y="2977"/>
                  </a:lnTo>
                  <a:lnTo>
                    <a:pt x="609" y="2980"/>
                  </a:lnTo>
                  <a:lnTo>
                    <a:pt x="609" y="2990"/>
                  </a:lnTo>
                  <a:lnTo>
                    <a:pt x="609" y="2987"/>
                  </a:lnTo>
                  <a:lnTo>
                    <a:pt x="609" y="2980"/>
                  </a:lnTo>
                  <a:lnTo>
                    <a:pt x="613" y="2980"/>
                  </a:lnTo>
                  <a:lnTo>
                    <a:pt x="613" y="2984"/>
                  </a:lnTo>
                  <a:lnTo>
                    <a:pt x="613" y="2987"/>
                  </a:lnTo>
                  <a:lnTo>
                    <a:pt x="613" y="2980"/>
                  </a:lnTo>
                  <a:lnTo>
                    <a:pt x="613" y="2987"/>
                  </a:lnTo>
                  <a:lnTo>
                    <a:pt x="613" y="2980"/>
                  </a:lnTo>
                  <a:lnTo>
                    <a:pt x="613" y="2977"/>
                  </a:lnTo>
                  <a:lnTo>
                    <a:pt x="613" y="2987"/>
                  </a:lnTo>
                  <a:lnTo>
                    <a:pt x="613" y="2987"/>
                  </a:lnTo>
                  <a:lnTo>
                    <a:pt x="613" y="2980"/>
                  </a:lnTo>
                  <a:lnTo>
                    <a:pt x="613" y="2987"/>
                  </a:lnTo>
                  <a:lnTo>
                    <a:pt x="613" y="2980"/>
                  </a:lnTo>
                  <a:lnTo>
                    <a:pt x="613" y="2977"/>
                  </a:lnTo>
                  <a:lnTo>
                    <a:pt x="613" y="2984"/>
                  </a:lnTo>
                  <a:lnTo>
                    <a:pt x="613" y="2984"/>
                  </a:lnTo>
                  <a:lnTo>
                    <a:pt x="613" y="2980"/>
                  </a:lnTo>
                  <a:lnTo>
                    <a:pt x="616" y="2987"/>
                  </a:lnTo>
                  <a:lnTo>
                    <a:pt x="616" y="2980"/>
                  </a:lnTo>
                  <a:lnTo>
                    <a:pt x="616" y="2973"/>
                  </a:lnTo>
                  <a:lnTo>
                    <a:pt x="616" y="2984"/>
                  </a:lnTo>
                  <a:lnTo>
                    <a:pt x="616" y="2977"/>
                  </a:lnTo>
                  <a:lnTo>
                    <a:pt x="616" y="2984"/>
                  </a:lnTo>
                  <a:lnTo>
                    <a:pt x="616" y="2977"/>
                  </a:lnTo>
                  <a:lnTo>
                    <a:pt x="616" y="2987"/>
                  </a:lnTo>
                  <a:lnTo>
                    <a:pt x="616" y="2984"/>
                  </a:lnTo>
                  <a:lnTo>
                    <a:pt x="616" y="2977"/>
                  </a:lnTo>
                  <a:lnTo>
                    <a:pt x="616" y="2973"/>
                  </a:lnTo>
                  <a:lnTo>
                    <a:pt x="616" y="2984"/>
                  </a:lnTo>
                  <a:lnTo>
                    <a:pt x="616" y="2987"/>
                  </a:lnTo>
                  <a:lnTo>
                    <a:pt x="616" y="2977"/>
                  </a:lnTo>
                  <a:lnTo>
                    <a:pt x="616" y="2984"/>
                  </a:lnTo>
                  <a:lnTo>
                    <a:pt x="616" y="2977"/>
                  </a:lnTo>
                  <a:lnTo>
                    <a:pt x="619" y="2984"/>
                  </a:lnTo>
                  <a:lnTo>
                    <a:pt x="619" y="2973"/>
                  </a:lnTo>
                  <a:lnTo>
                    <a:pt x="619" y="2977"/>
                  </a:lnTo>
                  <a:lnTo>
                    <a:pt x="619" y="2987"/>
                  </a:lnTo>
                  <a:lnTo>
                    <a:pt x="619" y="2977"/>
                  </a:lnTo>
                  <a:lnTo>
                    <a:pt x="619" y="2984"/>
                  </a:lnTo>
                  <a:lnTo>
                    <a:pt x="619" y="2984"/>
                  </a:lnTo>
                  <a:lnTo>
                    <a:pt x="619" y="2973"/>
                  </a:lnTo>
                  <a:lnTo>
                    <a:pt x="619" y="2973"/>
                  </a:lnTo>
                  <a:lnTo>
                    <a:pt x="619" y="2984"/>
                  </a:lnTo>
                  <a:lnTo>
                    <a:pt x="619" y="2977"/>
                  </a:lnTo>
                  <a:lnTo>
                    <a:pt x="619" y="2987"/>
                  </a:lnTo>
                  <a:lnTo>
                    <a:pt x="619" y="2987"/>
                  </a:lnTo>
                  <a:lnTo>
                    <a:pt x="619" y="2977"/>
                  </a:lnTo>
                  <a:lnTo>
                    <a:pt x="619" y="2990"/>
                  </a:lnTo>
                  <a:lnTo>
                    <a:pt x="619" y="2980"/>
                  </a:lnTo>
                  <a:lnTo>
                    <a:pt x="623" y="2987"/>
                  </a:lnTo>
                  <a:lnTo>
                    <a:pt x="623" y="2980"/>
                  </a:lnTo>
                  <a:lnTo>
                    <a:pt x="623" y="2980"/>
                  </a:lnTo>
                  <a:lnTo>
                    <a:pt x="623" y="2987"/>
                  </a:lnTo>
                  <a:lnTo>
                    <a:pt x="623" y="2987"/>
                  </a:lnTo>
                  <a:lnTo>
                    <a:pt x="623" y="2980"/>
                  </a:lnTo>
                  <a:lnTo>
                    <a:pt x="623" y="2980"/>
                  </a:lnTo>
                  <a:lnTo>
                    <a:pt x="623" y="2987"/>
                  </a:lnTo>
                  <a:lnTo>
                    <a:pt x="623" y="2987"/>
                  </a:lnTo>
                  <a:lnTo>
                    <a:pt x="623" y="2980"/>
                  </a:lnTo>
                  <a:lnTo>
                    <a:pt x="623" y="2987"/>
                  </a:lnTo>
                  <a:lnTo>
                    <a:pt x="623" y="2980"/>
                  </a:lnTo>
                  <a:lnTo>
                    <a:pt x="623" y="2987"/>
                  </a:lnTo>
                  <a:lnTo>
                    <a:pt x="623" y="2980"/>
                  </a:lnTo>
                  <a:lnTo>
                    <a:pt x="623" y="2980"/>
                  </a:lnTo>
                  <a:lnTo>
                    <a:pt x="623" y="2987"/>
                  </a:lnTo>
                  <a:lnTo>
                    <a:pt x="626" y="2980"/>
                  </a:lnTo>
                  <a:lnTo>
                    <a:pt x="626" y="2987"/>
                  </a:lnTo>
                  <a:lnTo>
                    <a:pt x="626" y="2984"/>
                  </a:lnTo>
                  <a:lnTo>
                    <a:pt x="626" y="2990"/>
                  </a:lnTo>
                  <a:lnTo>
                    <a:pt x="626" y="2987"/>
                  </a:lnTo>
                  <a:lnTo>
                    <a:pt x="626" y="2984"/>
                  </a:lnTo>
                  <a:lnTo>
                    <a:pt x="626" y="2980"/>
                  </a:lnTo>
                  <a:lnTo>
                    <a:pt x="626" y="2987"/>
                  </a:lnTo>
                  <a:lnTo>
                    <a:pt x="626" y="2980"/>
                  </a:lnTo>
                  <a:lnTo>
                    <a:pt x="626" y="2987"/>
                  </a:lnTo>
                  <a:lnTo>
                    <a:pt x="626" y="2980"/>
                  </a:lnTo>
                  <a:lnTo>
                    <a:pt x="626" y="2987"/>
                  </a:lnTo>
                  <a:lnTo>
                    <a:pt x="626" y="2980"/>
                  </a:lnTo>
                  <a:lnTo>
                    <a:pt x="626" y="2987"/>
                  </a:lnTo>
                  <a:lnTo>
                    <a:pt x="626" y="2977"/>
                  </a:lnTo>
                  <a:lnTo>
                    <a:pt x="626" y="2987"/>
                  </a:lnTo>
                  <a:lnTo>
                    <a:pt x="629" y="2990"/>
                  </a:lnTo>
                  <a:lnTo>
                    <a:pt x="629" y="2980"/>
                  </a:lnTo>
                  <a:lnTo>
                    <a:pt x="629" y="2987"/>
                  </a:lnTo>
                  <a:lnTo>
                    <a:pt x="629" y="2980"/>
                  </a:lnTo>
                  <a:lnTo>
                    <a:pt x="629" y="2980"/>
                  </a:lnTo>
                  <a:lnTo>
                    <a:pt x="629" y="2987"/>
                  </a:lnTo>
                  <a:lnTo>
                    <a:pt x="629" y="2987"/>
                  </a:lnTo>
                  <a:lnTo>
                    <a:pt x="629" y="2977"/>
                  </a:lnTo>
                  <a:lnTo>
                    <a:pt x="629" y="2990"/>
                  </a:lnTo>
                  <a:lnTo>
                    <a:pt x="629" y="2980"/>
                  </a:lnTo>
                  <a:lnTo>
                    <a:pt x="629" y="2987"/>
                  </a:lnTo>
                  <a:lnTo>
                    <a:pt x="629" y="2984"/>
                  </a:lnTo>
                  <a:lnTo>
                    <a:pt x="629" y="2987"/>
                  </a:lnTo>
                  <a:lnTo>
                    <a:pt x="629" y="2980"/>
                  </a:lnTo>
                  <a:lnTo>
                    <a:pt x="633" y="2980"/>
                  </a:lnTo>
                  <a:lnTo>
                    <a:pt x="633" y="2987"/>
                  </a:lnTo>
                  <a:lnTo>
                    <a:pt x="633" y="2987"/>
                  </a:lnTo>
                  <a:lnTo>
                    <a:pt x="633" y="2980"/>
                  </a:lnTo>
                  <a:lnTo>
                    <a:pt x="633" y="2980"/>
                  </a:lnTo>
                  <a:lnTo>
                    <a:pt x="633" y="2987"/>
                  </a:lnTo>
                  <a:lnTo>
                    <a:pt x="633" y="2980"/>
                  </a:lnTo>
                  <a:lnTo>
                    <a:pt x="633" y="2987"/>
                  </a:lnTo>
                  <a:lnTo>
                    <a:pt x="633" y="2980"/>
                  </a:lnTo>
                  <a:lnTo>
                    <a:pt x="633" y="2990"/>
                  </a:lnTo>
                  <a:lnTo>
                    <a:pt x="633" y="2987"/>
                  </a:lnTo>
                  <a:lnTo>
                    <a:pt x="633" y="2980"/>
                  </a:lnTo>
                  <a:lnTo>
                    <a:pt x="633" y="2980"/>
                  </a:lnTo>
                  <a:lnTo>
                    <a:pt x="633" y="2987"/>
                  </a:lnTo>
                  <a:lnTo>
                    <a:pt x="633" y="2984"/>
                  </a:lnTo>
                  <a:lnTo>
                    <a:pt x="633" y="2990"/>
                  </a:lnTo>
                  <a:lnTo>
                    <a:pt x="636" y="2980"/>
                  </a:lnTo>
                  <a:lnTo>
                    <a:pt x="636" y="2990"/>
                  </a:lnTo>
                  <a:lnTo>
                    <a:pt x="636" y="2990"/>
                  </a:lnTo>
                  <a:lnTo>
                    <a:pt x="636" y="2980"/>
                  </a:lnTo>
                  <a:lnTo>
                    <a:pt x="636" y="2990"/>
                  </a:lnTo>
                  <a:lnTo>
                    <a:pt x="636" y="2980"/>
                  </a:lnTo>
                  <a:lnTo>
                    <a:pt x="636" y="2987"/>
                  </a:lnTo>
                  <a:lnTo>
                    <a:pt x="636" y="2980"/>
                  </a:lnTo>
                  <a:lnTo>
                    <a:pt x="636" y="2990"/>
                  </a:lnTo>
                  <a:lnTo>
                    <a:pt x="636" y="2984"/>
                  </a:lnTo>
                  <a:lnTo>
                    <a:pt x="636" y="2990"/>
                  </a:lnTo>
                  <a:lnTo>
                    <a:pt x="636" y="2980"/>
                  </a:lnTo>
                  <a:lnTo>
                    <a:pt x="636" y="2980"/>
                  </a:lnTo>
                  <a:lnTo>
                    <a:pt x="636" y="2987"/>
                  </a:lnTo>
                  <a:lnTo>
                    <a:pt x="636" y="2980"/>
                  </a:lnTo>
                  <a:lnTo>
                    <a:pt x="636" y="2990"/>
                  </a:lnTo>
                  <a:lnTo>
                    <a:pt x="639" y="2980"/>
                  </a:lnTo>
                  <a:lnTo>
                    <a:pt x="639" y="2990"/>
                  </a:lnTo>
                  <a:lnTo>
                    <a:pt x="639" y="2990"/>
                  </a:lnTo>
                  <a:lnTo>
                    <a:pt x="639" y="2980"/>
                  </a:lnTo>
                  <a:lnTo>
                    <a:pt x="639" y="2984"/>
                  </a:lnTo>
                  <a:lnTo>
                    <a:pt x="639" y="2987"/>
                  </a:lnTo>
                  <a:lnTo>
                    <a:pt x="639" y="2980"/>
                  </a:lnTo>
                  <a:lnTo>
                    <a:pt x="639" y="2990"/>
                  </a:lnTo>
                  <a:lnTo>
                    <a:pt x="639" y="2980"/>
                  </a:lnTo>
                  <a:lnTo>
                    <a:pt x="639" y="2990"/>
                  </a:lnTo>
                  <a:lnTo>
                    <a:pt x="639" y="2990"/>
                  </a:lnTo>
                  <a:lnTo>
                    <a:pt x="639" y="2980"/>
                  </a:lnTo>
                  <a:lnTo>
                    <a:pt x="639" y="2990"/>
                  </a:lnTo>
                  <a:lnTo>
                    <a:pt x="639" y="2977"/>
                  </a:lnTo>
                  <a:lnTo>
                    <a:pt x="639" y="2977"/>
                  </a:lnTo>
                  <a:lnTo>
                    <a:pt x="639" y="2987"/>
                  </a:lnTo>
                  <a:lnTo>
                    <a:pt x="643" y="2980"/>
                  </a:lnTo>
                  <a:lnTo>
                    <a:pt x="643" y="2990"/>
                  </a:lnTo>
                  <a:lnTo>
                    <a:pt x="643" y="2990"/>
                  </a:lnTo>
                  <a:lnTo>
                    <a:pt x="643" y="2980"/>
                  </a:lnTo>
                  <a:lnTo>
                    <a:pt x="643" y="2987"/>
                  </a:lnTo>
                  <a:lnTo>
                    <a:pt x="643" y="2984"/>
                  </a:lnTo>
                  <a:lnTo>
                    <a:pt x="643" y="2980"/>
                  </a:lnTo>
                  <a:lnTo>
                    <a:pt x="643" y="2987"/>
                  </a:lnTo>
                  <a:lnTo>
                    <a:pt x="643" y="2990"/>
                  </a:lnTo>
                  <a:lnTo>
                    <a:pt x="643" y="2980"/>
                  </a:lnTo>
                  <a:lnTo>
                    <a:pt x="643" y="2980"/>
                  </a:lnTo>
                  <a:lnTo>
                    <a:pt x="643" y="2990"/>
                  </a:lnTo>
                  <a:lnTo>
                    <a:pt x="643" y="2987"/>
                  </a:lnTo>
                  <a:lnTo>
                    <a:pt x="643" y="2980"/>
                  </a:lnTo>
                  <a:lnTo>
                    <a:pt x="643" y="2980"/>
                  </a:lnTo>
                  <a:lnTo>
                    <a:pt x="643" y="2987"/>
                  </a:lnTo>
                  <a:lnTo>
                    <a:pt x="646" y="2980"/>
                  </a:lnTo>
                  <a:lnTo>
                    <a:pt x="646" y="2987"/>
                  </a:lnTo>
                  <a:lnTo>
                    <a:pt x="646" y="2987"/>
                  </a:lnTo>
                  <a:lnTo>
                    <a:pt x="646" y="2977"/>
                  </a:lnTo>
                  <a:lnTo>
                    <a:pt x="646" y="2980"/>
                  </a:lnTo>
                  <a:lnTo>
                    <a:pt x="646" y="2987"/>
                  </a:lnTo>
                  <a:lnTo>
                    <a:pt x="646" y="2987"/>
                  </a:lnTo>
                  <a:lnTo>
                    <a:pt x="646" y="2980"/>
                  </a:lnTo>
                  <a:lnTo>
                    <a:pt x="646" y="2987"/>
                  </a:lnTo>
                  <a:lnTo>
                    <a:pt x="646" y="2980"/>
                  </a:lnTo>
                  <a:lnTo>
                    <a:pt x="646" y="2980"/>
                  </a:lnTo>
                  <a:lnTo>
                    <a:pt x="646" y="2987"/>
                  </a:lnTo>
                  <a:lnTo>
                    <a:pt x="646" y="2987"/>
                  </a:lnTo>
                  <a:lnTo>
                    <a:pt x="646" y="2977"/>
                  </a:lnTo>
                  <a:lnTo>
                    <a:pt x="646" y="2980"/>
                  </a:lnTo>
                  <a:lnTo>
                    <a:pt x="646" y="2987"/>
                  </a:lnTo>
                  <a:lnTo>
                    <a:pt x="650" y="2987"/>
                  </a:lnTo>
                  <a:lnTo>
                    <a:pt x="650" y="2980"/>
                  </a:lnTo>
                  <a:lnTo>
                    <a:pt x="650" y="2980"/>
                  </a:lnTo>
                  <a:lnTo>
                    <a:pt x="650" y="2987"/>
                  </a:lnTo>
                  <a:lnTo>
                    <a:pt x="650" y="2980"/>
                  </a:lnTo>
                  <a:lnTo>
                    <a:pt x="650" y="2987"/>
                  </a:lnTo>
                  <a:lnTo>
                    <a:pt x="650" y="2977"/>
                  </a:lnTo>
                  <a:lnTo>
                    <a:pt x="650" y="2987"/>
                  </a:lnTo>
                  <a:lnTo>
                    <a:pt x="650" y="2987"/>
                  </a:lnTo>
                  <a:lnTo>
                    <a:pt x="650" y="2980"/>
                  </a:lnTo>
                  <a:lnTo>
                    <a:pt x="650" y="2987"/>
                  </a:lnTo>
                  <a:lnTo>
                    <a:pt x="650" y="2980"/>
                  </a:lnTo>
                  <a:lnTo>
                    <a:pt x="650" y="2977"/>
                  </a:lnTo>
                  <a:lnTo>
                    <a:pt x="650" y="2987"/>
                  </a:lnTo>
                  <a:lnTo>
                    <a:pt x="650" y="2987"/>
                  </a:lnTo>
                  <a:lnTo>
                    <a:pt x="650" y="2980"/>
                  </a:lnTo>
                  <a:lnTo>
                    <a:pt x="653" y="2977"/>
                  </a:lnTo>
                  <a:lnTo>
                    <a:pt x="653" y="2987"/>
                  </a:lnTo>
                  <a:lnTo>
                    <a:pt x="653" y="2980"/>
                  </a:lnTo>
                  <a:lnTo>
                    <a:pt x="653" y="2987"/>
                  </a:lnTo>
                  <a:lnTo>
                    <a:pt x="653" y="2987"/>
                  </a:lnTo>
                  <a:lnTo>
                    <a:pt x="653" y="2980"/>
                  </a:lnTo>
                  <a:lnTo>
                    <a:pt x="653" y="2980"/>
                  </a:lnTo>
                  <a:lnTo>
                    <a:pt x="653" y="2987"/>
                  </a:lnTo>
                  <a:lnTo>
                    <a:pt x="653" y="2980"/>
                  </a:lnTo>
                  <a:lnTo>
                    <a:pt x="653" y="2987"/>
                  </a:lnTo>
                  <a:lnTo>
                    <a:pt x="653" y="2980"/>
                  </a:lnTo>
                  <a:lnTo>
                    <a:pt x="653" y="2987"/>
                  </a:lnTo>
                  <a:lnTo>
                    <a:pt x="653" y="2987"/>
                  </a:lnTo>
                  <a:lnTo>
                    <a:pt x="653" y="2980"/>
                  </a:lnTo>
                  <a:lnTo>
                    <a:pt x="653" y="2980"/>
                  </a:lnTo>
                  <a:lnTo>
                    <a:pt x="653" y="2987"/>
                  </a:lnTo>
                  <a:lnTo>
                    <a:pt x="656" y="2980"/>
                  </a:lnTo>
                  <a:lnTo>
                    <a:pt x="656" y="2987"/>
                  </a:lnTo>
                  <a:lnTo>
                    <a:pt x="656" y="2980"/>
                  </a:lnTo>
                  <a:lnTo>
                    <a:pt x="656" y="2987"/>
                  </a:lnTo>
                  <a:lnTo>
                    <a:pt x="656" y="2980"/>
                  </a:lnTo>
                  <a:lnTo>
                    <a:pt x="656" y="2987"/>
                  </a:lnTo>
                  <a:lnTo>
                    <a:pt x="656" y="2987"/>
                  </a:lnTo>
                  <a:lnTo>
                    <a:pt x="656" y="2980"/>
                  </a:lnTo>
                  <a:lnTo>
                    <a:pt x="656" y="2977"/>
                  </a:lnTo>
                  <a:lnTo>
                    <a:pt x="656" y="2987"/>
                  </a:lnTo>
                  <a:lnTo>
                    <a:pt x="656" y="2980"/>
                  </a:lnTo>
                  <a:lnTo>
                    <a:pt x="656" y="2987"/>
                  </a:lnTo>
                  <a:lnTo>
                    <a:pt x="656" y="2980"/>
                  </a:lnTo>
                  <a:lnTo>
                    <a:pt x="656" y="2987"/>
                  </a:lnTo>
                  <a:lnTo>
                    <a:pt x="656" y="2987"/>
                  </a:lnTo>
                  <a:lnTo>
                    <a:pt x="656" y="2980"/>
                  </a:lnTo>
                  <a:lnTo>
                    <a:pt x="660" y="2980"/>
                  </a:lnTo>
                  <a:lnTo>
                    <a:pt x="660" y="2987"/>
                  </a:lnTo>
                  <a:lnTo>
                    <a:pt x="660" y="2987"/>
                  </a:lnTo>
                  <a:lnTo>
                    <a:pt x="660" y="2980"/>
                  </a:lnTo>
                  <a:lnTo>
                    <a:pt x="660" y="2987"/>
                  </a:lnTo>
                  <a:lnTo>
                    <a:pt x="660" y="2980"/>
                  </a:lnTo>
                  <a:lnTo>
                    <a:pt x="660" y="2984"/>
                  </a:lnTo>
                  <a:lnTo>
                    <a:pt x="660" y="2987"/>
                  </a:lnTo>
                  <a:lnTo>
                    <a:pt x="660" y="2987"/>
                  </a:lnTo>
                  <a:lnTo>
                    <a:pt x="660" y="2980"/>
                  </a:lnTo>
                  <a:lnTo>
                    <a:pt x="660" y="2987"/>
                  </a:lnTo>
                  <a:lnTo>
                    <a:pt x="660" y="2980"/>
                  </a:lnTo>
                  <a:lnTo>
                    <a:pt x="660" y="2977"/>
                  </a:lnTo>
                  <a:lnTo>
                    <a:pt x="660" y="2987"/>
                  </a:lnTo>
                  <a:lnTo>
                    <a:pt x="660" y="2980"/>
                  </a:lnTo>
                  <a:lnTo>
                    <a:pt x="660" y="2987"/>
                  </a:lnTo>
                  <a:lnTo>
                    <a:pt x="663" y="2987"/>
                  </a:lnTo>
                  <a:lnTo>
                    <a:pt x="663" y="2977"/>
                  </a:lnTo>
                  <a:lnTo>
                    <a:pt x="663" y="2977"/>
                  </a:lnTo>
                  <a:lnTo>
                    <a:pt x="663" y="2987"/>
                  </a:lnTo>
                  <a:lnTo>
                    <a:pt x="663" y="2984"/>
                  </a:lnTo>
                  <a:lnTo>
                    <a:pt x="663" y="2987"/>
                  </a:lnTo>
                  <a:lnTo>
                    <a:pt x="663" y="2987"/>
                  </a:lnTo>
                  <a:lnTo>
                    <a:pt x="663" y="2980"/>
                  </a:lnTo>
                  <a:lnTo>
                    <a:pt x="663" y="2973"/>
                  </a:lnTo>
                  <a:lnTo>
                    <a:pt x="663" y="2987"/>
                  </a:lnTo>
                  <a:lnTo>
                    <a:pt x="663" y="2987"/>
                  </a:lnTo>
                  <a:lnTo>
                    <a:pt x="663" y="2980"/>
                  </a:lnTo>
                  <a:lnTo>
                    <a:pt x="663" y="2987"/>
                  </a:lnTo>
                  <a:lnTo>
                    <a:pt x="663" y="2980"/>
                  </a:lnTo>
                  <a:lnTo>
                    <a:pt x="663" y="2973"/>
                  </a:lnTo>
                  <a:lnTo>
                    <a:pt x="663" y="2984"/>
                  </a:lnTo>
                  <a:lnTo>
                    <a:pt x="666" y="2987"/>
                  </a:lnTo>
                  <a:lnTo>
                    <a:pt x="666" y="2980"/>
                  </a:lnTo>
                  <a:lnTo>
                    <a:pt x="666" y="2987"/>
                  </a:lnTo>
                  <a:lnTo>
                    <a:pt x="666" y="2977"/>
                  </a:lnTo>
                  <a:lnTo>
                    <a:pt x="666" y="2973"/>
                  </a:lnTo>
                  <a:lnTo>
                    <a:pt x="666" y="2987"/>
                  </a:lnTo>
                  <a:lnTo>
                    <a:pt x="666" y="2980"/>
                  </a:lnTo>
                  <a:lnTo>
                    <a:pt x="666" y="2987"/>
                  </a:lnTo>
                  <a:lnTo>
                    <a:pt x="666" y="2987"/>
                  </a:lnTo>
                  <a:lnTo>
                    <a:pt x="666" y="2980"/>
                  </a:lnTo>
                  <a:lnTo>
                    <a:pt x="666" y="2977"/>
                  </a:lnTo>
                  <a:lnTo>
                    <a:pt x="666" y="2987"/>
                  </a:lnTo>
                  <a:lnTo>
                    <a:pt x="666" y="2984"/>
                  </a:lnTo>
                  <a:lnTo>
                    <a:pt x="666" y="2980"/>
                  </a:lnTo>
                  <a:lnTo>
                    <a:pt x="666" y="2987"/>
                  </a:lnTo>
                  <a:lnTo>
                    <a:pt x="666" y="2980"/>
                  </a:lnTo>
                  <a:lnTo>
                    <a:pt x="670" y="2987"/>
                  </a:lnTo>
                  <a:lnTo>
                    <a:pt x="670" y="2977"/>
                  </a:lnTo>
                  <a:lnTo>
                    <a:pt x="670" y="2984"/>
                  </a:lnTo>
                  <a:lnTo>
                    <a:pt x="670" y="2977"/>
                  </a:lnTo>
                  <a:lnTo>
                    <a:pt x="670" y="2984"/>
                  </a:lnTo>
                  <a:lnTo>
                    <a:pt x="670" y="2980"/>
                  </a:lnTo>
                  <a:lnTo>
                    <a:pt x="670" y="2987"/>
                  </a:lnTo>
                  <a:lnTo>
                    <a:pt x="670" y="2980"/>
                  </a:lnTo>
                  <a:lnTo>
                    <a:pt x="670" y="2980"/>
                  </a:lnTo>
                  <a:lnTo>
                    <a:pt x="670" y="2990"/>
                  </a:lnTo>
                  <a:lnTo>
                    <a:pt x="670" y="2987"/>
                  </a:lnTo>
                  <a:lnTo>
                    <a:pt x="670" y="2980"/>
                  </a:lnTo>
                  <a:lnTo>
                    <a:pt x="670" y="2980"/>
                  </a:lnTo>
                  <a:lnTo>
                    <a:pt x="670" y="2984"/>
                  </a:lnTo>
                  <a:lnTo>
                    <a:pt x="673" y="2980"/>
                  </a:lnTo>
                  <a:lnTo>
                    <a:pt x="673" y="2987"/>
                  </a:lnTo>
                  <a:lnTo>
                    <a:pt x="673" y="2980"/>
                  </a:lnTo>
                  <a:lnTo>
                    <a:pt x="673" y="2987"/>
                  </a:lnTo>
                  <a:lnTo>
                    <a:pt x="673" y="2987"/>
                  </a:lnTo>
                  <a:lnTo>
                    <a:pt x="673" y="2977"/>
                  </a:lnTo>
                  <a:lnTo>
                    <a:pt x="673" y="2977"/>
                  </a:lnTo>
                  <a:lnTo>
                    <a:pt x="673" y="2987"/>
                  </a:lnTo>
                  <a:lnTo>
                    <a:pt x="673" y="2984"/>
                  </a:lnTo>
                  <a:lnTo>
                    <a:pt x="673" y="2987"/>
                  </a:lnTo>
                  <a:lnTo>
                    <a:pt x="673" y="2987"/>
                  </a:lnTo>
                  <a:lnTo>
                    <a:pt x="673" y="2980"/>
                  </a:lnTo>
                  <a:lnTo>
                    <a:pt x="673" y="2980"/>
                  </a:lnTo>
                  <a:lnTo>
                    <a:pt x="673" y="2987"/>
                  </a:lnTo>
                  <a:lnTo>
                    <a:pt x="673" y="2987"/>
                  </a:lnTo>
                  <a:lnTo>
                    <a:pt x="673" y="2980"/>
                  </a:lnTo>
                  <a:lnTo>
                    <a:pt x="676" y="2987"/>
                  </a:lnTo>
                  <a:lnTo>
                    <a:pt x="676" y="2977"/>
                  </a:lnTo>
                  <a:lnTo>
                    <a:pt x="676" y="2980"/>
                  </a:lnTo>
                  <a:lnTo>
                    <a:pt x="676" y="2990"/>
                  </a:lnTo>
                  <a:lnTo>
                    <a:pt x="676" y="2980"/>
                  </a:lnTo>
                  <a:lnTo>
                    <a:pt x="676" y="2987"/>
                  </a:lnTo>
                  <a:lnTo>
                    <a:pt x="676" y="2987"/>
                  </a:lnTo>
                  <a:lnTo>
                    <a:pt x="676" y="2980"/>
                  </a:lnTo>
                  <a:lnTo>
                    <a:pt x="676" y="2980"/>
                  </a:lnTo>
                  <a:lnTo>
                    <a:pt x="676" y="2984"/>
                  </a:lnTo>
                  <a:lnTo>
                    <a:pt x="676" y="2987"/>
                  </a:lnTo>
                  <a:lnTo>
                    <a:pt x="676" y="2980"/>
                  </a:lnTo>
                  <a:lnTo>
                    <a:pt x="676" y="2987"/>
                  </a:lnTo>
                  <a:lnTo>
                    <a:pt x="676" y="2980"/>
                  </a:lnTo>
                  <a:lnTo>
                    <a:pt x="676" y="2984"/>
                  </a:lnTo>
                  <a:lnTo>
                    <a:pt x="676" y="2977"/>
                  </a:lnTo>
                  <a:lnTo>
                    <a:pt x="680" y="2980"/>
                  </a:lnTo>
                  <a:lnTo>
                    <a:pt x="680" y="2987"/>
                  </a:lnTo>
                  <a:lnTo>
                    <a:pt x="680" y="2980"/>
                  </a:lnTo>
                  <a:lnTo>
                    <a:pt x="680" y="2984"/>
                  </a:lnTo>
                  <a:lnTo>
                    <a:pt x="680" y="2990"/>
                  </a:lnTo>
                  <a:lnTo>
                    <a:pt x="680" y="2980"/>
                  </a:lnTo>
                  <a:lnTo>
                    <a:pt x="680" y="2987"/>
                  </a:lnTo>
                  <a:lnTo>
                    <a:pt x="680" y="2980"/>
                  </a:lnTo>
                  <a:lnTo>
                    <a:pt x="680" y="2987"/>
                  </a:lnTo>
                  <a:lnTo>
                    <a:pt x="680" y="2980"/>
                  </a:lnTo>
                  <a:lnTo>
                    <a:pt x="680" y="2980"/>
                  </a:lnTo>
                  <a:lnTo>
                    <a:pt x="680" y="2984"/>
                  </a:lnTo>
                  <a:lnTo>
                    <a:pt x="680" y="2987"/>
                  </a:lnTo>
                  <a:lnTo>
                    <a:pt x="680" y="2980"/>
                  </a:lnTo>
                  <a:lnTo>
                    <a:pt x="680" y="2987"/>
                  </a:lnTo>
                  <a:lnTo>
                    <a:pt x="680" y="2980"/>
                  </a:lnTo>
                  <a:lnTo>
                    <a:pt x="683" y="2980"/>
                  </a:lnTo>
                  <a:lnTo>
                    <a:pt x="683" y="2987"/>
                  </a:lnTo>
                  <a:lnTo>
                    <a:pt x="683" y="2977"/>
                  </a:lnTo>
                  <a:lnTo>
                    <a:pt x="683" y="2987"/>
                  </a:lnTo>
                  <a:lnTo>
                    <a:pt x="683" y="2980"/>
                  </a:lnTo>
                  <a:lnTo>
                    <a:pt x="683" y="2987"/>
                  </a:lnTo>
                  <a:lnTo>
                    <a:pt x="683" y="2987"/>
                  </a:lnTo>
                  <a:lnTo>
                    <a:pt x="683" y="2980"/>
                  </a:lnTo>
                  <a:lnTo>
                    <a:pt x="683" y="2980"/>
                  </a:lnTo>
                  <a:lnTo>
                    <a:pt x="683" y="2987"/>
                  </a:lnTo>
                  <a:lnTo>
                    <a:pt x="683" y="2990"/>
                  </a:lnTo>
                  <a:lnTo>
                    <a:pt x="683" y="2980"/>
                  </a:lnTo>
                  <a:lnTo>
                    <a:pt x="683" y="2984"/>
                  </a:lnTo>
                  <a:lnTo>
                    <a:pt x="683" y="2984"/>
                  </a:lnTo>
                  <a:lnTo>
                    <a:pt x="683" y="2987"/>
                  </a:lnTo>
                  <a:lnTo>
                    <a:pt x="683" y="2980"/>
                  </a:lnTo>
                  <a:lnTo>
                    <a:pt x="687" y="2987"/>
                  </a:lnTo>
                  <a:lnTo>
                    <a:pt x="687" y="2977"/>
                  </a:lnTo>
                  <a:lnTo>
                    <a:pt x="687" y="2987"/>
                  </a:lnTo>
                  <a:lnTo>
                    <a:pt x="687" y="2980"/>
                  </a:lnTo>
                  <a:lnTo>
                    <a:pt x="687" y="2980"/>
                  </a:lnTo>
                  <a:lnTo>
                    <a:pt x="687" y="2987"/>
                  </a:lnTo>
                  <a:lnTo>
                    <a:pt x="687" y="2987"/>
                  </a:lnTo>
                  <a:lnTo>
                    <a:pt x="687" y="2980"/>
                  </a:lnTo>
                  <a:lnTo>
                    <a:pt x="687" y="2987"/>
                  </a:lnTo>
                  <a:lnTo>
                    <a:pt x="687" y="2980"/>
                  </a:lnTo>
                  <a:lnTo>
                    <a:pt x="687" y="2987"/>
                  </a:lnTo>
                  <a:lnTo>
                    <a:pt x="687" y="2980"/>
                  </a:lnTo>
                  <a:lnTo>
                    <a:pt x="687" y="2987"/>
                  </a:lnTo>
                  <a:lnTo>
                    <a:pt x="687" y="2980"/>
                  </a:lnTo>
                  <a:lnTo>
                    <a:pt x="687" y="2987"/>
                  </a:lnTo>
                  <a:lnTo>
                    <a:pt x="687" y="2980"/>
                  </a:lnTo>
                  <a:lnTo>
                    <a:pt x="690" y="2977"/>
                  </a:lnTo>
                  <a:lnTo>
                    <a:pt x="690" y="2987"/>
                  </a:lnTo>
                  <a:lnTo>
                    <a:pt x="690" y="2987"/>
                  </a:lnTo>
                  <a:lnTo>
                    <a:pt x="690" y="2980"/>
                  </a:lnTo>
                  <a:lnTo>
                    <a:pt x="690" y="2987"/>
                  </a:lnTo>
                  <a:lnTo>
                    <a:pt x="690" y="2980"/>
                  </a:lnTo>
                  <a:lnTo>
                    <a:pt x="690" y="2987"/>
                  </a:lnTo>
                  <a:lnTo>
                    <a:pt x="690" y="2980"/>
                  </a:lnTo>
                  <a:lnTo>
                    <a:pt x="690" y="2980"/>
                  </a:lnTo>
                  <a:lnTo>
                    <a:pt x="690" y="2987"/>
                  </a:lnTo>
                  <a:lnTo>
                    <a:pt x="690" y="2987"/>
                  </a:lnTo>
                  <a:lnTo>
                    <a:pt x="690" y="2977"/>
                  </a:lnTo>
                  <a:lnTo>
                    <a:pt x="690" y="2984"/>
                  </a:lnTo>
                  <a:lnTo>
                    <a:pt x="690" y="2977"/>
                  </a:lnTo>
                  <a:lnTo>
                    <a:pt x="690" y="2987"/>
                  </a:lnTo>
                  <a:lnTo>
                    <a:pt x="690" y="2973"/>
                  </a:lnTo>
                  <a:lnTo>
                    <a:pt x="693" y="2973"/>
                  </a:lnTo>
                  <a:lnTo>
                    <a:pt x="693" y="2987"/>
                  </a:lnTo>
                  <a:lnTo>
                    <a:pt x="693" y="2987"/>
                  </a:lnTo>
                  <a:lnTo>
                    <a:pt x="693" y="2980"/>
                  </a:lnTo>
                  <a:lnTo>
                    <a:pt x="693" y="2984"/>
                  </a:lnTo>
                  <a:lnTo>
                    <a:pt x="693" y="2970"/>
                  </a:lnTo>
                  <a:lnTo>
                    <a:pt x="693" y="2967"/>
                  </a:lnTo>
                  <a:lnTo>
                    <a:pt x="693" y="2984"/>
                  </a:lnTo>
                  <a:lnTo>
                    <a:pt x="693" y="2980"/>
                  </a:lnTo>
                  <a:lnTo>
                    <a:pt x="693" y="2987"/>
                  </a:lnTo>
                  <a:lnTo>
                    <a:pt x="693" y="2987"/>
                  </a:lnTo>
                  <a:lnTo>
                    <a:pt x="693" y="2963"/>
                  </a:lnTo>
                  <a:lnTo>
                    <a:pt x="693" y="2963"/>
                  </a:lnTo>
                  <a:lnTo>
                    <a:pt x="693" y="2984"/>
                  </a:lnTo>
                  <a:lnTo>
                    <a:pt x="697" y="2980"/>
                  </a:lnTo>
                  <a:lnTo>
                    <a:pt x="697" y="2987"/>
                  </a:lnTo>
                  <a:lnTo>
                    <a:pt x="697" y="2984"/>
                  </a:lnTo>
                  <a:lnTo>
                    <a:pt x="697" y="2973"/>
                  </a:lnTo>
                  <a:lnTo>
                    <a:pt x="697" y="2960"/>
                  </a:lnTo>
                  <a:lnTo>
                    <a:pt x="697" y="2987"/>
                  </a:lnTo>
                  <a:lnTo>
                    <a:pt x="697" y="2980"/>
                  </a:lnTo>
                  <a:lnTo>
                    <a:pt x="697" y="2987"/>
                  </a:lnTo>
                  <a:lnTo>
                    <a:pt x="697" y="2984"/>
                  </a:lnTo>
                  <a:lnTo>
                    <a:pt x="697" y="2973"/>
                  </a:lnTo>
                  <a:lnTo>
                    <a:pt x="697" y="2970"/>
                  </a:lnTo>
                  <a:lnTo>
                    <a:pt x="697" y="2987"/>
                  </a:lnTo>
                  <a:lnTo>
                    <a:pt x="697" y="2987"/>
                  </a:lnTo>
                  <a:lnTo>
                    <a:pt x="697" y="2980"/>
                  </a:lnTo>
                  <a:lnTo>
                    <a:pt x="697" y="2984"/>
                  </a:lnTo>
                  <a:lnTo>
                    <a:pt x="697" y="2977"/>
                  </a:lnTo>
                  <a:lnTo>
                    <a:pt x="700" y="2984"/>
                  </a:lnTo>
                  <a:lnTo>
                    <a:pt x="700" y="2977"/>
                  </a:lnTo>
                  <a:lnTo>
                    <a:pt x="700" y="2980"/>
                  </a:lnTo>
                  <a:lnTo>
                    <a:pt x="700" y="2987"/>
                  </a:lnTo>
                  <a:lnTo>
                    <a:pt x="700" y="2987"/>
                  </a:lnTo>
                  <a:lnTo>
                    <a:pt x="700" y="2977"/>
                  </a:lnTo>
                  <a:lnTo>
                    <a:pt x="700" y="2977"/>
                  </a:lnTo>
                  <a:lnTo>
                    <a:pt x="700" y="2987"/>
                  </a:lnTo>
                  <a:lnTo>
                    <a:pt x="700" y="2987"/>
                  </a:lnTo>
                  <a:lnTo>
                    <a:pt x="700" y="2977"/>
                  </a:lnTo>
                  <a:lnTo>
                    <a:pt x="700" y="2984"/>
                  </a:lnTo>
                  <a:lnTo>
                    <a:pt x="700" y="2977"/>
                  </a:lnTo>
                  <a:lnTo>
                    <a:pt x="700" y="2987"/>
                  </a:lnTo>
                  <a:lnTo>
                    <a:pt x="700" y="2980"/>
                  </a:lnTo>
                  <a:lnTo>
                    <a:pt x="700" y="2980"/>
                  </a:lnTo>
                  <a:lnTo>
                    <a:pt x="700" y="2987"/>
                  </a:lnTo>
                  <a:lnTo>
                    <a:pt x="703" y="2987"/>
                  </a:lnTo>
                  <a:lnTo>
                    <a:pt x="703" y="2977"/>
                  </a:lnTo>
                  <a:lnTo>
                    <a:pt x="703" y="2987"/>
                  </a:lnTo>
                  <a:lnTo>
                    <a:pt x="703" y="2980"/>
                  </a:lnTo>
                  <a:lnTo>
                    <a:pt x="703" y="2980"/>
                  </a:lnTo>
                  <a:lnTo>
                    <a:pt x="703" y="2984"/>
                  </a:lnTo>
                  <a:lnTo>
                    <a:pt x="703" y="2987"/>
                  </a:lnTo>
                  <a:lnTo>
                    <a:pt x="703" y="2980"/>
                  </a:lnTo>
                  <a:lnTo>
                    <a:pt x="703" y="2980"/>
                  </a:lnTo>
                  <a:lnTo>
                    <a:pt x="703" y="2987"/>
                  </a:lnTo>
                  <a:lnTo>
                    <a:pt x="703" y="2987"/>
                  </a:lnTo>
                  <a:lnTo>
                    <a:pt x="703" y="2980"/>
                  </a:lnTo>
                  <a:lnTo>
                    <a:pt x="703" y="2984"/>
                  </a:lnTo>
                  <a:lnTo>
                    <a:pt x="703" y="2980"/>
                  </a:lnTo>
                  <a:lnTo>
                    <a:pt x="703" y="2980"/>
                  </a:lnTo>
                  <a:lnTo>
                    <a:pt x="703" y="2987"/>
                  </a:lnTo>
                  <a:lnTo>
                    <a:pt x="707" y="2980"/>
                  </a:lnTo>
                  <a:lnTo>
                    <a:pt x="707" y="2987"/>
                  </a:lnTo>
                  <a:lnTo>
                    <a:pt x="707" y="2980"/>
                  </a:lnTo>
                  <a:lnTo>
                    <a:pt x="707" y="2987"/>
                  </a:lnTo>
                  <a:lnTo>
                    <a:pt x="707" y="2980"/>
                  </a:lnTo>
                  <a:lnTo>
                    <a:pt x="707" y="2987"/>
                  </a:lnTo>
                  <a:lnTo>
                    <a:pt x="707" y="2987"/>
                  </a:lnTo>
                  <a:lnTo>
                    <a:pt x="707" y="2980"/>
                  </a:lnTo>
                  <a:lnTo>
                    <a:pt x="707" y="2987"/>
                  </a:lnTo>
                  <a:lnTo>
                    <a:pt x="707" y="2899"/>
                  </a:lnTo>
                  <a:lnTo>
                    <a:pt x="707" y="2287"/>
                  </a:lnTo>
                  <a:lnTo>
                    <a:pt x="707" y="2960"/>
                  </a:lnTo>
                  <a:lnTo>
                    <a:pt x="707" y="2960"/>
                  </a:lnTo>
                  <a:lnTo>
                    <a:pt x="707" y="2984"/>
                  </a:lnTo>
                  <a:lnTo>
                    <a:pt x="707" y="2980"/>
                  </a:lnTo>
                  <a:lnTo>
                    <a:pt x="707" y="2866"/>
                  </a:lnTo>
                  <a:lnTo>
                    <a:pt x="710" y="1288"/>
                  </a:lnTo>
                  <a:lnTo>
                    <a:pt x="710" y="2889"/>
                  </a:lnTo>
                  <a:lnTo>
                    <a:pt x="710" y="2889"/>
                  </a:lnTo>
                  <a:lnTo>
                    <a:pt x="710" y="2977"/>
                  </a:lnTo>
                  <a:lnTo>
                    <a:pt x="710" y="2980"/>
                  </a:lnTo>
                  <a:lnTo>
                    <a:pt x="710" y="2825"/>
                  </a:lnTo>
                  <a:lnTo>
                    <a:pt x="710" y="2825"/>
                  </a:lnTo>
                  <a:lnTo>
                    <a:pt x="710" y="165"/>
                  </a:lnTo>
                  <a:lnTo>
                    <a:pt x="710" y="2758"/>
                  </a:lnTo>
                  <a:lnTo>
                    <a:pt x="710" y="2973"/>
                  </a:lnTo>
                  <a:lnTo>
                    <a:pt x="710" y="2977"/>
                  </a:lnTo>
                  <a:lnTo>
                    <a:pt x="710" y="2866"/>
                  </a:lnTo>
                  <a:lnTo>
                    <a:pt x="710" y="2866"/>
                  </a:lnTo>
                  <a:lnTo>
                    <a:pt x="710" y="0"/>
                  </a:lnTo>
                  <a:lnTo>
                    <a:pt x="710" y="2698"/>
                  </a:lnTo>
                  <a:lnTo>
                    <a:pt x="710" y="2967"/>
                  </a:lnTo>
                  <a:lnTo>
                    <a:pt x="713" y="2973"/>
                  </a:lnTo>
                  <a:lnTo>
                    <a:pt x="713" y="2936"/>
                  </a:lnTo>
                  <a:lnTo>
                    <a:pt x="713" y="2936"/>
                  </a:lnTo>
                  <a:lnTo>
                    <a:pt x="713" y="1255"/>
                  </a:lnTo>
                  <a:lnTo>
                    <a:pt x="713" y="2815"/>
                  </a:lnTo>
                  <a:lnTo>
                    <a:pt x="713" y="2977"/>
                  </a:lnTo>
                  <a:lnTo>
                    <a:pt x="713" y="2977"/>
                  </a:lnTo>
                  <a:lnTo>
                    <a:pt x="713" y="2960"/>
                  </a:lnTo>
                  <a:lnTo>
                    <a:pt x="713" y="2960"/>
                  </a:lnTo>
                  <a:lnTo>
                    <a:pt x="713" y="2308"/>
                  </a:lnTo>
                  <a:lnTo>
                    <a:pt x="713" y="2899"/>
                  </a:lnTo>
                  <a:lnTo>
                    <a:pt x="713" y="2977"/>
                  </a:lnTo>
                  <a:lnTo>
                    <a:pt x="713" y="2970"/>
                  </a:lnTo>
                  <a:lnTo>
                    <a:pt x="713" y="2980"/>
                  </a:lnTo>
                  <a:lnTo>
                    <a:pt x="717" y="2973"/>
                  </a:lnTo>
                  <a:lnTo>
                    <a:pt x="717" y="2805"/>
                  </a:lnTo>
                  <a:lnTo>
                    <a:pt x="717" y="2957"/>
                  </a:lnTo>
                  <a:lnTo>
                    <a:pt x="717" y="2980"/>
                  </a:lnTo>
                  <a:lnTo>
                    <a:pt x="717" y="2977"/>
                  </a:lnTo>
                  <a:lnTo>
                    <a:pt x="717" y="2984"/>
                  </a:lnTo>
                  <a:lnTo>
                    <a:pt x="717" y="2980"/>
                  </a:lnTo>
                  <a:lnTo>
                    <a:pt x="717" y="2940"/>
                  </a:lnTo>
                  <a:lnTo>
                    <a:pt x="717" y="2973"/>
                  </a:lnTo>
                  <a:lnTo>
                    <a:pt x="717" y="2980"/>
                  </a:lnTo>
                  <a:lnTo>
                    <a:pt x="717" y="2984"/>
                  </a:lnTo>
                  <a:lnTo>
                    <a:pt x="717" y="2973"/>
                  </a:lnTo>
                  <a:lnTo>
                    <a:pt x="717" y="2970"/>
                  </a:lnTo>
                  <a:lnTo>
                    <a:pt x="717" y="2980"/>
                  </a:lnTo>
                  <a:lnTo>
                    <a:pt x="717" y="2987"/>
                  </a:lnTo>
                  <a:lnTo>
                    <a:pt x="717" y="2977"/>
                  </a:lnTo>
                  <a:lnTo>
                    <a:pt x="720" y="2977"/>
                  </a:lnTo>
                  <a:lnTo>
                    <a:pt x="720" y="2984"/>
                  </a:lnTo>
                  <a:lnTo>
                    <a:pt x="720" y="2977"/>
                  </a:lnTo>
                  <a:lnTo>
                    <a:pt x="720" y="2984"/>
                  </a:lnTo>
                  <a:lnTo>
                    <a:pt x="720" y="2987"/>
                  </a:lnTo>
                  <a:lnTo>
                    <a:pt x="720" y="2977"/>
                  </a:lnTo>
                  <a:lnTo>
                    <a:pt x="720" y="2980"/>
                  </a:lnTo>
                  <a:lnTo>
                    <a:pt x="720" y="2984"/>
                  </a:lnTo>
                  <a:lnTo>
                    <a:pt x="720" y="2977"/>
                  </a:lnTo>
                  <a:lnTo>
                    <a:pt x="720" y="2987"/>
                  </a:lnTo>
                  <a:lnTo>
                    <a:pt x="720" y="2987"/>
                  </a:lnTo>
                  <a:lnTo>
                    <a:pt x="720" y="2977"/>
                  </a:lnTo>
                  <a:lnTo>
                    <a:pt x="720" y="2987"/>
                  </a:lnTo>
                  <a:lnTo>
                    <a:pt x="720" y="2980"/>
                  </a:lnTo>
                  <a:lnTo>
                    <a:pt x="720" y="2977"/>
                  </a:lnTo>
                  <a:lnTo>
                    <a:pt x="720" y="2984"/>
                  </a:lnTo>
                  <a:lnTo>
                    <a:pt x="723" y="2987"/>
                  </a:lnTo>
                  <a:lnTo>
                    <a:pt x="723" y="2980"/>
                  </a:lnTo>
                  <a:lnTo>
                    <a:pt x="723" y="2987"/>
                  </a:lnTo>
                  <a:lnTo>
                    <a:pt x="723" y="2980"/>
                  </a:lnTo>
                  <a:lnTo>
                    <a:pt x="723" y="2987"/>
                  </a:lnTo>
                  <a:lnTo>
                    <a:pt x="723" y="2980"/>
                  </a:lnTo>
                  <a:lnTo>
                    <a:pt x="723" y="2980"/>
                  </a:lnTo>
                  <a:lnTo>
                    <a:pt x="723" y="2990"/>
                  </a:lnTo>
                  <a:lnTo>
                    <a:pt x="723" y="2987"/>
                  </a:lnTo>
                  <a:lnTo>
                    <a:pt x="723" y="2980"/>
                  </a:lnTo>
                  <a:lnTo>
                    <a:pt x="723" y="2987"/>
                  </a:lnTo>
                  <a:lnTo>
                    <a:pt x="723" y="2977"/>
                  </a:lnTo>
                  <a:lnTo>
                    <a:pt x="723" y="2987"/>
                  </a:lnTo>
                  <a:lnTo>
                    <a:pt x="723" y="2980"/>
                  </a:lnTo>
                  <a:lnTo>
                    <a:pt x="723" y="2980"/>
                  </a:lnTo>
                  <a:lnTo>
                    <a:pt x="723" y="2987"/>
                  </a:lnTo>
                  <a:lnTo>
                    <a:pt x="727" y="2987"/>
                  </a:lnTo>
                  <a:lnTo>
                    <a:pt x="727" y="2980"/>
                  </a:lnTo>
                  <a:lnTo>
                    <a:pt x="727" y="2980"/>
                  </a:lnTo>
                  <a:lnTo>
                    <a:pt x="727" y="2984"/>
                  </a:lnTo>
                  <a:lnTo>
                    <a:pt x="727" y="2990"/>
                  </a:lnTo>
                  <a:lnTo>
                    <a:pt x="727" y="2980"/>
                  </a:lnTo>
                  <a:lnTo>
                    <a:pt x="727" y="2987"/>
                  </a:lnTo>
                  <a:lnTo>
                    <a:pt x="727" y="2980"/>
                  </a:lnTo>
                  <a:lnTo>
                    <a:pt x="727" y="2977"/>
                  </a:lnTo>
                  <a:lnTo>
                    <a:pt x="727" y="2987"/>
                  </a:lnTo>
                  <a:lnTo>
                    <a:pt x="727" y="2980"/>
                  </a:lnTo>
                  <a:lnTo>
                    <a:pt x="727" y="2987"/>
                  </a:lnTo>
                  <a:lnTo>
                    <a:pt x="727" y="2987"/>
                  </a:lnTo>
                  <a:lnTo>
                    <a:pt x="727" y="2980"/>
                  </a:lnTo>
                  <a:lnTo>
                    <a:pt x="727" y="2984"/>
                  </a:lnTo>
                  <a:lnTo>
                    <a:pt x="727" y="2980"/>
                  </a:lnTo>
                  <a:lnTo>
                    <a:pt x="727" y="2980"/>
                  </a:lnTo>
                  <a:lnTo>
                    <a:pt x="727" y="2987"/>
                  </a:lnTo>
                  <a:lnTo>
                    <a:pt x="730" y="2984"/>
                  </a:lnTo>
                  <a:lnTo>
                    <a:pt x="730" y="2980"/>
                  </a:lnTo>
                  <a:lnTo>
                    <a:pt x="730" y="2977"/>
                  </a:lnTo>
                  <a:lnTo>
                    <a:pt x="730" y="2987"/>
                  </a:lnTo>
                  <a:lnTo>
                    <a:pt x="730" y="2980"/>
                  </a:lnTo>
                  <a:lnTo>
                    <a:pt x="730" y="2987"/>
                  </a:lnTo>
                  <a:lnTo>
                    <a:pt x="730" y="2990"/>
                  </a:lnTo>
                  <a:lnTo>
                    <a:pt x="730" y="2980"/>
                  </a:lnTo>
                  <a:lnTo>
                    <a:pt x="730" y="2977"/>
                  </a:lnTo>
                  <a:lnTo>
                    <a:pt x="730" y="2987"/>
                  </a:lnTo>
                  <a:lnTo>
                    <a:pt x="730" y="2987"/>
                  </a:lnTo>
                  <a:lnTo>
                    <a:pt x="730" y="2980"/>
                  </a:lnTo>
                  <a:lnTo>
                    <a:pt x="730" y="2977"/>
                  </a:lnTo>
                  <a:lnTo>
                    <a:pt x="730" y="2984"/>
                  </a:lnTo>
                  <a:lnTo>
                    <a:pt x="730" y="2987"/>
                  </a:lnTo>
                  <a:lnTo>
                    <a:pt x="730" y="2980"/>
                  </a:lnTo>
                  <a:lnTo>
                    <a:pt x="734" y="2980"/>
                  </a:lnTo>
                  <a:lnTo>
                    <a:pt x="734" y="2984"/>
                  </a:lnTo>
                  <a:lnTo>
                    <a:pt x="734" y="2980"/>
                  </a:lnTo>
                  <a:lnTo>
                    <a:pt x="734" y="2987"/>
                  </a:lnTo>
                  <a:lnTo>
                    <a:pt x="734" y="2980"/>
                  </a:lnTo>
                  <a:lnTo>
                    <a:pt x="734" y="2987"/>
                  </a:lnTo>
                  <a:lnTo>
                    <a:pt x="734" y="2987"/>
                  </a:lnTo>
                  <a:lnTo>
                    <a:pt x="734" y="2977"/>
                  </a:lnTo>
                  <a:lnTo>
                    <a:pt x="734" y="2977"/>
                  </a:lnTo>
                  <a:lnTo>
                    <a:pt x="734" y="2987"/>
                  </a:lnTo>
                  <a:lnTo>
                    <a:pt x="734" y="2980"/>
                  </a:lnTo>
                  <a:lnTo>
                    <a:pt x="734" y="2987"/>
                  </a:lnTo>
                  <a:lnTo>
                    <a:pt x="734" y="2987"/>
                  </a:lnTo>
                  <a:lnTo>
                    <a:pt x="734" y="2977"/>
                  </a:lnTo>
                  <a:lnTo>
                    <a:pt x="734" y="2984"/>
                  </a:lnTo>
                  <a:lnTo>
                    <a:pt x="734" y="2977"/>
                  </a:lnTo>
                  <a:lnTo>
                    <a:pt x="734" y="2987"/>
                  </a:lnTo>
                  <a:lnTo>
                    <a:pt x="734" y="2980"/>
                  </a:lnTo>
                  <a:lnTo>
                    <a:pt x="737" y="2987"/>
                  </a:lnTo>
                  <a:lnTo>
                    <a:pt x="737" y="2977"/>
                  </a:lnTo>
                  <a:lnTo>
                    <a:pt x="737" y="2977"/>
                  </a:lnTo>
                  <a:lnTo>
                    <a:pt x="737" y="2984"/>
                  </a:lnTo>
                  <a:lnTo>
                    <a:pt x="737" y="2990"/>
                  </a:lnTo>
                  <a:lnTo>
                    <a:pt x="737" y="2977"/>
                  </a:lnTo>
                  <a:lnTo>
                    <a:pt x="737" y="2987"/>
                  </a:lnTo>
                  <a:lnTo>
                    <a:pt x="737" y="2980"/>
                  </a:lnTo>
                  <a:lnTo>
                    <a:pt x="737" y="2980"/>
                  </a:lnTo>
                  <a:lnTo>
                    <a:pt x="737" y="2984"/>
                  </a:lnTo>
                  <a:lnTo>
                    <a:pt x="737" y="2977"/>
                  </a:lnTo>
                  <a:lnTo>
                    <a:pt x="737" y="2987"/>
                  </a:lnTo>
                  <a:lnTo>
                    <a:pt x="737" y="2987"/>
                  </a:lnTo>
                  <a:lnTo>
                    <a:pt x="737" y="2977"/>
                  </a:lnTo>
                  <a:lnTo>
                    <a:pt x="737" y="2987"/>
                  </a:lnTo>
                  <a:lnTo>
                    <a:pt x="737" y="2977"/>
                  </a:lnTo>
                  <a:lnTo>
                    <a:pt x="737" y="2980"/>
                  </a:lnTo>
                  <a:lnTo>
                    <a:pt x="737" y="2987"/>
                  </a:lnTo>
                  <a:lnTo>
                    <a:pt x="740" y="2977"/>
                  </a:lnTo>
                  <a:lnTo>
                    <a:pt x="740" y="2987"/>
                  </a:lnTo>
                  <a:lnTo>
                    <a:pt x="740" y="2987"/>
                  </a:lnTo>
                  <a:lnTo>
                    <a:pt x="740" y="2977"/>
                  </a:lnTo>
                  <a:lnTo>
                    <a:pt x="740" y="2980"/>
                  </a:lnTo>
                  <a:lnTo>
                    <a:pt x="740" y="2984"/>
                  </a:lnTo>
                  <a:lnTo>
                    <a:pt x="740" y="2984"/>
                  </a:lnTo>
                  <a:lnTo>
                    <a:pt x="740" y="2977"/>
                  </a:lnTo>
                  <a:lnTo>
                    <a:pt x="740" y="2977"/>
                  </a:lnTo>
                  <a:lnTo>
                    <a:pt x="740" y="2990"/>
                  </a:lnTo>
                  <a:lnTo>
                    <a:pt x="740" y="2987"/>
                  </a:lnTo>
                  <a:lnTo>
                    <a:pt x="740" y="2980"/>
                  </a:lnTo>
                  <a:lnTo>
                    <a:pt x="740" y="2977"/>
                  </a:lnTo>
                  <a:lnTo>
                    <a:pt x="740" y="2987"/>
                  </a:lnTo>
                  <a:lnTo>
                    <a:pt x="740" y="2977"/>
                  </a:lnTo>
                  <a:lnTo>
                    <a:pt x="740" y="2987"/>
                  </a:lnTo>
                  <a:lnTo>
                    <a:pt x="744" y="2980"/>
                  </a:lnTo>
                  <a:lnTo>
                    <a:pt x="744" y="2984"/>
                  </a:lnTo>
                  <a:lnTo>
                    <a:pt x="744" y="2984"/>
                  </a:lnTo>
                  <a:lnTo>
                    <a:pt x="744" y="2977"/>
                  </a:lnTo>
                  <a:lnTo>
                    <a:pt x="744" y="2977"/>
                  </a:lnTo>
                  <a:lnTo>
                    <a:pt x="744" y="2987"/>
                  </a:lnTo>
                  <a:lnTo>
                    <a:pt x="744" y="2980"/>
                  </a:lnTo>
                  <a:lnTo>
                    <a:pt x="744" y="2984"/>
                  </a:lnTo>
                  <a:lnTo>
                    <a:pt x="744" y="2987"/>
                  </a:lnTo>
                  <a:lnTo>
                    <a:pt x="744" y="2980"/>
                  </a:lnTo>
                  <a:lnTo>
                    <a:pt x="744" y="2980"/>
                  </a:lnTo>
                  <a:lnTo>
                    <a:pt x="744" y="2984"/>
                  </a:lnTo>
                  <a:lnTo>
                    <a:pt x="744" y="2980"/>
                  </a:lnTo>
                  <a:lnTo>
                    <a:pt x="744" y="2987"/>
                  </a:lnTo>
                  <a:lnTo>
                    <a:pt x="744" y="2980"/>
                  </a:lnTo>
                  <a:lnTo>
                    <a:pt x="744" y="2987"/>
                  </a:lnTo>
                  <a:lnTo>
                    <a:pt x="744" y="2980"/>
                  </a:lnTo>
                  <a:lnTo>
                    <a:pt x="744" y="2984"/>
                  </a:lnTo>
                  <a:lnTo>
                    <a:pt x="747" y="2987"/>
                  </a:lnTo>
                  <a:lnTo>
                    <a:pt x="747" y="2984"/>
                  </a:lnTo>
                  <a:lnTo>
                    <a:pt x="747" y="2973"/>
                  </a:lnTo>
                  <a:lnTo>
                    <a:pt x="747" y="2987"/>
                  </a:lnTo>
                  <a:lnTo>
                    <a:pt x="747" y="2980"/>
                  </a:lnTo>
                  <a:lnTo>
                    <a:pt x="747" y="2987"/>
                  </a:lnTo>
                  <a:lnTo>
                    <a:pt x="747" y="2987"/>
                  </a:lnTo>
                  <a:lnTo>
                    <a:pt x="747" y="2980"/>
                  </a:lnTo>
                  <a:lnTo>
                    <a:pt x="747" y="2984"/>
                  </a:lnTo>
                  <a:lnTo>
                    <a:pt x="747" y="2977"/>
                  </a:lnTo>
                  <a:lnTo>
                    <a:pt x="747" y="2980"/>
                  </a:lnTo>
                  <a:lnTo>
                    <a:pt x="747" y="2987"/>
                  </a:lnTo>
                  <a:lnTo>
                    <a:pt x="747" y="2987"/>
                  </a:lnTo>
                  <a:lnTo>
                    <a:pt x="747" y="2980"/>
                  </a:lnTo>
                  <a:lnTo>
                    <a:pt x="747" y="2987"/>
                  </a:lnTo>
                  <a:lnTo>
                    <a:pt x="747" y="2980"/>
                  </a:lnTo>
                  <a:lnTo>
                    <a:pt x="750" y="2973"/>
                  </a:lnTo>
                  <a:lnTo>
                    <a:pt x="750" y="2984"/>
                  </a:lnTo>
                  <a:lnTo>
                    <a:pt x="750" y="2977"/>
                  </a:lnTo>
                  <a:lnTo>
                    <a:pt x="750" y="2987"/>
                  </a:lnTo>
                  <a:lnTo>
                    <a:pt x="750" y="2980"/>
                  </a:lnTo>
                  <a:lnTo>
                    <a:pt x="750" y="2987"/>
                  </a:lnTo>
                  <a:lnTo>
                    <a:pt x="750" y="2984"/>
                  </a:lnTo>
                  <a:lnTo>
                    <a:pt x="750" y="2973"/>
                  </a:lnTo>
                  <a:lnTo>
                    <a:pt x="750" y="2977"/>
                  </a:lnTo>
                  <a:lnTo>
                    <a:pt x="750" y="2987"/>
                  </a:lnTo>
                  <a:lnTo>
                    <a:pt x="750" y="2980"/>
                  </a:lnTo>
                  <a:lnTo>
                    <a:pt x="750" y="2987"/>
                  </a:lnTo>
                  <a:lnTo>
                    <a:pt x="750" y="2984"/>
                  </a:lnTo>
                  <a:lnTo>
                    <a:pt x="750" y="2973"/>
                  </a:lnTo>
                  <a:lnTo>
                    <a:pt x="750" y="2970"/>
                  </a:lnTo>
                  <a:lnTo>
                    <a:pt x="750" y="2980"/>
                  </a:lnTo>
                  <a:lnTo>
                    <a:pt x="750" y="2977"/>
                  </a:lnTo>
                  <a:lnTo>
                    <a:pt x="750" y="2984"/>
                  </a:lnTo>
                  <a:lnTo>
                    <a:pt x="754" y="2987"/>
                  </a:lnTo>
                  <a:lnTo>
                    <a:pt x="754" y="2977"/>
                  </a:lnTo>
                  <a:lnTo>
                    <a:pt x="754" y="2973"/>
                  </a:lnTo>
                  <a:lnTo>
                    <a:pt x="754" y="2980"/>
                  </a:lnTo>
                  <a:lnTo>
                    <a:pt x="754" y="2973"/>
                  </a:lnTo>
                  <a:lnTo>
                    <a:pt x="754" y="2984"/>
                  </a:lnTo>
                  <a:lnTo>
                    <a:pt x="754" y="2984"/>
                  </a:lnTo>
                  <a:lnTo>
                    <a:pt x="754" y="2973"/>
                  </a:lnTo>
                  <a:lnTo>
                    <a:pt x="754" y="2973"/>
                  </a:lnTo>
                  <a:lnTo>
                    <a:pt x="754" y="2980"/>
                  </a:lnTo>
                  <a:lnTo>
                    <a:pt x="754" y="2973"/>
                  </a:lnTo>
                  <a:lnTo>
                    <a:pt x="754" y="2984"/>
                  </a:lnTo>
                  <a:lnTo>
                    <a:pt x="754" y="2987"/>
                  </a:lnTo>
                  <a:lnTo>
                    <a:pt x="754" y="2977"/>
                  </a:lnTo>
                  <a:lnTo>
                    <a:pt x="754" y="2987"/>
                  </a:lnTo>
                  <a:lnTo>
                    <a:pt x="754" y="2980"/>
                  </a:lnTo>
                  <a:lnTo>
                    <a:pt x="757" y="2984"/>
                  </a:lnTo>
                  <a:lnTo>
                    <a:pt x="757" y="2977"/>
                  </a:lnTo>
                  <a:lnTo>
                    <a:pt x="757" y="2987"/>
                  </a:lnTo>
                  <a:lnTo>
                    <a:pt x="757" y="2980"/>
                  </a:lnTo>
                  <a:lnTo>
                    <a:pt x="757" y="2987"/>
                  </a:lnTo>
                  <a:lnTo>
                    <a:pt x="757" y="2980"/>
                  </a:lnTo>
                  <a:lnTo>
                    <a:pt x="757" y="2977"/>
                  </a:lnTo>
                  <a:lnTo>
                    <a:pt x="757" y="2990"/>
                  </a:lnTo>
                  <a:lnTo>
                    <a:pt x="757" y="2987"/>
                  </a:lnTo>
                  <a:lnTo>
                    <a:pt x="757" y="2980"/>
                  </a:lnTo>
                  <a:lnTo>
                    <a:pt x="757" y="2987"/>
                  </a:lnTo>
                  <a:lnTo>
                    <a:pt x="757" y="2980"/>
                  </a:lnTo>
                  <a:lnTo>
                    <a:pt x="757" y="2984"/>
                  </a:lnTo>
                  <a:lnTo>
                    <a:pt x="757" y="2980"/>
                  </a:lnTo>
                  <a:lnTo>
                    <a:pt x="757" y="2980"/>
                  </a:lnTo>
                  <a:lnTo>
                    <a:pt x="757" y="2990"/>
                  </a:lnTo>
                  <a:lnTo>
                    <a:pt x="757" y="2987"/>
                  </a:lnTo>
                  <a:lnTo>
                    <a:pt x="757" y="2980"/>
                  </a:lnTo>
                  <a:lnTo>
                    <a:pt x="760" y="2980"/>
                  </a:lnTo>
                  <a:lnTo>
                    <a:pt x="760" y="2987"/>
                  </a:lnTo>
                  <a:lnTo>
                    <a:pt x="760" y="2990"/>
                  </a:lnTo>
                  <a:lnTo>
                    <a:pt x="760" y="2980"/>
                  </a:lnTo>
                  <a:lnTo>
                    <a:pt x="760" y="2980"/>
                  </a:lnTo>
                  <a:lnTo>
                    <a:pt x="760" y="2987"/>
                  </a:lnTo>
                  <a:lnTo>
                    <a:pt x="760" y="2987"/>
                  </a:lnTo>
                  <a:lnTo>
                    <a:pt x="760" y="2977"/>
                  </a:lnTo>
                  <a:lnTo>
                    <a:pt x="760" y="2980"/>
                  </a:lnTo>
                  <a:lnTo>
                    <a:pt x="760" y="2987"/>
                  </a:lnTo>
                  <a:lnTo>
                    <a:pt x="760" y="2984"/>
                  </a:lnTo>
                  <a:lnTo>
                    <a:pt x="760" y="2987"/>
                  </a:lnTo>
                  <a:lnTo>
                    <a:pt x="760" y="2984"/>
                  </a:lnTo>
                  <a:lnTo>
                    <a:pt x="760" y="2990"/>
                  </a:lnTo>
                  <a:lnTo>
                    <a:pt x="760" y="2987"/>
                  </a:lnTo>
                  <a:lnTo>
                    <a:pt x="760" y="2984"/>
                  </a:lnTo>
                  <a:lnTo>
                    <a:pt x="764" y="2990"/>
                  </a:lnTo>
                  <a:lnTo>
                    <a:pt x="764" y="2980"/>
                  </a:lnTo>
                  <a:lnTo>
                    <a:pt x="764" y="2987"/>
                  </a:lnTo>
                  <a:lnTo>
                    <a:pt x="764" y="2980"/>
                  </a:lnTo>
                  <a:lnTo>
                    <a:pt x="764" y="2987"/>
                  </a:lnTo>
                  <a:lnTo>
                    <a:pt x="764" y="2980"/>
                  </a:lnTo>
                  <a:lnTo>
                    <a:pt x="764" y="2980"/>
                  </a:lnTo>
                  <a:lnTo>
                    <a:pt x="764" y="2987"/>
                  </a:lnTo>
                  <a:lnTo>
                    <a:pt x="764" y="2980"/>
                  </a:lnTo>
                  <a:lnTo>
                    <a:pt x="764" y="2987"/>
                  </a:lnTo>
                  <a:lnTo>
                    <a:pt x="764" y="2987"/>
                  </a:lnTo>
                  <a:lnTo>
                    <a:pt x="764" y="2977"/>
                  </a:lnTo>
                  <a:lnTo>
                    <a:pt x="764" y="2977"/>
                  </a:lnTo>
                  <a:lnTo>
                    <a:pt x="764" y="2990"/>
                  </a:lnTo>
                  <a:lnTo>
                    <a:pt x="764" y="2980"/>
                  </a:lnTo>
                  <a:lnTo>
                    <a:pt x="764" y="2987"/>
                  </a:lnTo>
                  <a:lnTo>
                    <a:pt x="764" y="2980"/>
                  </a:lnTo>
                  <a:lnTo>
                    <a:pt x="764" y="2987"/>
                  </a:lnTo>
                  <a:lnTo>
                    <a:pt x="767" y="2980"/>
                  </a:lnTo>
                  <a:lnTo>
                    <a:pt x="767" y="2987"/>
                  </a:lnTo>
                  <a:lnTo>
                    <a:pt x="767" y="2987"/>
                  </a:lnTo>
                  <a:lnTo>
                    <a:pt x="767" y="2980"/>
                  </a:lnTo>
                  <a:lnTo>
                    <a:pt x="767" y="2980"/>
                  </a:lnTo>
                  <a:lnTo>
                    <a:pt x="767" y="2987"/>
                  </a:lnTo>
                  <a:lnTo>
                    <a:pt x="767" y="2987"/>
                  </a:lnTo>
                  <a:lnTo>
                    <a:pt x="767" y="2980"/>
                  </a:lnTo>
                  <a:lnTo>
                    <a:pt x="767" y="2990"/>
                  </a:lnTo>
                  <a:lnTo>
                    <a:pt x="767" y="2980"/>
                  </a:lnTo>
                  <a:lnTo>
                    <a:pt x="767" y="2980"/>
                  </a:lnTo>
                  <a:lnTo>
                    <a:pt x="767" y="2987"/>
                  </a:lnTo>
                  <a:lnTo>
                    <a:pt x="767" y="2987"/>
                  </a:lnTo>
                  <a:lnTo>
                    <a:pt x="767" y="2980"/>
                  </a:lnTo>
                  <a:lnTo>
                    <a:pt x="767" y="2980"/>
                  </a:lnTo>
                  <a:lnTo>
                    <a:pt x="767" y="2987"/>
                  </a:lnTo>
                  <a:lnTo>
                    <a:pt x="771" y="2987"/>
                  </a:lnTo>
                  <a:lnTo>
                    <a:pt x="771" y="2977"/>
                  </a:lnTo>
                  <a:lnTo>
                    <a:pt x="771" y="2987"/>
                  </a:lnTo>
                  <a:lnTo>
                    <a:pt x="771" y="2980"/>
                  </a:lnTo>
                  <a:lnTo>
                    <a:pt x="771" y="2987"/>
                  </a:lnTo>
                  <a:lnTo>
                    <a:pt x="771" y="2980"/>
                  </a:lnTo>
                  <a:lnTo>
                    <a:pt x="771" y="2990"/>
                  </a:lnTo>
                  <a:lnTo>
                    <a:pt x="771" y="2984"/>
                  </a:lnTo>
                  <a:lnTo>
                    <a:pt x="771" y="2984"/>
                  </a:lnTo>
                  <a:lnTo>
                    <a:pt x="771" y="2990"/>
                  </a:lnTo>
                  <a:lnTo>
                    <a:pt x="771" y="2980"/>
                  </a:lnTo>
                  <a:lnTo>
                    <a:pt x="771" y="2987"/>
                  </a:lnTo>
                  <a:lnTo>
                    <a:pt x="771" y="2987"/>
                  </a:lnTo>
                  <a:lnTo>
                    <a:pt x="771" y="2980"/>
                  </a:lnTo>
                  <a:lnTo>
                    <a:pt x="771" y="2980"/>
                  </a:lnTo>
                  <a:lnTo>
                    <a:pt x="771" y="2987"/>
                  </a:lnTo>
                  <a:lnTo>
                    <a:pt x="771" y="2980"/>
                  </a:lnTo>
                  <a:lnTo>
                    <a:pt x="771" y="2987"/>
                  </a:lnTo>
                  <a:lnTo>
                    <a:pt x="774" y="2987"/>
                  </a:lnTo>
                  <a:lnTo>
                    <a:pt x="774" y="2980"/>
                  </a:lnTo>
                  <a:lnTo>
                    <a:pt x="774" y="2980"/>
                  </a:lnTo>
                  <a:lnTo>
                    <a:pt x="774" y="2987"/>
                  </a:lnTo>
                  <a:lnTo>
                    <a:pt x="774" y="2980"/>
                  </a:lnTo>
                  <a:lnTo>
                    <a:pt x="774" y="2987"/>
                  </a:lnTo>
                  <a:lnTo>
                    <a:pt x="774" y="2980"/>
                  </a:lnTo>
                  <a:lnTo>
                    <a:pt x="774" y="2987"/>
                  </a:lnTo>
                  <a:lnTo>
                    <a:pt x="774" y="2980"/>
                  </a:lnTo>
                  <a:lnTo>
                    <a:pt x="774" y="2987"/>
                  </a:lnTo>
                  <a:lnTo>
                    <a:pt x="774" y="2987"/>
                  </a:lnTo>
                  <a:lnTo>
                    <a:pt x="774" y="2980"/>
                  </a:lnTo>
                  <a:lnTo>
                    <a:pt x="774" y="2980"/>
                  </a:lnTo>
                  <a:lnTo>
                    <a:pt x="774" y="2987"/>
                  </a:lnTo>
                  <a:lnTo>
                    <a:pt x="774" y="2984"/>
                  </a:lnTo>
                  <a:lnTo>
                    <a:pt x="774" y="2987"/>
                  </a:lnTo>
                  <a:lnTo>
                    <a:pt x="777" y="2980"/>
                  </a:lnTo>
                  <a:lnTo>
                    <a:pt x="777" y="2987"/>
                  </a:lnTo>
                  <a:lnTo>
                    <a:pt x="777" y="2987"/>
                  </a:lnTo>
                  <a:lnTo>
                    <a:pt x="777" y="2984"/>
                  </a:lnTo>
                  <a:lnTo>
                    <a:pt x="777" y="2987"/>
                  </a:lnTo>
                  <a:lnTo>
                    <a:pt x="777" y="2980"/>
                  </a:lnTo>
                  <a:lnTo>
                    <a:pt x="777" y="2987"/>
                  </a:lnTo>
                  <a:lnTo>
                    <a:pt x="777" y="2980"/>
                  </a:lnTo>
                  <a:lnTo>
                    <a:pt x="777" y="2990"/>
                  </a:lnTo>
                  <a:lnTo>
                    <a:pt x="777" y="2980"/>
                  </a:lnTo>
                  <a:lnTo>
                    <a:pt x="777" y="2987"/>
                  </a:lnTo>
                  <a:lnTo>
                    <a:pt x="777" y="2984"/>
                  </a:lnTo>
                  <a:lnTo>
                    <a:pt x="777" y="2987"/>
                  </a:lnTo>
                  <a:lnTo>
                    <a:pt x="777" y="2984"/>
                  </a:lnTo>
                  <a:lnTo>
                    <a:pt x="777" y="2984"/>
                  </a:lnTo>
                  <a:lnTo>
                    <a:pt x="777" y="2987"/>
                  </a:lnTo>
                  <a:lnTo>
                    <a:pt x="777" y="2987"/>
                  </a:lnTo>
                  <a:lnTo>
                    <a:pt x="777" y="2980"/>
                  </a:lnTo>
                  <a:lnTo>
                    <a:pt x="781" y="2987"/>
                  </a:lnTo>
                  <a:lnTo>
                    <a:pt x="781" y="2984"/>
                  </a:lnTo>
                  <a:lnTo>
                    <a:pt x="781" y="2980"/>
                  </a:lnTo>
                  <a:lnTo>
                    <a:pt x="781" y="2990"/>
                  </a:lnTo>
                  <a:lnTo>
                    <a:pt x="781" y="2980"/>
                  </a:lnTo>
                  <a:lnTo>
                    <a:pt x="781" y="2990"/>
                  </a:lnTo>
                  <a:lnTo>
                    <a:pt x="781" y="2987"/>
                  </a:lnTo>
                  <a:lnTo>
                    <a:pt x="781" y="2980"/>
                  </a:lnTo>
                  <a:lnTo>
                    <a:pt x="781" y="2987"/>
                  </a:lnTo>
                  <a:lnTo>
                    <a:pt x="781" y="2984"/>
                  </a:lnTo>
                  <a:lnTo>
                    <a:pt x="781" y="2980"/>
                  </a:lnTo>
                  <a:lnTo>
                    <a:pt x="781" y="2987"/>
                  </a:lnTo>
                  <a:lnTo>
                    <a:pt x="781" y="2980"/>
                  </a:lnTo>
                  <a:lnTo>
                    <a:pt x="781" y="2987"/>
                  </a:lnTo>
                  <a:lnTo>
                    <a:pt x="781" y="2980"/>
                  </a:lnTo>
                  <a:lnTo>
                    <a:pt x="781" y="2987"/>
                  </a:lnTo>
                  <a:lnTo>
                    <a:pt x="784" y="2987"/>
                  </a:lnTo>
                  <a:lnTo>
                    <a:pt x="784" y="2980"/>
                  </a:lnTo>
                  <a:lnTo>
                    <a:pt x="784" y="2980"/>
                  </a:lnTo>
                  <a:lnTo>
                    <a:pt x="784" y="2987"/>
                  </a:lnTo>
                  <a:lnTo>
                    <a:pt x="784" y="2984"/>
                  </a:lnTo>
                  <a:lnTo>
                    <a:pt x="784" y="2990"/>
                  </a:lnTo>
                  <a:lnTo>
                    <a:pt x="784" y="2987"/>
                  </a:lnTo>
                  <a:lnTo>
                    <a:pt x="784" y="2980"/>
                  </a:lnTo>
                  <a:lnTo>
                    <a:pt x="784" y="2990"/>
                  </a:lnTo>
                  <a:lnTo>
                    <a:pt x="784" y="2980"/>
                  </a:lnTo>
                  <a:lnTo>
                    <a:pt x="784" y="2980"/>
                  </a:lnTo>
                  <a:lnTo>
                    <a:pt x="784" y="2987"/>
                  </a:lnTo>
                  <a:lnTo>
                    <a:pt x="784" y="2987"/>
                  </a:lnTo>
                  <a:lnTo>
                    <a:pt x="784" y="2980"/>
                  </a:lnTo>
                  <a:lnTo>
                    <a:pt x="784" y="2980"/>
                  </a:lnTo>
                  <a:lnTo>
                    <a:pt x="784" y="2987"/>
                  </a:lnTo>
                  <a:lnTo>
                    <a:pt x="784" y="2980"/>
                  </a:lnTo>
                  <a:lnTo>
                    <a:pt x="784" y="2990"/>
                  </a:lnTo>
                  <a:lnTo>
                    <a:pt x="787" y="2987"/>
                  </a:lnTo>
                  <a:lnTo>
                    <a:pt x="787" y="2984"/>
                  </a:lnTo>
                  <a:lnTo>
                    <a:pt x="787" y="2980"/>
                  </a:lnTo>
                  <a:lnTo>
                    <a:pt x="787" y="2987"/>
                  </a:lnTo>
                  <a:lnTo>
                    <a:pt x="787" y="2987"/>
                  </a:lnTo>
                  <a:lnTo>
                    <a:pt x="787" y="2980"/>
                  </a:lnTo>
                  <a:lnTo>
                    <a:pt x="787" y="2987"/>
                  </a:lnTo>
                  <a:lnTo>
                    <a:pt x="787" y="2984"/>
                  </a:lnTo>
                  <a:lnTo>
                    <a:pt x="787" y="2980"/>
                  </a:lnTo>
                  <a:lnTo>
                    <a:pt x="787" y="2987"/>
                  </a:lnTo>
                  <a:lnTo>
                    <a:pt x="787" y="2987"/>
                  </a:lnTo>
                  <a:lnTo>
                    <a:pt x="787" y="2984"/>
                  </a:lnTo>
                  <a:lnTo>
                    <a:pt x="787" y="2987"/>
                  </a:lnTo>
                  <a:lnTo>
                    <a:pt x="787" y="2980"/>
                  </a:lnTo>
                  <a:lnTo>
                    <a:pt x="787" y="2980"/>
                  </a:lnTo>
                  <a:lnTo>
                    <a:pt x="787" y="2984"/>
                  </a:lnTo>
                  <a:lnTo>
                    <a:pt x="791" y="2980"/>
                  </a:lnTo>
                  <a:lnTo>
                    <a:pt x="791" y="2987"/>
                  </a:lnTo>
                  <a:lnTo>
                    <a:pt x="791" y="2990"/>
                  </a:lnTo>
                  <a:lnTo>
                    <a:pt x="791" y="2980"/>
                  </a:lnTo>
                  <a:lnTo>
                    <a:pt x="791" y="2987"/>
                  </a:lnTo>
                  <a:lnTo>
                    <a:pt x="791" y="2980"/>
                  </a:lnTo>
                  <a:lnTo>
                    <a:pt x="791" y="2990"/>
                  </a:lnTo>
                  <a:lnTo>
                    <a:pt x="791" y="2984"/>
                  </a:lnTo>
                  <a:lnTo>
                    <a:pt x="791" y="2987"/>
                  </a:lnTo>
                  <a:lnTo>
                    <a:pt x="791" y="2980"/>
                  </a:lnTo>
                  <a:lnTo>
                    <a:pt x="791" y="2980"/>
                  </a:lnTo>
                  <a:lnTo>
                    <a:pt x="791" y="2987"/>
                  </a:lnTo>
                  <a:lnTo>
                    <a:pt x="791" y="2980"/>
                  </a:lnTo>
                  <a:lnTo>
                    <a:pt x="791" y="2987"/>
                  </a:lnTo>
                  <a:lnTo>
                    <a:pt x="791" y="2980"/>
                  </a:lnTo>
                  <a:lnTo>
                    <a:pt x="791" y="2987"/>
                  </a:lnTo>
                  <a:lnTo>
                    <a:pt x="791" y="2977"/>
                  </a:lnTo>
                  <a:lnTo>
                    <a:pt x="791" y="2987"/>
                  </a:lnTo>
                  <a:lnTo>
                    <a:pt x="794" y="2980"/>
                  </a:lnTo>
                  <a:lnTo>
                    <a:pt x="794" y="2987"/>
                  </a:lnTo>
                  <a:lnTo>
                    <a:pt x="794" y="2987"/>
                  </a:lnTo>
                  <a:lnTo>
                    <a:pt x="794" y="2980"/>
                  </a:lnTo>
                  <a:lnTo>
                    <a:pt x="794" y="2984"/>
                  </a:lnTo>
                  <a:lnTo>
                    <a:pt x="794" y="2987"/>
                  </a:lnTo>
                  <a:lnTo>
                    <a:pt x="794" y="2980"/>
                  </a:lnTo>
                  <a:lnTo>
                    <a:pt x="794" y="2987"/>
                  </a:lnTo>
                  <a:lnTo>
                    <a:pt x="794" y="2987"/>
                  </a:lnTo>
                  <a:lnTo>
                    <a:pt x="794" y="2977"/>
                  </a:lnTo>
                  <a:lnTo>
                    <a:pt x="794" y="2980"/>
                  </a:lnTo>
                  <a:lnTo>
                    <a:pt x="794" y="2987"/>
                  </a:lnTo>
                  <a:lnTo>
                    <a:pt x="794" y="2980"/>
                  </a:lnTo>
                  <a:lnTo>
                    <a:pt x="794" y="2987"/>
                  </a:lnTo>
                  <a:lnTo>
                    <a:pt x="794" y="2987"/>
                  </a:lnTo>
                  <a:lnTo>
                    <a:pt x="794" y="2977"/>
                  </a:lnTo>
                  <a:lnTo>
                    <a:pt x="797" y="2977"/>
                  </a:lnTo>
                  <a:lnTo>
                    <a:pt x="797" y="2987"/>
                  </a:lnTo>
                  <a:lnTo>
                    <a:pt x="797" y="2984"/>
                  </a:lnTo>
                  <a:lnTo>
                    <a:pt x="797" y="2987"/>
                  </a:lnTo>
                  <a:lnTo>
                    <a:pt x="797" y="2987"/>
                  </a:lnTo>
                  <a:lnTo>
                    <a:pt x="797" y="2980"/>
                  </a:lnTo>
                  <a:lnTo>
                    <a:pt x="797" y="2977"/>
                  </a:lnTo>
                  <a:lnTo>
                    <a:pt x="797" y="2987"/>
                  </a:lnTo>
                  <a:lnTo>
                    <a:pt x="797" y="2987"/>
                  </a:lnTo>
                  <a:lnTo>
                    <a:pt x="797" y="2984"/>
                  </a:lnTo>
                  <a:lnTo>
                    <a:pt x="797" y="2987"/>
                  </a:lnTo>
                  <a:lnTo>
                    <a:pt x="797" y="2977"/>
                  </a:lnTo>
                  <a:lnTo>
                    <a:pt x="797" y="2984"/>
                  </a:lnTo>
                  <a:lnTo>
                    <a:pt x="797" y="2977"/>
                  </a:lnTo>
                  <a:lnTo>
                    <a:pt x="797" y="2980"/>
                  </a:lnTo>
                  <a:lnTo>
                    <a:pt x="797" y="2987"/>
                  </a:lnTo>
                  <a:lnTo>
                    <a:pt x="797" y="2987"/>
                  </a:lnTo>
                  <a:lnTo>
                    <a:pt x="797" y="2980"/>
                  </a:lnTo>
                  <a:lnTo>
                    <a:pt x="801" y="2984"/>
                  </a:lnTo>
                  <a:lnTo>
                    <a:pt x="801" y="2973"/>
                  </a:lnTo>
                  <a:lnTo>
                    <a:pt x="801" y="2980"/>
                  </a:lnTo>
                  <a:lnTo>
                    <a:pt x="801" y="2987"/>
                  </a:lnTo>
                  <a:lnTo>
                    <a:pt x="801" y="2987"/>
                  </a:lnTo>
                  <a:lnTo>
                    <a:pt x="801" y="2980"/>
                  </a:lnTo>
                  <a:lnTo>
                    <a:pt x="801" y="2977"/>
                  </a:lnTo>
                  <a:lnTo>
                    <a:pt x="801" y="2987"/>
                  </a:lnTo>
                  <a:lnTo>
                    <a:pt x="801" y="2973"/>
                  </a:lnTo>
                  <a:lnTo>
                    <a:pt x="801" y="2984"/>
                  </a:lnTo>
                  <a:lnTo>
                    <a:pt x="801" y="2980"/>
                  </a:lnTo>
                  <a:lnTo>
                    <a:pt x="801" y="2987"/>
                  </a:lnTo>
                  <a:lnTo>
                    <a:pt x="801" y="2980"/>
                  </a:lnTo>
                  <a:lnTo>
                    <a:pt x="801" y="2987"/>
                  </a:lnTo>
                  <a:lnTo>
                    <a:pt x="801" y="2987"/>
                  </a:lnTo>
                  <a:lnTo>
                    <a:pt x="801" y="2977"/>
                  </a:lnTo>
                  <a:lnTo>
                    <a:pt x="804" y="2980"/>
                  </a:lnTo>
                  <a:lnTo>
                    <a:pt x="804" y="2987"/>
                  </a:lnTo>
                  <a:lnTo>
                    <a:pt x="804" y="2987"/>
                  </a:lnTo>
                  <a:lnTo>
                    <a:pt x="804" y="2980"/>
                  </a:lnTo>
                  <a:lnTo>
                    <a:pt x="804" y="2980"/>
                  </a:lnTo>
                  <a:lnTo>
                    <a:pt x="804" y="2987"/>
                  </a:lnTo>
                  <a:lnTo>
                    <a:pt x="804" y="2987"/>
                  </a:lnTo>
                  <a:lnTo>
                    <a:pt x="804" y="2980"/>
                  </a:lnTo>
                  <a:lnTo>
                    <a:pt x="804" y="2980"/>
                  </a:lnTo>
                  <a:lnTo>
                    <a:pt x="804" y="2987"/>
                  </a:lnTo>
                  <a:lnTo>
                    <a:pt x="804" y="2987"/>
                  </a:lnTo>
                  <a:lnTo>
                    <a:pt x="804" y="2984"/>
                  </a:lnTo>
                  <a:lnTo>
                    <a:pt x="804" y="2980"/>
                  </a:lnTo>
                  <a:lnTo>
                    <a:pt x="804" y="2987"/>
                  </a:lnTo>
                  <a:lnTo>
                    <a:pt x="804" y="2987"/>
                  </a:lnTo>
                  <a:lnTo>
                    <a:pt x="804" y="2984"/>
                  </a:lnTo>
                  <a:lnTo>
                    <a:pt x="804" y="2987"/>
                  </a:lnTo>
                  <a:lnTo>
                    <a:pt x="804" y="2980"/>
                  </a:lnTo>
                  <a:lnTo>
                    <a:pt x="808" y="2987"/>
                  </a:lnTo>
                  <a:lnTo>
                    <a:pt x="808" y="2980"/>
                  </a:lnTo>
                  <a:lnTo>
                    <a:pt x="808" y="2980"/>
                  </a:lnTo>
                  <a:lnTo>
                    <a:pt x="808" y="2987"/>
                  </a:lnTo>
                  <a:lnTo>
                    <a:pt x="808" y="2987"/>
                  </a:lnTo>
                  <a:lnTo>
                    <a:pt x="808" y="2980"/>
                  </a:lnTo>
                  <a:lnTo>
                    <a:pt x="808" y="2980"/>
                  </a:lnTo>
                  <a:lnTo>
                    <a:pt x="808" y="2987"/>
                  </a:lnTo>
                  <a:lnTo>
                    <a:pt x="808" y="2987"/>
                  </a:lnTo>
                  <a:lnTo>
                    <a:pt x="808" y="2980"/>
                  </a:lnTo>
                  <a:lnTo>
                    <a:pt x="808" y="2980"/>
                  </a:lnTo>
                  <a:lnTo>
                    <a:pt x="808" y="2990"/>
                  </a:lnTo>
                  <a:lnTo>
                    <a:pt x="808" y="2980"/>
                  </a:lnTo>
                  <a:lnTo>
                    <a:pt x="808" y="2987"/>
                  </a:lnTo>
                  <a:lnTo>
                    <a:pt x="808" y="2987"/>
                  </a:lnTo>
                  <a:lnTo>
                    <a:pt x="808" y="2980"/>
                  </a:lnTo>
                  <a:lnTo>
                    <a:pt x="811" y="2980"/>
                  </a:lnTo>
                  <a:lnTo>
                    <a:pt x="811" y="2987"/>
                  </a:lnTo>
                  <a:lnTo>
                    <a:pt x="811" y="2980"/>
                  </a:lnTo>
                  <a:lnTo>
                    <a:pt x="811" y="2987"/>
                  </a:lnTo>
                  <a:lnTo>
                    <a:pt x="811" y="2987"/>
                  </a:lnTo>
                  <a:lnTo>
                    <a:pt x="811" y="2980"/>
                  </a:lnTo>
                  <a:lnTo>
                    <a:pt x="811" y="2990"/>
                  </a:lnTo>
                  <a:lnTo>
                    <a:pt x="811" y="2980"/>
                  </a:lnTo>
                  <a:lnTo>
                    <a:pt x="811" y="2980"/>
                  </a:lnTo>
                  <a:lnTo>
                    <a:pt x="811" y="2990"/>
                  </a:lnTo>
                  <a:lnTo>
                    <a:pt x="811" y="2987"/>
                  </a:lnTo>
                  <a:lnTo>
                    <a:pt x="811" y="2980"/>
                  </a:lnTo>
                  <a:lnTo>
                    <a:pt x="811" y="2987"/>
                  </a:lnTo>
                  <a:lnTo>
                    <a:pt x="811" y="2980"/>
                  </a:lnTo>
                  <a:lnTo>
                    <a:pt x="811" y="2987"/>
                  </a:lnTo>
                  <a:lnTo>
                    <a:pt x="811" y="2980"/>
                  </a:lnTo>
                  <a:lnTo>
                    <a:pt x="811" y="2980"/>
                  </a:lnTo>
                  <a:lnTo>
                    <a:pt x="811" y="2987"/>
                  </a:lnTo>
                  <a:lnTo>
                    <a:pt x="814" y="2987"/>
                  </a:lnTo>
                  <a:lnTo>
                    <a:pt x="814" y="2980"/>
                  </a:lnTo>
                  <a:lnTo>
                    <a:pt x="814" y="2990"/>
                  </a:lnTo>
                  <a:lnTo>
                    <a:pt x="814" y="2980"/>
                  </a:lnTo>
                  <a:lnTo>
                    <a:pt x="814" y="2980"/>
                  </a:lnTo>
                  <a:lnTo>
                    <a:pt x="814" y="2987"/>
                  </a:lnTo>
                  <a:lnTo>
                    <a:pt x="814" y="2987"/>
                  </a:lnTo>
                  <a:lnTo>
                    <a:pt x="814" y="2980"/>
                  </a:lnTo>
                  <a:lnTo>
                    <a:pt x="814" y="2987"/>
                  </a:lnTo>
                  <a:lnTo>
                    <a:pt x="814" y="2980"/>
                  </a:lnTo>
                  <a:lnTo>
                    <a:pt x="814" y="2987"/>
                  </a:lnTo>
                  <a:lnTo>
                    <a:pt x="814" y="2980"/>
                  </a:lnTo>
                  <a:lnTo>
                    <a:pt x="814" y="2987"/>
                  </a:lnTo>
                  <a:lnTo>
                    <a:pt x="814" y="2980"/>
                  </a:lnTo>
                  <a:lnTo>
                    <a:pt x="814" y="2987"/>
                  </a:lnTo>
                  <a:lnTo>
                    <a:pt x="814" y="2980"/>
                  </a:lnTo>
                  <a:lnTo>
                    <a:pt x="818" y="2980"/>
                  </a:lnTo>
                  <a:lnTo>
                    <a:pt x="818" y="2987"/>
                  </a:lnTo>
                  <a:lnTo>
                    <a:pt x="818" y="2980"/>
                  </a:lnTo>
                  <a:lnTo>
                    <a:pt x="818" y="2987"/>
                  </a:lnTo>
                  <a:lnTo>
                    <a:pt x="818" y="2980"/>
                  </a:lnTo>
                  <a:lnTo>
                    <a:pt x="818" y="2984"/>
                  </a:lnTo>
                  <a:lnTo>
                    <a:pt x="818" y="2977"/>
                  </a:lnTo>
                  <a:lnTo>
                    <a:pt x="818" y="2987"/>
                  </a:lnTo>
                  <a:lnTo>
                    <a:pt x="818" y="2980"/>
                  </a:lnTo>
                  <a:lnTo>
                    <a:pt x="818" y="2987"/>
                  </a:lnTo>
                  <a:lnTo>
                    <a:pt x="818" y="2980"/>
                  </a:lnTo>
                  <a:lnTo>
                    <a:pt x="818" y="2987"/>
                  </a:lnTo>
                  <a:lnTo>
                    <a:pt x="818" y="2987"/>
                  </a:lnTo>
                  <a:lnTo>
                    <a:pt x="818" y="2980"/>
                  </a:lnTo>
                  <a:lnTo>
                    <a:pt x="818" y="2980"/>
                  </a:lnTo>
                  <a:lnTo>
                    <a:pt x="818" y="2987"/>
                  </a:lnTo>
                  <a:lnTo>
                    <a:pt x="818" y="2980"/>
                  </a:lnTo>
                  <a:lnTo>
                    <a:pt x="818" y="2987"/>
                  </a:lnTo>
                  <a:lnTo>
                    <a:pt x="821" y="2980"/>
                  </a:lnTo>
                  <a:lnTo>
                    <a:pt x="821" y="2987"/>
                  </a:lnTo>
                  <a:lnTo>
                    <a:pt x="821" y="2980"/>
                  </a:lnTo>
                  <a:lnTo>
                    <a:pt x="821" y="2990"/>
                  </a:lnTo>
                  <a:lnTo>
                    <a:pt x="821" y="2977"/>
                  </a:lnTo>
                  <a:lnTo>
                    <a:pt x="821" y="2987"/>
                  </a:lnTo>
                  <a:lnTo>
                    <a:pt x="821" y="2980"/>
                  </a:lnTo>
                  <a:lnTo>
                    <a:pt x="821" y="2987"/>
                  </a:lnTo>
                  <a:lnTo>
                    <a:pt x="821" y="2980"/>
                  </a:lnTo>
                  <a:lnTo>
                    <a:pt x="821" y="2987"/>
                  </a:lnTo>
                  <a:lnTo>
                    <a:pt x="821" y="2987"/>
                  </a:lnTo>
                  <a:lnTo>
                    <a:pt x="821" y="2980"/>
                  </a:lnTo>
                  <a:lnTo>
                    <a:pt x="821" y="2987"/>
                  </a:lnTo>
                  <a:lnTo>
                    <a:pt x="821" y="2977"/>
                  </a:lnTo>
                  <a:lnTo>
                    <a:pt x="821" y="2980"/>
                  </a:lnTo>
                  <a:lnTo>
                    <a:pt x="821" y="2987"/>
                  </a:lnTo>
                  <a:lnTo>
                    <a:pt x="824" y="2980"/>
                  </a:lnTo>
                  <a:lnTo>
                    <a:pt x="824" y="2987"/>
                  </a:lnTo>
                  <a:lnTo>
                    <a:pt x="824" y="2987"/>
                  </a:lnTo>
                  <a:lnTo>
                    <a:pt x="824" y="2980"/>
                  </a:lnTo>
                  <a:lnTo>
                    <a:pt x="824" y="2984"/>
                  </a:lnTo>
                  <a:lnTo>
                    <a:pt x="824" y="2987"/>
                  </a:lnTo>
                  <a:lnTo>
                    <a:pt x="824" y="2987"/>
                  </a:lnTo>
                  <a:lnTo>
                    <a:pt x="824" y="2980"/>
                  </a:lnTo>
                  <a:lnTo>
                    <a:pt x="824" y="2980"/>
                  </a:lnTo>
                  <a:lnTo>
                    <a:pt x="824" y="2987"/>
                  </a:lnTo>
                  <a:lnTo>
                    <a:pt x="824" y="2977"/>
                  </a:lnTo>
                  <a:lnTo>
                    <a:pt x="824" y="2987"/>
                  </a:lnTo>
                  <a:lnTo>
                    <a:pt x="824" y="2980"/>
                  </a:lnTo>
                  <a:lnTo>
                    <a:pt x="824" y="2990"/>
                  </a:lnTo>
                  <a:lnTo>
                    <a:pt x="824" y="2980"/>
                  </a:lnTo>
                  <a:lnTo>
                    <a:pt x="824" y="2987"/>
                  </a:lnTo>
                  <a:lnTo>
                    <a:pt x="824" y="2980"/>
                  </a:lnTo>
                  <a:lnTo>
                    <a:pt x="824" y="2987"/>
                  </a:lnTo>
                  <a:lnTo>
                    <a:pt x="828" y="2987"/>
                  </a:lnTo>
                  <a:lnTo>
                    <a:pt x="828" y="2980"/>
                  </a:lnTo>
                  <a:lnTo>
                    <a:pt x="828" y="2973"/>
                  </a:lnTo>
                  <a:lnTo>
                    <a:pt x="828" y="2984"/>
                  </a:lnTo>
                  <a:lnTo>
                    <a:pt x="828" y="2977"/>
                  </a:lnTo>
                  <a:lnTo>
                    <a:pt x="828" y="2987"/>
                  </a:lnTo>
                  <a:lnTo>
                    <a:pt x="828" y="2980"/>
                  </a:lnTo>
                  <a:lnTo>
                    <a:pt x="828" y="2987"/>
                  </a:lnTo>
                  <a:lnTo>
                    <a:pt x="828" y="2970"/>
                  </a:lnTo>
                  <a:lnTo>
                    <a:pt x="828" y="2984"/>
                  </a:lnTo>
                  <a:lnTo>
                    <a:pt x="828" y="2990"/>
                  </a:lnTo>
                  <a:lnTo>
                    <a:pt x="828" y="2980"/>
                  </a:lnTo>
                  <a:lnTo>
                    <a:pt x="828" y="2980"/>
                  </a:lnTo>
                  <a:lnTo>
                    <a:pt x="828" y="2987"/>
                  </a:lnTo>
                  <a:lnTo>
                    <a:pt x="828" y="2984"/>
                  </a:lnTo>
                  <a:lnTo>
                    <a:pt x="828" y="2967"/>
                  </a:lnTo>
                  <a:lnTo>
                    <a:pt x="831" y="2967"/>
                  </a:lnTo>
                  <a:lnTo>
                    <a:pt x="831" y="2987"/>
                  </a:lnTo>
                  <a:lnTo>
                    <a:pt x="831" y="2980"/>
                  </a:lnTo>
                  <a:lnTo>
                    <a:pt x="831" y="2987"/>
                  </a:lnTo>
                  <a:lnTo>
                    <a:pt x="831" y="2987"/>
                  </a:lnTo>
                  <a:lnTo>
                    <a:pt x="831" y="2970"/>
                  </a:lnTo>
                  <a:lnTo>
                    <a:pt x="831" y="2967"/>
                  </a:lnTo>
                  <a:lnTo>
                    <a:pt x="831" y="2984"/>
                  </a:lnTo>
                  <a:lnTo>
                    <a:pt x="831" y="2987"/>
                  </a:lnTo>
                  <a:lnTo>
                    <a:pt x="831" y="2980"/>
                  </a:lnTo>
                  <a:lnTo>
                    <a:pt x="831" y="2984"/>
                  </a:lnTo>
                  <a:lnTo>
                    <a:pt x="831" y="2977"/>
                  </a:lnTo>
                  <a:lnTo>
                    <a:pt x="831" y="2970"/>
                  </a:lnTo>
                  <a:lnTo>
                    <a:pt x="831" y="2984"/>
                  </a:lnTo>
                  <a:lnTo>
                    <a:pt x="831" y="2977"/>
                  </a:lnTo>
                  <a:lnTo>
                    <a:pt x="831" y="2990"/>
                  </a:lnTo>
                  <a:lnTo>
                    <a:pt x="834" y="2984"/>
                  </a:lnTo>
                  <a:lnTo>
                    <a:pt x="834" y="2973"/>
                  </a:lnTo>
                  <a:lnTo>
                    <a:pt x="834" y="2984"/>
                  </a:lnTo>
                  <a:lnTo>
                    <a:pt x="834" y="2970"/>
                  </a:lnTo>
                  <a:lnTo>
                    <a:pt x="834" y="2980"/>
                  </a:lnTo>
                  <a:lnTo>
                    <a:pt x="834" y="2987"/>
                  </a:lnTo>
                  <a:lnTo>
                    <a:pt x="834" y="2987"/>
                  </a:lnTo>
                  <a:lnTo>
                    <a:pt x="834" y="2980"/>
                  </a:lnTo>
                  <a:lnTo>
                    <a:pt x="834" y="2977"/>
                  </a:lnTo>
                  <a:lnTo>
                    <a:pt x="834" y="2987"/>
                  </a:lnTo>
                  <a:lnTo>
                    <a:pt x="834" y="2980"/>
                  </a:lnTo>
                  <a:lnTo>
                    <a:pt x="834" y="2987"/>
                  </a:lnTo>
                  <a:lnTo>
                    <a:pt x="834" y="2987"/>
                  </a:lnTo>
                  <a:lnTo>
                    <a:pt x="834" y="2980"/>
                  </a:lnTo>
                  <a:lnTo>
                    <a:pt x="834" y="2987"/>
                  </a:lnTo>
                  <a:lnTo>
                    <a:pt x="834" y="2977"/>
                  </a:lnTo>
                  <a:lnTo>
                    <a:pt x="834" y="2977"/>
                  </a:lnTo>
                  <a:lnTo>
                    <a:pt x="834" y="2984"/>
                  </a:lnTo>
                  <a:lnTo>
                    <a:pt x="838" y="2987"/>
                  </a:lnTo>
                  <a:lnTo>
                    <a:pt x="838" y="2980"/>
                  </a:lnTo>
                  <a:lnTo>
                    <a:pt x="838" y="2987"/>
                  </a:lnTo>
                  <a:lnTo>
                    <a:pt x="838" y="2980"/>
                  </a:lnTo>
                  <a:lnTo>
                    <a:pt x="838" y="2990"/>
                  </a:lnTo>
                  <a:lnTo>
                    <a:pt x="838" y="2973"/>
                  </a:lnTo>
                  <a:lnTo>
                    <a:pt x="838" y="2987"/>
                  </a:lnTo>
                  <a:lnTo>
                    <a:pt x="838" y="2977"/>
                  </a:lnTo>
                  <a:lnTo>
                    <a:pt x="838" y="2977"/>
                  </a:lnTo>
                  <a:lnTo>
                    <a:pt x="838" y="2987"/>
                  </a:lnTo>
                  <a:lnTo>
                    <a:pt x="838" y="2987"/>
                  </a:lnTo>
                  <a:lnTo>
                    <a:pt x="838" y="2980"/>
                  </a:lnTo>
                  <a:lnTo>
                    <a:pt x="838" y="2980"/>
                  </a:lnTo>
                  <a:lnTo>
                    <a:pt x="838" y="2987"/>
                  </a:lnTo>
                  <a:lnTo>
                    <a:pt x="838" y="2980"/>
                  </a:lnTo>
                  <a:lnTo>
                    <a:pt x="838" y="2984"/>
                  </a:lnTo>
                  <a:lnTo>
                    <a:pt x="841" y="2987"/>
                  </a:lnTo>
                  <a:lnTo>
                    <a:pt x="841" y="2980"/>
                  </a:lnTo>
                  <a:lnTo>
                    <a:pt x="841" y="2987"/>
                  </a:lnTo>
                  <a:lnTo>
                    <a:pt x="841" y="2980"/>
                  </a:lnTo>
                  <a:lnTo>
                    <a:pt x="841" y="2984"/>
                  </a:lnTo>
                  <a:lnTo>
                    <a:pt x="841" y="2987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2" name="Freeform 162"/>
            <p:cNvSpPr>
              <a:spLocks/>
            </p:cNvSpPr>
            <p:nvPr/>
          </p:nvSpPr>
          <p:spPr bwMode="auto">
            <a:xfrm>
              <a:off x="3997325" y="1682750"/>
              <a:ext cx="1335088" cy="4681538"/>
            </a:xfrm>
            <a:custGeom>
              <a:avLst/>
              <a:gdLst/>
              <a:ahLst/>
              <a:cxnLst>
                <a:cxn ang="0">
                  <a:pos x="14" y="2946"/>
                </a:cxn>
                <a:cxn ang="0">
                  <a:pos x="27" y="2946"/>
                </a:cxn>
                <a:cxn ang="0">
                  <a:pos x="37" y="2946"/>
                </a:cxn>
                <a:cxn ang="0">
                  <a:pos x="51" y="2939"/>
                </a:cxn>
                <a:cxn ang="0">
                  <a:pos x="64" y="2946"/>
                </a:cxn>
                <a:cxn ang="0">
                  <a:pos x="78" y="2946"/>
                </a:cxn>
                <a:cxn ang="0">
                  <a:pos x="91" y="2939"/>
                </a:cxn>
                <a:cxn ang="0">
                  <a:pos x="104" y="2946"/>
                </a:cxn>
                <a:cxn ang="0">
                  <a:pos x="118" y="2946"/>
                </a:cxn>
                <a:cxn ang="0">
                  <a:pos x="131" y="2939"/>
                </a:cxn>
                <a:cxn ang="0">
                  <a:pos x="145" y="2929"/>
                </a:cxn>
                <a:cxn ang="0">
                  <a:pos x="158" y="2943"/>
                </a:cxn>
                <a:cxn ang="0">
                  <a:pos x="172" y="2936"/>
                </a:cxn>
                <a:cxn ang="0">
                  <a:pos x="185" y="2943"/>
                </a:cxn>
                <a:cxn ang="0">
                  <a:pos x="199" y="2939"/>
                </a:cxn>
                <a:cxn ang="0">
                  <a:pos x="212" y="2936"/>
                </a:cxn>
                <a:cxn ang="0">
                  <a:pos x="226" y="2943"/>
                </a:cxn>
                <a:cxn ang="0">
                  <a:pos x="239" y="2939"/>
                </a:cxn>
                <a:cxn ang="0">
                  <a:pos x="252" y="2946"/>
                </a:cxn>
                <a:cxn ang="0">
                  <a:pos x="266" y="2939"/>
                </a:cxn>
                <a:cxn ang="0">
                  <a:pos x="279" y="2906"/>
                </a:cxn>
                <a:cxn ang="0">
                  <a:pos x="293" y="2936"/>
                </a:cxn>
                <a:cxn ang="0">
                  <a:pos x="306" y="2943"/>
                </a:cxn>
                <a:cxn ang="0">
                  <a:pos x="320" y="2943"/>
                </a:cxn>
                <a:cxn ang="0">
                  <a:pos x="333" y="2946"/>
                </a:cxn>
                <a:cxn ang="0">
                  <a:pos x="347" y="2946"/>
                </a:cxn>
                <a:cxn ang="0">
                  <a:pos x="360" y="2939"/>
                </a:cxn>
                <a:cxn ang="0">
                  <a:pos x="373" y="2949"/>
                </a:cxn>
                <a:cxn ang="0">
                  <a:pos x="387" y="2946"/>
                </a:cxn>
                <a:cxn ang="0">
                  <a:pos x="400" y="2946"/>
                </a:cxn>
                <a:cxn ang="0">
                  <a:pos x="417" y="2895"/>
                </a:cxn>
                <a:cxn ang="0">
                  <a:pos x="431" y="2936"/>
                </a:cxn>
                <a:cxn ang="0">
                  <a:pos x="444" y="2943"/>
                </a:cxn>
                <a:cxn ang="0">
                  <a:pos x="458" y="2939"/>
                </a:cxn>
                <a:cxn ang="0">
                  <a:pos x="471" y="2939"/>
                </a:cxn>
                <a:cxn ang="0">
                  <a:pos x="484" y="2939"/>
                </a:cxn>
                <a:cxn ang="0">
                  <a:pos x="501" y="2943"/>
                </a:cxn>
                <a:cxn ang="0">
                  <a:pos x="515" y="2939"/>
                </a:cxn>
                <a:cxn ang="0">
                  <a:pos x="528" y="2939"/>
                </a:cxn>
                <a:cxn ang="0">
                  <a:pos x="542" y="2939"/>
                </a:cxn>
                <a:cxn ang="0">
                  <a:pos x="555" y="2936"/>
                </a:cxn>
                <a:cxn ang="0">
                  <a:pos x="569" y="2936"/>
                </a:cxn>
                <a:cxn ang="0">
                  <a:pos x="582" y="2943"/>
                </a:cxn>
                <a:cxn ang="0">
                  <a:pos x="592" y="2939"/>
                </a:cxn>
                <a:cxn ang="0">
                  <a:pos x="606" y="2946"/>
                </a:cxn>
                <a:cxn ang="0">
                  <a:pos x="619" y="2939"/>
                </a:cxn>
                <a:cxn ang="0">
                  <a:pos x="632" y="2943"/>
                </a:cxn>
                <a:cxn ang="0">
                  <a:pos x="646" y="2943"/>
                </a:cxn>
                <a:cxn ang="0">
                  <a:pos x="659" y="2939"/>
                </a:cxn>
                <a:cxn ang="0">
                  <a:pos x="669" y="2936"/>
                </a:cxn>
                <a:cxn ang="0">
                  <a:pos x="683" y="2670"/>
                </a:cxn>
                <a:cxn ang="0">
                  <a:pos x="696" y="2946"/>
                </a:cxn>
                <a:cxn ang="0">
                  <a:pos x="710" y="2943"/>
                </a:cxn>
                <a:cxn ang="0">
                  <a:pos x="723" y="2932"/>
                </a:cxn>
                <a:cxn ang="0">
                  <a:pos x="737" y="2943"/>
                </a:cxn>
                <a:cxn ang="0">
                  <a:pos x="750" y="2946"/>
                </a:cxn>
                <a:cxn ang="0">
                  <a:pos x="760" y="2936"/>
                </a:cxn>
                <a:cxn ang="0">
                  <a:pos x="774" y="2936"/>
                </a:cxn>
                <a:cxn ang="0">
                  <a:pos x="787" y="2946"/>
                </a:cxn>
                <a:cxn ang="0">
                  <a:pos x="801" y="2932"/>
                </a:cxn>
                <a:cxn ang="0">
                  <a:pos x="814" y="2115"/>
                </a:cxn>
                <a:cxn ang="0">
                  <a:pos x="827" y="2943"/>
                </a:cxn>
                <a:cxn ang="0">
                  <a:pos x="841" y="2936"/>
                </a:cxn>
              </a:cxnLst>
              <a:rect l="0" t="0" r="r" b="b"/>
              <a:pathLst>
                <a:path w="841" h="2949">
                  <a:moveTo>
                    <a:pt x="0" y="2939"/>
                  </a:moveTo>
                  <a:lnTo>
                    <a:pt x="0" y="2949"/>
                  </a:lnTo>
                  <a:lnTo>
                    <a:pt x="0" y="2939"/>
                  </a:lnTo>
                  <a:lnTo>
                    <a:pt x="0" y="2946"/>
                  </a:lnTo>
                  <a:lnTo>
                    <a:pt x="0" y="2946"/>
                  </a:lnTo>
                  <a:lnTo>
                    <a:pt x="0" y="2939"/>
                  </a:lnTo>
                  <a:lnTo>
                    <a:pt x="0" y="2946"/>
                  </a:lnTo>
                  <a:lnTo>
                    <a:pt x="0" y="2895"/>
                  </a:lnTo>
                  <a:lnTo>
                    <a:pt x="0" y="2895"/>
                  </a:lnTo>
                  <a:lnTo>
                    <a:pt x="0" y="2320"/>
                  </a:lnTo>
                  <a:lnTo>
                    <a:pt x="0" y="2882"/>
                  </a:lnTo>
                  <a:lnTo>
                    <a:pt x="0" y="2939"/>
                  </a:lnTo>
                  <a:lnTo>
                    <a:pt x="4" y="2943"/>
                  </a:lnTo>
                  <a:lnTo>
                    <a:pt x="4" y="2936"/>
                  </a:lnTo>
                  <a:lnTo>
                    <a:pt x="4" y="2936"/>
                  </a:lnTo>
                  <a:lnTo>
                    <a:pt x="4" y="1355"/>
                  </a:lnTo>
                  <a:lnTo>
                    <a:pt x="4" y="2199"/>
                  </a:lnTo>
                  <a:lnTo>
                    <a:pt x="4" y="2926"/>
                  </a:lnTo>
                  <a:lnTo>
                    <a:pt x="4" y="2922"/>
                  </a:lnTo>
                  <a:lnTo>
                    <a:pt x="4" y="2936"/>
                  </a:lnTo>
                  <a:lnTo>
                    <a:pt x="4" y="2936"/>
                  </a:lnTo>
                  <a:lnTo>
                    <a:pt x="4" y="195"/>
                  </a:lnTo>
                  <a:lnTo>
                    <a:pt x="4" y="195"/>
                  </a:lnTo>
                  <a:lnTo>
                    <a:pt x="4" y="2882"/>
                  </a:lnTo>
                  <a:lnTo>
                    <a:pt x="4" y="2882"/>
                  </a:lnTo>
                  <a:lnTo>
                    <a:pt x="4" y="2936"/>
                  </a:lnTo>
                  <a:lnTo>
                    <a:pt x="4" y="2936"/>
                  </a:lnTo>
                  <a:lnTo>
                    <a:pt x="4" y="1395"/>
                  </a:lnTo>
                  <a:lnTo>
                    <a:pt x="7" y="0"/>
                  </a:lnTo>
                  <a:lnTo>
                    <a:pt x="7" y="2778"/>
                  </a:lnTo>
                  <a:lnTo>
                    <a:pt x="7" y="2778"/>
                  </a:lnTo>
                  <a:lnTo>
                    <a:pt x="7" y="2929"/>
                  </a:lnTo>
                  <a:lnTo>
                    <a:pt x="7" y="2936"/>
                  </a:lnTo>
                  <a:lnTo>
                    <a:pt x="7" y="2825"/>
                  </a:lnTo>
                  <a:lnTo>
                    <a:pt x="7" y="2825"/>
                  </a:lnTo>
                  <a:lnTo>
                    <a:pt x="7" y="1096"/>
                  </a:lnTo>
                  <a:lnTo>
                    <a:pt x="7" y="2673"/>
                  </a:lnTo>
                  <a:lnTo>
                    <a:pt x="7" y="2919"/>
                  </a:lnTo>
                  <a:lnTo>
                    <a:pt x="7" y="2919"/>
                  </a:lnTo>
                  <a:lnTo>
                    <a:pt x="7" y="2932"/>
                  </a:lnTo>
                  <a:lnTo>
                    <a:pt x="7" y="2929"/>
                  </a:lnTo>
                  <a:lnTo>
                    <a:pt x="7" y="2179"/>
                  </a:lnTo>
                  <a:lnTo>
                    <a:pt x="7" y="2616"/>
                  </a:lnTo>
                  <a:lnTo>
                    <a:pt x="7" y="2926"/>
                  </a:lnTo>
                  <a:lnTo>
                    <a:pt x="7" y="2922"/>
                  </a:lnTo>
                  <a:lnTo>
                    <a:pt x="7" y="2932"/>
                  </a:lnTo>
                  <a:lnTo>
                    <a:pt x="10" y="2936"/>
                  </a:lnTo>
                  <a:lnTo>
                    <a:pt x="10" y="2727"/>
                  </a:lnTo>
                  <a:lnTo>
                    <a:pt x="10" y="2727"/>
                  </a:lnTo>
                  <a:lnTo>
                    <a:pt x="10" y="2926"/>
                  </a:lnTo>
                  <a:lnTo>
                    <a:pt x="10" y="2926"/>
                  </a:lnTo>
                  <a:lnTo>
                    <a:pt x="10" y="2939"/>
                  </a:lnTo>
                  <a:lnTo>
                    <a:pt x="10" y="2939"/>
                  </a:lnTo>
                  <a:lnTo>
                    <a:pt x="10" y="2909"/>
                  </a:lnTo>
                  <a:lnTo>
                    <a:pt x="10" y="2895"/>
                  </a:lnTo>
                  <a:lnTo>
                    <a:pt x="10" y="2939"/>
                  </a:lnTo>
                  <a:lnTo>
                    <a:pt x="10" y="2932"/>
                  </a:lnTo>
                  <a:lnTo>
                    <a:pt x="10" y="2943"/>
                  </a:lnTo>
                  <a:lnTo>
                    <a:pt x="10" y="2943"/>
                  </a:lnTo>
                  <a:lnTo>
                    <a:pt x="10" y="2932"/>
                  </a:lnTo>
                  <a:lnTo>
                    <a:pt x="10" y="2926"/>
                  </a:lnTo>
                  <a:lnTo>
                    <a:pt x="10" y="2939"/>
                  </a:lnTo>
                  <a:lnTo>
                    <a:pt x="14" y="2932"/>
                  </a:lnTo>
                  <a:lnTo>
                    <a:pt x="14" y="2939"/>
                  </a:lnTo>
                  <a:lnTo>
                    <a:pt x="14" y="2946"/>
                  </a:lnTo>
                  <a:lnTo>
                    <a:pt x="14" y="2936"/>
                  </a:lnTo>
                  <a:lnTo>
                    <a:pt x="14" y="2936"/>
                  </a:lnTo>
                  <a:lnTo>
                    <a:pt x="14" y="2946"/>
                  </a:lnTo>
                  <a:lnTo>
                    <a:pt x="14" y="2936"/>
                  </a:lnTo>
                  <a:lnTo>
                    <a:pt x="14" y="2943"/>
                  </a:lnTo>
                  <a:lnTo>
                    <a:pt x="14" y="2946"/>
                  </a:lnTo>
                  <a:lnTo>
                    <a:pt x="14" y="2936"/>
                  </a:lnTo>
                  <a:lnTo>
                    <a:pt x="14" y="2936"/>
                  </a:lnTo>
                  <a:lnTo>
                    <a:pt x="14" y="2943"/>
                  </a:lnTo>
                  <a:lnTo>
                    <a:pt x="14" y="2936"/>
                  </a:lnTo>
                  <a:lnTo>
                    <a:pt x="14" y="2943"/>
                  </a:lnTo>
                  <a:lnTo>
                    <a:pt x="14" y="2939"/>
                  </a:lnTo>
                  <a:lnTo>
                    <a:pt x="14" y="2946"/>
                  </a:lnTo>
                  <a:lnTo>
                    <a:pt x="17" y="2936"/>
                  </a:lnTo>
                  <a:lnTo>
                    <a:pt x="17" y="2943"/>
                  </a:lnTo>
                  <a:lnTo>
                    <a:pt x="17" y="2946"/>
                  </a:lnTo>
                  <a:lnTo>
                    <a:pt x="17" y="2939"/>
                  </a:lnTo>
                  <a:lnTo>
                    <a:pt x="17" y="2939"/>
                  </a:lnTo>
                  <a:lnTo>
                    <a:pt x="17" y="2949"/>
                  </a:lnTo>
                  <a:lnTo>
                    <a:pt x="17" y="2939"/>
                  </a:lnTo>
                  <a:lnTo>
                    <a:pt x="17" y="2943"/>
                  </a:lnTo>
                  <a:lnTo>
                    <a:pt x="17" y="2936"/>
                  </a:lnTo>
                  <a:lnTo>
                    <a:pt x="17" y="2946"/>
                  </a:lnTo>
                  <a:lnTo>
                    <a:pt x="17" y="2939"/>
                  </a:lnTo>
                  <a:lnTo>
                    <a:pt x="17" y="2946"/>
                  </a:lnTo>
                  <a:lnTo>
                    <a:pt x="17" y="2943"/>
                  </a:lnTo>
                  <a:lnTo>
                    <a:pt x="17" y="2936"/>
                  </a:lnTo>
                  <a:lnTo>
                    <a:pt x="17" y="2946"/>
                  </a:lnTo>
                  <a:lnTo>
                    <a:pt x="17" y="2939"/>
                  </a:lnTo>
                  <a:lnTo>
                    <a:pt x="17" y="2946"/>
                  </a:lnTo>
                  <a:lnTo>
                    <a:pt x="17" y="2939"/>
                  </a:lnTo>
                  <a:lnTo>
                    <a:pt x="20" y="2946"/>
                  </a:lnTo>
                  <a:lnTo>
                    <a:pt x="20" y="2939"/>
                  </a:lnTo>
                  <a:lnTo>
                    <a:pt x="20" y="2939"/>
                  </a:lnTo>
                  <a:lnTo>
                    <a:pt x="20" y="2943"/>
                  </a:lnTo>
                  <a:lnTo>
                    <a:pt x="20" y="2939"/>
                  </a:lnTo>
                  <a:lnTo>
                    <a:pt x="20" y="2946"/>
                  </a:lnTo>
                  <a:lnTo>
                    <a:pt x="20" y="2946"/>
                  </a:lnTo>
                  <a:lnTo>
                    <a:pt x="20" y="2939"/>
                  </a:lnTo>
                  <a:lnTo>
                    <a:pt x="20" y="2936"/>
                  </a:lnTo>
                  <a:lnTo>
                    <a:pt x="20" y="2946"/>
                  </a:lnTo>
                  <a:lnTo>
                    <a:pt x="20" y="2936"/>
                  </a:lnTo>
                  <a:lnTo>
                    <a:pt x="20" y="2943"/>
                  </a:lnTo>
                  <a:lnTo>
                    <a:pt x="20" y="2946"/>
                  </a:lnTo>
                  <a:lnTo>
                    <a:pt x="20" y="2939"/>
                  </a:lnTo>
                  <a:lnTo>
                    <a:pt x="20" y="2939"/>
                  </a:lnTo>
                  <a:lnTo>
                    <a:pt x="20" y="2943"/>
                  </a:lnTo>
                  <a:lnTo>
                    <a:pt x="24" y="2943"/>
                  </a:lnTo>
                  <a:lnTo>
                    <a:pt x="24" y="2936"/>
                  </a:lnTo>
                  <a:lnTo>
                    <a:pt x="24" y="2936"/>
                  </a:lnTo>
                  <a:lnTo>
                    <a:pt x="24" y="2946"/>
                  </a:lnTo>
                  <a:lnTo>
                    <a:pt x="24" y="2946"/>
                  </a:lnTo>
                  <a:lnTo>
                    <a:pt x="24" y="2936"/>
                  </a:lnTo>
                  <a:lnTo>
                    <a:pt x="24" y="2943"/>
                  </a:lnTo>
                  <a:lnTo>
                    <a:pt x="24" y="2939"/>
                  </a:lnTo>
                  <a:lnTo>
                    <a:pt x="24" y="2946"/>
                  </a:lnTo>
                  <a:lnTo>
                    <a:pt x="24" y="2936"/>
                  </a:lnTo>
                  <a:lnTo>
                    <a:pt x="24" y="2946"/>
                  </a:lnTo>
                  <a:lnTo>
                    <a:pt x="24" y="2939"/>
                  </a:lnTo>
                  <a:lnTo>
                    <a:pt x="24" y="2943"/>
                  </a:lnTo>
                  <a:lnTo>
                    <a:pt x="24" y="2936"/>
                  </a:lnTo>
                  <a:lnTo>
                    <a:pt x="24" y="2936"/>
                  </a:lnTo>
                  <a:lnTo>
                    <a:pt x="24" y="2946"/>
                  </a:lnTo>
                  <a:lnTo>
                    <a:pt x="27" y="2936"/>
                  </a:lnTo>
                  <a:lnTo>
                    <a:pt x="27" y="2946"/>
                  </a:lnTo>
                  <a:lnTo>
                    <a:pt x="27" y="2943"/>
                  </a:lnTo>
                  <a:lnTo>
                    <a:pt x="27" y="2939"/>
                  </a:lnTo>
                  <a:lnTo>
                    <a:pt x="27" y="2946"/>
                  </a:lnTo>
                  <a:lnTo>
                    <a:pt x="27" y="2939"/>
                  </a:lnTo>
                  <a:lnTo>
                    <a:pt x="27" y="2939"/>
                  </a:lnTo>
                  <a:lnTo>
                    <a:pt x="27" y="2946"/>
                  </a:lnTo>
                  <a:lnTo>
                    <a:pt x="27" y="2943"/>
                  </a:lnTo>
                  <a:lnTo>
                    <a:pt x="27" y="2932"/>
                  </a:lnTo>
                  <a:lnTo>
                    <a:pt x="27" y="2943"/>
                  </a:lnTo>
                  <a:lnTo>
                    <a:pt x="27" y="2936"/>
                  </a:lnTo>
                  <a:lnTo>
                    <a:pt x="27" y="2939"/>
                  </a:lnTo>
                  <a:lnTo>
                    <a:pt x="27" y="2946"/>
                  </a:lnTo>
                  <a:lnTo>
                    <a:pt x="27" y="2946"/>
                  </a:lnTo>
                  <a:lnTo>
                    <a:pt x="27" y="2936"/>
                  </a:lnTo>
                  <a:lnTo>
                    <a:pt x="27" y="2943"/>
                  </a:lnTo>
                  <a:lnTo>
                    <a:pt x="27" y="2936"/>
                  </a:lnTo>
                  <a:lnTo>
                    <a:pt x="30" y="2946"/>
                  </a:lnTo>
                  <a:lnTo>
                    <a:pt x="30" y="2936"/>
                  </a:lnTo>
                  <a:lnTo>
                    <a:pt x="30" y="2936"/>
                  </a:lnTo>
                  <a:lnTo>
                    <a:pt x="30" y="2943"/>
                  </a:lnTo>
                  <a:lnTo>
                    <a:pt x="30" y="2943"/>
                  </a:lnTo>
                  <a:lnTo>
                    <a:pt x="30" y="2936"/>
                  </a:lnTo>
                  <a:lnTo>
                    <a:pt x="30" y="2936"/>
                  </a:lnTo>
                  <a:lnTo>
                    <a:pt x="30" y="2946"/>
                  </a:lnTo>
                  <a:lnTo>
                    <a:pt x="30" y="2946"/>
                  </a:lnTo>
                  <a:lnTo>
                    <a:pt x="30" y="2939"/>
                  </a:lnTo>
                  <a:lnTo>
                    <a:pt x="30" y="2943"/>
                  </a:lnTo>
                  <a:lnTo>
                    <a:pt x="30" y="2939"/>
                  </a:lnTo>
                  <a:lnTo>
                    <a:pt x="30" y="2936"/>
                  </a:lnTo>
                  <a:lnTo>
                    <a:pt x="30" y="2943"/>
                  </a:lnTo>
                  <a:lnTo>
                    <a:pt x="30" y="2936"/>
                  </a:lnTo>
                  <a:lnTo>
                    <a:pt x="30" y="2946"/>
                  </a:lnTo>
                  <a:lnTo>
                    <a:pt x="34" y="2946"/>
                  </a:lnTo>
                  <a:lnTo>
                    <a:pt x="34" y="2939"/>
                  </a:lnTo>
                  <a:lnTo>
                    <a:pt x="34" y="2939"/>
                  </a:lnTo>
                  <a:lnTo>
                    <a:pt x="34" y="2943"/>
                  </a:lnTo>
                  <a:lnTo>
                    <a:pt x="34" y="2936"/>
                  </a:lnTo>
                  <a:lnTo>
                    <a:pt x="34" y="2943"/>
                  </a:lnTo>
                  <a:lnTo>
                    <a:pt x="34" y="2946"/>
                  </a:lnTo>
                  <a:lnTo>
                    <a:pt x="34" y="2939"/>
                  </a:lnTo>
                  <a:lnTo>
                    <a:pt x="34" y="2943"/>
                  </a:lnTo>
                  <a:lnTo>
                    <a:pt x="34" y="2936"/>
                  </a:lnTo>
                  <a:lnTo>
                    <a:pt x="34" y="2943"/>
                  </a:lnTo>
                  <a:lnTo>
                    <a:pt x="34" y="2936"/>
                  </a:lnTo>
                  <a:lnTo>
                    <a:pt x="34" y="2936"/>
                  </a:lnTo>
                  <a:lnTo>
                    <a:pt x="34" y="2946"/>
                  </a:lnTo>
                  <a:lnTo>
                    <a:pt x="34" y="2946"/>
                  </a:lnTo>
                  <a:lnTo>
                    <a:pt x="34" y="2936"/>
                  </a:lnTo>
                  <a:lnTo>
                    <a:pt x="34" y="2936"/>
                  </a:lnTo>
                  <a:lnTo>
                    <a:pt x="34" y="2943"/>
                  </a:lnTo>
                  <a:lnTo>
                    <a:pt x="37" y="2943"/>
                  </a:lnTo>
                  <a:lnTo>
                    <a:pt x="37" y="2939"/>
                  </a:lnTo>
                  <a:lnTo>
                    <a:pt x="37" y="2946"/>
                  </a:lnTo>
                  <a:lnTo>
                    <a:pt x="37" y="2936"/>
                  </a:lnTo>
                  <a:lnTo>
                    <a:pt x="37" y="2936"/>
                  </a:lnTo>
                  <a:lnTo>
                    <a:pt x="37" y="2943"/>
                  </a:lnTo>
                  <a:lnTo>
                    <a:pt x="37" y="2943"/>
                  </a:lnTo>
                  <a:lnTo>
                    <a:pt x="37" y="2939"/>
                  </a:lnTo>
                  <a:lnTo>
                    <a:pt x="37" y="2939"/>
                  </a:lnTo>
                  <a:lnTo>
                    <a:pt x="37" y="2946"/>
                  </a:lnTo>
                  <a:lnTo>
                    <a:pt x="37" y="2936"/>
                  </a:lnTo>
                  <a:lnTo>
                    <a:pt x="37" y="2943"/>
                  </a:lnTo>
                  <a:lnTo>
                    <a:pt x="37" y="2932"/>
                  </a:lnTo>
                  <a:lnTo>
                    <a:pt x="37" y="2946"/>
                  </a:lnTo>
                  <a:lnTo>
                    <a:pt x="37" y="2946"/>
                  </a:lnTo>
                  <a:lnTo>
                    <a:pt x="37" y="2936"/>
                  </a:lnTo>
                  <a:lnTo>
                    <a:pt x="41" y="2936"/>
                  </a:lnTo>
                  <a:lnTo>
                    <a:pt x="41" y="2943"/>
                  </a:lnTo>
                  <a:lnTo>
                    <a:pt x="41" y="2939"/>
                  </a:lnTo>
                  <a:lnTo>
                    <a:pt x="41" y="2949"/>
                  </a:lnTo>
                  <a:lnTo>
                    <a:pt x="41" y="2949"/>
                  </a:lnTo>
                  <a:lnTo>
                    <a:pt x="41" y="2939"/>
                  </a:lnTo>
                  <a:lnTo>
                    <a:pt x="41" y="2939"/>
                  </a:lnTo>
                  <a:lnTo>
                    <a:pt x="41" y="2943"/>
                  </a:lnTo>
                  <a:lnTo>
                    <a:pt x="41" y="2946"/>
                  </a:lnTo>
                  <a:lnTo>
                    <a:pt x="41" y="2939"/>
                  </a:lnTo>
                  <a:lnTo>
                    <a:pt x="41" y="2943"/>
                  </a:lnTo>
                  <a:lnTo>
                    <a:pt x="41" y="2939"/>
                  </a:lnTo>
                  <a:lnTo>
                    <a:pt x="41" y="2943"/>
                  </a:lnTo>
                  <a:lnTo>
                    <a:pt x="41" y="2936"/>
                  </a:lnTo>
                  <a:lnTo>
                    <a:pt x="41" y="2936"/>
                  </a:lnTo>
                  <a:lnTo>
                    <a:pt x="41" y="2946"/>
                  </a:lnTo>
                  <a:lnTo>
                    <a:pt x="44" y="2936"/>
                  </a:lnTo>
                  <a:lnTo>
                    <a:pt x="44" y="2946"/>
                  </a:lnTo>
                  <a:lnTo>
                    <a:pt x="44" y="2943"/>
                  </a:lnTo>
                  <a:lnTo>
                    <a:pt x="44" y="2932"/>
                  </a:lnTo>
                  <a:lnTo>
                    <a:pt x="44" y="2936"/>
                  </a:lnTo>
                  <a:lnTo>
                    <a:pt x="44" y="2943"/>
                  </a:lnTo>
                  <a:lnTo>
                    <a:pt x="44" y="2946"/>
                  </a:lnTo>
                  <a:lnTo>
                    <a:pt x="44" y="2936"/>
                  </a:lnTo>
                  <a:lnTo>
                    <a:pt x="44" y="2943"/>
                  </a:lnTo>
                  <a:lnTo>
                    <a:pt x="44" y="2932"/>
                  </a:lnTo>
                  <a:lnTo>
                    <a:pt x="44" y="2936"/>
                  </a:lnTo>
                  <a:lnTo>
                    <a:pt x="44" y="2943"/>
                  </a:lnTo>
                  <a:lnTo>
                    <a:pt x="44" y="2936"/>
                  </a:lnTo>
                  <a:lnTo>
                    <a:pt x="44" y="2943"/>
                  </a:lnTo>
                  <a:lnTo>
                    <a:pt x="44" y="2939"/>
                  </a:lnTo>
                  <a:lnTo>
                    <a:pt x="44" y="2929"/>
                  </a:lnTo>
                  <a:lnTo>
                    <a:pt x="44" y="2929"/>
                  </a:lnTo>
                  <a:lnTo>
                    <a:pt x="44" y="2936"/>
                  </a:lnTo>
                  <a:lnTo>
                    <a:pt x="47" y="2936"/>
                  </a:lnTo>
                  <a:lnTo>
                    <a:pt x="47" y="2943"/>
                  </a:lnTo>
                  <a:lnTo>
                    <a:pt x="47" y="2943"/>
                  </a:lnTo>
                  <a:lnTo>
                    <a:pt x="47" y="2932"/>
                  </a:lnTo>
                  <a:lnTo>
                    <a:pt x="47" y="2929"/>
                  </a:lnTo>
                  <a:lnTo>
                    <a:pt x="47" y="2943"/>
                  </a:lnTo>
                  <a:lnTo>
                    <a:pt x="47" y="2932"/>
                  </a:lnTo>
                  <a:lnTo>
                    <a:pt x="47" y="2946"/>
                  </a:lnTo>
                  <a:lnTo>
                    <a:pt x="47" y="2943"/>
                  </a:lnTo>
                  <a:lnTo>
                    <a:pt x="47" y="2936"/>
                  </a:lnTo>
                  <a:lnTo>
                    <a:pt x="47" y="2943"/>
                  </a:lnTo>
                  <a:lnTo>
                    <a:pt x="47" y="2932"/>
                  </a:lnTo>
                  <a:lnTo>
                    <a:pt x="47" y="2932"/>
                  </a:lnTo>
                  <a:lnTo>
                    <a:pt x="47" y="2943"/>
                  </a:lnTo>
                  <a:lnTo>
                    <a:pt x="47" y="2932"/>
                  </a:lnTo>
                  <a:lnTo>
                    <a:pt x="47" y="2943"/>
                  </a:lnTo>
                  <a:lnTo>
                    <a:pt x="51" y="2936"/>
                  </a:lnTo>
                  <a:lnTo>
                    <a:pt x="51" y="2943"/>
                  </a:lnTo>
                  <a:lnTo>
                    <a:pt x="51" y="2936"/>
                  </a:lnTo>
                  <a:lnTo>
                    <a:pt x="51" y="2943"/>
                  </a:lnTo>
                  <a:lnTo>
                    <a:pt x="51" y="2939"/>
                  </a:lnTo>
                  <a:lnTo>
                    <a:pt x="51" y="2946"/>
                  </a:lnTo>
                  <a:lnTo>
                    <a:pt x="51" y="2936"/>
                  </a:lnTo>
                  <a:lnTo>
                    <a:pt x="51" y="2946"/>
                  </a:lnTo>
                  <a:lnTo>
                    <a:pt x="51" y="2946"/>
                  </a:lnTo>
                  <a:lnTo>
                    <a:pt x="51" y="2932"/>
                  </a:lnTo>
                  <a:lnTo>
                    <a:pt x="51" y="2939"/>
                  </a:lnTo>
                  <a:lnTo>
                    <a:pt x="51" y="2946"/>
                  </a:lnTo>
                  <a:lnTo>
                    <a:pt x="51" y="2946"/>
                  </a:lnTo>
                  <a:lnTo>
                    <a:pt x="51" y="2939"/>
                  </a:lnTo>
                  <a:lnTo>
                    <a:pt x="51" y="2946"/>
                  </a:lnTo>
                  <a:lnTo>
                    <a:pt x="51" y="2939"/>
                  </a:lnTo>
                  <a:lnTo>
                    <a:pt x="54" y="2946"/>
                  </a:lnTo>
                  <a:lnTo>
                    <a:pt x="54" y="2939"/>
                  </a:lnTo>
                  <a:lnTo>
                    <a:pt x="54" y="2946"/>
                  </a:lnTo>
                  <a:lnTo>
                    <a:pt x="54" y="2939"/>
                  </a:lnTo>
                  <a:lnTo>
                    <a:pt x="54" y="2939"/>
                  </a:lnTo>
                  <a:lnTo>
                    <a:pt x="54" y="2949"/>
                  </a:lnTo>
                  <a:lnTo>
                    <a:pt x="54" y="2939"/>
                  </a:lnTo>
                  <a:lnTo>
                    <a:pt x="54" y="2949"/>
                  </a:lnTo>
                  <a:lnTo>
                    <a:pt x="54" y="2939"/>
                  </a:lnTo>
                  <a:lnTo>
                    <a:pt x="54" y="2949"/>
                  </a:lnTo>
                  <a:lnTo>
                    <a:pt x="54" y="2946"/>
                  </a:lnTo>
                  <a:lnTo>
                    <a:pt x="54" y="2939"/>
                  </a:lnTo>
                  <a:lnTo>
                    <a:pt x="54" y="2939"/>
                  </a:lnTo>
                  <a:lnTo>
                    <a:pt x="54" y="2946"/>
                  </a:lnTo>
                  <a:lnTo>
                    <a:pt x="54" y="2949"/>
                  </a:lnTo>
                  <a:lnTo>
                    <a:pt x="54" y="2936"/>
                  </a:lnTo>
                  <a:lnTo>
                    <a:pt x="54" y="2939"/>
                  </a:lnTo>
                  <a:lnTo>
                    <a:pt x="54" y="2949"/>
                  </a:lnTo>
                  <a:lnTo>
                    <a:pt x="57" y="2949"/>
                  </a:lnTo>
                  <a:lnTo>
                    <a:pt x="57" y="2943"/>
                  </a:lnTo>
                  <a:lnTo>
                    <a:pt x="57" y="2939"/>
                  </a:lnTo>
                  <a:lnTo>
                    <a:pt x="57" y="2949"/>
                  </a:lnTo>
                  <a:lnTo>
                    <a:pt x="57" y="2939"/>
                  </a:lnTo>
                  <a:lnTo>
                    <a:pt x="57" y="2946"/>
                  </a:lnTo>
                  <a:lnTo>
                    <a:pt x="57" y="2936"/>
                  </a:lnTo>
                  <a:lnTo>
                    <a:pt x="57" y="2946"/>
                  </a:lnTo>
                  <a:lnTo>
                    <a:pt x="57" y="2946"/>
                  </a:lnTo>
                  <a:lnTo>
                    <a:pt x="57" y="2939"/>
                  </a:lnTo>
                  <a:lnTo>
                    <a:pt x="57" y="2946"/>
                  </a:lnTo>
                  <a:lnTo>
                    <a:pt x="57" y="2939"/>
                  </a:lnTo>
                  <a:lnTo>
                    <a:pt x="57" y="2946"/>
                  </a:lnTo>
                  <a:lnTo>
                    <a:pt x="57" y="2936"/>
                  </a:lnTo>
                  <a:lnTo>
                    <a:pt x="57" y="2939"/>
                  </a:lnTo>
                  <a:lnTo>
                    <a:pt x="57" y="2949"/>
                  </a:lnTo>
                  <a:lnTo>
                    <a:pt x="61" y="2943"/>
                  </a:lnTo>
                  <a:lnTo>
                    <a:pt x="61" y="2949"/>
                  </a:lnTo>
                  <a:lnTo>
                    <a:pt x="61" y="2946"/>
                  </a:lnTo>
                  <a:lnTo>
                    <a:pt x="61" y="2939"/>
                  </a:lnTo>
                  <a:lnTo>
                    <a:pt x="61" y="2939"/>
                  </a:lnTo>
                  <a:lnTo>
                    <a:pt x="61" y="2949"/>
                  </a:lnTo>
                  <a:lnTo>
                    <a:pt x="61" y="2939"/>
                  </a:lnTo>
                  <a:lnTo>
                    <a:pt x="61" y="2949"/>
                  </a:lnTo>
                  <a:lnTo>
                    <a:pt x="61" y="2949"/>
                  </a:lnTo>
                  <a:lnTo>
                    <a:pt x="61" y="2939"/>
                  </a:lnTo>
                  <a:lnTo>
                    <a:pt x="61" y="2946"/>
                  </a:lnTo>
                  <a:lnTo>
                    <a:pt x="61" y="2939"/>
                  </a:lnTo>
                  <a:lnTo>
                    <a:pt x="61" y="2939"/>
                  </a:lnTo>
                  <a:lnTo>
                    <a:pt x="61" y="2946"/>
                  </a:lnTo>
                  <a:lnTo>
                    <a:pt x="61" y="2946"/>
                  </a:lnTo>
                  <a:lnTo>
                    <a:pt x="61" y="2939"/>
                  </a:lnTo>
                  <a:lnTo>
                    <a:pt x="64" y="2939"/>
                  </a:lnTo>
                  <a:lnTo>
                    <a:pt x="64" y="2946"/>
                  </a:lnTo>
                  <a:lnTo>
                    <a:pt x="64" y="2946"/>
                  </a:lnTo>
                  <a:lnTo>
                    <a:pt x="64" y="2939"/>
                  </a:lnTo>
                  <a:lnTo>
                    <a:pt x="64" y="2939"/>
                  </a:lnTo>
                  <a:lnTo>
                    <a:pt x="64" y="2946"/>
                  </a:lnTo>
                  <a:lnTo>
                    <a:pt x="64" y="2936"/>
                  </a:lnTo>
                  <a:lnTo>
                    <a:pt x="64" y="2949"/>
                  </a:lnTo>
                  <a:lnTo>
                    <a:pt x="64" y="2946"/>
                  </a:lnTo>
                  <a:lnTo>
                    <a:pt x="64" y="2943"/>
                  </a:lnTo>
                  <a:lnTo>
                    <a:pt x="64" y="2939"/>
                  </a:lnTo>
                  <a:lnTo>
                    <a:pt x="64" y="2946"/>
                  </a:lnTo>
                  <a:lnTo>
                    <a:pt x="64" y="2946"/>
                  </a:lnTo>
                  <a:lnTo>
                    <a:pt x="64" y="2939"/>
                  </a:lnTo>
                  <a:lnTo>
                    <a:pt x="64" y="2939"/>
                  </a:lnTo>
                  <a:lnTo>
                    <a:pt x="64" y="2946"/>
                  </a:lnTo>
                  <a:lnTo>
                    <a:pt x="64" y="2939"/>
                  </a:lnTo>
                  <a:lnTo>
                    <a:pt x="64" y="2946"/>
                  </a:lnTo>
                  <a:lnTo>
                    <a:pt x="67" y="2946"/>
                  </a:lnTo>
                  <a:lnTo>
                    <a:pt x="67" y="2939"/>
                  </a:lnTo>
                  <a:lnTo>
                    <a:pt x="67" y="2946"/>
                  </a:lnTo>
                  <a:lnTo>
                    <a:pt x="67" y="2939"/>
                  </a:lnTo>
                  <a:lnTo>
                    <a:pt x="67" y="2939"/>
                  </a:lnTo>
                  <a:lnTo>
                    <a:pt x="67" y="2949"/>
                  </a:lnTo>
                  <a:lnTo>
                    <a:pt x="67" y="2939"/>
                  </a:lnTo>
                  <a:lnTo>
                    <a:pt x="67" y="2946"/>
                  </a:lnTo>
                  <a:lnTo>
                    <a:pt x="67" y="2939"/>
                  </a:lnTo>
                  <a:lnTo>
                    <a:pt x="67" y="2946"/>
                  </a:lnTo>
                  <a:lnTo>
                    <a:pt x="67" y="2946"/>
                  </a:lnTo>
                  <a:lnTo>
                    <a:pt x="67" y="2943"/>
                  </a:lnTo>
                  <a:lnTo>
                    <a:pt x="67" y="2949"/>
                  </a:lnTo>
                  <a:lnTo>
                    <a:pt x="67" y="2939"/>
                  </a:lnTo>
                  <a:lnTo>
                    <a:pt x="67" y="2939"/>
                  </a:lnTo>
                  <a:lnTo>
                    <a:pt x="67" y="2946"/>
                  </a:lnTo>
                  <a:lnTo>
                    <a:pt x="71" y="2946"/>
                  </a:lnTo>
                  <a:lnTo>
                    <a:pt x="71" y="2943"/>
                  </a:lnTo>
                  <a:lnTo>
                    <a:pt x="71" y="2943"/>
                  </a:lnTo>
                  <a:lnTo>
                    <a:pt x="71" y="2946"/>
                  </a:lnTo>
                  <a:lnTo>
                    <a:pt x="71" y="2946"/>
                  </a:lnTo>
                  <a:lnTo>
                    <a:pt x="71" y="2943"/>
                  </a:lnTo>
                  <a:lnTo>
                    <a:pt x="71" y="2946"/>
                  </a:lnTo>
                  <a:lnTo>
                    <a:pt x="71" y="2943"/>
                  </a:lnTo>
                  <a:lnTo>
                    <a:pt x="71" y="2946"/>
                  </a:lnTo>
                  <a:lnTo>
                    <a:pt x="71" y="2939"/>
                  </a:lnTo>
                  <a:lnTo>
                    <a:pt x="71" y="2949"/>
                  </a:lnTo>
                  <a:lnTo>
                    <a:pt x="71" y="2943"/>
                  </a:lnTo>
                  <a:lnTo>
                    <a:pt x="71" y="2946"/>
                  </a:lnTo>
                  <a:lnTo>
                    <a:pt x="71" y="2939"/>
                  </a:lnTo>
                  <a:lnTo>
                    <a:pt x="71" y="2946"/>
                  </a:lnTo>
                  <a:lnTo>
                    <a:pt x="71" y="2939"/>
                  </a:lnTo>
                  <a:lnTo>
                    <a:pt x="74" y="2939"/>
                  </a:lnTo>
                  <a:lnTo>
                    <a:pt x="74" y="2949"/>
                  </a:lnTo>
                  <a:lnTo>
                    <a:pt x="74" y="2949"/>
                  </a:lnTo>
                  <a:lnTo>
                    <a:pt x="74" y="2943"/>
                  </a:lnTo>
                  <a:lnTo>
                    <a:pt x="74" y="2949"/>
                  </a:lnTo>
                  <a:lnTo>
                    <a:pt x="74" y="2939"/>
                  </a:lnTo>
                  <a:lnTo>
                    <a:pt x="74" y="2939"/>
                  </a:lnTo>
                  <a:lnTo>
                    <a:pt x="74" y="2949"/>
                  </a:lnTo>
                  <a:lnTo>
                    <a:pt x="74" y="2949"/>
                  </a:lnTo>
                  <a:lnTo>
                    <a:pt x="74" y="2939"/>
                  </a:lnTo>
                  <a:lnTo>
                    <a:pt x="74" y="2939"/>
                  </a:lnTo>
                  <a:lnTo>
                    <a:pt x="74" y="2946"/>
                  </a:lnTo>
                  <a:lnTo>
                    <a:pt x="74" y="2939"/>
                  </a:lnTo>
                  <a:lnTo>
                    <a:pt x="74" y="2949"/>
                  </a:lnTo>
                  <a:lnTo>
                    <a:pt x="74" y="2939"/>
                  </a:lnTo>
                  <a:lnTo>
                    <a:pt x="74" y="2946"/>
                  </a:lnTo>
                  <a:lnTo>
                    <a:pt x="74" y="2939"/>
                  </a:lnTo>
                  <a:lnTo>
                    <a:pt x="74" y="2946"/>
                  </a:lnTo>
                  <a:lnTo>
                    <a:pt x="78" y="2943"/>
                  </a:lnTo>
                  <a:lnTo>
                    <a:pt x="78" y="2949"/>
                  </a:lnTo>
                  <a:lnTo>
                    <a:pt x="78" y="2943"/>
                  </a:lnTo>
                  <a:lnTo>
                    <a:pt x="78" y="2946"/>
                  </a:lnTo>
                  <a:lnTo>
                    <a:pt x="78" y="2936"/>
                  </a:lnTo>
                  <a:lnTo>
                    <a:pt x="78" y="2949"/>
                  </a:lnTo>
                  <a:lnTo>
                    <a:pt x="78" y="2939"/>
                  </a:lnTo>
                  <a:lnTo>
                    <a:pt x="78" y="2949"/>
                  </a:lnTo>
                  <a:lnTo>
                    <a:pt x="78" y="2939"/>
                  </a:lnTo>
                  <a:lnTo>
                    <a:pt x="78" y="2946"/>
                  </a:lnTo>
                  <a:lnTo>
                    <a:pt x="78" y="2939"/>
                  </a:lnTo>
                  <a:lnTo>
                    <a:pt x="78" y="2946"/>
                  </a:lnTo>
                  <a:lnTo>
                    <a:pt x="78" y="2939"/>
                  </a:lnTo>
                  <a:lnTo>
                    <a:pt x="78" y="2946"/>
                  </a:lnTo>
                  <a:lnTo>
                    <a:pt x="78" y="2939"/>
                  </a:lnTo>
                  <a:lnTo>
                    <a:pt x="78" y="2946"/>
                  </a:lnTo>
                  <a:lnTo>
                    <a:pt x="81" y="2939"/>
                  </a:lnTo>
                  <a:lnTo>
                    <a:pt x="81" y="2949"/>
                  </a:lnTo>
                  <a:lnTo>
                    <a:pt x="81" y="2946"/>
                  </a:lnTo>
                  <a:lnTo>
                    <a:pt x="81" y="2939"/>
                  </a:lnTo>
                  <a:lnTo>
                    <a:pt x="81" y="2943"/>
                  </a:lnTo>
                  <a:lnTo>
                    <a:pt x="81" y="2946"/>
                  </a:lnTo>
                  <a:lnTo>
                    <a:pt x="81" y="2943"/>
                  </a:lnTo>
                  <a:lnTo>
                    <a:pt x="81" y="2936"/>
                  </a:lnTo>
                  <a:lnTo>
                    <a:pt x="81" y="2949"/>
                  </a:lnTo>
                  <a:lnTo>
                    <a:pt x="81" y="2939"/>
                  </a:lnTo>
                  <a:lnTo>
                    <a:pt x="81" y="2946"/>
                  </a:lnTo>
                  <a:lnTo>
                    <a:pt x="81" y="2939"/>
                  </a:lnTo>
                  <a:lnTo>
                    <a:pt x="81" y="2946"/>
                  </a:lnTo>
                  <a:lnTo>
                    <a:pt x="81" y="2936"/>
                  </a:lnTo>
                  <a:lnTo>
                    <a:pt x="81" y="2936"/>
                  </a:lnTo>
                  <a:lnTo>
                    <a:pt x="81" y="2946"/>
                  </a:lnTo>
                  <a:lnTo>
                    <a:pt x="84" y="2946"/>
                  </a:lnTo>
                  <a:lnTo>
                    <a:pt x="84" y="2939"/>
                  </a:lnTo>
                  <a:lnTo>
                    <a:pt x="84" y="2946"/>
                  </a:lnTo>
                  <a:lnTo>
                    <a:pt x="84" y="2936"/>
                  </a:lnTo>
                  <a:lnTo>
                    <a:pt x="84" y="2946"/>
                  </a:lnTo>
                  <a:lnTo>
                    <a:pt x="84" y="2939"/>
                  </a:lnTo>
                  <a:lnTo>
                    <a:pt x="84" y="2939"/>
                  </a:lnTo>
                  <a:lnTo>
                    <a:pt x="84" y="2946"/>
                  </a:lnTo>
                  <a:lnTo>
                    <a:pt x="84" y="2946"/>
                  </a:lnTo>
                  <a:lnTo>
                    <a:pt x="84" y="2939"/>
                  </a:lnTo>
                  <a:lnTo>
                    <a:pt x="84" y="2939"/>
                  </a:lnTo>
                  <a:lnTo>
                    <a:pt x="84" y="2946"/>
                  </a:lnTo>
                  <a:lnTo>
                    <a:pt x="84" y="2946"/>
                  </a:lnTo>
                  <a:lnTo>
                    <a:pt x="84" y="2939"/>
                  </a:lnTo>
                  <a:lnTo>
                    <a:pt x="84" y="2946"/>
                  </a:lnTo>
                  <a:lnTo>
                    <a:pt x="84" y="2939"/>
                  </a:lnTo>
                  <a:lnTo>
                    <a:pt x="84" y="2943"/>
                  </a:lnTo>
                  <a:lnTo>
                    <a:pt x="84" y="2939"/>
                  </a:lnTo>
                  <a:lnTo>
                    <a:pt x="88" y="2939"/>
                  </a:lnTo>
                  <a:lnTo>
                    <a:pt x="88" y="2946"/>
                  </a:lnTo>
                  <a:lnTo>
                    <a:pt x="88" y="2943"/>
                  </a:lnTo>
                  <a:lnTo>
                    <a:pt x="88" y="2946"/>
                  </a:lnTo>
                  <a:lnTo>
                    <a:pt x="88" y="2946"/>
                  </a:lnTo>
                  <a:lnTo>
                    <a:pt x="88" y="2939"/>
                  </a:lnTo>
                  <a:lnTo>
                    <a:pt x="88" y="2943"/>
                  </a:lnTo>
                  <a:lnTo>
                    <a:pt x="88" y="2946"/>
                  </a:lnTo>
                  <a:lnTo>
                    <a:pt x="88" y="2946"/>
                  </a:lnTo>
                  <a:lnTo>
                    <a:pt x="88" y="2939"/>
                  </a:lnTo>
                  <a:lnTo>
                    <a:pt x="88" y="2936"/>
                  </a:lnTo>
                  <a:lnTo>
                    <a:pt x="88" y="2946"/>
                  </a:lnTo>
                  <a:lnTo>
                    <a:pt x="88" y="2939"/>
                  </a:lnTo>
                  <a:lnTo>
                    <a:pt x="88" y="2946"/>
                  </a:lnTo>
                  <a:lnTo>
                    <a:pt x="88" y="2946"/>
                  </a:lnTo>
                  <a:lnTo>
                    <a:pt x="88" y="2936"/>
                  </a:lnTo>
                  <a:lnTo>
                    <a:pt x="91" y="2936"/>
                  </a:lnTo>
                  <a:lnTo>
                    <a:pt x="91" y="2949"/>
                  </a:lnTo>
                  <a:lnTo>
                    <a:pt x="91" y="2939"/>
                  </a:lnTo>
                  <a:lnTo>
                    <a:pt x="91" y="2949"/>
                  </a:lnTo>
                  <a:lnTo>
                    <a:pt x="91" y="2946"/>
                  </a:lnTo>
                  <a:lnTo>
                    <a:pt x="91" y="2939"/>
                  </a:lnTo>
                  <a:lnTo>
                    <a:pt x="91" y="2943"/>
                  </a:lnTo>
                  <a:lnTo>
                    <a:pt x="91" y="2939"/>
                  </a:lnTo>
                  <a:lnTo>
                    <a:pt x="91" y="2939"/>
                  </a:lnTo>
                  <a:lnTo>
                    <a:pt x="91" y="2946"/>
                  </a:lnTo>
                  <a:lnTo>
                    <a:pt x="91" y="2943"/>
                  </a:lnTo>
                  <a:lnTo>
                    <a:pt x="91" y="2946"/>
                  </a:lnTo>
                  <a:lnTo>
                    <a:pt x="91" y="2946"/>
                  </a:lnTo>
                  <a:lnTo>
                    <a:pt x="91" y="2936"/>
                  </a:lnTo>
                  <a:lnTo>
                    <a:pt x="91" y="2932"/>
                  </a:lnTo>
                  <a:lnTo>
                    <a:pt x="91" y="2946"/>
                  </a:lnTo>
                  <a:lnTo>
                    <a:pt x="94" y="2946"/>
                  </a:lnTo>
                  <a:lnTo>
                    <a:pt x="94" y="2939"/>
                  </a:lnTo>
                  <a:lnTo>
                    <a:pt x="94" y="2946"/>
                  </a:lnTo>
                  <a:lnTo>
                    <a:pt x="94" y="2939"/>
                  </a:lnTo>
                  <a:lnTo>
                    <a:pt x="94" y="2932"/>
                  </a:lnTo>
                  <a:lnTo>
                    <a:pt x="94" y="2943"/>
                  </a:lnTo>
                  <a:lnTo>
                    <a:pt x="94" y="2939"/>
                  </a:lnTo>
                  <a:lnTo>
                    <a:pt x="94" y="2946"/>
                  </a:lnTo>
                  <a:lnTo>
                    <a:pt x="94" y="2946"/>
                  </a:lnTo>
                  <a:lnTo>
                    <a:pt x="94" y="2939"/>
                  </a:lnTo>
                  <a:lnTo>
                    <a:pt x="94" y="2943"/>
                  </a:lnTo>
                  <a:lnTo>
                    <a:pt x="94" y="2932"/>
                  </a:lnTo>
                  <a:lnTo>
                    <a:pt x="94" y="2939"/>
                  </a:lnTo>
                  <a:lnTo>
                    <a:pt x="94" y="2946"/>
                  </a:lnTo>
                  <a:lnTo>
                    <a:pt x="94" y="2946"/>
                  </a:lnTo>
                  <a:lnTo>
                    <a:pt x="94" y="2939"/>
                  </a:lnTo>
                  <a:lnTo>
                    <a:pt x="98" y="2943"/>
                  </a:lnTo>
                  <a:lnTo>
                    <a:pt x="98" y="2936"/>
                  </a:lnTo>
                  <a:lnTo>
                    <a:pt x="98" y="2936"/>
                  </a:lnTo>
                  <a:lnTo>
                    <a:pt x="98" y="2946"/>
                  </a:lnTo>
                  <a:lnTo>
                    <a:pt x="98" y="2946"/>
                  </a:lnTo>
                  <a:lnTo>
                    <a:pt x="98" y="2939"/>
                  </a:lnTo>
                  <a:lnTo>
                    <a:pt x="98" y="2946"/>
                  </a:lnTo>
                  <a:lnTo>
                    <a:pt x="98" y="2936"/>
                  </a:lnTo>
                  <a:lnTo>
                    <a:pt x="98" y="2936"/>
                  </a:lnTo>
                  <a:lnTo>
                    <a:pt x="98" y="2943"/>
                  </a:lnTo>
                  <a:lnTo>
                    <a:pt x="98" y="2936"/>
                  </a:lnTo>
                  <a:lnTo>
                    <a:pt x="98" y="2946"/>
                  </a:lnTo>
                  <a:lnTo>
                    <a:pt x="98" y="2939"/>
                  </a:lnTo>
                  <a:lnTo>
                    <a:pt x="98" y="2949"/>
                  </a:lnTo>
                  <a:lnTo>
                    <a:pt x="98" y="2939"/>
                  </a:lnTo>
                  <a:lnTo>
                    <a:pt x="98" y="2946"/>
                  </a:lnTo>
                  <a:lnTo>
                    <a:pt x="98" y="2939"/>
                  </a:lnTo>
                  <a:lnTo>
                    <a:pt x="98" y="2946"/>
                  </a:lnTo>
                  <a:lnTo>
                    <a:pt x="101" y="2949"/>
                  </a:lnTo>
                  <a:lnTo>
                    <a:pt x="101" y="2939"/>
                  </a:lnTo>
                  <a:lnTo>
                    <a:pt x="101" y="2949"/>
                  </a:lnTo>
                  <a:lnTo>
                    <a:pt x="101" y="2939"/>
                  </a:lnTo>
                  <a:lnTo>
                    <a:pt x="101" y="2939"/>
                  </a:lnTo>
                  <a:lnTo>
                    <a:pt x="101" y="2946"/>
                  </a:lnTo>
                  <a:lnTo>
                    <a:pt x="101" y="2939"/>
                  </a:lnTo>
                  <a:lnTo>
                    <a:pt x="101" y="2946"/>
                  </a:lnTo>
                  <a:lnTo>
                    <a:pt x="101" y="2949"/>
                  </a:lnTo>
                  <a:lnTo>
                    <a:pt x="101" y="2939"/>
                  </a:lnTo>
                  <a:lnTo>
                    <a:pt x="101" y="2939"/>
                  </a:lnTo>
                  <a:lnTo>
                    <a:pt x="101" y="2946"/>
                  </a:lnTo>
                  <a:lnTo>
                    <a:pt x="101" y="2943"/>
                  </a:lnTo>
                  <a:lnTo>
                    <a:pt x="101" y="2946"/>
                  </a:lnTo>
                  <a:lnTo>
                    <a:pt x="101" y="2946"/>
                  </a:lnTo>
                  <a:lnTo>
                    <a:pt x="101" y="2939"/>
                  </a:lnTo>
                  <a:lnTo>
                    <a:pt x="104" y="2939"/>
                  </a:lnTo>
                  <a:lnTo>
                    <a:pt x="104" y="2946"/>
                  </a:lnTo>
                  <a:lnTo>
                    <a:pt x="104" y="2943"/>
                  </a:lnTo>
                  <a:lnTo>
                    <a:pt x="104" y="2946"/>
                  </a:lnTo>
                  <a:lnTo>
                    <a:pt x="104" y="2946"/>
                  </a:lnTo>
                  <a:lnTo>
                    <a:pt x="104" y="2939"/>
                  </a:lnTo>
                  <a:lnTo>
                    <a:pt x="104" y="2939"/>
                  </a:lnTo>
                  <a:lnTo>
                    <a:pt x="104" y="2946"/>
                  </a:lnTo>
                  <a:lnTo>
                    <a:pt x="104" y="2946"/>
                  </a:lnTo>
                  <a:lnTo>
                    <a:pt x="104" y="2939"/>
                  </a:lnTo>
                  <a:lnTo>
                    <a:pt x="104" y="2939"/>
                  </a:lnTo>
                  <a:lnTo>
                    <a:pt x="104" y="2946"/>
                  </a:lnTo>
                  <a:lnTo>
                    <a:pt x="104" y="2943"/>
                  </a:lnTo>
                  <a:lnTo>
                    <a:pt x="104" y="2946"/>
                  </a:lnTo>
                  <a:lnTo>
                    <a:pt x="104" y="2943"/>
                  </a:lnTo>
                  <a:lnTo>
                    <a:pt x="104" y="2939"/>
                  </a:lnTo>
                  <a:lnTo>
                    <a:pt x="108" y="2939"/>
                  </a:lnTo>
                  <a:lnTo>
                    <a:pt x="108" y="2946"/>
                  </a:lnTo>
                  <a:lnTo>
                    <a:pt x="108" y="2939"/>
                  </a:lnTo>
                  <a:lnTo>
                    <a:pt x="108" y="2946"/>
                  </a:lnTo>
                  <a:lnTo>
                    <a:pt x="108" y="2943"/>
                  </a:lnTo>
                  <a:lnTo>
                    <a:pt x="108" y="2939"/>
                  </a:lnTo>
                  <a:lnTo>
                    <a:pt x="108" y="2946"/>
                  </a:lnTo>
                  <a:lnTo>
                    <a:pt x="108" y="2939"/>
                  </a:lnTo>
                  <a:lnTo>
                    <a:pt x="108" y="2946"/>
                  </a:lnTo>
                  <a:lnTo>
                    <a:pt x="108" y="2943"/>
                  </a:lnTo>
                  <a:lnTo>
                    <a:pt x="108" y="2946"/>
                  </a:lnTo>
                  <a:lnTo>
                    <a:pt x="108" y="2939"/>
                  </a:lnTo>
                  <a:lnTo>
                    <a:pt x="108" y="2946"/>
                  </a:lnTo>
                  <a:lnTo>
                    <a:pt x="108" y="2939"/>
                  </a:lnTo>
                  <a:lnTo>
                    <a:pt x="108" y="2939"/>
                  </a:lnTo>
                  <a:lnTo>
                    <a:pt x="108" y="2946"/>
                  </a:lnTo>
                  <a:lnTo>
                    <a:pt x="111" y="2939"/>
                  </a:lnTo>
                  <a:lnTo>
                    <a:pt x="111" y="2949"/>
                  </a:lnTo>
                  <a:lnTo>
                    <a:pt x="111" y="2946"/>
                  </a:lnTo>
                  <a:lnTo>
                    <a:pt x="111" y="2939"/>
                  </a:lnTo>
                  <a:lnTo>
                    <a:pt x="111" y="2939"/>
                  </a:lnTo>
                  <a:lnTo>
                    <a:pt x="111" y="2946"/>
                  </a:lnTo>
                  <a:lnTo>
                    <a:pt x="111" y="2939"/>
                  </a:lnTo>
                  <a:lnTo>
                    <a:pt x="111" y="2946"/>
                  </a:lnTo>
                  <a:lnTo>
                    <a:pt x="111" y="2939"/>
                  </a:lnTo>
                  <a:lnTo>
                    <a:pt x="111" y="2946"/>
                  </a:lnTo>
                  <a:lnTo>
                    <a:pt x="111" y="2946"/>
                  </a:lnTo>
                  <a:lnTo>
                    <a:pt x="111" y="2943"/>
                  </a:lnTo>
                  <a:lnTo>
                    <a:pt x="111" y="2939"/>
                  </a:lnTo>
                  <a:lnTo>
                    <a:pt x="111" y="2946"/>
                  </a:lnTo>
                  <a:lnTo>
                    <a:pt x="111" y="2936"/>
                  </a:lnTo>
                  <a:lnTo>
                    <a:pt x="111" y="2946"/>
                  </a:lnTo>
                  <a:lnTo>
                    <a:pt x="111" y="2946"/>
                  </a:lnTo>
                  <a:lnTo>
                    <a:pt x="111" y="2939"/>
                  </a:lnTo>
                  <a:lnTo>
                    <a:pt x="115" y="2946"/>
                  </a:lnTo>
                  <a:lnTo>
                    <a:pt x="115" y="2939"/>
                  </a:lnTo>
                  <a:lnTo>
                    <a:pt x="115" y="2946"/>
                  </a:lnTo>
                  <a:lnTo>
                    <a:pt x="115" y="2939"/>
                  </a:lnTo>
                  <a:lnTo>
                    <a:pt x="115" y="2939"/>
                  </a:lnTo>
                  <a:lnTo>
                    <a:pt x="115" y="2946"/>
                  </a:lnTo>
                  <a:lnTo>
                    <a:pt x="115" y="2939"/>
                  </a:lnTo>
                  <a:lnTo>
                    <a:pt x="115" y="2946"/>
                  </a:lnTo>
                  <a:lnTo>
                    <a:pt x="115" y="2946"/>
                  </a:lnTo>
                  <a:lnTo>
                    <a:pt x="115" y="2939"/>
                  </a:lnTo>
                  <a:lnTo>
                    <a:pt x="115" y="2939"/>
                  </a:lnTo>
                  <a:lnTo>
                    <a:pt x="115" y="2946"/>
                  </a:lnTo>
                  <a:lnTo>
                    <a:pt x="115" y="2939"/>
                  </a:lnTo>
                  <a:lnTo>
                    <a:pt x="115" y="2946"/>
                  </a:lnTo>
                  <a:lnTo>
                    <a:pt x="115" y="2946"/>
                  </a:lnTo>
                  <a:lnTo>
                    <a:pt x="115" y="2939"/>
                  </a:lnTo>
                  <a:lnTo>
                    <a:pt x="118" y="2946"/>
                  </a:lnTo>
                  <a:lnTo>
                    <a:pt x="118" y="2939"/>
                  </a:lnTo>
                  <a:lnTo>
                    <a:pt x="118" y="2936"/>
                  </a:lnTo>
                  <a:lnTo>
                    <a:pt x="118" y="2946"/>
                  </a:lnTo>
                  <a:lnTo>
                    <a:pt x="118" y="2946"/>
                  </a:lnTo>
                  <a:lnTo>
                    <a:pt x="118" y="2939"/>
                  </a:lnTo>
                  <a:lnTo>
                    <a:pt x="118" y="2946"/>
                  </a:lnTo>
                  <a:lnTo>
                    <a:pt x="118" y="2936"/>
                  </a:lnTo>
                  <a:lnTo>
                    <a:pt x="118" y="2936"/>
                  </a:lnTo>
                  <a:lnTo>
                    <a:pt x="118" y="2946"/>
                  </a:lnTo>
                  <a:lnTo>
                    <a:pt x="118" y="2939"/>
                  </a:lnTo>
                  <a:lnTo>
                    <a:pt x="118" y="2949"/>
                  </a:lnTo>
                  <a:lnTo>
                    <a:pt x="118" y="2946"/>
                  </a:lnTo>
                  <a:lnTo>
                    <a:pt x="118" y="2939"/>
                  </a:lnTo>
                  <a:lnTo>
                    <a:pt x="118" y="2946"/>
                  </a:lnTo>
                  <a:lnTo>
                    <a:pt x="118" y="2939"/>
                  </a:lnTo>
                  <a:lnTo>
                    <a:pt x="121" y="2939"/>
                  </a:lnTo>
                  <a:lnTo>
                    <a:pt x="121" y="2946"/>
                  </a:lnTo>
                  <a:lnTo>
                    <a:pt x="121" y="2946"/>
                  </a:lnTo>
                  <a:lnTo>
                    <a:pt x="121" y="2939"/>
                  </a:lnTo>
                  <a:lnTo>
                    <a:pt x="121" y="2936"/>
                  </a:lnTo>
                  <a:lnTo>
                    <a:pt x="121" y="2946"/>
                  </a:lnTo>
                  <a:lnTo>
                    <a:pt x="121" y="2943"/>
                  </a:lnTo>
                  <a:lnTo>
                    <a:pt x="121" y="2936"/>
                  </a:lnTo>
                  <a:lnTo>
                    <a:pt x="121" y="2939"/>
                  </a:lnTo>
                  <a:lnTo>
                    <a:pt x="121" y="2949"/>
                  </a:lnTo>
                  <a:lnTo>
                    <a:pt x="121" y="2946"/>
                  </a:lnTo>
                  <a:lnTo>
                    <a:pt x="121" y="2939"/>
                  </a:lnTo>
                  <a:lnTo>
                    <a:pt x="121" y="2943"/>
                  </a:lnTo>
                  <a:lnTo>
                    <a:pt x="121" y="2929"/>
                  </a:lnTo>
                  <a:lnTo>
                    <a:pt x="121" y="2939"/>
                  </a:lnTo>
                  <a:lnTo>
                    <a:pt x="121" y="2946"/>
                  </a:lnTo>
                  <a:lnTo>
                    <a:pt x="121" y="2943"/>
                  </a:lnTo>
                  <a:lnTo>
                    <a:pt x="121" y="2936"/>
                  </a:lnTo>
                  <a:lnTo>
                    <a:pt x="125" y="2943"/>
                  </a:lnTo>
                  <a:lnTo>
                    <a:pt x="125" y="2929"/>
                  </a:lnTo>
                  <a:lnTo>
                    <a:pt x="125" y="2932"/>
                  </a:lnTo>
                  <a:lnTo>
                    <a:pt x="125" y="2943"/>
                  </a:lnTo>
                  <a:lnTo>
                    <a:pt x="125" y="2946"/>
                  </a:lnTo>
                  <a:lnTo>
                    <a:pt x="125" y="2936"/>
                  </a:lnTo>
                  <a:lnTo>
                    <a:pt x="125" y="2939"/>
                  </a:lnTo>
                  <a:lnTo>
                    <a:pt x="125" y="2929"/>
                  </a:lnTo>
                  <a:lnTo>
                    <a:pt x="125" y="2932"/>
                  </a:lnTo>
                  <a:lnTo>
                    <a:pt x="125" y="2943"/>
                  </a:lnTo>
                  <a:lnTo>
                    <a:pt x="125" y="2936"/>
                  </a:lnTo>
                  <a:lnTo>
                    <a:pt x="125" y="2949"/>
                  </a:lnTo>
                  <a:lnTo>
                    <a:pt x="125" y="2943"/>
                  </a:lnTo>
                  <a:lnTo>
                    <a:pt x="125" y="2932"/>
                  </a:lnTo>
                  <a:lnTo>
                    <a:pt x="125" y="2926"/>
                  </a:lnTo>
                  <a:lnTo>
                    <a:pt x="125" y="2946"/>
                  </a:lnTo>
                  <a:lnTo>
                    <a:pt x="128" y="2936"/>
                  </a:lnTo>
                  <a:lnTo>
                    <a:pt x="128" y="2946"/>
                  </a:lnTo>
                  <a:lnTo>
                    <a:pt x="128" y="2939"/>
                  </a:lnTo>
                  <a:lnTo>
                    <a:pt x="128" y="2946"/>
                  </a:lnTo>
                  <a:lnTo>
                    <a:pt x="128" y="2946"/>
                  </a:lnTo>
                  <a:lnTo>
                    <a:pt x="128" y="2932"/>
                  </a:lnTo>
                  <a:lnTo>
                    <a:pt x="128" y="2949"/>
                  </a:lnTo>
                  <a:lnTo>
                    <a:pt x="128" y="2936"/>
                  </a:lnTo>
                  <a:lnTo>
                    <a:pt x="128" y="2936"/>
                  </a:lnTo>
                  <a:lnTo>
                    <a:pt x="128" y="2946"/>
                  </a:lnTo>
                  <a:lnTo>
                    <a:pt x="128" y="2936"/>
                  </a:lnTo>
                  <a:lnTo>
                    <a:pt x="128" y="2943"/>
                  </a:lnTo>
                  <a:lnTo>
                    <a:pt x="128" y="2946"/>
                  </a:lnTo>
                  <a:lnTo>
                    <a:pt x="128" y="2939"/>
                  </a:lnTo>
                  <a:lnTo>
                    <a:pt x="128" y="2939"/>
                  </a:lnTo>
                  <a:lnTo>
                    <a:pt x="128" y="2946"/>
                  </a:lnTo>
                  <a:lnTo>
                    <a:pt x="131" y="2946"/>
                  </a:lnTo>
                  <a:lnTo>
                    <a:pt x="131" y="2936"/>
                  </a:lnTo>
                  <a:lnTo>
                    <a:pt x="131" y="2943"/>
                  </a:lnTo>
                  <a:lnTo>
                    <a:pt x="131" y="2939"/>
                  </a:lnTo>
                  <a:lnTo>
                    <a:pt x="131" y="2946"/>
                  </a:lnTo>
                  <a:lnTo>
                    <a:pt x="131" y="2939"/>
                  </a:lnTo>
                  <a:lnTo>
                    <a:pt x="131" y="2936"/>
                  </a:lnTo>
                  <a:lnTo>
                    <a:pt x="131" y="2946"/>
                  </a:lnTo>
                  <a:lnTo>
                    <a:pt x="131" y="2936"/>
                  </a:lnTo>
                  <a:lnTo>
                    <a:pt x="131" y="2946"/>
                  </a:lnTo>
                  <a:lnTo>
                    <a:pt x="131" y="2946"/>
                  </a:lnTo>
                  <a:lnTo>
                    <a:pt x="131" y="2939"/>
                  </a:lnTo>
                  <a:lnTo>
                    <a:pt x="131" y="2946"/>
                  </a:lnTo>
                  <a:lnTo>
                    <a:pt x="131" y="2939"/>
                  </a:lnTo>
                  <a:lnTo>
                    <a:pt x="131" y="2946"/>
                  </a:lnTo>
                  <a:lnTo>
                    <a:pt x="131" y="2936"/>
                  </a:lnTo>
                  <a:lnTo>
                    <a:pt x="135" y="2939"/>
                  </a:lnTo>
                  <a:lnTo>
                    <a:pt x="135" y="2949"/>
                  </a:lnTo>
                  <a:lnTo>
                    <a:pt x="135" y="2939"/>
                  </a:lnTo>
                  <a:lnTo>
                    <a:pt x="135" y="2946"/>
                  </a:lnTo>
                  <a:lnTo>
                    <a:pt x="135" y="2943"/>
                  </a:lnTo>
                  <a:lnTo>
                    <a:pt x="135" y="2936"/>
                  </a:lnTo>
                  <a:lnTo>
                    <a:pt x="135" y="2943"/>
                  </a:lnTo>
                  <a:lnTo>
                    <a:pt x="135" y="2939"/>
                  </a:lnTo>
                  <a:lnTo>
                    <a:pt x="135" y="2946"/>
                  </a:lnTo>
                  <a:lnTo>
                    <a:pt x="135" y="2936"/>
                  </a:lnTo>
                  <a:lnTo>
                    <a:pt x="135" y="2946"/>
                  </a:lnTo>
                  <a:lnTo>
                    <a:pt x="135" y="2939"/>
                  </a:lnTo>
                  <a:lnTo>
                    <a:pt x="135" y="2939"/>
                  </a:lnTo>
                  <a:lnTo>
                    <a:pt x="135" y="2946"/>
                  </a:lnTo>
                  <a:lnTo>
                    <a:pt x="135" y="2946"/>
                  </a:lnTo>
                  <a:lnTo>
                    <a:pt x="135" y="2926"/>
                  </a:lnTo>
                  <a:lnTo>
                    <a:pt x="138" y="2926"/>
                  </a:lnTo>
                  <a:lnTo>
                    <a:pt x="138" y="2448"/>
                  </a:lnTo>
                  <a:lnTo>
                    <a:pt x="138" y="2845"/>
                  </a:lnTo>
                  <a:lnTo>
                    <a:pt x="138" y="2939"/>
                  </a:lnTo>
                  <a:lnTo>
                    <a:pt x="138" y="2932"/>
                  </a:lnTo>
                  <a:lnTo>
                    <a:pt x="138" y="2943"/>
                  </a:lnTo>
                  <a:lnTo>
                    <a:pt x="138" y="2936"/>
                  </a:lnTo>
                  <a:lnTo>
                    <a:pt x="138" y="1554"/>
                  </a:lnTo>
                  <a:lnTo>
                    <a:pt x="138" y="2166"/>
                  </a:lnTo>
                  <a:lnTo>
                    <a:pt x="138" y="2929"/>
                  </a:lnTo>
                  <a:lnTo>
                    <a:pt x="138" y="2926"/>
                  </a:lnTo>
                  <a:lnTo>
                    <a:pt x="138" y="2939"/>
                  </a:lnTo>
                  <a:lnTo>
                    <a:pt x="138" y="2939"/>
                  </a:lnTo>
                  <a:lnTo>
                    <a:pt x="138" y="397"/>
                  </a:lnTo>
                  <a:lnTo>
                    <a:pt x="138" y="434"/>
                  </a:lnTo>
                  <a:lnTo>
                    <a:pt x="138" y="2892"/>
                  </a:lnTo>
                  <a:lnTo>
                    <a:pt x="138" y="2892"/>
                  </a:lnTo>
                  <a:lnTo>
                    <a:pt x="138" y="2932"/>
                  </a:lnTo>
                  <a:lnTo>
                    <a:pt x="141" y="2932"/>
                  </a:lnTo>
                  <a:lnTo>
                    <a:pt x="141" y="494"/>
                  </a:lnTo>
                  <a:lnTo>
                    <a:pt x="141" y="67"/>
                  </a:lnTo>
                  <a:lnTo>
                    <a:pt x="141" y="2835"/>
                  </a:lnTo>
                  <a:lnTo>
                    <a:pt x="141" y="2835"/>
                  </a:lnTo>
                  <a:lnTo>
                    <a:pt x="141" y="2926"/>
                  </a:lnTo>
                  <a:lnTo>
                    <a:pt x="141" y="2932"/>
                  </a:lnTo>
                  <a:lnTo>
                    <a:pt x="141" y="2223"/>
                  </a:lnTo>
                  <a:lnTo>
                    <a:pt x="141" y="1032"/>
                  </a:lnTo>
                  <a:lnTo>
                    <a:pt x="141" y="2808"/>
                  </a:lnTo>
                  <a:lnTo>
                    <a:pt x="141" y="2808"/>
                  </a:lnTo>
                  <a:lnTo>
                    <a:pt x="141" y="2926"/>
                  </a:lnTo>
                  <a:lnTo>
                    <a:pt x="141" y="2929"/>
                  </a:lnTo>
                  <a:lnTo>
                    <a:pt x="141" y="2858"/>
                  </a:lnTo>
                  <a:lnTo>
                    <a:pt x="141" y="2858"/>
                  </a:lnTo>
                  <a:lnTo>
                    <a:pt x="141" y="2122"/>
                  </a:lnTo>
                  <a:lnTo>
                    <a:pt x="145" y="2832"/>
                  </a:lnTo>
                  <a:lnTo>
                    <a:pt x="145" y="2929"/>
                  </a:lnTo>
                  <a:lnTo>
                    <a:pt x="145" y="2929"/>
                  </a:lnTo>
                  <a:lnTo>
                    <a:pt x="145" y="2932"/>
                  </a:lnTo>
                  <a:lnTo>
                    <a:pt x="145" y="2929"/>
                  </a:lnTo>
                  <a:lnTo>
                    <a:pt x="145" y="2673"/>
                  </a:lnTo>
                  <a:lnTo>
                    <a:pt x="145" y="2875"/>
                  </a:lnTo>
                  <a:lnTo>
                    <a:pt x="145" y="2936"/>
                  </a:lnTo>
                  <a:lnTo>
                    <a:pt x="145" y="2929"/>
                  </a:lnTo>
                  <a:lnTo>
                    <a:pt x="145" y="2939"/>
                  </a:lnTo>
                  <a:lnTo>
                    <a:pt x="145" y="2939"/>
                  </a:lnTo>
                  <a:lnTo>
                    <a:pt x="145" y="2882"/>
                  </a:lnTo>
                  <a:lnTo>
                    <a:pt x="145" y="2899"/>
                  </a:lnTo>
                  <a:lnTo>
                    <a:pt x="145" y="2936"/>
                  </a:lnTo>
                  <a:lnTo>
                    <a:pt x="145" y="2936"/>
                  </a:lnTo>
                  <a:lnTo>
                    <a:pt x="145" y="2943"/>
                  </a:lnTo>
                  <a:lnTo>
                    <a:pt x="148" y="2943"/>
                  </a:lnTo>
                  <a:lnTo>
                    <a:pt x="148" y="2919"/>
                  </a:lnTo>
                  <a:lnTo>
                    <a:pt x="148" y="2922"/>
                  </a:lnTo>
                  <a:lnTo>
                    <a:pt x="148" y="2939"/>
                  </a:lnTo>
                  <a:lnTo>
                    <a:pt x="148" y="2936"/>
                  </a:lnTo>
                  <a:lnTo>
                    <a:pt x="148" y="2946"/>
                  </a:lnTo>
                  <a:lnTo>
                    <a:pt x="148" y="2943"/>
                  </a:lnTo>
                  <a:lnTo>
                    <a:pt x="148" y="2936"/>
                  </a:lnTo>
                  <a:lnTo>
                    <a:pt x="148" y="2932"/>
                  </a:lnTo>
                  <a:lnTo>
                    <a:pt x="148" y="2943"/>
                  </a:lnTo>
                  <a:lnTo>
                    <a:pt x="148" y="2936"/>
                  </a:lnTo>
                  <a:lnTo>
                    <a:pt x="148" y="2946"/>
                  </a:lnTo>
                  <a:lnTo>
                    <a:pt x="148" y="2946"/>
                  </a:lnTo>
                  <a:lnTo>
                    <a:pt x="148" y="2936"/>
                  </a:lnTo>
                  <a:lnTo>
                    <a:pt x="148" y="2943"/>
                  </a:lnTo>
                  <a:lnTo>
                    <a:pt x="148" y="2932"/>
                  </a:lnTo>
                  <a:lnTo>
                    <a:pt x="152" y="2932"/>
                  </a:lnTo>
                  <a:lnTo>
                    <a:pt x="152" y="2943"/>
                  </a:lnTo>
                  <a:lnTo>
                    <a:pt x="152" y="2939"/>
                  </a:lnTo>
                  <a:lnTo>
                    <a:pt x="152" y="2946"/>
                  </a:lnTo>
                  <a:lnTo>
                    <a:pt x="152" y="2936"/>
                  </a:lnTo>
                  <a:lnTo>
                    <a:pt x="152" y="2946"/>
                  </a:lnTo>
                  <a:lnTo>
                    <a:pt x="152" y="2946"/>
                  </a:lnTo>
                  <a:lnTo>
                    <a:pt x="152" y="2939"/>
                  </a:lnTo>
                  <a:lnTo>
                    <a:pt x="152" y="2939"/>
                  </a:lnTo>
                  <a:lnTo>
                    <a:pt x="152" y="2946"/>
                  </a:lnTo>
                  <a:lnTo>
                    <a:pt x="152" y="2946"/>
                  </a:lnTo>
                  <a:lnTo>
                    <a:pt x="152" y="2939"/>
                  </a:lnTo>
                  <a:lnTo>
                    <a:pt x="152" y="2936"/>
                  </a:lnTo>
                  <a:lnTo>
                    <a:pt x="152" y="2946"/>
                  </a:lnTo>
                  <a:lnTo>
                    <a:pt x="152" y="2936"/>
                  </a:lnTo>
                  <a:lnTo>
                    <a:pt x="152" y="2946"/>
                  </a:lnTo>
                  <a:lnTo>
                    <a:pt x="152" y="2943"/>
                  </a:lnTo>
                  <a:lnTo>
                    <a:pt x="152" y="2936"/>
                  </a:lnTo>
                  <a:lnTo>
                    <a:pt x="155" y="2939"/>
                  </a:lnTo>
                  <a:lnTo>
                    <a:pt x="155" y="2943"/>
                  </a:lnTo>
                  <a:lnTo>
                    <a:pt x="155" y="2939"/>
                  </a:lnTo>
                  <a:lnTo>
                    <a:pt x="155" y="2946"/>
                  </a:lnTo>
                  <a:lnTo>
                    <a:pt x="155" y="2943"/>
                  </a:lnTo>
                  <a:lnTo>
                    <a:pt x="155" y="2936"/>
                  </a:lnTo>
                  <a:lnTo>
                    <a:pt x="155" y="2946"/>
                  </a:lnTo>
                  <a:lnTo>
                    <a:pt x="155" y="2936"/>
                  </a:lnTo>
                  <a:lnTo>
                    <a:pt x="155" y="2936"/>
                  </a:lnTo>
                  <a:lnTo>
                    <a:pt x="155" y="2943"/>
                  </a:lnTo>
                  <a:lnTo>
                    <a:pt x="155" y="2936"/>
                  </a:lnTo>
                  <a:lnTo>
                    <a:pt x="155" y="2946"/>
                  </a:lnTo>
                  <a:lnTo>
                    <a:pt x="155" y="2936"/>
                  </a:lnTo>
                  <a:lnTo>
                    <a:pt x="155" y="2943"/>
                  </a:lnTo>
                  <a:lnTo>
                    <a:pt x="155" y="2943"/>
                  </a:lnTo>
                  <a:lnTo>
                    <a:pt x="155" y="2939"/>
                  </a:lnTo>
                  <a:lnTo>
                    <a:pt x="158" y="2946"/>
                  </a:lnTo>
                  <a:lnTo>
                    <a:pt x="158" y="2936"/>
                  </a:lnTo>
                  <a:lnTo>
                    <a:pt x="158" y="2936"/>
                  </a:lnTo>
                  <a:lnTo>
                    <a:pt x="158" y="2943"/>
                  </a:lnTo>
                  <a:lnTo>
                    <a:pt x="158" y="2943"/>
                  </a:lnTo>
                  <a:lnTo>
                    <a:pt x="158" y="2936"/>
                  </a:lnTo>
                  <a:lnTo>
                    <a:pt x="158" y="2936"/>
                  </a:lnTo>
                  <a:lnTo>
                    <a:pt x="158" y="2946"/>
                  </a:lnTo>
                  <a:lnTo>
                    <a:pt x="158" y="2946"/>
                  </a:lnTo>
                  <a:lnTo>
                    <a:pt x="158" y="2936"/>
                  </a:lnTo>
                  <a:lnTo>
                    <a:pt x="158" y="2936"/>
                  </a:lnTo>
                  <a:lnTo>
                    <a:pt x="158" y="2943"/>
                  </a:lnTo>
                  <a:lnTo>
                    <a:pt x="158" y="2943"/>
                  </a:lnTo>
                  <a:lnTo>
                    <a:pt x="158" y="2939"/>
                  </a:lnTo>
                  <a:lnTo>
                    <a:pt x="158" y="2939"/>
                  </a:lnTo>
                  <a:lnTo>
                    <a:pt x="158" y="2943"/>
                  </a:lnTo>
                  <a:lnTo>
                    <a:pt x="162" y="2936"/>
                  </a:lnTo>
                  <a:lnTo>
                    <a:pt x="162" y="2946"/>
                  </a:lnTo>
                  <a:lnTo>
                    <a:pt x="162" y="2946"/>
                  </a:lnTo>
                  <a:lnTo>
                    <a:pt x="162" y="2936"/>
                  </a:lnTo>
                  <a:lnTo>
                    <a:pt x="162" y="2939"/>
                  </a:lnTo>
                  <a:lnTo>
                    <a:pt x="162" y="2943"/>
                  </a:lnTo>
                  <a:lnTo>
                    <a:pt x="162" y="2943"/>
                  </a:lnTo>
                  <a:lnTo>
                    <a:pt x="162" y="2936"/>
                  </a:lnTo>
                  <a:lnTo>
                    <a:pt x="162" y="2936"/>
                  </a:lnTo>
                  <a:lnTo>
                    <a:pt x="162" y="2946"/>
                  </a:lnTo>
                  <a:lnTo>
                    <a:pt x="162" y="2946"/>
                  </a:lnTo>
                  <a:lnTo>
                    <a:pt x="162" y="2936"/>
                  </a:lnTo>
                  <a:lnTo>
                    <a:pt x="162" y="2936"/>
                  </a:lnTo>
                  <a:lnTo>
                    <a:pt x="162" y="2943"/>
                  </a:lnTo>
                  <a:lnTo>
                    <a:pt x="162" y="2932"/>
                  </a:lnTo>
                  <a:lnTo>
                    <a:pt x="162" y="2943"/>
                  </a:lnTo>
                  <a:lnTo>
                    <a:pt x="165" y="2943"/>
                  </a:lnTo>
                  <a:lnTo>
                    <a:pt x="165" y="2936"/>
                  </a:lnTo>
                  <a:lnTo>
                    <a:pt x="165" y="2936"/>
                  </a:lnTo>
                  <a:lnTo>
                    <a:pt x="165" y="2946"/>
                  </a:lnTo>
                  <a:lnTo>
                    <a:pt x="165" y="2946"/>
                  </a:lnTo>
                  <a:lnTo>
                    <a:pt x="165" y="2936"/>
                  </a:lnTo>
                  <a:lnTo>
                    <a:pt x="165" y="2936"/>
                  </a:lnTo>
                  <a:lnTo>
                    <a:pt x="165" y="2946"/>
                  </a:lnTo>
                  <a:lnTo>
                    <a:pt x="165" y="2936"/>
                  </a:lnTo>
                  <a:lnTo>
                    <a:pt x="165" y="2946"/>
                  </a:lnTo>
                  <a:lnTo>
                    <a:pt x="165" y="2943"/>
                  </a:lnTo>
                  <a:lnTo>
                    <a:pt x="165" y="2936"/>
                  </a:lnTo>
                  <a:lnTo>
                    <a:pt x="165" y="2936"/>
                  </a:lnTo>
                  <a:lnTo>
                    <a:pt x="165" y="2943"/>
                  </a:lnTo>
                  <a:lnTo>
                    <a:pt x="165" y="2946"/>
                  </a:lnTo>
                  <a:lnTo>
                    <a:pt x="165" y="2936"/>
                  </a:lnTo>
                  <a:lnTo>
                    <a:pt x="168" y="2936"/>
                  </a:lnTo>
                  <a:lnTo>
                    <a:pt x="168" y="2943"/>
                  </a:lnTo>
                  <a:lnTo>
                    <a:pt x="168" y="2943"/>
                  </a:lnTo>
                  <a:lnTo>
                    <a:pt x="168" y="2932"/>
                  </a:lnTo>
                  <a:lnTo>
                    <a:pt x="168" y="2932"/>
                  </a:lnTo>
                  <a:lnTo>
                    <a:pt x="168" y="2943"/>
                  </a:lnTo>
                  <a:lnTo>
                    <a:pt x="168" y="2936"/>
                  </a:lnTo>
                  <a:lnTo>
                    <a:pt x="168" y="2946"/>
                  </a:lnTo>
                  <a:lnTo>
                    <a:pt x="168" y="2943"/>
                  </a:lnTo>
                  <a:lnTo>
                    <a:pt x="168" y="2936"/>
                  </a:lnTo>
                  <a:lnTo>
                    <a:pt x="168" y="2936"/>
                  </a:lnTo>
                  <a:lnTo>
                    <a:pt x="168" y="2943"/>
                  </a:lnTo>
                  <a:lnTo>
                    <a:pt x="168" y="2932"/>
                  </a:lnTo>
                  <a:lnTo>
                    <a:pt x="168" y="2943"/>
                  </a:lnTo>
                  <a:lnTo>
                    <a:pt x="168" y="2936"/>
                  </a:lnTo>
                  <a:lnTo>
                    <a:pt x="168" y="2943"/>
                  </a:lnTo>
                  <a:lnTo>
                    <a:pt x="172" y="2943"/>
                  </a:lnTo>
                  <a:lnTo>
                    <a:pt x="172" y="2932"/>
                  </a:lnTo>
                  <a:lnTo>
                    <a:pt x="172" y="2932"/>
                  </a:lnTo>
                  <a:lnTo>
                    <a:pt x="172" y="2943"/>
                  </a:lnTo>
                  <a:lnTo>
                    <a:pt x="172" y="2936"/>
                  </a:lnTo>
                  <a:lnTo>
                    <a:pt x="172" y="2943"/>
                  </a:lnTo>
                  <a:lnTo>
                    <a:pt x="172" y="2939"/>
                  </a:lnTo>
                  <a:lnTo>
                    <a:pt x="172" y="2932"/>
                  </a:lnTo>
                  <a:lnTo>
                    <a:pt x="172" y="2943"/>
                  </a:lnTo>
                  <a:lnTo>
                    <a:pt x="172" y="2936"/>
                  </a:lnTo>
                  <a:lnTo>
                    <a:pt x="172" y="2936"/>
                  </a:lnTo>
                  <a:lnTo>
                    <a:pt x="172" y="2943"/>
                  </a:lnTo>
                  <a:lnTo>
                    <a:pt x="172" y="2943"/>
                  </a:lnTo>
                  <a:lnTo>
                    <a:pt x="172" y="2936"/>
                  </a:lnTo>
                  <a:lnTo>
                    <a:pt x="172" y="2936"/>
                  </a:lnTo>
                  <a:lnTo>
                    <a:pt x="172" y="2943"/>
                  </a:lnTo>
                  <a:lnTo>
                    <a:pt x="172" y="2939"/>
                  </a:lnTo>
                  <a:lnTo>
                    <a:pt x="172" y="2946"/>
                  </a:lnTo>
                  <a:lnTo>
                    <a:pt x="175" y="2936"/>
                  </a:lnTo>
                  <a:lnTo>
                    <a:pt x="175" y="2943"/>
                  </a:lnTo>
                  <a:lnTo>
                    <a:pt x="175" y="2943"/>
                  </a:lnTo>
                  <a:lnTo>
                    <a:pt x="175" y="2936"/>
                  </a:lnTo>
                  <a:lnTo>
                    <a:pt x="175" y="2936"/>
                  </a:lnTo>
                  <a:lnTo>
                    <a:pt x="175" y="2943"/>
                  </a:lnTo>
                  <a:lnTo>
                    <a:pt x="175" y="2943"/>
                  </a:lnTo>
                  <a:lnTo>
                    <a:pt x="175" y="2936"/>
                  </a:lnTo>
                  <a:lnTo>
                    <a:pt x="175" y="2936"/>
                  </a:lnTo>
                  <a:lnTo>
                    <a:pt x="175" y="2943"/>
                  </a:lnTo>
                  <a:lnTo>
                    <a:pt x="175" y="2936"/>
                  </a:lnTo>
                  <a:lnTo>
                    <a:pt x="175" y="2943"/>
                  </a:lnTo>
                  <a:lnTo>
                    <a:pt x="175" y="2943"/>
                  </a:lnTo>
                  <a:lnTo>
                    <a:pt x="175" y="2936"/>
                  </a:lnTo>
                  <a:lnTo>
                    <a:pt x="175" y="2932"/>
                  </a:lnTo>
                  <a:lnTo>
                    <a:pt x="175" y="2946"/>
                  </a:lnTo>
                  <a:lnTo>
                    <a:pt x="178" y="2943"/>
                  </a:lnTo>
                  <a:lnTo>
                    <a:pt x="178" y="2936"/>
                  </a:lnTo>
                  <a:lnTo>
                    <a:pt x="178" y="2943"/>
                  </a:lnTo>
                  <a:lnTo>
                    <a:pt x="178" y="2936"/>
                  </a:lnTo>
                  <a:lnTo>
                    <a:pt x="178" y="2932"/>
                  </a:lnTo>
                  <a:lnTo>
                    <a:pt x="178" y="2943"/>
                  </a:lnTo>
                  <a:lnTo>
                    <a:pt x="178" y="2932"/>
                  </a:lnTo>
                  <a:lnTo>
                    <a:pt x="178" y="2943"/>
                  </a:lnTo>
                  <a:lnTo>
                    <a:pt x="178" y="2943"/>
                  </a:lnTo>
                  <a:lnTo>
                    <a:pt x="178" y="2932"/>
                  </a:lnTo>
                  <a:lnTo>
                    <a:pt x="178" y="2929"/>
                  </a:lnTo>
                  <a:lnTo>
                    <a:pt x="178" y="2939"/>
                  </a:lnTo>
                  <a:lnTo>
                    <a:pt x="178" y="2943"/>
                  </a:lnTo>
                  <a:lnTo>
                    <a:pt x="178" y="2932"/>
                  </a:lnTo>
                  <a:lnTo>
                    <a:pt x="178" y="2943"/>
                  </a:lnTo>
                  <a:lnTo>
                    <a:pt x="178" y="2932"/>
                  </a:lnTo>
                  <a:lnTo>
                    <a:pt x="182" y="2932"/>
                  </a:lnTo>
                  <a:lnTo>
                    <a:pt x="182" y="2929"/>
                  </a:lnTo>
                  <a:lnTo>
                    <a:pt x="182" y="2929"/>
                  </a:lnTo>
                  <a:lnTo>
                    <a:pt x="182" y="2939"/>
                  </a:lnTo>
                  <a:lnTo>
                    <a:pt x="182" y="2943"/>
                  </a:lnTo>
                  <a:lnTo>
                    <a:pt x="182" y="2932"/>
                  </a:lnTo>
                  <a:lnTo>
                    <a:pt x="182" y="2939"/>
                  </a:lnTo>
                  <a:lnTo>
                    <a:pt x="182" y="2929"/>
                  </a:lnTo>
                  <a:lnTo>
                    <a:pt x="182" y="2932"/>
                  </a:lnTo>
                  <a:lnTo>
                    <a:pt x="182" y="2939"/>
                  </a:lnTo>
                  <a:lnTo>
                    <a:pt x="182" y="2936"/>
                  </a:lnTo>
                  <a:lnTo>
                    <a:pt x="182" y="2943"/>
                  </a:lnTo>
                  <a:lnTo>
                    <a:pt x="182" y="2939"/>
                  </a:lnTo>
                  <a:lnTo>
                    <a:pt x="182" y="2932"/>
                  </a:lnTo>
                  <a:lnTo>
                    <a:pt x="182" y="2939"/>
                  </a:lnTo>
                  <a:lnTo>
                    <a:pt x="182" y="2932"/>
                  </a:lnTo>
                  <a:lnTo>
                    <a:pt x="185" y="2936"/>
                  </a:lnTo>
                  <a:lnTo>
                    <a:pt x="185" y="2943"/>
                  </a:lnTo>
                  <a:lnTo>
                    <a:pt x="185" y="2936"/>
                  </a:lnTo>
                  <a:lnTo>
                    <a:pt x="185" y="2943"/>
                  </a:lnTo>
                  <a:lnTo>
                    <a:pt x="185" y="2936"/>
                  </a:lnTo>
                  <a:lnTo>
                    <a:pt x="185" y="2943"/>
                  </a:lnTo>
                  <a:lnTo>
                    <a:pt x="185" y="2936"/>
                  </a:lnTo>
                  <a:lnTo>
                    <a:pt x="185" y="2946"/>
                  </a:lnTo>
                  <a:lnTo>
                    <a:pt x="185" y="2939"/>
                  </a:lnTo>
                  <a:lnTo>
                    <a:pt x="185" y="2943"/>
                  </a:lnTo>
                  <a:lnTo>
                    <a:pt x="185" y="2943"/>
                  </a:lnTo>
                  <a:lnTo>
                    <a:pt x="185" y="2932"/>
                  </a:lnTo>
                  <a:lnTo>
                    <a:pt x="185" y="2939"/>
                  </a:lnTo>
                  <a:lnTo>
                    <a:pt x="185" y="2946"/>
                  </a:lnTo>
                  <a:lnTo>
                    <a:pt x="185" y="2939"/>
                  </a:lnTo>
                  <a:lnTo>
                    <a:pt x="185" y="2946"/>
                  </a:lnTo>
                  <a:lnTo>
                    <a:pt x="189" y="2946"/>
                  </a:lnTo>
                  <a:lnTo>
                    <a:pt x="189" y="2936"/>
                  </a:lnTo>
                  <a:lnTo>
                    <a:pt x="189" y="2939"/>
                  </a:lnTo>
                  <a:lnTo>
                    <a:pt x="189" y="2949"/>
                  </a:lnTo>
                  <a:lnTo>
                    <a:pt x="189" y="2949"/>
                  </a:lnTo>
                  <a:lnTo>
                    <a:pt x="189" y="2936"/>
                  </a:lnTo>
                  <a:lnTo>
                    <a:pt x="189" y="2939"/>
                  </a:lnTo>
                  <a:lnTo>
                    <a:pt x="189" y="2949"/>
                  </a:lnTo>
                  <a:lnTo>
                    <a:pt x="189" y="2946"/>
                  </a:lnTo>
                  <a:lnTo>
                    <a:pt x="189" y="2939"/>
                  </a:lnTo>
                  <a:lnTo>
                    <a:pt x="189" y="2946"/>
                  </a:lnTo>
                  <a:lnTo>
                    <a:pt x="189" y="2936"/>
                  </a:lnTo>
                  <a:lnTo>
                    <a:pt x="189" y="2939"/>
                  </a:lnTo>
                  <a:lnTo>
                    <a:pt x="189" y="2946"/>
                  </a:lnTo>
                  <a:lnTo>
                    <a:pt x="189" y="2936"/>
                  </a:lnTo>
                  <a:lnTo>
                    <a:pt x="189" y="2943"/>
                  </a:lnTo>
                  <a:lnTo>
                    <a:pt x="192" y="2939"/>
                  </a:lnTo>
                  <a:lnTo>
                    <a:pt x="192" y="2946"/>
                  </a:lnTo>
                  <a:lnTo>
                    <a:pt x="192" y="2946"/>
                  </a:lnTo>
                  <a:lnTo>
                    <a:pt x="192" y="2936"/>
                  </a:lnTo>
                  <a:lnTo>
                    <a:pt x="192" y="2939"/>
                  </a:lnTo>
                  <a:lnTo>
                    <a:pt x="192" y="2946"/>
                  </a:lnTo>
                  <a:lnTo>
                    <a:pt x="192" y="2946"/>
                  </a:lnTo>
                  <a:lnTo>
                    <a:pt x="192" y="2939"/>
                  </a:lnTo>
                  <a:lnTo>
                    <a:pt x="192" y="2946"/>
                  </a:lnTo>
                  <a:lnTo>
                    <a:pt x="192" y="2939"/>
                  </a:lnTo>
                  <a:lnTo>
                    <a:pt x="192" y="2936"/>
                  </a:lnTo>
                  <a:lnTo>
                    <a:pt x="192" y="2943"/>
                  </a:lnTo>
                  <a:lnTo>
                    <a:pt x="192" y="2939"/>
                  </a:lnTo>
                  <a:lnTo>
                    <a:pt x="192" y="2949"/>
                  </a:lnTo>
                  <a:lnTo>
                    <a:pt x="192" y="2946"/>
                  </a:lnTo>
                  <a:lnTo>
                    <a:pt x="192" y="2939"/>
                  </a:lnTo>
                  <a:lnTo>
                    <a:pt x="192" y="2936"/>
                  </a:lnTo>
                  <a:lnTo>
                    <a:pt x="192" y="2943"/>
                  </a:lnTo>
                  <a:lnTo>
                    <a:pt x="195" y="2946"/>
                  </a:lnTo>
                  <a:lnTo>
                    <a:pt x="195" y="2939"/>
                  </a:lnTo>
                  <a:lnTo>
                    <a:pt x="195" y="2946"/>
                  </a:lnTo>
                  <a:lnTo>
                    <a:pt x="195" y="2939"/>
                  </a:lnTo>
                  <a:lnTo>
                    <a:pt x="195" y="2946"/>
                  </a:lnTo>
                  <a:lnTo>
                    <a:pt x="195" y="2936"/>
                  </a:lnTo>
                  <a:lnTo>
                    <a:pt x="195" y="2939"/>
                  </a:lnTo>
                  <a:lnTo>
                    <a:pt x="195" y="2946"/>
                  </a:lnTo>
                  <a:lnTo>
                    <a:pt x="195" y="2939"/>
                  </a:lnTo>
                  <a:lnTo>
                    <a:pt x="195" y="2946"/>
                  </a:lnTo>
                  <a:lnTo>
                    <a:pt x="195" y="2946"/>
                  </a:lnTo>
                  <a:lnTo>
                    <a:pt x="195" y="2939"/>
                  </a:lnTo>
                  <a:lnTo>
                    <a:pt x="195" y="2946"/>
                  </a:lnTo>
                  <a:lnTo>
                    <a:pt x="195" y="2939"/>
                  </a:lnTo>
                  <a:lnTo>
                    <a:pt x="195" y="2939"/>
                  </a:lnTo>
                  <a:lnTo>
                    <a:pt x="195" y="2946"/>
                  </a:lnTo>
                  <a:lnTo>
                    <a:pt x="199" y="2939"/>
                  </a:lnTo>
                  <a:lnTo>
                    <a:pt x="199" y="2943"/>
                  </a:lnTo>
                  <a:lnTo>
                    <a:pt x="199" y="2939"/>
                  </a:lnTo>
                  <a:lnTo>
                    <a:pt x="199" y="2946"/>
                  </a:lnTo>
                  <a:lnTo>
                    <a:pt x="199" y="2946"/>
                  </a:lnTo>
                  <a:lnTo>
                    <a:pt x="199" y="2939"/>
                  </a:lnTo>
                  <a:lnTo>
                    <a:pt x="199" y="2946"/>
                  </a:lnTo>
                  <a:lnTo>
                    <a:pt x="199" y="2939"/>
                  </a:lnTo>
                  <a:lnTo>
                    <a:pt x="199" y="2939"/>
                  </a:lnTo>
                  <a:lnTo>
                    <a:pt x="199" y="2946"/>
                  </a:lnTo>
                  <a:lnTo>
                    <a:pt x="199" y="2939"/>
                  </a:lnTo>
                  <a:lnTo>
                    <a:pt x="199" y="2946"/>
                  </a:lnTo>
                  <a:lnTo>
                    <a:pt x="199" y="2943"/>
                  </a:lnTo>
                  <a:lnTo>
                    <a:pt x="199" y="2946"/>
                  </a:lnTo>
                  <a:lnTo>
                    <a:pt x="199" y="2946"/>
                  </a:lnTo>
                  <a:lnTo>
                    <a:pt x="199" y="2939"/>
                  </a:lnTo>
                  <a:lnTo>
                    <a:pt x="202" y="2949"/>
                  </a:lnTo>
                  <a:lnTo>
                    <a:pt x="202" y="2939"/>
                  </a:lnTo>
                  <a:lnTo>
                    <a:pt x="202" y="2949"/>
                  </a:lnTo>
                  <a:lnTo>
                    <a:pt x="202" y="2939"/>
                  </a:lnTo>
                  <a:lnTo>
                    <a:pt x="202" y="2939"/>
                  </a:lnTo>
                  <a:lnTo>
                    <a:pt x="202" y="2946"/>
                  </a:lnTo>
                  <a:lnTo>
                    <a:pt x="202" y="2939"/>
                  </a:lnTo>
                  <a:lnTo>
                    <a:pt x="202" y="2946"/>
                  </a:lnTo>
                  <a:lnTo>
                    <a:pt x="202" y="2939"/>
                  </a:lnTo>
                  <a:lnTo>
                    <a:pt x="202" y="2946"/>
                  </a:lnTo>
                  <a:lnTo>
                    <a:pt x="202" y="2946"/>
                  </a:lnTo>
                  <a:lnTo>
                    <a:pt x="202" y="2939"/>
                  </a:lnTo>
                  <a:lnTo>
                    <a:pt x="202" y="2946"/>
                  </a:lnTo>
                  <a:lnTo>
                    <a:pt x="202" y="2936"/>
                  </a:lnTo>
                  <a:lnTo>
                    <a:pt x="202" y="2946"/>
                  </a:lnTo>
                  <a:lnTo>
                    <a:pt x="202" y="2939"/>
                  </a:lnTo>
                  <a:lnTo>
                    <a:pt x="205" y="2939"/>
                  </a:lnTo>
                  <a:lnTo>
                    <a:pt x="205" y="2946"/>
                  </a:lnTo>
                  <a:lnTo>
                    <a:pt x="205" y="2939"/>
                  </a:lnTo>
                  <a:lnTo>
                    <a:pt x="205" y="2946"/>
                  </a:lnTo>
                  <a:lnTo>
                    <a:pt x="205" y="2939"/>
                  </a:lnTo>
                  <a:lnTo>
                    <a:pt x="205" y="2946"/>
                  </a:lnTo>
                  <a:lnTo>
                    <a:pt x="205" y="2946"/>
                  </a:lnTo>
                  <a:lnTo>
                    <a:pt x="205" y="2939"/>
                  </a:lnTo>
                  <a:lnTo>
                    <a:pt x="205" y="2939"/>
                  </a:lnTo>
                  <a:lnTo>
                    <a:pt x="205" y="2946"/>
                  </a:lnTo>
                  <a:lnTo>
                    <a:pt x="205" y="2939"/>
                  </a:lnTo>
                  <a:lnTo>
                    <a:pt x="205" y="2946"/>
                  </a:lnTo>
                  <a:lnTo>
                    <a:pt x="205" y="2946"/>
                  </a:lnTo>
                  <a:lnTo>
                    <a:pt x="205" y="2939"/>
                  </a:lnTo>
                  <a:lnTo>
                    <a:pt x="205" y="2949"/>
                  </a:lnTo>
                  <a:lnTo>
                    <a:pt x="205" y="2939"/>
                  </a:lnTo>
                  <a:lnTo>
                    <a:pt x="209" y="2939"/>
                  </a:lnTo>
                  <a:lnTo>
                    <a:pt x="209" y="2949"/>
                  </a:lnTo>
                  <a:lnTo>
                    <a:pt x="209" y="2939"/>
                  </a:lnTo>
                  <a:lnTo>
                    <a:pt x="209" y="2949"/>
                  </a:lnTo>
                  <a:lnTo>
                    <a:pt x="209" y="2949"/>
                  </a:lnTo>
                  <a:lnTo>
                    <a:pt x="209" y="2939"/>
                  </a:lnTo>
                  <a:lnTo>
                    <a:pt x="209" y="2943"/>
                  </a:lnTo>
                  <a:lnTo>
                    <a:pt x="209" y="2946"/>
                  </a:lnTo>
                  <a:lnTo>
                    <a:pt x="209" y="2946"/>
                  </a:lnTo>
                  <a:lnTo>
                    <a:pt x="209" y="2939"/>
                  </a:lnTo>
                  <a:lnTo>
                    <a:pt x="209" y="2939"/>
                  </a:lnTo>
                  <a:lnTo>
                    <a:pt x="209" y="2946"/>
                  </a:lnTo>
                  <a:lnTo>
                    <a:pt x="209" y="2946"/>
                  </a:lnTo>
                  <a:lnTo>
                    <a:pt x="209" y="2939"/>
                  </a:lnTo>
                  <a:lnTo>
                    <a:pt x="209" y="2939"/>
                  </a:lnTo>
                  <a:lnTo>
                    <a:pt x="209" y="2946"/>
                  </a:lnTo>
                  <a:lnTo>
                    <a:pt x="212" y="2949"/>
                  </a:lnTo>
                  <a:lnTo>
                    <a:pt x="212" y="2939"/>
                  </a:lnTo>
                  <a:lnTo>
                    <a:pt x="212" y="2946"/>
                  </a:lnTo>
                  <a:lnTo>
                    <a:pt x="212" y="2936"/>
                  </a:lnTo>
                  <a:lnTo>
                    <a:pt x="212" y="2936"/>
                  </a:lnTo>
                  <a:lnTo>
                    <a:pt x="212" y="2946"/>
                  </a:lnTo>
                  <a:lnTo>
                    <a:pt x="212" y="2946"/>
                  </a:lnTo>
                  <a:lnTo>
                    <a:pt x="212" y="2939"/>
                  </a:lnTo>
                  <a:lnTo>
                    <a:pt x="212" y="2946"/>
                  </a:lnTo>
                  <a:lnTo>
                    <a:pt x="212" y="2939"/>
                  </a:lnTo>
                  <a:lnTo>
                    <a:pt x="212" y="2939"/>
                  </a:lnTo>
                  <a:lnTo>
                    <a:pt x="212" y="2946"/>
                  </a:lnTo>
                  <a:lnTo>
                    <a:pt x="212" y="2946"/>
                  </a:lnTo>
                  <a:lnTo>
                    <a:pt x="212" y="2939"/>
                  </a:lnTo>
                  <a:lnTo>
                    <a:pt x="212" y="2939"/>
                  </a:lnTo>
                  <a:lnTo>
                    <a:pt x="212" y="2946"/>
                  </a:lnTo>
                  <a:lnTo>
                    <a:pt x="215" y="2949"/>
                  </a:lnTo>
                  <a:lnTo>
                    <a:pt x="215" y="2939"/>
                  </a:lnTo>
                  <a:lnTo>
                    <a:pt x="215" y="2939"/>
                  </a:lnTo>
                  <a:lnTo>
                    <a:pt x="215" y="2946"/>
                  </a:lnTo>
                  <a:lnTo>
                    <a:pt x="215" y="2946"/>
                  </a:lnTo>
                  <a:lnTo>
                    <a:pt x="215" y="2936"/>
                  </a:lnTo>
                  <a:lnTo>
                    <a:pt x="215" y="2936"/>
                  </a:lnTo>
                  <a:lnTo>
                    <a:pt x="215" y="2946"/>
                  </a:lnTo>
                  <a:lnTo>
                    <a:pt x="215" y="2949"/>
                  </a:lnTo>
                  <a:lnTo>
                    <a:pt x="215" y="2939"/>
                  </a:lnTo>
                  <a:lnTo>
                    <a:pt x="215" y="2939"/>
                  </a:lnTo>
                  <a:lnTo>
                    <a:pt x="215" y="2946"/>
                  </a:lnTo>
                  <a:lnTo>
                    <a:pt x="215" y="2939"/>
                  </a:lnTo>
                  <a:lnTo>
                    <a:pt x="215" y="2949"/>
                  </a:lnTo>
                  <a:lnTo>
                    <a:pt x="215" y="2946"/>
                  </a:lnTo>
                  <a:lnTo>
                    <a:pt x="215" y="2939"/>
                  </a:lnTo>
                  <a:lnTo>
                    <a:pt x="215" y="2939"/>
                  </a:lnTo>
                  <a:lnTo>
                    <a:pt x="215" y="2946"/>
                  </a:lnTo>
                  <a:lnTo>
                    <a:pt x="219" y="2946"/>
                  </a:lnTo>
                  <a:lnTo>
                    <a:pt x="219" y="2943"/>
                  </a:lnTo>
                  <a:lnTo>
                    <a:pt x="219" y="2949"/>
                  </a:lnTo>
                  <a:lnTo>
                    <a:pt x="219" y="2943"/>
                  </a:lnTo>
                  <a:lnTo>
                    <a:pt x="219" y="2946"/>
                  </a:lnTo>
                  <a:lnTo>
                    <a:pt x="219" y="2939"/>
                  </a:lnTo>
                  <a:lnTo>
                    <a:pt x="219" y="2946"/>
                  </a:lnTo>
                  <a:lnTo>
                    <a:pt x="219" y="2943"/>
                  </a:lnTo>
                  <a:lnTo>
                    <a:pt x="219" y="2949"/>
                  </a:lnTo>
                  <a:lnTo>
                    <a:pt x="219" y="2939"/>
                  </a:lnTo>
                  <a:lnTo>
                    <a:pt x="219" y="2946"/>
                  </a:lnTo>
                  <a:lnTo>
                    <a:pt x="219" y="2939"/>
                  </a:lnTo>
                  <a:lnTo>
                    <a:pt x="219" y="2949"/>
                  </a:lnTo>
                  <a:lnTo>
                    <a:pt x="219" y="2939"/>
                  </a:lnTo>
                  <a:lnTo>
                    <a:pt x="219" y="2939"/>
                  </a:lnTo>
                  <a:lnTo>
                    <a:pt x="219" y="2946"/>
                  </a:lnTo>
                  <a:lnTo>
                    <a:pt x="222" y="2939"/>
                  </a:lnTo>
                  <a:lnTo>
                    <a:pt x="222" y="2946"/>
                  </a:lnTo>
                  <a:lnTo>
                    <a:pt x="222" y="2949"/>
                  </a:lnTo>
                  <a:lnTo>
                    <a:pt x="222" y="2943"/>
                  </a:lnTo>
                  <a:lnTo>
                    <a:pt x="222" y="2946"/>
                  </a:lnTo>
                  <a:lnTo>
                    <a:pt x="222" y="2936"/>
                  </a:lnTo>
                  <a:lnTo>
                    <a:pt x="222" y="2936"/>
                  </a:lnTo>
                  <a:lnTo>
                    <a:pt x="222" y="2946"/>
                  </a:lnTo>
                  <a:lnTo>
                    <a:pt x="222" y="2946"/>
                  </a:lnTo>
                  <a:lnTo>
                    <a:pt x="222" y="2939"/>
                  </a:lnTo>
                  <a:lnTo>
                    <a:pt x="222" y="2943"/>
                  </a:lnTo>
                  <a:lnTo>
                    <a:pt x="222" y="2946"/>
                  </a:lnTo>
                  <a:lnTo>
                    <a:pt x="222" y="2946"/>
                  </a:lnTo>
                  <a:lnTo>
                    <a:pt x="222" y="2939"/>
                  </a:lnTo>
                  <a:lnTo>
                    <a:pt x="222" y="2939"/>
                  </a:lnTo>
                  <a:lnTo>
                    <a:pt x="222" y="2946"/>
                  </a:lnTo>
                  <a:lnTo>
                    <a:pt x="226" y="2939"/>
                  </a:lnTo>
                  <a:lnTo>
                    <a:pt x="226" y="2946"/>
                  </a:lnTo>
                  <a:lnTo>
                    <a:pt x="226" y="2943"/>
                  </a:lnTo>
                  <a:lnTo>
                    <a:pt x="226" y="2939"/>
                  </a:lnTo>
                  <a:lnTo>
                    <a:pt x="226" y="2943"/>
                  </a:lnTo>
                  <a:lnTo>
                    <a:pt x="226" y="2939"/>
                  </a:lnTo>
                  <a:lnTo>
                    <a:pt x="226" y="2949"/>
                  </a:lnTo>
                  <a:lnTo>
                    <a:pt x="226" y="2939"/>
                  </a:lnTo>
                  <a:lnTo>
                    <a:pt x="226" y="2936"/>
                  </a:lnTo>
                  <a:lnTo>
                    <a:pt x="226" y="2946"/>
                  </a:lnTo>
                  <a:lnTo>
                    <a:pt x="226" y="2939"/>
                  </a:lnTo>
                  <a:lnTo>
                    <a:pt x="226" y="2949"/>
                  </a:lnTo>
                  <a:lnTo>
                    <a:pt x="226" y="2946"/>
                  </a:lnTo>
                  <a:lnTo>
                    <a:pt x="226" y="2936"/>
                  </a:lnTo>
                  <a:lnTo>
                    <a:pt x="226" y="2946"/>
                  </a:lnTo>
                  <a:lnTo>
                    <a:pt x="226" y="2936"/>
                  </a:lnTo>
                  <a:lnTo>
                    <a:pt x="229" y="2929"/>
                  </a:lnTo>
                  <a:lnTo>
                    <a:pt x="229" y="2943"/>
                  </a:lnTo>
                  <a:lnTo>
                    <a:pt x="229" y="2946"/>
                  </a:lnTo>
                  <a:lnTo>
                    <a:pt x="229" y="2939"/>
                  </a:lnTo>
                  <a:lnTo>
                    <a:pt x="229" y="2946"/>
                  </a:lnTo>
                  <a:lnTo>
                    <a:pt x="229" y="2939"/>
                  </a:lnTo>
                  <a:lnTo>
                    <a:pt x="229" y="2943"/>
                  </a:lnTo>
                  <a:lnTo>
                    <a:pt x="229" y="2932"/>
                  </a:lnTo>
                  <a:lnTo>
                    <a:pt x="229" y="2939"/>
                  </a:lnTo>
                  <a:lnTo>
                    <a:pt x="229" y="2946"/>
                  </a:lnTo>
                  <a:lnTo>
                    <a:pt x="229" y="2946"/>
                  </a:lnTo>
                  <a:lnTo>
                    <a:pt x="229" y="2939"/>
                  </a:lnTo>
                  <a:lnTo>
                    <a:pt x="229" y="2946"/>
                  </a:lnTo>
                  <a:lnTo>
                    <a:pt x="229" y="2932"/>
                  </a:lnTo>
                  <a:lnTo>
                    <a:pt x="229" y="2939"/>
                  </a:lnTo>
                  <a:lnTo>
                    <a:pt x="229" y="2946"/>
                  </a:lnTo>
                  <a:lnTo>
                    <a:pt x="232" y="2946"/>
                  </a:lnTo>
                  <a:lnTo>
                    <a:pt x="232" y="2936"/>
                  </a:lnTo>
                  <a:lnTo>
                    <a:pt x="232" y="2946"/>
                  </a:lnTo>
                  <a:lnTo>
                    <a:pt x="232" y="2936"/>
                  </a:lnTo>
                  <a:lnTo>
                    <a:pt x="232" y="2939"/>
                  </a:lnTo>
                  <a:lnTo>
                    <a:pt x="232" y="2946"/>
                  </a:lnTo>
                  <a:lnTo>
                    <a:pt x="232" y="2936"/>
                  </a:lnTo>
                  <a:lnTo>
                    <a:pt x="232" y="2949"/>
                  </a:lnTo>
                  <a:lnTo>
                    <a:pt x="232" y="2946"/>
                  </a:lnTo>
                  <a:lnTo>
                    <a:pt x="232" y="2936"/>
                  </a:lnTo>
                  <a:lnTo>
                    <a:pt x="232" y="2936"/>
                  </a:lnTo>
                  <a:lnTo>
                    <a:pt x="232" y="2946"/>
                  </a:lnTo>
                  <a:lnTo>
                    <a:pt x="232" y="2939"/>
                  </a:lnTo>
                  <a:lnTo>
                    <a:pt x="232" y="2946"/>
                  </a:lnTo>
                  <a:lnTo>
                    <a:pt x="232" y="2946"/>
                  </a:lnTo>
                  <a:lnTo>
                    <a:pt x="232" y="2939"/>
                  </a:lnTo>
                  <a:lnTo>
                    <a:pt x="236" y="2936"/>
                  </a:lnTo>
                  <a:lnTo>
                    <a:pt x="236" y="2946"/>
                  </a:lnTo>
                  <a:lnTo>
                    <a:pt x="236" y="2946"/>
                  </a:lnTo>
                  <a:lnTo>
                    <a:pt x="236" y="2939"/>
                  </a:lnTo>
                  <a:lnTo>
                    <a:pt x="236" y="2939"/>
                  </a:lnTo>
                  <a:lnTo>
                    <a:pt x="236" y="2946"/>
                  </a:lnTo>
                  <a:lnTo>
                    <a:pt x="236" y="2939"/>
                  </a:lnTo>
                  <a:lnTo>
                    <a:pt x="236" y="2946"/>
                  </a:lnTo>
                  <a:lnTo>
                    <a:pt x="236" y="2949"/>
                  </a:lnTo>
                  <a:lnTo>
                    <a:pt x="236" y="2943"/>
                  </a:lnTo>
                  <a:lnTo>
                    <a:pt x="236" y="2949"/>
                  </a:lnTo>
                  <a:lnTo>
                    <a:pt x="236" y="2936"/>
                  </a:lnTo>
                  <a:lnTo>
                    <a:pt x="236" y="2936"/>
                  </a:lnTo>
                  <a:lnTo>
                    <a:pt x="236" y="2946"/>
                  </a:lnTo>
                  <a:lnTo>
                    <a:pt x="236" y="2943"/>
                  </a:lnTo>
                  <a:lnTo>
                    <a:pt x="236" y="2946"/>
                  </a:lnTo>
                  <a:lnTo>
                    <a:pt x="239" y="2946"/>
                  </a:lnTo>
                  <a:lnTo>
                    <a:pt x="239" y="2939"/>
                  </a:lnTo>
                  <a:lnTo>
                    <a:pt x="239" y="2949"/>
                  </a:lnTo>
                  <a:lnTo>
                    <a:pt x="239" y="2939"/>
                  </a:lnTo>
                  <a:lnTo>
                    <a:pt x="239" y="2939"/>
                  </a:lnTo>
                  <a:lnTo>
                    <a:pt x="239" y="2946"/>
                  </a:lnTo>
                  <a:lnTo>
                    <a:pt x="239" y="2946"/>
                  </a:lnTo>
                  <a:lnTo>
                    <a:pt x="239" y="2939"/>
                  </a:lnTo>
                  <a:lnTo>
                    <a:pt x="239" y="2946"/>
                  </a:lnTo>
                  <a:lnTo>
                    <a:pt x="239" y="2939"/>
                  </a:lnTo>
                  <a:lnTo>
                    <a:pt x="239" y="2946"/>
                  </a:lnTo>
                  <a:lnTo>
                    <a:pt x="239" y="2939"/>
                  </a:lnTo>
                  <a:lnTo>
                    <a:pt x="239" y="2946"/>
                  </a:lnTo>
                  <a:lnTo>
                    <a:pt x="239" y="2939"/>
                  </a:lnTo>
                  <a:lnTo>
                    <a:pt x="239" y="2949"/>
                  </a:lnTo>
                  <a:lnTo>
                    <a:pt x="239" y="2939"/>
                  </a:lnTo>
                  <a:lnTo>
                    <a:pt x="242" y="2946"/>
                  </a:lnTo>
                  <a:lnTo>
                    <a:pt x="242" y="2939"/>
                  </a:lnTo>
                  <a:lnTo>
                    <a:pt x="242" y="2939"/>
                  </a:lnTo>
                  <a:lnTo>
                    <a:pt x="242" y="2949"/>
                  </a:lnTo>
                  <a:lnTo>
                    <a:pt x="242" y="2946"/>
                  </a:lnTo>
                  <a:lnTo>
                    <a:pt x="242" y="2939"/>
                  </a:lnTo>
                  <a:lnTo>
                    <a:pt x="242" y="2939"/>
                  </a:lnTo>
                  <a:lnTo>
                    <a:pt x="242" y="2946"/>
                  </a:lnTo>
                  <a:lnTo>
                    <a:pt x="242" y="2949"/>
                  </a:lnTo>
                  <a:lnTo>
                    <a:pt x="242" y="2939"/>
                  </a:lnTo>
                  <a:lnTo>
                    <a:pt x="242" y="2946"/>
                  </a:lnTo>
                  <a:lnTo>
                    <a:pt x="242" y="2939"/>
                  </a:lnTo>
                  <a:lnTo>
                    <a:pt x="242" y="2943"/>
                  </a:lnTo>
                  <a:lnTo>
                    <a:pt x="242" y="2949"/>
                  </a:lnTo>
                  <a:lnTo>
                    <a:pt x="242" y="2949"/>
                  </a:lnTo>
                  <a:lnTo>
                    <a:pt x="242" y="2939"/>
                  </a:lnTo>
                  <a:lnTo>
                    <a:pt x="246" y="2946"/>
                  </a:lnTo>
                  <a:lnTo>
                    <a:pt x="246" y="2936"/>
                  </a:lnTo>
                  <a:lnTo>
                    <a:pt x="246" y="2939"/>
                  </a:lnTo>
                  <a:lnTo>
                    <a:pt x="246" y="2946"/>
                  </a:lnTo>
                  <a:lnTo>
                    <a:pt x="246" y="2946"/>
                  </a:lnTo>
                  <a:lnTo>
                    <a:pt x="246" y="2939"/>
                  </a:lnTo>
                  <a:lnTo>
                    <a:pt x="246" y="2939"/>
                  </a:lnTo>
                  <a:lnTo>
                    <a:pt x="246" y="2946"/>
                  </a:lnTo>
                  <a:lnTo>
                    <a:pt x="246" y="2939"/>
                  </a:lnTo>
                  <a:lnTo>
                    <a:pt x="246" y="2946"/>
                  </a:lnTo>
                  <a:lnTo>
                    <a:pt x="246" y="2946"/>
                  </a:lnTo>
                  <a:lnTo>
                    <a:pt x="246" y="2939"/>
                  </a:lnTo>
                  <a:lnTo>
                    <a:pt x="246" y="2939"/>
                  </a:lnTo>
                  <a:lnTo>
                    <a:pt x="246" y="2946"/>
                  </a:lnTo>
                  <a:lnTo>
                    <a:pt x="246" y="2936"/>
                  </a:lnTo>
                  <a:lnTo>
                    <a:pt x="246" y="2946"/>
                  </a:lnTo>
                  <a:lnTo>
                    <a:pt x="246" y="2939"/>
                  </a:lnTo>
                  <a:lnTo>
                    <a:pt x="246" y="2946"/>
                  </a:lnTo>
                  <a:lnTo>
                    <a:pt x="249" y="2946"/>
                  </a:lnTo>
                  <a:lnTo>
                    <a:pt x="249" y="2939"/>
                  </a:lnTo>
                  <a:lnTo>
                    <a:pt x="249" y="2939"/>
                  </a:lnTo>
                  <a:lnTo>
                    <a:pt x="249" y="2949"/>
                  </a:lnTo>
                  <a:lnTo>
                    <a:pt x="249" y="2946"/>
                  </a:lnTo>
                  <a:lnTo>
                    <a:pt x="249" y="2939"/>
                  </a:lnTo>
                  <a:lnTo>
                    <a:pt x="249" y="2936"/>
                  </a:lnTo>
                  <a:lnTo>
                    <a:pt x="249" y="2946"/>
                  </a:lnTo>
                  <a:lnTo>
                    <a:pt x="249" y="2946"/>
                  </a:lnTo>
                  <a:lnTo>
                    <a:pt x="249" y="2939"/>
                  </a:lnTo>
                  <a:lnTo>
                    <a:pt x="249" y="2943"/>
                  </a:lnTo>
                  <a:lnTo>
                    <a:pt x="249" y="2949"/>
                  </a:lnTo>
                  <a:lnTo>
                    <a:pt x="249" y="2946"/>
                  </a:lnTo>
                  <a:lnTo>
                    <a:pt x="249" y="2939"/>
                  </a:lnTo>
                  <a:lnTo>
                    <a:pt x="249" y="2946"/>
                  </a:lnTo>
                  <a:lnTo>
                    <a:pt x="249" y="2939"/>
                  </a:lnTo>
                  <a:lnTo>
                    <a:pt x="252" y="2949"/>
                  </a:lnTo>
                  <a:lnTo>
                    <a:pt x="252" y="2943"/>
                  </a:lnTo>
                  <a:lnTo>
                    <a:pt x="252" y="2946"/>
                  </a:lnTo>
                  <a:lnTo>
                    <a:pt x="252" y="2943"/>
                  </a:lnTo>
                  <a:lnTo>
                    <a:pt x="252" y="2939"/>
                  </a:lnTo>
                  <a:lnTo>
                    <a:pt x="252" y="2946"/>
                  </a:lnTo>
                  <a:lnTo>
                    <a:pt x="252" y="2939"/>
                  </a:lnTo>
                  <a:lnTo>
                    <a:pt x="252" y="2946"/>
                  </a:lnTo>
                  <a:lnTo>
                    <a:pt x="252" y="2946"/>
                  </a:lnTo>
                  <a:lnTo>
                    <a:pt x="252" y="2939"/>
                  </a:lnTo>
                  <a:lnTo>
                    <a:pt x="252" y="2946"/>
                  </a:lnTo>
                  <a:lnTo>
                    <a:pt x="252" y="2939"/>
                  </a:lnTo>
                  <a:lnTo>
                    <a:pt x="252" y="2946"/>
                  </a:lnTo>
                  <a:lnTo>
                    <a:pt x="252" y="2943"/>
                  </a:lnTo>
                  <a:lnTo>
                    <a:pt x="252" y="2946"/>
                  </a:lnTo>
                  <a:lnTo>
                    <a:pt x="252" y="2939"/>
                  </a:lnTo>
                  <a:lnTo>
                    <a:pt x="256" y="2939"/>
                  </a:lnTo>
                  <a:lnTo>
                    <a:pt x="256" y="2949"/>
                  </a:lnTo>
                  <a:lnTo>
                    <a:pt x="256" y="2946"/>
                  </a:lnTo>
                  <a:lnTo>
                    <a:pt x="256" y="2939"/>
                  </a:lnTo>
                  <a:lnTo>
                    <a:pt x="256" y="2939"/>
                  </a:lnTo>
                  <a:lnTo>
                    <a:pt x="256" y="2946"/>
                  </a:lnTo>
                  <a:lnTo>
                    <a:pt x="256" y="2946"/>
                  </a:lnTo>
                  <a:lnTo>
                    <a:pt x="256" y="2939"/>
                  </a:lnTo>
                  <a:lnTo>
                    <a:pt x="256" y="2939"/>
                  </a:lnTo>
                  <a:lnTo>
                    <a:pt x="256" y="2946"/>
                  </a:lnTo>
                  <a:lnTo>
                    <a:pt x="256" y="2946"/>
                  </a:lnTo>
                  <a:lnTo>
                    <a:pt x="256" y="2939"/>
                  </a:lnTo>
                  <a:lnTo>
                    <a:pt x="256" y="2946"/>
                  </a:lnTo>
                  <a:lnTo>
                    <a:pt x="256" y="2932"/>
                  </a:lnTo>
                  <a:lnTo>
                    <a:pt x="256" y="2932"/>
                  </a:lnTo>
                  <a:lnTo>
                    <a:pt x="256" y="2943"/>
                  </a:lnTo>
                  <a:lnTo>
                    <a:pt x="259" y="2946"/>
                  </a:lnTo>
                  <a:lnTo>
                    <a:pt x="259" y="2939"/>
                  </a:lnTo>
                  <a:lnTo>
                    <a:pt x="259" y="2946"/>
                  </a:lnTo>
                  <a:lnTo>
                    <a:pt x="259" y="2936"/>
                  </a:lnTo>
                  <a:lnTo>
                    <a:pt x="259" y="2929"/>
                  </a:lnTo>
                  <a:lnTo>
                    <a:pt x="259" y="2946"/>
                  </a:lnTo>
                  <a:lnTo>
                    <a:pt x="259" y="2946"/>
                  </a:lnTo>
                  <a:lnTo>
                    <a:pt x="259" y="2939"/>
                  </a:lnTo>
                  <a:lnTo>
                    <a:pt x="259" y="2946"/>
                  </a:lnTo>
                  <a:lnTo>
                    <a:pt x="259" y="2932"/>
                  </a:lnTo>
                  <a:lnTo>
                    <a:pt x="259" y="2926"/>
                  </a:lnTo>
                  <a:lnTo>
                    <a:pt x="259" y="2943"/>
                  </a:lnTo>
                  <a:lnTo>
                    <a:pt x="259" y="2936"/>
                  </a:lnTo>
                  <a:lnTo>
                    <a:pt x="259" y="2943"/>
                  </a:lnTo>
                  <a:lnTo>
                    <a:pt x="259" y="2936"/>
                  </a:lnTo>
                  <a:lnTo>
                    <a:pt x="259" y="2946"/>
                  </a:lnTo>
                  <a:lnTo>
                    <a:pt x="262" y="2943"/>
                  </a:lnTo>
                  <a:lnTo>
                    <a:pt x="262" y="2929"/>
                  </a:lnTo>
                  <a:lnTo>
                    <a:pt x="262" y="2946"/>
                  </a:lnTo>
                  <a:lnTo>
                    <a:pt x="262" y="2939"/>
                  </a:lnTo>
                  <a:lnTo>
                    <a:pt x="262" y="2946"/>
                  </a:lnTo>
                  <a:lnTo>
                    <a:pt x="262" y="2936"/>
                  </a:lnTo>
                  <a:lnTo>
                    <a:pt x="262" y="2932"/>
                  </a:lnTo>
                  <a:lnTo>
                    <a:pt x="262" y="2943"/>
                  </a:lnTo>
                  <a:lnTo>
                    <a:pt x="262" y="2936"/>
                  </a:lnTo>
                  <a:lnTo>
                    <a:pt x="262" y="2946"/>
                  </a:lnTo>
                  <a:lnTo>
                    <a:pt x="262" y="2946"/>
                  </a:lnTo>
                  <a:lnTo>
                    <a:pt x="262" y="2939"/>
                  </a:lnTo>
                  <a:lnTo>
                    <a:pt x="262" y="2946"/>
                  </a:lnTo>
                  <a:lnTo>
                    <a:pt x="262" y="2936"/>
                  </a:lnTo>
                  <a:lnTo>
                    <a:pt x="262" y="2936"/>
                  </a:lnTo>
                  <a:lnTo>
                    <a:pt x="262" y="2946"/>
                  </a:lnTo>
                  <a:lnTo>
                    <a:pt x="266" y="2943"/>
                  </a:lnTo>
                  <a:lnTo>
                    <a:pt x="266" y="2936"/>
                  </a:lnTo>
                  <a:lnTo>
                    <a:pt x="266" y="2946"/>
                  </a:lnTo>
                  <a:lnTo>
                    <a:pt x="266" y="2939"/>
                  </a:lnTo>
                  <a:lnTo>
                    <a:pt x="266" y="2946"/>
                  </a:lnTo>
                  <a:lnTo>
                    <a:pt x="266" y="2939"/>
                  </a:lnTo>
                  <a:lnTo>
                    <a:pt x="266" y="2946"/>
                  </a:lnTo>
                  <a:lnTo>
                    <a:pt x="266" y="2936"/>
                  </a:lnTo>
                  <a:lnTo>
                    <a:pt x="266" y="2943"/>
                  </a:lnTo>
                  <a:lnTo>
                    <a:pt x="266" y="2939"/>
                  </a:lnTo>
                  <a:lnTo>
                    <a:pt x="266" y="2939"/>
                  </a:lnTo>
                  <a:lnTo>
                    <a:pt x="266" y="2946"/>
                  </a:lnTo>
                  <a:lnTo>
                    <a:pt x="266" y="2949"/>
                  </a:lnTo>
                  <a:lnTo>
                    <a:pt x="266" y="2939"/>
                  </a:lnTo>
                  <a:lnTo>
                    <a:pt x="266" y="2943"/>
                  </a:lnTo>
                  <a:lnTo>
                    <a:pt x="266" y="2939"/>
                  </a:lnTo>
                  <a:lnTo>
                    <a:pt x="269" y="2936"/>
                  </a:lnTo>
                  <a:lnTo>
                    <a:pt x="269" y="2946"/>
                  </a:lnTo>
                  <a:lnTo>
                    <a:pt x="269" y="2939"/>
                  </a:lnTo>
                  <a:lnTo>
                    <a:pt x="269" y="2946"/>
                  </a:lnTo>
                  <a:lnTo>
                    <a:pt x="269" y="2939"/>
                  </a:lnTo>
                  <a:lnTo>
                    <a:pt x="269" y="2946"/>
                  </a:lnTo>
                  <a:lnTo>
                    <a:pt x="269" y="2939"/>
                  </a:lnTo>
                  <a:lnTo>
                    <a:pt x="269" y="2946"/>
                  </a:lnTo>
                  <a:lnTo>
                    <a:pt x="269" y="2946"/>
                  </a:lnTo>
                  <a:lnTo>
                    <a:pt x="269" y="2939"/>
                  </a:lnTo>
                  <a:lnTo>
                    <a:pt x="269" y="2946"/>
                  </a:lnTo>
                  <a:lnTo>
                    <a:pt x="269" y="2939"/>
                  </a:lnTo>
                  <a:lnTo>
                    <a:pt x="269" y="2946"/>
                  </a:lnTo>
                  <a:lnTo>
                    <a:pt x="269" y="2939"/>
                  </a:lnTo>
                  <a:lnTo>
                    <a:pt x="269" y="2936"/>
                  </a:lnTo>
                  <a:lnTo>
                    <a:pt x="269" y="2943"/>
                  </a:lnTo>
                  <a:lnTo>
                    <a:pt x="273" y="2946"/>
                  </a:lnTo>
                  <a:lnTo>
                    <a:pt x="273" y="2869"/>
                  </a:lnTo>
                  <a:lnTo>
                    <a:pt x="273" y="2542"/>
                  </a:lnTo>
                  <a:lnTo>
                    <a:pt x="273" y="2909"/>
                  </a:lnTo>
                  <a:lnTo>
                    <a:pt x="273" y="2909"/>
                  </a:lnTo>
                  <a:lnTo>
                    <a:pt x="273" y="2939"/>
                  </a:lnTo>
                  <a:lnTo>
                    <a:pt x="273" y="2946"/>
                  </a:lnTo>
                  <a:lnTo>
                    <a:pt x="273" y="2865"/>
                  </a:lnTo>
                  <a:lnTo>
                    <a:pt x="273" y="2865"/>
                  </a:lnTo>
                  <a:lnTo>
                    <a:pt x="273" y="1695"/>
                  </a:lnTo>
                  <a:lnTo>
                    <a:pt x="273" y="2758"/>
                  </a:lnTo>
                  <a:lnTo>
                    <a:pt x="273" y="2939"/>
                  </a:lnTo>
                  <a:lnTo>
                    <a:pt x="273" y="2939"/>
                  </a:lnTo>
                  <a:lnTo>
                    <a:pt x="273" y="2899"/>
                  </a:lnTo>
                  <a:lnTo>
                    <a:pt x="273" y="2899"/>
                  </a:lnTo>
                  <a:lnTo>
                    <a:pt x="273" y="703"/>
                  </a:lnTo>
                  <a:lnTo>
                    <a:pt x="276" y="2297"/>
                  </a:lnTo>
                  <a:lnTo>
                    <a:pt x="276" y="2916"/>
                  </a:lnTo>
                  <a:lnTo>
                    <a:pt x="276" y="2916"/>
                  </a:lnTo>
                  <a:lnTo>
                    <a:pt x="276" y="2936"/>
                  </a:lnTo>
                  <a:lnTo>
                    <a:pt x="276" y="2932"/>
                  </a:lnTo>
                  <a:lnTo>
                    <a:pt x="276" y="407"/>
                  </a:lnTo>
                  <a:lnTo>
                    <a:pt x="276" y="1644"/>
                  </a:lnTo>
                  <a:lnTo>
                    <a:pt x="276" y="2902"/>
                  </a:lnTo>
                  <a:lnTo>
                    <a:pt x="276" y="2902"/>
                  </a:lnTo>
                  <a:lnTo>
                    <a:pt x="276" y="2929"/>
                  </a:lnTo>
                  <a:lnTo>
                    <a:pt x="276" y="2922"/>
                  </a:lnTo>
                  <a:lnTo>
                    <a:pt x="276" y="1136"/>
                  </a:lnTo>
                  <a:lnTo>
                    <a:pt x="276" y="1483"/>
                  </a:lnTo>
                  <a:lnTo>
                    <a:pt x="276" y="2899"/>
                  </a:lnTo>
                  <a:lnTo>
                    <a:pt x="276" y="2899"/>
                  </a:lnTo>
                  <a:lnTo>
                    <a:pt x="276" y="2929"/>
                  </a:lnTo>
                  <a:lnTo>
                    <a:pt x="279" y="2932"/>
                  </a:lnTo>
                  <a:lnTo>
                    <a:pt x="279" y="2088"/>
                  </a:lnTo>
                  <a:lnTo>
                    <a:pt x="279" y="2088"/>
                  </a:lnTo>
                  <a:lnTo>
                    <a:pt x="279" y="2906"/>
                  </a:lnTo>
                  <a:lnTo>
                    <a:pt x="279" y="2906"/>
                  </a:lnTo>
                  <a:lnTo>
                    <a:pt x="279" y="2929"/>
                  </a:lnTo>
                  <a:lnTo>
                    <a:pt x="279" y="2932"/>
                  </a:lnTo>
                  <a:lnTo>
                    <a:pt x="279" y="2697"/>
                  </a:lnTo>
                  <a:lnTo>
                    <a:pt x="279" y="2697"/>
                  </a:lnTo>
                  <a:lnTo>
                    <a:pt x="279" y="2926"/>
                  </a:lnTo>
                  <a:lnTo>
                    <a:pt x="279" y="2916"/>
                  </a:lnTo>
                  <a:lnTo>
                    <a:pt x="279" y="2932"/>
                  </a:lnTo>
                  <a:lnTo>
                    <a:pt x="279" y="2936"/>
                  </a:lnTo>
                  <a:lnTo>
                    <a:pt x="279" y="2879"/>
                  </a:lnTo>
                  <a:lnTo>
                    <a:pt x="279" y="2872"/>
                  </a:lnTo>
                  <a:lnTo>
                    <a:pt x="279" y="2932"/>
                  </a:lnTo>
                  <a:lnTo>
                    <a:pt x="283" y="2932"/>
                  </a:lnTo>
                  <a:lnTo>
                    <a:pt x="283" y="2939"/>
                  </a:lnTo>
                  <a:lnTo>
                    <a:pt x="283" y="2939"/>
                  </a:lnTo>
                  <a:lnTo>
                    <a:pt x="283" y="2929"/>
                  </a:lnTo>
                  <a:lnTo>
                    <a:pt x="283" y="2919"/>
                  </a:lnTo>
                  <a:lnTo>
                    <a:pt x="283" y="2939"/>
                  </a:lnTo>
                  <a:lnTo>
                    <a:pt x="283" y="2932"/>
                  </a:lnTo>
                  <a:lnTo>
                    <a:pt x="283" y="2943"/>
                  </a:lnTo>
                  <a:lnTo>
                    <a:pt x="283" y="2936"/>
                  </a:lnTo>
                  <a:lnTo>
                    <a:pt x="283" y="2943"/>
                  </a:lnTo>
                  <a:lnTo>
                    <a:pt x="283" y="2932"/>
                  </a:lnTo>
                  <a:lnTo>
                    <a:pt x="283" y="2939"/>
                  </a:lnTo>
                  <a:lnTo>
                    <a:pt x="283" y="2943"/>
                  </a:lnTo>
                  <a:lnTo>
                    <a:pt x="283" y="2932"/>
                  </a:lnTo>
                  <a:lnTo>
                    <a:pt x="283" y="2936"/>
                  </a:lnTo>
                  <a:lnTo>
                    <a:pt x="283" y="2946"/>
                  </a:lnTo>
                  <a:lnTo>
                    <a:pt x="286" y="2946"/>
                  </a:lnTo>
                  <a:lnTo>
                    <a:pt x="286" y="2936"/>
                  </a:lnTo>
                  <a:lnTo>
                    <a:pt x="286" y="2946"/>
                  </a:lnTo>
                  <a:lnTo>
                    <a:pt x="286" y="2929"/>
                  </a:lnTo>
                  <a:lnTo>
                    <a:pt x="286" y="2929"/>
                  </a:lnTo>
                  <a:lnTo>
                    <a:pt x="286" y="2946"/>
                  </a:lnTo>
                  <a:lnTo>
                    <a:pt x="286" y="2939"/>
                  </a:lnTo>
                  <a:lnTo>
                    <a:pt x="286" y="2949"/>
                  </a:lnTo>
                  <a:lnTo>
                    <a:pt x="286" y="2936"/>
                  </a:lnTo>
                  <a:lnTo>
                    <a:pt x="286" y="2943"/>
                  </a:lnTo>
                  <a:lnTo>
                    <a:pt x="286" y="2943"/>
                  </a:lnTo>
                  <a:lnTo>
                    <a:pt x="286" y="2936"/>
                  </a:lnTo>
                  <a:lnTo>
                    <a:pt x="286" y="2943"/>
                  </a:lnTo>
                  <a:lnTo>
                    <a:pt x="286" y="2936"/>
                  </a:lnTo>
                  <a:lnTo>
                    <a:pt x="286" y="2939"/>
                  </a:lnTo>
                  <a:lnTo>
                    <a:pt x="286" y="2943"/>
                  </a:lnTo>
                  <a:lnTo>
                    <a:pt x="289" y="2943"/>
                  </a:lnTo>
                  <a:lnTo>
                    <a:pt x="289" y="2932"/>
                  </a:lnTo>
                  <a:lnTo>
                    <a:pt x="289" y="2939"/>
                  </a:lnTo>
                  <a:lnTo>
                    <a:pt x="289" y="2943"/>
                  </a:lnTo>
                  <a:lnTo>
                    <a:pt x="289" y="2946"/>
                  </a:lnTo>
                  <a:lnTo>
                    <a:pt x="289" y="2939"/>
                  </a:lnTo>
                  <a:lnTo>
                    <a:pt x="289" y="2939"/>
                  </a:lnTo>
                  <a:lnTo>
                    <a:pt x="289" y="2943"/>
                  </a:lnTo>
                  <a:lnTo>
                    <a:pt x="289" y="2936"/>
                  </a:lnTo>
                  <a:lnTo>
                    <a:pt x="289" y="2943"/>
                  </a:lnTo>
                  <a:lnTo>
                    <a:pt x="289" y="2936"/>
                  </a:lnTo>
                  <a:lnTo>
                    <a:pt x="289" y="2946"/>
                  </a:lnTo>
                  <a:lnTo>
                    <a:pt x="289" y="2946"/>
                  </a:lnTo>
                  <a:lnTo>
                    <a:pt x="289" y="2936"/>
                  </a:lnTo>
                  <a:lnTo>
                    <a:pt x="289" y="2932"/>
                  </a:lnTo>
                  <a:lnTo>
                    <a:pt x="289" y="2943"/>
                  </a:lnTo>
                  <a:lnTo>
                    <a:pt x="293" y="2939"/>
                  </a:lnTo>
                  <a:lnTo>
                    <a:pt x="293" y="2943"/>
                  </a:lnTo>
                  <a:lnTo>
                    <a:pt x="293" y="2946"/>
                  </a:lnTo>
                  <a:lnTo>
                    <a:pt x="293" y="2936"/>
                  </a:lnTo>
                  <a:lnTo>
                    <a:pt x="293" y="2946"/>
                  </a:lnTo>
                  <a:lnTo>
                    <a:pt x="293" y="2936"/>
                  </a:lnTo>
                  <a:lnTo>
                    <a:pt x="293" y="2936"/>
                  </a:lnTo>
                  <a:lnTo>
                    <a:pt x="293" y="2946"/>
                  </a:lnTo>
                  <a:lnTo>
                    <a:pt x="293" y="2946"/>
                  </a:lnTo>
                  <a:lnTo>
                    <a:pt x="293" y="2939"/>
                  </a:lnTo>
                  <a:lnTo>
                    <a:pt x="293" y="2936"/>
                  </a:lnTo>
                  <a:lnTo>
                    <a:pt x="293" y="2946"/>
                  </a:lnTo>
                  <a:lnTo>
                    <a:pt x="293" y="2943"/>
                  </a:lnTo>
                  <a:lnTo>
                    <a:pt x="293" y="2936"/>
                  </a:lnTo>
                  <a:lnTo>
                    <a:pt x="293" y="2943"/>
                  </a:lnTo>
                  <a:lnTo>
                    <a:pt x="293" y="2939"/>
                  </a:lnTo>
                  <a:lnTo>
                    <a:pt x="296" y="2939"/>
                  </a:lnTo>
                  <a:lnTo>
                    <a:pt x="296" y="2943"/>
                  </a:lnTo>
                  <a:lnTo>
                    <a:pt x="296" y="2932"/>
                  </a:lnTo>
                  <a:lnTo>
                    <a:pt x="296" y="2943"/>
                  </a:lnTo>
                  <a:lnTo>
                    <a:pt x="296" y="2939"/>
                  </a:lnTo>
                  <a:lnTo>
                    <a:pt x="296" y="2943"/>
                  </a:lnTo>
                  <a:lnTo>
                    <a:pt x="296" y="2943"/>
                  </a:lnTo>
                  <a:lnTo>
                    <a:pt x="296" y="2936"/>
                  </a:lnTo>
                  <a:lnTo>
                    <a:pt x="296" y="2943"/>
                  </a:lnTo>
                  <a:lnTo>
                    <a:pt x="296" y="2936"/>
                  </a:lnTo>
                  <a:lnTo>
                    <a:pt x="296" y="2939"/>
                  </a:lnTo>
                  <a:lnTo>
                    <a:pt x="296" y="2946"/>
                  </a:lnTo>
                  <a:lnTo>
                    <a:pt x="296" y="2936"/>
                  </a:lnTo>
                  <a:lnTo>
                    <a:pt x="296" y="2943"/>
                  </a:lnTo>
                  <a:lnTo>
                    <a:pt x="296" y="2943"/>
                  </a:lnTo>
                  <a:lnTo>
                    <a:pt x="296" y="2939"/>
                  </a:lnTo>
                  <a:lnTo>
                    <a:pt x="299" y="2943"/>
                  </a:lnTo>
                  <a:lnTo>
                    <a:pt x="299" y="2932"/>
                  </a:lnTo>
                  <a:lnTo>
                    <a:pt x="299" y="2943"/>
                  </a:lnTo>
                  <a:lnTo>
                    <a:pt x="299" y="2932"/>
                  </a:lnTo>
                  <a:lnTo>
                    <a:pt x="299" y="2936"/>
                  </a:lnTo>
                  <a:lnTo>
                    <a:pt x="299" y="2946"/>
                  </a:lnTo>
                  <a:lnTo>
                    <a:pt x="299" y="2936"/>
                  </a:lnTo>
                  <a:lnTo>
                    <a:pt x="299" y="2946"/>
                  </a:lnTo>
                  <a:lnTo>
                    <a:pt x="299" y="2936"/>
                  </a:lnTo>
                  <a:lnTo>
                    <a:pt x="299" y="2943"/>
                  </a:lnTo>
                  <a:lnTo>
                    <a:pt x="299" y="2943"/>
                  </a:lnTo>
                  <a:lnTo>
                    <a:pt x="299" y="2936"/>
                  </a:lnTo>
                  <a:lnTo>
                    <a:pt x="299" y="2946"/>
                  </a:lnTo>
                  <a:lnTo>
                    <a:pt x="299" y="2932"/>
                  </a:lnTo>
                  <a:lnTo>
                    <a:pt x="299" y="2943"/>
                  </a:lnTo>
                  <a:lnTo>
                    <a:pt x="299" y="2936"/>
                  </a:lnTo>
                  <a:lnTo>
                    <a:pt x="303" y="2932"/>
                  </a:lnTo>
                  <a:lnTo>
                    <a:pt x="303" y="2943"/>
                  </a:lnTo>
                  <a:lnTo>
                    <a:pt x="303" y="2946"/>
                  </a:lnTo>
                  <a:lnTo>
                    <a:pt x="303" y="2932"/>
                  </a:lnTo>
                  <a:lnTo>
                    <a:pt x="303" y="2946"/>
                  </a:lnTo>
                  <a:lnTo>
                    <a:pt x="303" y="2932"/>
                  </a:lnTo>
                  <a:lnTo>
                    <a:pt x="303" y="2932"/>
                  </a:lnTo>
                  <a:lnTo>
                    <a:pt x="303" y="2943"/>
                  </a:lnTo>
                  <a:lnTo>
                    <a:pt x="303" y="2936"/>
                  </a:lnTo>
                  <a:lnTo>
                    <a:pt x="303" y="2943"/>
                  </a:lnTo>
                  <a:lnTo>
                    <a:pt x="303" y="2943"/>
                  </a:lnTo>
                  <a:lnTo>
                    <a:pt x="303" y="2936"/>
                  </a:lnTo>
                  <a:lnTo>
                    <a:pt x="303" y="2929"/>
                  </a:lnTo>
                  <a:lnTo>
                    <a:pt x="303" y="2943"/>
                  </a:lnTo>
                  <a:lnTo>
                    <a:pt x="303" y="2939"/>
                  </a:lnTo>
                  <a:lnTo>
                    <a:pt x="303" y="2943"/>
                  </a:lnTo>
                  <a:lnTo>
                    <a:pt x="306" y="2939"/>
                  </a:lnTo>
                  <a:lnTo>
                    <a:pt x="306" y="2932"/>
                  </a:lnTo>
                  <a:lnTo>
                    <a:pt x="306" y="2936"/>
                  </a:lnTo>
                  <a:lnTo>
                    <a:pt x="306" y="2943"/>
                  </a:lnTo>
                  <a:lnTo>
                    <a:pt x="306" y="2943"/>
                  </a:lnTo>
                  <a:lnTo>
                    <a:pt x="306" y="2936"/>
                  </a:lnTo>
                  <a:lnTo>
                    <a:pt x="306" y="2943"/>
                  </a:lnTo>
                  <a:lnTo>
                    <a:pt x="306" y="2939"/>
                  </a:lnTo>
                  <a:lnTo>
                    <a:pt x="306" y="2943"/>
                  </a:lnTo>
                  <a:lnTo>
                    <a:pt x="306" y="2932"/>
                  </a:lnTo>
                  <a:lnTo>
                    <a:pt x="306" y="2943"/>
                  </a:lnTo>
                  <a:lnTo>
                    <a:pt x="306" y="2929"/>
                  </a:lnTo>
                  <a:lnTo>
                    <a:pt x="306" y="2946"/>
                  </a:lnTo>
                  <a:lnTo>
                    <a:pt x="306" y="2936"/>
                  </a:lnTo>
                  <a:lnTo>
                    <a:pt x="306" y="2936"/>
                  </a:lnTo>
                  <a:lnTo>
                    <a:pt x="306" y="2943"/>
                  </a:lnTo>
                  <a:lnTo>
                    <a:pt x="310" y="2943"/>
                  </a:lnTo>
                  <a:lnTo>
                    <a:pt x="310" y="2932"/>
                  </a:lnTo>
                  <a:lnTo>
                    <a:pt x="310" y="2936"/>
                  </a:lnTo>
                  <a:lnTo>
                    <a:pt x="310" y="2946"/>
                  </a:lnTo>
                  <a:lnTo>
                    <a:pt x="310" y="2946"/>
                  </a:lnTo>
                  <a:lnTo>
                    <a:pt x="310" y="2936"/>
                  </a:lnTo>
                  <a:lnTo>
                    <a:pt x="310" y="2936"/>
                  </a:lnTo>
                  <a:lnTo>
                    <a:pt x="310" y="2943"/>
                  </a:lnTo>
                  <a:lnTo>
                    <a:pt x="310" y="2943"/>
                  </a:lnTo>
                  <a:lnTo>
                    <a:pt x="310" y="2932"/>
                  </a:lnTo>
                  <a:lnTo>
                    <a:pt x="310" y="2943"/>
                  </a:lnTo>
                  <a:lnTo>
                    <a:pt x="310" y="2936"/>
                  </a:lnTo>
                  <a:lnTo>
                    <a:pt x="310" y="2936"/>
                  </a:lnTo>
                  <a:lnTo>
                    <a:pt x="310" y="2943"/>
                  </a:lnTo>
                  <a:lnTo>
                    <a:pt x="310" y="2936"/>
                  </a:lnTo>
                  <a:lnTo>
                    <a:pt x="310" y="2946"/>
                  </a:lnTo>
                  <a:lnTo>
                    <a:pt x="313" y="2943"/>
                  </a:lnTo>
                  <a:lnTo>
                    <a:pt x="313" y="2936"/>
                  </a:lnTo>
                  <a:lnTo>
                    <a:pt x="313" y="2943"/>
                  </a:lnTo>
                  <a:lnTo>
                    <a:pt x="313" y="2936"/>
                  </a:lnTo>
                  <a:lnTo>
                    <a:pt x="313" y="2943"/>
                  </a:lnTo>
                  <a:lnTo>
                    <a:pt x="313" y="2936"/>
                  </a:lnTo>
                  <a:lnTo>
                    <a:pt x="313" y="2939"/>
                  </a:lnTo>
                  <a:lnTo>
                    <a:pt x="313" y="2932"/>
                  </a:lnTo>
                  <a:lnTo>
                    <a:pt x="313" y="2932"/>
                  </a:lnTo>
                  <a:lnTo>
                    <a:pt x="313" y="2943"/>
                  </a:lnTo>
                  <a:lnTo>
                    <a:pt x="313" y="2943"/>
                  </a:lnTo>
                  <a:lnTo>
                    <a:pt x="313" y="2932"/>
                  </a:lnTo>
                  <a:lnTo>
                    <a:pt x="313" y="2939"/>
                  </a:lnTo>
                  <a:lnTo>
                    <a:pt x="313" y="2932"/>
                  </a:lnTo>
                  <a:lnTo>
                    <a:pt x="313" y="2932"/>
                  </a:lnTo>
                  <a:lnTo>
                    <a:pt x="313" y="2943"/>
                  </a:lnTo>
                  <a:lnTo>
                    <a:pt x="316" y="2932"/>
                  </a:lnTo>
                  <a:lnTo>
                    <a:pt x="316" y="2939"/>
                  </a:lnTo>
                  <a:lnTo>
                    <a:pt x="316" y="2939"/>
                  </a:lnTo>
                  <a:lnTo>
                    <a:pt x="316" y="2929"/>
                  </a:lnTo>
                  <a:lnTo>
                    <a:pt x="316" y="2929"/>
                  </a:lnTo>
                  <a:lnTo>
                    <a:pt x="316" y="2936"/>
                  </a:lnTo>
                  <a:lnTo>
                    <a:pt x="316" y="2939"/>
                  </a:lnTo>
                  <a:lnTo>
                    <a:pt x="316" y="2929"/>
                  </a:lnTo>
                  <a:lnTo>
                    <a:pt x="316" y="2936"/>
                  </a:lnTo>
                  <a:lnTo>
                    <a:pt x="316" y="2929"/>
                  </a:lnTo>
                  <a:lnTo>
                    <a:pt x="316" y="2929"/>
                  </a:lnTo>
                  <a:lnTo>
                    <a:pt x="316" y="2943"/>
                  </a:lnTo>
                  <a:lnTo>
                    <a:pt x="316" y="2929"/>
                  </a:lnTo>
                  <a:lnTo>
                    <a:pt x="316" y="2939"/>
                  </a:lnTo>
                  <a:lnTo>
                    <a:pt x="316" y="2939"/>
                  </a:lnTo>
                  <a:lnTo>
                    <a:pt x="316" y="2932"/>
                  </a:lnTo>
                  <a:lnTo>
                    <a:pt x="320" y="2939"/>
                  </a:lnTo>
                  <a:lnTo>
                    <a:pt x="320" y="2932"/>
                  </a:lnTo>
                  <a:lnTo>
                    <a:pt x="320" y="2932"/>
                  </a:lnTo>
                  <a:lnTo>
                    <a:pt x="320" y="2946"/>
                  </a:lnTo>
                  <a:lnTo>
                    <a:pt x="320" y="2936"/>
                  </a:lnTo>
                  <a:lnTo>
                    <a:pt x="320" y="2943"/>
                  </a:lnTo>
                  <a:lnTo>
                    <a:pt x="320" y="2932"/>
                  </a:lnTo>
                  <a:lnTo>
                    <a:pt x="320" y="2943"/>
                  </a:lnTo>
                  <a:lnTo>
                    <a:pt x="320" y="2932"/>
                  </a:lnTo>
                  <a:lnTo>
                    <a:pt x="320" y="2943"/>
                  </a:lnTo>
                  <a:lnTo>
                    <a:pt x="320" y="2943"/>
                  </a:lnTo>
                  <a:lnTo>
                    <a:pt x="320" y="2932"/>
                  </a:lnTo>
                  <a:lnTo>
                    <a:pt x="320" y="2943"/>
                  </a:lnTo>
                  <a:lnTo>
                    <a:pt x="320" y="2932"/>
                  </a:lnTo>
                  <a:lnTo>
                    <a:pt x="320" y="2936"/>
                  </a:lnTo>
                  <a:lnTo>
                    <a:pt x="320" y="2943"/>
                  </a:lnTo>
                  <a:lnTo>
                    <a:pt x="323" y="2939"/>
                  </a:lnTo>
                  <a:lnTo>
                    <a:pt x="323" y="2946"/>
                  </a:lnTo>
                  <a:lnTo>
                    <a:pt x="323" y="2943"/>
                  </a:lnTo>
                  <a:lnTo>
                    <a:pt x="323" y="2939"/>
                  </a:lnTo>
                  <a:lnTo>
                    <a:pt x="323" y="2939"/>
                  </a:lnTo>
                  <a:lnTo>
                    <a:pt x="323" y="2943"/>
                  </a:lnTo>
                  <a:lnTo>
                    <a:pt x="323" y="2939"/>
                  </a:lnTo>
                  <a:lnTo>
                    <a:pt x="323" y="2946"/>
                  </a:lnTo>
                  <a:lnTo>
                    <a:pt x="323" y="2939"/>
                  </a:lnTo>
                  <a:lnTo>
                    <a:pt x="323" y="2946"/>
                  </a:lnTo>
                  <a:lnTo>
                    <a:pt x="323" y="2943"/>
                  </a:lnTo>
                  <a:lnTo>
                    <a:pt x="323" y="2932"/>
                  </a:lnTo>
                  <a:lnTo>
                    <a:pt x="323" y="2946"/>
                  </a:lnTo>
                  <a:lnTo>
                    <a:pt x="323" y="2936"/>
                  </a:lnTo>
                  <a:lnTo>
                    <a:pt x="323" y="2939"/>
                  </a:lnTo>
                  <a:lnTo>
                    <a:pt x="323" y="2943"/>
                  </a:lnTo>
                  <a:lnTo>
                    <a:pt x="326" y="2943"/>
                  </a:lnTo>
                  <a:lnTo>
                    <a:pt x="326" y="2939"/>
                  </a:lnTo>
                  <a:lnTo>
                    <a:pt x="326" y="2946"/>
                  </a:lnTo>
                  <a:lnTo>
                    <a:pt x="326" y="2939"/>
                  </a:lnTo>
                  <a:lnTo>
                    <a:pt x="326" y="2946"/>
                  </a:lnTo>
                  <a:lnTo>
                    <a:pt x="326" y="2939"/>
                  </a:lnTo>
                  <a:lnTo>
                    <a:pt x="326" y="2939"/>
                  </a:lnTo>
                  <a:lnTo>
                    <a:pt x="326" y="2943"/>
                  </a:lnTo>
                  <a:lnTo>
                    <a:pt x="326" y="2939"/>
                  </a:lnTo>
                  <a:lnTo>
                    <a:pt x="326" y="2943"/>
                  </a:lnTo>
                  <a:lnTo>
                    <a:pt x="326" y="2949"/>
                  </a:lnTo>
                  <a:lnTo>
                    <a:pt x="326" y="2936"/>
                  </a:lnTo>
                  <a:lnTo>
                    <a:pt x="326" y="2936"/>
                  </a:lnTo>
                  <a:lnTo>
                    <a:pt x="326" y="2946"/>
                  </a:lnTo>
                  <a:lnTo>
                    <a:pt x="326" y="2939"/>
                  </a:lnTo>
                  <a:lnTo>
                    <a:pt x="326" y="2946"/>
                  </a:lnTo>
                  <a:lnTo>
                    <a:pt x="330" y="2946"/>
                  </a:lnTo>
                  <a:lnTo>
                    <a:pt x="330" y="2939"/>
                  </a:lnTo>
                  <a:lnTo>
                    <a:pt x="330" y="2946"/>
                  </a:lnTo>
                  <a:lnTo>
                    <a:pt x="330" y="2939"/>
                  </a:lnTo>
                  <a:lnTo>
                    <a:pt x="330" y="2936"/>
                  </a:lnTo>
                  <a:lnTo>
                    <a:pt x="330" y="2946"/>
                  </a:lnTo>
                  <a:lnTo>
                    <a:pt x="330" y="2946"/>
                  </a:lnTo>
                  <a:lnTo>
                    <a:pt x="330" y="2936"/>
                  </a:lnTo>
                  <a:lnTo>
                    <a:pt x="330" y="2943"/>
                  </a:lnTo>
                  <a:lnTo>
                    <a:pt x="330" y="2936"/>
                  </a:lnTo>
                  <a:lnTo>
                    <a:pt x="330" y="2936"/>
                  </a:lnTo>
                  <a:lnTo>
                    <a:pt x="330" y="2946"/>
                  </a:lnTo>
                  <a:lnTo>
                    <a:pt x="330" y="2946"/>
                  </a:lnTo>
                  <a:lnTo>
                    <a:pt x="330" y="2939"/>
                  </a:lnTo>
                  <a:lnTo>
                    <a:pt x="330" y="2939"/>
                  </a:lnTo>
                  <a:lnTo>
                    <a:pt x="330" y="2943"/>
                  </a:lnTo>
                  <a:lnTo>
                    <a:pt x="333" y="2939"/>
                  </a:lnTo>
                  <a:lnTo>
                    <a:pt x="333" y="2943"/>
                  </a:lnTo>
                  <a:lnTo>
                    <a:pt x="333" y="2946"/>
                  </a:lnTo>
                  <a:lnTo>
                    <a:pt x="333" y="2939"/>
                  </a:lnTo>
                  <a:lnTo>
                    <a:pt x="333" y="2946"/>
                  </a:lnTo>
                  <a:lnTo>
                    <a:pt x="333" y="2939"/>
                  </a:lnTo>
                  <a:lnTo>
                    <a:pt x="333" y="2946"/>
                  </a:lnTo>
                  <a:lnTo>
                    <a:pt x="333" y="2939"/>
                  </a:lnTo>
                  <a:lnTo>
                    <a:pt x="333" y="2946"/>
                  </a:lnTo>
                  <a:lnTo>
                    <a:pt x="333" y="2939"/>
                  </a:lnTo>
                  <a:lnTo>
                    <a:pt x="333" y="2946"/>
                  </a:lnTo>
                  <a:lnTo>
                    <a:pt x="333" y="2939"/>
                  </a:lnTo>
                  <a:lnTo>
                    <a:pt x="333" y="2946"/>
                  </a:lnTo>
                  <a:lnTo>
                    <a:pt x="333" y="2936"/>
                  </a:lnTo>
                  <a:lnTo>
                    <a:pt x="333" y="2943"/>
                  </a:lnTo>
                  <a:lnTo>
                    <a:pt x="333" y="2936"/>
                  </a:lnTo>
                  <a:lnTo>
                    <a:pt x="336" y="2946"/>
                  </a:lnTo>
                  <a:lnTo>
                    <a:pt x="336" y="2939"/>
                  </a:lnTo>
                  <a:lnTo>
                    <a:pt x="336" y="2939"/>
                  </a:lnTo>
                  <a:lnTo>
                    <a:pt x="336" y="2946"/>
                  </a:lnTo>
                  <a:lnTo>
                    <a:pt x="336" y="2939"/>
                  </a:lnTo>
                  <a:lnTo>
                    <a:pt x="336" y="2949"/>
                  </a:lnTo>
                  <a:lnTo>
                    <a:pt x="336" y="2939"/>
                  </a:lnTo>
                  <a:lnTo>
                    <a:pt x="336" y="2946"/>
                  </a:lnTo>
                  <a:lnTo>
                    <a:pt x="336" y="2939"/>
                  </a:lnTo>
                  <a:lnTo>
                    <a:pt x="336" y="2946"/>
                  </a:lnTo>
                  <a:lnTo>
                    <a:pt x="336" y="2946"/>
                  </a:lnTo>
                  <a:lnTo>
                    <a:pt x="336" y="2939"/>
                  </a:lnTo>
                  <a:lnTo>
                    <a:pt x="336" y="2939"/>
                  </a:lnTo>
                  <a:lnTo>
                    <a:pt x="336" y="2946"/>
                  </a:lnTo>
                  <a:lnTo>
                    <a:pt x="336" y="2946"/>
                  </a:lnTo>
                  <a:lnTo>
                    <a:pt x="336" y="2943"/>
                  </a:lnTo>
                  <a:lnTo>
                    <a:pt x="340" y="2943"/>
                  </a:lnTo>
                  <a:lnTo>
                    <a:pt x="340" y="2943"/>
                  </a:lnTo>
                  <a:lnTo>
                    <a:pt x="340" y="2946"/>
                  </a:lnTo>
                  <a:lnTo>
                    <a:pt x="340" y="2939"/>
                  </a:lnTo>
                  <a:lnTo>
                    <a:pt x="340" y="2946"/>
                  </a:lnTo>
                  <a:lnTo>
                    <a:pt x="340" y="2939"/>
                  </a:lnTo>
                  <a:lnTo>
                    <a:pt x="340" y="2943"/>
                  </a:lnTo>
                  <a:lnTo>
                    <a:pt x="340" y="2943"/>
                  </a:lnTo>
                  <a:lnTo>
                    <a:pt x="340" y="2946"/>
                  </a:lnTo>
                  <a:lnTo>
                    <a:pt x="340" y="2936"/>
                  </a:lnTo>
                  <a:lnTo>
                    <a:pt x="340" y="2939"/>
                  </a:lnTo>
                  <a:lnTo>
                    <a:pt x="340" y="2946"/>
                  </a:lnTo>
                  <a:lnTo>
                    <a:pt x="340" y="2949"/>
                  </a:lnTo>
                  <a:lnTo>
                    <a:pt x="340" y="2939"/>
                  </a:lnTo>
                  <a:lnTo>
                    <a:pt x="340" y="2946"/>
                  </a:lnTo>
                  <a:lnTo>
                    <a:pt x="340" y="2939"/>
                  </a:lnTo>
                  <a:lnTo>
                    <a:pt x="343" y="2939"/>
                  </a:lnTo>
                  <a:lnTo>
                    <a:pt x="343" y="2946"/>
                  </a:lnTo>
                  <a:lnTo>
                    <a:pt x="343" y="2939"/>
                  </a:lnTo>
                  <a:lnTo>
                    <a:pt x="343" y="2946"/>
                  </a:lnTo>
                  <a:lnTo>
                    <a:pt x="343" y="2939"/>
                  </a:lnTo>
                  <a:lnTo>
                    <a:pt x="343" y="2946"/>
                  </a:lnTo>
                  <a:lnTo>
                    <a:pt x="343" y="2939"/>
                  </a:lnTo>
                  <a:lnTo>
                    <a:pt x="343" y="2946"/>
                  </a:lnTo>
                  <a:lnTo>
                    <a:pt x="343" y="2946"/>
                  </a:lnTo>
                  <a:lnTo>
                    <a:pt x="343" y="2939"/>
                  </a:lnTo>
                  <a:lnTo>
                    <a:pt x="343" y="2946"/>
                  </a:lnTo>
                  <a:lnTo>
                    <a:pt x="343" y="2936"/>
                  </a:lnTo>
                  <a:lnTo>
                    <a:pt x="343" y="2936"/>
                  </a:lnTo>
                  <a:lnTo>
                    <a:pt x="343" y="2946"/>
                  </a:lnTo>
                  <a:lnTo>
                    <a:pt x="343" y="2939"/>
                  </a:lnTo>
                  <a:lnTo>
                    <a:pt x="343" y="2946"/>
                  </a:lnTo>
                  <a:lnTo>
                    <a:pt x="347" y="2946"/>
                  </a:lnTo>
                  <a:lnTo>
                    <a:pt x="347" y="2939"/>
                  </a:lnTo>
                  <a:lnTo>
                    <a:pt x="347" y="2943"/>
                  </a:lnTo>
                  <a:lnTo>
                    <a:pt x="347" y="2939"/>
                  </a:lnTo>
                  <a:lnTo>
                    <a:pt x="347" y="2939"/>
                  </a:lnTo>
                  <a:lnTo>
                    <a:pt x="347" y="2946"/>
                  </a:lnTo>
                  <a:lnTo>
                    <a:pt x="347" y="2939"/>
                  </a:lnTo>
                  <a:lnTo>
                    <a:pt x="347" y="2949"/>
                  </a:lnTo>
                  <a:lnTo>
                    <a:pt x="347" y="2939"/>
                  </a:lnTo>
                  <a:lnTo>
                    <a:pt x="347" y="2946"/>
                  </a:lnTo>
                  <a:lnTo>
                    <a:pt x="347" y="2939"/>
                  </a:lnTo>
                  <a:lnTo>
                    <a:pt x="347" y="2949"/>
                  </a:lnTo>
                  <a:lnTo>
                    <a:pt x="347" y="2949"/>
                  </a:lnTo>
                  <a:lnTo>
                    <a:pt x="347" y="2939"/>
                  </a:lnTo>
                  <a:lnTo>
                    <a:pt x="347" y="2939"/>
                  </a:lnTo>
                  <a:lnTo>
                    <a:pt x="347" y="2949"/>
                  </a:lnTo>
                  <a:lnTo>
                    <a:pt x="350" y="2939"/>
                  </a:lnTo>
                  <a:lnTo>
                    <a:pt x="350" y="2946"/>
                  </a:lnTo>
                  <a:lnTo>
                    <a:pt x="350" y="2939"/>
                  </a:lnTo>
                  <a:lnTo>
                    <a:pt x="350" y="2949"/>
                  </a:lnTo>
                  <a:lnTo>
                    <a:pt x="350" y="2939"/>
                  </a:lnTo>
                  <a:lnTo>
                    <a:pt x="350" y="2946"/>
                  </a:lnTo>
                  <a:lnTo>
                    <a:pt x="350" y="2939"/>
                  </a:lnTo>
                  <a:lnTo>
                    <a:pt x="350" y="2946"/>
                  </a:lnTo>
                  <a:lnTo>
                    <a:pt x="350" y="2943"/>
                  </a:lnTo>
                  <a:lnTo>
                    <a:pt x="350" y="2939"/>
                  </a:lnTo>
                  <a:lnTo>
                    <a:pt x="350" y="2946"/>
                  </a:lnTo>
                  <a:lnTo>
                    <a:pt x="350" y="2936"/>
                  </a:lnTo>
                  <a:lnTo>
                    <a:pt x="350" y="2936"/>
                  </a:lnTo>
                  <a:lnTo>
                    <a:pt x="350" y="2946"/>
                  </a:lnTo>
                  <a:lnTo>
                    <a:pt x="350" y="2946"/>
                  </a:lnTo>
                  <a:lnTo>
                    <a:pt x="350" y="2939"/>
                  </a:lnTo>
                  <a:lnTo>
                    <a:pt x="353" y="2939"/>
                  </a:lnTo>
                  <a:lnTo>
                    <a:pt x="353" y="2946"/>
                  </a:lnTo>
                  <a:lnTo>
                    <a:pt x="353" y="2946"/>
                  </a:lnTo>
                  <a:lnTo>
                    <a:pt x="353" y="2939"/>
                  </a:lnTo>
                  <a:lnTo>
                    <a:pt x="353" y="2943"/>
                  </a:lnTo>
                  <a:lnTo>
                    <a:pt x="353" y="2949"/>
                  </a:lnTo>
                  <a:lnTo>
                    <a:pt x="353" y="2949"/>
                  </a:lnTo>
                  <a:lnTo>
                    <a:pt x="353" y="2936"/>
                  </a:lnTo>
                  <a:lnTo>
                    <a:pt x="353" y="2939"/>
                  </a:lnTo>
                  <a:lnTo>
                    <a:pt x="353" y="2946"/>
                  </a:lnTo>
                  <a:lnTo>
                    <a:pt x="353" y="2932"/>
                  </a:lnTo>
                  <a:lnTo>
                    <a:pt x="353" y="2946"/>
                  </a:lnTo>
                  <a:lnTo>
                    <a:pt x="353" y="2946"/>
                  </a:lnTo>
                  <a:lnTo>
                    <a:pt x="353" y="2936"/>
                  </a:lnTo>
                  <a:lnTo>
                    <a:pt x="353" y="2939"/>
                  </a:lnTo>
                  <a:lnTo>
                    <a:pt x="353" y="2946"/>
                  </a:lnTo>
                  <a:lnTo>
                    <a:pt x="357" y="2939"/>
                  </a:lnTo>
                  <a:lnTo>
                    <a:pt x="357" y="2949"/>
                  </a:lnTo>
                  <a:lnTo>
                    <a:pt x="357" y="2939"/>
                  </a:lnTo>
                  <a:lnTo>
                    <a:pt x="357" y="2946"/>
                  </a:lnTo>
                  <a:lnTo>
                    <a:pt x="357" y="2946"/>
                  </a:lnTo>
                  <a:lnTo>
                    <a:pt x="357" y="2936"/>
                  </a:lnTo>
                  <a:lnTo>
                    <a:pt x="357" y="2943"/>
                  </a:lnTo>
                  <a:lnTo>
                    <a:pt x="357" y="2946"/>
                  </a:lnTo>
                  <a:lnTo>
                    <a:pt x="357" y="2939"/>
                  </a:lnTo>
                  <a:lnTo>
                    <a:pt x="357" y="2946"/>
                  </a:lnTo>
                  <a:lnTo>
                    <a:pt x="357" y="2939"/>
                  </a:lnTo>
                  <a:lnTo>
                    <a:pt x="357" y="2946"/>
                  </a:lnTo>
                  <a:lnTo>
                    <a:pt x="357" y="2949"/>
                  </a:lnTo>
                  <a:lnTo>
                    <a:pt x="357" y="2939"/>
                  </a:lnTo>
                  <a:lnTo>
                    <a:pt x="357" y="2939"/>
                  </a:lnTo>
                  <a:lnTo>
                    <a:pt x="357" y="2946"/>
                  </a:lnTo>
                  <a:lnTo>
                    <a:pt x="360" y="2946"/>
                  </a:lnTo>
                  <a:lnTo>
                    <a:pt x="360" y="2936"/>
                  </a:lnTo>
                  <a:lnTo>
                    <a:pt x="360" y="2946"/>
                  </a:lnTo>
                  <a:lnTo>
                    <a:pt x="360" y="2943"/>
                  </a:lnTo>
                  <a:lnTo>
                    <a:pt x="360" y="2943"/>
                  </a:lnTo>
                  <a:lnTo>
                    <a:pt x="360" y="2939"/>
                  </a:lnTo>
                  <a:lnTo>
                    <a:pt x="360" y="2946"/>
                  </a:lnTo>
                  <a:lnTo>
                    <a:pt x="360" y="2939"/>
                  </a:lnTo>
                  <a:lnTo>
                    <a:pt x="360" y="2939"/>
                  </a:lnTo>
                  <a:lnTo>
                    <a:pt x="360" y="2943"/>
                  </a:lnTo>
                  <a:lnTo>
                    <a:pt x="360" y="2939"/>
                  </a:lnTo>
                  <a:lnTo>
                    <a:pt x="360" y="2946"/>
                  </a:lnTo>
                  <a:lnTo>
                    <a:pt x="360" y="2936"/>
                  </a:lnTo>
                  <a:lnTo>
                    <a:pt x="360" y="2946"/>
                  </a:lnTo>
                  <a:lnTo>
                    <a:pt x="360" y="2939"/>
                  </a:lnTo>
                  <a:lnTo>
                    <a:pt x="360" y="2946"/>
                  </a:lnTo>
                  <a:lnTo>
                    <a:pt x="363" y="2939"/>
                  </a:lnTo>
                  <a:lnTo>
                    <a:pt x="363" y="2946"/>
                  </a:lnTo>
                  <a:lnTo>
                    <a:pt x="363" y="2936"/>
                  </a:lnTo>
                  <a:lnTo>
                    <a:pt x="363" y="2943"/>
                  </a:lnTo>
                  <a:lnTo>
                    <a:pt x="363" y="2943"/>
                  </a:lnTo>
                  <a:lnTo>
                    <a:pt x="363" y="2936"/>
                  </a:lnTo>
                  <a:lnTo>
                    <a:pt x="363" y="2946"/>
                  </a:lnTo>
                  <a:lnTo>
                    <a:pt x="363" y="2939"/>
                  </a:lnTo>
                  <a:lnTo>
                    <a:pt x="363" y="2946"/>
                  </a:lnTo>
                  <a:lnTo>
                    <a:pt x="363" y="2932"/>
                  </a:lnTo>
                  <a:lnTo>
                    <a:pt x="363" y="2946"/>
                  </a:lnTo>
                  <a:lnTo>
                    <a:pt x="363" y="2939"/>
                  </a:lnTo>
                  <a:lnTo>
                    <a:pt x="363" y="2946"/>
                  </a:lnTo>
                  <a:lnTo>
                    <a:pt x="363" y="2939"/>
                  </a:lnTo>
                  <a:lnTo>
                    <a:pt x="363" y="2936"/>
                  </a:lnTo>
                  <a:lnTo>
                    <a:pt x="363" y="2943"/>
                  </a:lnTo>
                  <a:lnTo>
                    <a:pt x="367" y="2939"/>
                  </a:lnTo>
                  <a:lnTo>
                    <a:pt x="367" y="2946"/>
                  </a:lnTo>
                  <a:lnTo>
                    <a:pt x="367" y="2939"/>
                  </a:lnTo>
                  <a:lnTo>
                    <a:pt x="367" y="2946"/>
                  </a:lnTo>
                  <a:lnTo>
                    <a:pt x="367" y="2946"/>
                  </a:lnTo>
                  <a:lnTo>
                    <a:pt x="367" y="2939"/>
                  </a:lnTo>
                  <a:lnTo>
                    <a:pt x="367" y="2936"/>
                  </a:lnTo>
                  <a:lnTo>
                    <a:pt x="367" y="2946"/>
                  </a:lnTo>
                  <a:lnTo>
                    <a:pt x="367" y="2946"/>
                  </a:lnTo>
                  <a:lnTo>
                    <a:pt x="367" y="2939"/>
                  </a:lnTo>
                  <a:lnTo>
                    <a:pt x="367" y="2946"/>
                  </a:lnTo>
                  <a:lnTo>
                    <a:pt x="367" y="2936"/>
                  </a:lnTo>
                  <a:lnTo>
                    <a:pt x="367" y="2936"/>
                  </a:lnTo>
                  <a:lnTo>
                    <a:pt x="367" y="2946"/>
                  </a:lnTo>
                  <a:lnTo>
                    <a:pt x="367" y="2943"/>
                  </a:lnTo>
                  <a:lnTo>
                    <a:pt x="367" y="2946"/>
                  </a:lnTo>
                  <a:lnTo>
                    <a:pt x="370" y="2946"/>
                  </a:lnTo>
                  <a:lnTo>
                    <a:pt x="370" y="2939"/>
                  </a:lnTo>
                  <a:lnTo>
                    <a:pt x="370" y="2939"/>
                  </a:lnTo>
                  <a:lnTo>
                    <a:pt x="370" y="2949"/>
                  </a:lnTo>
                  <a:lnTo>
                    <a:pt x="370" y="2946"/>
                  </a:lnTo>
                  <a:lnTo>
                    <a:pt x="370" y="2939"/>
                  </a:lnTo>
                  <a:lnTo>
                    <a:pt x="370" y="2943"/>
                  </a:lnTo>
                  <a:lnTo>
                    <a:pt x="370" y="2949"/>
                  </a:lnTo>
                  <a:lnTo>
                    <a:pt x="370" y="2946"/>
                  </a:lnTo>
                  <a:lnTo>
                    <a:pt x="370" y="2936"/>
                  </a:lnTo>
                  <a:lnTo>
                    <a:pt x="370" y="2939"/>
                  </a:lnTo>
                  <a:lnTo>
                    <a:pt x="370" y="2946"/>
                  </a:lnTo>
                  <a:lnTo>
                    <a:pt x="370" y="2939"/>
                  </a:lnTo>
                  <a:lnTo>
                    <a:pt x="370" y="2949"/>
                  </a:lnTo>
                  <a:lnTo>
                    <a:pt x="370" y="2946"/>
                  </a:lnTo>
                  <a:lnTo>
                    <a:pt x="370" y="2939"/>
                  </a:lnTo>
                  <a:lnTo>
                    <a:pt x="373" y="2946"/>
                  </a:lnTo>
                  <a:lnTo>
                    <a:pt x="373" y="2939"/>
                  </a:lnTo>
                  <a:lnTo>
                    <a:pt x="373" y="2939"/>
                  </a:lnTo>
                  <a:lnTo>
                    <a:pt x="373" y="2949"/>
                  </a:lnTo>
                  <a:lnTo>
                    <a:pt x="373" y="2946"/>
                  </a:lnTo>
                  <a:lnTo>
                    <a:pt x="373" y="2939"/>
                  </a:lnTo>
                  <a:lnTo>
                    <a:pt x="373" y="2949"/>
                  </a:lnTo>
                  <a:lnTo>
                    <a:pt x="373" y="2939"/>
                  </a:lnTo>
                  <a:lnTo>
                    <a:pt x="373" y="2946"/>
                  </a:lnTo>
                  <a:lnTo>
                    <a:pt x="373" y="2936"/>
                  </a:lnTo>
                  <a:lnTo>
                    <a:pt x="373" y="2936"/>
                  </a:lnTo>
                  <a:lnTo>
                    <a:pt x="373" y="2949"/>
                  </a:lnTo>
                  <a:lnTo>
                    <a:pt x="373" y="2949"/>
                  </a:lnTo>
                  <a:lnTo>
                    <a:pt x="373" y="2939"/>
                  </a:lnTo>
                  <a:lnTo>
                    <a:pt x="373" y="2949"/>
                  </a:lnTo>
                  <a:lnTo>
                    <a:pt x="373" y="2936"/>
                  </a:lnTo>
                  <a:lnTo>
                    <a:pt x="377" y="2939"/>
                  </a:lnTo>
                  <a:lnTo>
                    <a:pt x="377" y="2946"/>
                  </a:lnTo>
                  <a:lnTo>
                    <a:pt x="377" y="2939"/>
                  </a:lnTo>
                  <a:lnTo>
                    <a:pt x="377" y="2946"/>
                  </a:lnTo>
                  <a:lnTo>
                    <a:pt x="377" y="2946"/>
                  </a:lnTo>
                  <a:lnTo>
                    <a:pt x="377" y="2939"/>
                  </a:lnTo>
                  <a:lnTo>
                    <a:pt x="377" y="2946"/>
                  </a:lnTo>
                  <a:lnTo>
                    <a:pt x="377" y="2939"/>
                  </a:lnTo>
                  <a:lnTo>
                    <a:pt x="377" y="2939"/>
                  </a:lnTo>
                  <a:lnTo>
                    <a:pt x="377" y="2946"/>
                  </a:lnTo>
                  <a:lnTo>
                    <a:pt x="377" y="2946"/>
                  </a:lnTo>
                  <a:lnTo>
                    <a:pt x="377" y="2939"/>
                  </a:lnTo>
                  <a:lnTo>
                    <a:pt x="377" y="2936"/>
                  </a:lnTo>
                  <a:lnTo>
                    <a:pt x="377" y="2943"/>
                  </a:lnTo>
                  <a:lnTo>
                    <a:pt x="377" y="2946"/>
                  </a:lnTo>
                  <a:lnTo>
                    <a:pt x="377" y="2939"/>
                  </a:lnTo>
                  <a:lnTo>
                    <a:pt x="380" y="2939"/>
                  </a:lnTo>
                  <a:lnTo>
                    <a:pt x="380" y="2946"/>
                  </a:lnTo>
                  <a:lnTo>
                    <a:pt x="380" y="2946"/>
                  </a:lnTo>
                  <a:lnTo>
                    <a:pt x="380" y="2939"/>
                  </a:lnTo>
                  <a:lnTo>
                    <a:pt x="380" y="2949"/>
                  </a:lnTo>
                  <a:lnTo>
                    <a:pt x="380" y="2939"/>
                  </a:lnTo>
                  <a:lnTo>
                    <a:pt x="380" y="2939"/>
                  </a:lnTo>
                  <a:lnTo>
                    <a:pt x="380" y="2946"/>
                  </a:lnTo>
                  <a:lnTo>
                    <a:pt x="380" y="2949"/>
                  </a:lnTo>
                  <a:lnTo>
                    <a:pt x="380" y="2939"/>
                  </a:lnTo>
                  <a:lnTo>
                    <a:pt x="380" y="2943"/>
                  </a:lnTo>
                  <a:lnTo>
                    <a:pt x="380" y="2949"/>
                  </a:lnTo>
                  <a:lnTo>
                    <a:pt x="380" y="2949"/>
                  </a:lnTo>
                  <a:lnTo>
                    <a:pt x="380" y="2939"/>
                  </a:lnTo>
                  <a:lnTo>
                    <a:pt x="384" y="2946"/>
                  </a:lnTo>
                  <a:lnTo>
                    <a:pt x="384" y="2939"/>
                  </a:lnTo>
                  <a:lnTo>
                    <a:pt x="384" y="2939"/>
                  </a:lnTo>
                  <a:lnTo>
                    <a:pt x="384" y="2946"/>
                  </a:lnTo>
                  <a:lnTo>
                    <a:pt x="384" y="2939"/>
                  </a:lnTo>
                  <a:lnTo>
                    <a:pt x="384" y="2946"/>
                  </a:lnTo>
                  <a:lnTo>
                    <a:pt x="384" y="2939"/>
                  </a:lnTo>
                  <a:lnTo>
                    <a:pt x="384" y="2946"/>
                  </a:lnTo>
                  <a:lnTo>
                    <a:pt x="384" y="2939"/>
                  </a:lnTo>
                  <a:lnTo>
                    <a:pt x="384" y="2949"/>
                  </a:lnTo>
                  <a:lnTo>
                    <a:pt x="384" y="2939"/>
                  </a:lnTo>
                  <a:lnTo>
                    <a:pt x="384" y="2946"/>
                  </a:lnTo>
                  <a:lnTo>
                    <a:pt x="384" y="2939"/>
                  </a:lnTo>
                  <a:lnTo>
                    <a:pt x="384" y="2946"/>
                  </a:lnTo>
                  <a:lnTo>
                    <a:pt x="384" y="2946"/>
                  </a:lnTo>
                  <a:lnTo>
                    <a:pt x="384" y="2939"/>
                  </a:lnTo>
                  <a:lnTo>
                    <a:pt x="387" y="2939"/>
                  </a:lnTo>
                  <a:lnTo>
                    <a:pt x="387" y="2946"/>
                  </a:lnTo>
                  <a:lnTo>
                    <a:pt x="387" y="2946"/>
                  </a:lnTo>
                  <a:lnTo>
                    <a:pt x="387" y="2939"/>
                  </a:lnTo>
                  <a:lnTo>
                    <a:pt x="387" y="2946"/>
                  </a:lnTo>
                  <a:lnTo>
                    <a:pt x="387" y="2939"/>
                  </a:lnTo>
                  <a:lnTo>
                    <a:pt x="387" y="2946"/>
                  </a:lnTo>
                  <a:lnTo>
                    <a:pt x="387" y="2939"/>
                  </a:lnTo>
                  <a:lnTo>
                    <a:pt x="387" y="2939"/>
                  </a:lnTo>
                  <a:lnTo>
                    <a:pt x="387" y="2946"/>
                  </a:lnTo>
                  <a:lnTo>
                    <a:pt x="387" y="2946"/>
                  </a:lnTo>
                  <a:lnTo>
                    <a:pt x="387" y="2939"/>
                  </a:lnTo>
                  <a:lnTo>
                    <a:pt x="387" y="2939"/>
                  </a:lnTo>
                  <a:lnTo>
                    <a:pt x="387" y="2946"/>
                  </a:lnTo>
                  <a:lnTo>
                    <a:pt x="387" y="2946"/>
                  </a:lnTo>
                  <a:lnTo>
                    <a:pt x="387" y="2943"/>
                  </a:lnTo>
                  <a:lnTo>
                    <a:pt x="390" y="2946"/>
                  </a:lnTo>
                  <a:lnTo>
                    <a:pt x="390" y="2943"/>
                  </a:lnTo>
                  <a:lnTo>
                    <a:pt x="390" y="2946"/>
                  </a:lnTo>
                  <a:lnTo>
                    <a:pt x="390" y="2939"/>
                  </a:lnTo>
                  <a:lnTo>
                    <a:pt x="390" y="2939"/>
                  </a:lnTo>
                  <a:lnTo>
                    <a:pt x="390" y="2946"/>
                  </a:lnTo>
                  <a:lnTo>
                    <a:pt x="390" y="2946"/>
                  </a:lnTo>
                  <a:lnTo>
                    <a:pt x="390" y="2939"/>
                  </a:lnTo>
                  <a:lnTo>
                    <a:pt x="390" y="2939"/>
                  </a:lnTo>
                  <a:lnTo>
                    <a:pt x="390" y="2946"/>
                  </a:lnTo>
                  <a:lnTo>
                    <a:pt x="390" y="2943"/>
                  </a:lnTo>
                  <a:lnTo>
                    <a:pt x="390" y="2939"/>
                  </a:lnTo>
                  <a:lnTo>
                    <a:pt x="390" y="2939"/>
                  </a:lnTo>
                  <a:lnTo>
                    <a:pt x="390" y="2946"/>
                  </a:lnTo>
                  <a:lnTo>
                    <a:pt x="390" y="2943"/>
                  </a:lnTo>
                  <a:lnTo>
                    <a:pt x="390" y="2946"/>
                  </a:lnTo>
                  <a:lnTo>
                    <a:pt x="394" y="2946"/>
                  </a:lnTo>
                  <a:lnTo>
                    <a:pt x="394" y="2932"/>
                  </a:lnTo>
                  <a:lnTo>
                    <a:pt x="394" y="2932"/>
                  </a:lnTo>
                  <a:lnTo>
                    <a:pt x="394" y="2946"/>
                  </a:lnTo>
                  <a:lnTo>
                    <a:pt x="394" y="2946"/>
                  </a:lnTo>
                  <a:lnTo>
                    <a:pt x="394" y="2939"/>
                  </a:lnTo>
                  <a:lnTo>
                    <a:pt x="394" y="2946"/>
                  </a:lnTo>
                  <a:lnTo>
                    <a:pt x="394" y="2932"/>
                  </a:lnTo>
                  <a:lnTo>
                    <a:pt x="394" y="2932"/>
                  </a:lnTo>
                  <a:lnTo>
                    <a:pt x="394" y="2946"/>
                  </a:lnTo>
                  <a:lnTo>
                    <a:pt x="394" y="2946"/>
                  </a:lnTo>
                  <a:lnTo>
                    <a:pt x="394" y="2939"/>
                  </a:lnTo>
                  <a:lnTo>
                    <a:pt x="394" y="2943"/>
                  </a:lnTo>
                  <a:lnTo>
                    <a:pt x="394" y="2932"/>
                  </a:lnTo>
                  <a:lnTo>
                    <a:pt x="394" y="2932"/>
                  </a:lnTo>
                  <a:lnTo>
                    <a:pt x="394" y="2943"/>
                  </a:lnTo>
                  <a:lnTo>
                    <a:pt x="397" y="2946"/>
                  </a:lnTo>
                  <a:lnTo>
                    <a:pt x="397" y="2939"/>
                  </a:lnTo>
                  <a:lnTo>
                    <a:pt x="397" y="2943"/>
                  </a:lnTo>
                  <a:lnTo>
                    <a:pt x="397" y="2932"/>
                  </a:lnTo>
                  <a:lnTo>
                    <a:pt x="397" y="2932"/>
                  </a:lnTo>
                  <a:lnTo>
                    <a:pt x="397" y="2946"/>
                  </a:lnTo>
                  <a:lnTo>
                    <a:pt x="397" y="2943"/>
                  </a:lnTo>
                  <a:lnTo>
                    <a:pt x="397" y="2939"/>
                  </a:lnTo>
                  <a:lnTo>
                    <a:pt x="397" y="2943"/>
                  </a:lnTo>
                  <a:lnTo>
                    <a:pt x="397" y="2932"/>
                  </a:lnTo>
                  <a:lnTo>
                    <a:pt x="397" y="2936"/>
                  </a:lnTo>
                  <a:lnTo>
                    <a:pt x="397" y="2946"/>
                  </a:lnTo>
                  <a:lnTo>
                    <a:pt x="397" y="2939"/>
                  </a:lnTo>
                  <a:lnTo>
                    <a:pt x="397" y="2946"/>
                  </a:lnTo>
                  <a:lnTo>
                    <a:pt x="397" y="2946"/>
                  </a:lnTo>
                  <a:lnTo>
                    <a:pt x="397" y="2939"/>
                  </a:lnTo>
                  <a:lnTo>
                    <a:pt x="400" y="2936"/>
                  </a:lnTo>
                  <a:lnTo>
                    <a:pt x="400" y="2949"/>
                  </a:lnTo>
                  <a:lnTo>
                    <a:pt x="400" y="2939"/>
                  </a:lnTo>
                  <a:lnTo>
                    <a:pt x="400" y="2949"/>
                  </a:lnTo>
                  <a:lnTo>
                    <a:pt x="400" y="2946"/>
                  </a:lnTo>
                  <a:lnTo>
                    <a:pt x="400" y="2939"/>
                  </a:lnTo>
                  <a:lnTo>
                    <a:pt x="400" y="2946"/>
                  </a:lnTo>
                  <a:lnTo>
                    <a:pt x="400" y="2939"/>
                  </a:lnTo>
                  <a:lnTo>
                    <a:pt x="400" y="2946"/>
                  </a:lnTo>
                  <a:lnTo>
                    <a:pt x="400" y="2943"/>
                  </a:lnTo>
                  <a:lnTo>
                    <a:pt x="400" y="2939"/>
                  </a:lnTo>
                  <a:lnTo>
                    <a:pt x="400" y="2946"/>
                  </a:lnTo>
                  <a:lnTo>
                    <a:pt x="400" y="2946"/>
                  </a:lnTo>
                  <a:lnTo>
                    <a:pt x="400" y="2936"/>
                  </a:lnTo>
                  <a:lnTo>
                    <a:pt x="400" y="2943"/>
                  </a:lnTo>
                  <a:lnTo>
                    <a:pt x="400" y="2946"/>
                  </a:lnTo>
                  <a:lnTo>
                    <a:pt x="404" y="2946"/>
                  </a:lnTo>
                  <a:lnTo>
                    <a:pt x="404" y="2939"/>
                  </a:lnTo>
                  <a:lnTo>
                    <a:pt x="404" y="2939"/>
                  </a:lnTo>
                  <a:lnTo>
                    <a:pt x="404" y="2946"/>
                  </a:lnTo>
                  <a:lnTo>
                    <a:pt x="404" y="2939"/>
                  </a:lnTo>
                  <a:lnTo>
                    <a:pt x="404" y="2946"/>
                  </a:lnTo>
                  <a:lnTo>
                    <a:pt x="404" y="2946"/>
                  </a:lnTo>
                  <a:lnTo>
                    <a:pt x="404" y="2939"/>
                  </a:lnTo>
                  <a:lnTo>
                    <a:pt x="404" y="2946"/>
                  </a:lnTo>
                  <a:lnTo>
                    <a:pt x="404" y="2939"/>
                  </a:lnTo>
                  <a:lnTo>
                    <a:pt x="404" y="2946"/>
                  </a:lnTo>
                  <a:lnTo>
                    <a:pt x="404" y="2936"/>
                  </a:lnTo>
                  <a:lnTo>
                    <a:pt x="404" y="2946"/>
                  </a:lnTo>
                  <a:lnTo>
                    <a:pt x="404" y="2939"/>
                  </a:lnTo>
                  <a:lnTo>
                    <a:pt x="404" y="2939"/>
                  </a:lnTo>
                  <a:lnTo>
                    <a:pt x="404" y="2946"/>
                  </a:lnTo>
                  <a:lnTo>
                    <a:pt x="407" y="2939"/>
                  </a:lnTo>
                  <a:lnTo>
                    <a:pt x="407" y="2946"/>
                  </a:lnTo>
                  <a:lnTo>
                    <a:pt x="407" y="2946"/>
                  </a:lnTo>
                  <a:lnTo>
                    <a:pt x="407" y="2882"/>
                  </a:lnTo>
                  <a:lnTo>
                    <a:pt x="407" y="2640"/>
                  </a:lnTo>
                  <a:lnTo>
                    <a:pt x="407" y="2916"/>
                  </a:lnTo>
                  <a:lnTo>
                    <a:pt x="407" y="2916"/>
                  </a:lnTo>
                  <a:lnTo>
                    <a:pt x="407" y="2939"/>
                  </a:lnTo>
                  <a:lnTo>
                    <a:pt x="407" y="2943"/>
                  </a:lnTo>
                  <a:lnTo>
                    <a:pt x="407" y="2858"/>
                  </a:lnTo>
                  <a:lnTo>
                    <a:pt x="407" y="2858"/>
                  </a:lnTo>
                  <a:lnTo>
                    <a:pt x="407" y="1964"/>
                  </a:lnTo>
                  <a:lnTo>
                    <a:pt x="407" y="2815"/>
                  </a:lnTo>
                  <a:lnTo>
                    <a:pt x="407" y="2939"/>
                  </a:lnTo>
                  <a:lnTo>
                    <a:pt x="407" y="2939"/>
                  </a:lnTo>
                  <a:lnTo>
                    <a:pt x="407" y="2842"/>
                  </a:lnTo>
                  <a:lnTo>
                    <a:pt x="410" y="2842"/>
                  </a:lnTo>
                  <a:lnTo>
                    <a:pt x="410" y="1103"/>
                  </a:lnTo>
                  <a:lnTo>
                    <a:pt x="410" y="2623"/>
                  </a:lnTo>
                  <a:lnTo>
                    <a:pt x="410" y="2929"/>
                  </a:lnTo>
                  <a:lnTo>
                    <a:pt x="410" y="2936"/>
                  </a:lnTo>
                  <a:lnTo>
                    <a:pt x="410" y="2848"/>
                  </a:lnTo>
                  <a:lnTo>
                    <a:pt x="410" y="2848"/>
                  </a:lnTo>
                  <a:lnTo>
                    <a:pt x="410" y="672"/>
                  </a:lnTo>
                  <a:lnTo>
                    <a:pt x="410" y="2428"/>
                  </a:lnTo>
                  <a:lnTo>
                    <a:pt x="410" y="2912"/>
                  </a:lnTo>
                  <a:lnTo>
                    <a:pt x="410" y="2932"/>
                  </a:lnTo>
                  <a:lnTo>
                    <a:pt x="410" y="2895"/>
                  </a:lnTo>
                  <a:lnTo>
                    <a:pt x="410" y="2895"/>
                  </a:lnTo>
                  <a:lnTo>
                    <a:pt x="410" y="1315"/>
                  </a:lnTo>
                  <a:lnTo>
                    <a:pt x="410" y="2468"/>
                  </a:lnTo>
                  <a:lnTo>
                    <a:pt x="410" y="2916"/>
                  </a:lnTo>
                  <a:lnTo>
                    <a:pt x="414" y="2912"/>
                  </a:lnTo>
                  <a:lnTo>
                    <a:pt x="414" y="2932"/>
                  </a:lnTo>
                  <a:lnTo>
                    <a:pt x="414" y="2912"/>
                  </a:lnTo>
                  <a:lnTo>
                    <a:pt x="414" y="2135"/>
                  </a:lnTo>
                  <a:lnTo>
                    <a:pt x="414" y="2657"/>
                  </a:lnTo>
                  <a:lnTo>
                    <a:pt x="414" y="2922"/>
                  </a:lnTo>
                  <a:lnTo>
                    <a:pt x="414" y="2922"/>
                  </a:lnTo>
                  <a:lnTo>
                    <a:pt x="414" y="2932"/>
                  </a:lnTo>
                  <a:lnTo>
                    <a:pt x="414" y="2932"/>
                  </a:lnTo>
                  <a:lnTo>
                    <a:pt x="414" y="2684"/>
                  </a:lnTo>
                  <a:lnTo>
                    <a:pt x="414" y="2825"/>
                  </a:lnTo>
                  <a:lnTo>
                    <a:pt x="414" y="2932"/>
                  </a:lnTo>
                  <a:lnTo>
                    <a:pt x="414" y="2929"/>
                  </a:lnTo>
                  <a:lnTo>
                    <a:pt x="414" y="2936"/>
                  </a:lnTo>
                  <a:lnTo>
                    <a:pt x="417" y="2932"/>
                  </a:lnTo>
                  <a:lnTo>
                    <a:pt x="417" y="2865"/>
                  </a:lnTo>
                  <a:lnTo>
                    <a:pt x="417" y="2895"/>
                  </a:lnTo>
                  <a:lnTo>
                    <a:pt x="417" y="2936"/>
                  </a:lnTo>
                  <a:lnTo>
                    <a:pt x="417" y="2929"/>
                  </a:lnTo>
                  <a:lnTo>
                    <a:pt x="417" y="2939"/>
                  </a:lnTo>
                  <a:lnTo>
                    <a:pt x="417" y="2939"/>
                  </a:lnTo>
                  <a:lnTo>
                    <a:pt x="417" y="2919"/>
                  </a:lnTo>
                  <a:lnTo>
                    <a:pt x="417" y="2926"/>
                  </a:lnTo>
                  <a:lnTo>
                    <a:pt x="417" y="2943"/>
                  </a:lnTo>
                  <a:lnTo>
                    <a:pt x="417" y="2939"/>
                  </a:lnTo>
                  <a:lnTo>
                    <a:pt x="417" y="2932"/>
                  </a:lnTo>
                  <a:lnTo>
                    <a:pt x="417" y="2943"/>
                  </a:lnTo>
                  <a:lnTo>
                    <a:pt x="417" y="2932"/>
                  </a:lnTo>
                  <a:lnTo>
                    <a:pt x="417" y="2936"/>
                  </a:lnTo>
                  <a:lnTo>
                    <a:pt x="417" y="2943"/>
                  </a:lnTo>
                  <a:lnTo>
                    <a:pt x="421" y="2943"/>
                  </a:lnTo>
                  <a:lnTo>
                    <a:pt x="421" y="2936"/>
                  </a:lnTo>
                  <a:lnTo>
                    <a:pt x="421" y="2936"/>
                  </a:lnTo>
                  <a:lnTo>
                    <a:pt x="421" y="2943"/>
                  </a:lnTo>
                  <a:lnTo>
                    <a:pt x="421" y="2939"/>
                  </a:lnTo>
                  <a:lnTo>
                    <a:pt x="421" y="2943"/>
                  </a:lnTo>
                  <a:lnTo>
                    <a:pt x="421" y="2943"/>
                  </a:lnTo>
                  <a:lnTo>
                    <a:pt x="421" y="2936"/>
                  </a:lnTo>
                  <a:lnTo>
                    <a:pt x="421" y="2939"/>
                  </a:lnTo>
                  <a:lnTo>
                    <a:pt x="421" y="2946"/>
                  </a:lnTo>
                  <a:lnTo>
                    <a:pt x="421" y="2946"/>
                  </a:lnTo>
                  <a:lnTo>
                    <a:pt x="421" y="2936"/>
                  </a:lnTo>
                  <a:lnTo>
                    <a:pt x="421" y="2946"/>
                  </a:lnTo>
                  <a:lnTo>
                    <a:pt x="421" y="2936"/>
                  </a:lnTo>
                  <a:lnTo>
                    <a:pt x="421" y="2936"/>
                  </a:lnTo>
                  <a:lnTo>
                    <a:pt x="421" y="2946"/>
                  </a:lnTo>
                  <a:lnTo>
                    <a:pt x="424" y="2946"/>
                  </a:lnTo>
                  <a:lnTo>
                    <a:pt x="424" y="2939"/>
                  </a:lnTo>
                  <a:lnTo>
                    <a:pt x="424" y="2946"/>
                  </a:lnTo>
                  <a:lnTo>
                    <a:pt x="424" y="2936"/>
                  </a:lnTo>
                  <a:lnTo>
                    <a:pt x="424" y="2939"/>
                  </a:lnTo>
                  <a:lnTo>
                    <a:pt x="424" y="2943"/>
                  </a:lnTo>
                  <a:lnTo>
                    <a:pt x="424" y="2943"/>
                  </a:lnTo>
                  <a:lnTo>
                    <a:pt x="424" y="2939"/>
                  </a:lnTo>
                  <a:lnTo>
                    <a:pt x="424" y="2939"/>
                  </a:lnTo>
                  <a:lnTo>
                    <a:pt x="424" y="2943"/>
                  </a:lnTo>
                  <a:lnTo>
                    <a:pt x="424" y="2946"/>
                  </a:lnTo>
                  <a:lnTo>
                    <a:pt x="424" y="2939"/>
                  </a:lnTo>
                  <a:lnTo>
                    <a:pt x="424" y="2936"/>
                  </a:lnTo>
                  <a:lnTo>
                    <a:pt x="424" y="2946"/>
                  </a:lnTo>
                  <a:lnTo>
                    <a:pt x="424" y="2946"/>
                  </a:lnTo>
                  <a:lnTo>
                    <a:pt x="424" y="2939"/>
                  </a:lnTo>
                  <a:lnTo>
                    <a:pt x="427" y="2943"/>
                  </a:lnTo>
                  <a:lnTo>
                    <a:pt x="427" y="2936"/>
                  </a:lnTo>
                  <a:lnTo>
                    <a:pt x="427" y="2936"/>
                  </a:lnTo>
                  <a:lnTo>
                    <a:pt x="427" y="2943"/>
                  </a:lnTo>
                  <a:lnTo>
                    <a:pt x="427" y="2939"/>
                  </a:lnTo>
                  <a:lnTo>
                    <a:pt x="427" y="2946"/>
                  </a:lnTo>
                  <a:lnTo>
                    <a:pt x="427" y="2943"/>
                  </a:lnTo>
                  <a:lnTo>
                    <a:pt x="427" y="2932"/>
                  </a:lnTo>
                  <a:lnTo>
                    <a:pt x="427" y="2932"/>
                  </a:lnTo>
                  <a:lnTo>
                    <a:pt x="427" y="2943"/>
                  </a:lnTo>
                  <a:lnTo>
                    <a:pt x="427" y="2939"/>
                  </a:lnTo>
                  <a:lnTo>
                    <a:pt x="427" y="2946"/>
                  </a:lnTo>
                  <a:lnTo>
                    <a:pt x="427" y="2943"/>
                  </a:lnTo>
                  <a:lnTo>
                    <a:pt x="427" y="2936"/>
                  </a:lnTo>
                  <a:lnTo>
                    <a:pt x="427" y="2932"/>
                  </a:lnTo>
                  <a:lnTo>
                    <a:pt x="427" y="2943"/>
                  </a:lnTo>
                  <a:lnTo>
                    <a:pt x="431" y="2936"/>
                  </a:lnTo>
                  <a:lnTo>
                    <a:pt x="431" y="2946"/>
                  </a:lnTo>
                  <a:lnTo>
                    <a:pt x="431" y="2943"/>
                  </a:lnTo>
                  <a:lnTo>
                    <a:pt x="431" y="2936"/>
                  </a:lnTo>
                  <a:lnTo>
                    <a:pt x="431" y="2936"/>
                  </a:lnTo>
                  <a:lnTo>
                    <a:pt x="431" y="2946"/>
                  </a:lnTo>
                  <a:lnTo>
                    <a:pt x="431" y="2939"/>
                  </a:lnTo>
                  <a:lnTo>
                    <a:pt x="431" y="2943"/>
                  </a:lnTo>
                  <a:lnTo>
                    <a:pt x="431" y="2943"/>
                  </a:lnTo>
                  <a:lnTo>
                    <a:pt x="431" y="2936"/>
                  </a:lnTo>
                  <a:lnTo>
                    <a:pt x="431" y="2936"/>
                  </a:lnTo>
                  <a:lnTo>
                    <a:pt x="431" y="2943"/>
                  </a:lnTo>
                  <a:lnTo>
                    <a:pt x="431" y="2936"/>
                  </a:lnTo>
                  <a:lnTo>
                    <a:pt x="431" y="2946"/>
                  </a:lnTo>
                  <a:lnTo>
                    <a:pt x="431" y="2943"/>
                  </a:lnTo>
                  <a:lnTo>
                    <a:pt x="431" y="2936"/>
                  </a:lnTo>
                  <a:lnTo>
                    <a:pt x="434" y="2943"/>
                  </a:lnTo>
                  <a:lnTo>
                    <a:pt x="434" y="2936"/>
                  </a:lnTo>
                  <a:lnTo>
                    <a:pt x="434" y="2936"/>
                  </a:lnTo>
                  <a:lnTo>
                    <a:pt x="434" y="2946"/>
                  </a:lnTo>
                  <a:lnTo>
                    <a:pt x="434" y="2946"/>
                  </a:lnTo>
                  <a:lnTo>
                    <a:pt x="434" y="2936"/>
                  </a:lnTo>
                  <a:lnTo>
                    <a:pt x="434" y="2943"/>
                  </a:lnTo>
                  <a:lnTo>
                    <a:pt x="434" y="2936"/>
                  </a:lnTo>
                  <a:lnTo>
                    <a:pt x="434" y="2949"/>
                  </a:lnTo>
                  <a:lnTo>
                    <a:pt x="434" y="2936"/>
                  </a:lnTo>
                  <a:lnTo>
                    <a:pt x="434" y="2943"/>
                  </a:lnTo>
                  <a:lnTo>
                    <a:pt x="434" y="2932"/>
                  </a:lnTo>
                  <a:lnTo>
                    <a:pt x="434" y="2943"/>
                  </a:lnTo>
                  <a:lnTo>
                    <a:pt x="434" y="2936"/>
                  </a:lnTo>
                  <a:lnTo>
                    <a:pt x="434" y="2936"/>
                  </a:lnTo>
                  <a:lnTo>
                    <a:pt x="434" y="2943"/>
                  </a:lnTo>
                  <a:lnTo>
                    <a:pt x="437" y="2943"/>
                  </a:lnTo>
                  <a:lnTo>
                    <a:pt x="437" y="2936"/>
                  </a:lnTo>
                  <a:lnTo>
                    <a:pt x="437" y="2936"/>
                  </a:lnTo>
                  <a:lnTo>
                    <a:pt x="437" y="2946"/>
                  </a:lnTo>
                  <a:lnTo>
                    <a:pt x="437" y="2946"/>
                  </a:lnTo>
                  <a:lnTo>
                    <a:pt x="437" y="2932"/>
                  </a:lnTo>
                  <a:lnTo>
                    <a:pt x="437" y="2946"/>
                  </a:lnTo>
                  <a:lnTo>
                    <a:pt x="437" y="2936"/>
                  </a:lnTo>
                  <a:lnTo>
                    <a:pt x="437" y="2932"/>
                  </a:lnTo>
                  <a:lnTo>
                    <a:pt x="437" y="2943"/>
                  </a:lnTo>
                  <a:lnTo>
                    <a:pt x="437" y="2943"/>
                  </a:lnTo>
                  <a:lnTo>
                    <a:pt x="437" y="2936"/>
                  </a:lnTo>
                  <a:lnTo>
                    <a:pt x="437" y="2943"/>
                  </a:lnTo>
                  <a:lnTo>
                    <a:pt x="437" y="2932"/>
                  </a:lnTo>
                  <a:lnTo>
                    <a:pt x="441" y="2936"/>
                  </a:lnTo>
                  <a:lnTo>
                    <a:pt x="441" y="2943"/>
                  </a:lnTo>
                  <a:lnTo>
                    <a:pt x="441" y="2932"/>
                  </a:lnTo>
                  <a:lnTo>
                    <a:pt x="441" y="2943"/>
                  </a:lnTo>
                  <a:lnTo>
                    <a:pt x="441" y="2932"/>
                  </a:lnTo>
                  <a:lnTo>
                    <a:pt x="441" y="2943"/>
                  </a:lnTo>
                  <a:lnTo>
                    <a:pt x="441" y="2936"/>
                  </a:lnTo>
                  <a:lnTo>
                    <a:pt x="441" y="2943"/>
                  </a:lnTo>
                  <a:lnTo>
                    <a:pt x="441" y="2932"/>
                  </a:lnTo>
                  <a:lnTo>
                    <a:pt x="441" y="2946"/>
                  </a:lnTo>
                  <a:lnTo>
                    <a:pt x="441" y="2932"/>
                  </a:lnTo>
                  <a:lnTo>
                    <a:pt x="441" y="2943"/>
                  </a:lnTo>
                  <a:lnTo>
                    <a:pt x="441" y="2936"/>
                  </a:lnTo>
                  <a:lnTo>
                    <a:pt x="441" y="2943"/>
                  </a:lnTo>
                  <a:lnTo>
                    <a:pt x="441" y="2936"/>
                  </a:lnTo>
                  <a:lnTo>
                    <a:pt x="441" y="2943"/>
                  </a:lnTo>
                  <a:lnTo>
                    <a:pt x="444" y="2943"/>
                  </a:lnTo>
                  <a:lnTo>
                    <a:pt x="444" y="2936"/>
                  </a:lnTo>
                  <a:lnTo>
                    <a:pt x="444" y="2936"/>
                  </a:lnTo>
                  <a:lnTo>
                    <a:pt x="444" y="2943"/>
                  </a:lnTo>
                  <a:lnTo>
                    <a:pt x="444" y="2932"/>
                  </a:lnTo>
                  <a:lnTo>
                    <a:pt x="444" y="2943"/>
                  </a:lnTo>
                  <a:lnTo>
                    <a:pt x="444" y="2943"/>
                  </a:lnTo>
                  <a:lnTo>
                    <a:pt x="444" y="2932"/>
                  </a:lnTo>
                  <a:lnTo>
                    <a:pt x="444" y="2936"/>
                  </a:lnTo>
                  <a:lnTo>
                    <a:pt x="444" y="2939"/>
                  </a:lnTo>
                  <a:lnTo>
                    <a:pt x="444" y="2939"/>
                  </a:lnTo>
                  <a:lnTo>
                    <a:pt x="444" y="2943"/>
                  </a:lnTo>
                  <a:lnTo>
                    <a:pt x="444" y="2946"/>
                  </a:lnTo>
                  <a:lnTo>
                    <a:pt x="444" y="2939"/>
                  </a:lnTo>
                  <a:lnTo>
                    <a:pt x="444" y="2936"/>
                  </a:lnTo>
                  <a:lnTo>
                    <a:pt x="444" y="2943"/>
                  </a:lnTo>
                  <a:lnTo>
                    <a:pt x="447" y="2946"/>
                  </a:lnTo>
                  <a:lnTo>
                    <a:pt x="447" y="2936"/>
                  </a:lnTo>
                  <a:lnTo>
                    <a:pt x="447" y="2943"/>
                  </a:lnTo>
                  <a:lnTo>
                    <a:pt x="447" y="2932"/>
                  </a:lnTo>
                  <a:lnTo>
                    <a:pt x="447" y="2932"/>
                  </a:lnTo>
                  <a:lnTo>
                    <a:pt x="447" y="2939"/>
                  </a:lnTo>
                  <a:lnTo>
                    <a:pt x="447" y="2936"/>
                  </a:lnTo>
                  <a:lnTo>
                    <a:pt x="447" y="2943"/>
                  </a:lnTo>
                  <a:lnTo>
                    <a:pt x="447" y="2943"/>
                  </a:lnTo>
                  <a:lnTo>
                    <a:pt x="447" y="2932"/>
                  </a:lnTo>
                  <a:lnTo>
                    <a:pt x="447" y="2932"/>
                  </a:lnTo>
                  <a:lnTo>
                    <a:pt x="447" y="2943"/>
                  </a:lnTo>
                  <a:lnTo>
                    <a:pt x="447" y="2932"/>
                  </a:lnTo>
                  <a:lnTo>
                    <a:pt x="447" y="2939"/>
                  </a:lnTo>
                  <a:lnTo>
                    <a:pt x="447" y="2943"/>
                  </a:lnTo>
                  <a:lnTo>
                    <a:pt x="447" y="2929"/>
                  </a:lnTo>
                  <a:lnTo>
                    <a:pt x="451" y="2932"/>
                  </a:lnTo>
                  <a:lnTo>
                    <a:pt x="451" y="2943"/>
                  </a:lnTo>
                  <a:lnTo>
                    <a:pt x="451" y="2939"/>
                  </a:lnTo>
                  <a:lnTo>
                    <a:pt x="451" y="2932"/>
                  </a:lnTo>
                  <a:lnTo>
                    <a:pt x="451" y="2939"/>
                  </a:lnTo>
                  <a:lnTo>
                    <a:pt x="451" y="2929"/>
                  </a:lnTo>
                  <a:lnTo>
                    <a:pt x="451" y="2939"/>
                  </a:lnTo>
                  <a:lnTo>
                    <a:pt x="451" y="2929"/>
                  </a:lnTo>
                  <a:lnTo>
                    <a:pt x="451" y="2939"/>
                  </a:lnTo>
                  <a:lnTo>
                    <a:pt x="451" y="2929"/>
                  </a:lnTo>
                  <a:lnTo>
                    <a:pt x="451" y="2929"/>
                  </a:lnTo>
                  <a:lnTo>
                    <a:pt x="451" y="2939"/>
                  </a:lnTo>
                  <a:lnTo>
                    <a:pt x="451" y="2936"/>
                  </a:lnTo>
                  <a:lnTo>
                    <a:pt x="451" y="2932"/>
                  </a:lnTo>
                  <a:lnTo>
                    <a:pt x="451" y="2939"/>
                  </a:lnTo>
                  <a:lnTo>
                    <a:pt x="451" y="2932"/>
                  </a:lnTo>
                  <a:lnTo>
                    <a:pt x="454" y="2939"/>
                  </a:lnTo>
                  <a:lnTo>
                    <a:pt x="454" y="2932"/>
                  </a:lnTo>
                  <a:lnTo>
                    <a:pt x="454" y="2932"/>
                  </a:lnTo>
                  <a:lnTo>
                    <a:pt x="454" y="2939"/>
                  </a:lnTo>
                  <a:lnTo>
                    <a:pt x="454" y="2932"/>
                  </a:lnTo>
                  <a:lnTo>
                    <a:pt x="454" y="2939"/>
                  </a:lnTo>
                  <a:lnTo>
                    <a:pt x="454" y="2943"/>
                  </a:lnTo>
                  <a:lnTo>
                    <a:pt x="454" y="2932"/>
                  </a:lnTo>
                  <a:lnTo>
                    <a:pt x="454" y="2943"/>
                  </a:lnTo>
                  <a:lnTo>
                    <a:pt x="454" y="2932"/>
                  </a:lnTo>
                  <a:lnTo>
                    <a:pt x="454" y="2932"/>
                  </a:lnTo>
                  <a:lnTo>
                    <a:pt x="454" y="2943"/>
                  </a:lnTo>
                  <a:lnTo>
                    <a:pt x="454" y="2943"/>
                  </a:lnTo>
                  <a:lnTo>
                    <a:pt x="454" y="2936"/>
                  </a:lnTo>
                  <a:lnTo>
                    <a:pt x="454" y="2936"/>
                  </a:lnTo>
                  <a:lnTo>
                    <a:pt x="454" y="2943"/>
                  </a:lnTo>
                  <a:lnTo>
                    <a:pt x="458" y="2936"/>
                  </a:lnTo>
                  <a:lnTo>
                    <a:pt x="458" y="2946"/>
                  </a:lnTo>
                  <a:lnTo>
                    <a:pt x="458" y="2936"/>
                  </a:lnTo>
                  <a:lnTo>
                    <a:pt x="458" y="2946"/>
                  </a:lnTo>
                  <a:lnTo>
                    <a:pt x="458" y="2936"/>
                  </a:lnTo>
                  <a:lnTo>
                    <a:pt x="458" y="2943"/>
                  </a:lnTo>
                  <a:lnTo>
                    <a:pt x="458" y="2946"/>
                  </a:lnTo>
                  <a:lnTo>
                    <a:pt x="458" y="2939"/>
                  </a:lnTo>
                  <a:lnTo>
                    <a:pt x="458" y="2939"/>
                  </a:lnTo>
                  <a:lnTo>
                    <a:pt x="458" y="2946"/>
                  </a:lnTo>
                  <a:lnTo>
                    <a:pt x="458" y="2943"/>
                  </a:lnTo>
                  <a:lnTo>
                    <a:pt x="458" y="2939"/>
                  </a:lnTo>
                  <a:lnTo>
                    <a:pt x="458" y="2939"/>
                  </a:lnTo>
                  <a:lnTo>
                    <a:pt x="458" y="2946"/>
                  </a:lnTo>
                  <a:lnTo>
                    <a:pt x="461" y="2946"/>
                  </a:lnTo>
                  <a:lnTo>
                    <a:pt x="461" y="2936"/>
                  </a:lnTo>
                  <a:lnTo>
                    <a:pt x="461" y="2939"/>
                  </a:lnTo>
                  <a:lnTo>
                    <a:pt x="461" y="2946"/>
                  </a:lnTo>
                  <a:lnTo>
                    <a:pt x="461" y="2939"/>
                  </a:lnTo>
                  <a:lnTo>
                    <a:pt x="461" y="2946"/>
                  </a:lnTo>
                  <a:lnTo>
                    <a:pt x="461" y="2946"/>
                  </a:lnTo>
                  <a:lnTo>
                    <a:pt x="461" y="2936"/>
                  </a:lnTo>
                  <a:lnTo>
                    <a:pt x="461" y="2939"/>
                  </a:lnTo>
                  <a:lnTo>
                    <a:pt x="461" y="2943"/>
                  </a:lnTo>
                  <a:lnTo>
                    <a:pt x="461" y="2936"/>
                  </a:lnTo>
                  <a:lnTo>
                    <a:pt x="461" y="2943"/>
                  </a:lnTo>
                  <a:lnTo>
                    <a:pt x="461" y="2946"/>
                  </a:lnTo>
                  <a:lnTo>
                    <a:pt x="461" y="2939"/>
                  </a:lnTo>
                  <a:lnTo>
                    <a:pt x="461" y="2936"/>
                  </a:lnTo>
                  <a:lnTo>
                    <a:pt x="461" y="2946"/>
                  </a:lnTo>
                  <a:lnTo>
                    <a:pt x="464" y="2939"/>
                  </a:lnTo>
                  <a:lnTo>
                    <a:pt x="464" y="2946"/>
                  </a:lnTo>
                  <a:lnTo>
                    <a:pt x="464" y="2936"/>
                  </a:lnTo>
                  <a:lnTo>
                    <a:pt x="464" y="2943"/>
                  </a:lnTo>
                  <a:lnTo>
                    <a:pt x="464" y="2939"/>
                  </a:lnTo>
                  <a:lnTo>
                    <a:pt x="464" y="2943"/>
                  </a:lnTo>
                  <a:lnTo>
                    <a:pt x="464" y="2939"/>
                  </a:lnTo>
                  <a:lnTo>
                    <a:pt x="464" y="2943"/>
                  </a:lnTo>
                  <a:lnTo>
                    <a:pt x="464" y="2946"/>
                  </a:lnTo>
                  <a:lnTo>
                    <a:pt x="464" y="2936"/>
                  </a:lnTo>
                  <a:lnTo>
                    <a:pt x="464" y="2932"/>
                  </a:lnTo>
                  <a:lnTo>
                    <a:pt x="464" y="2946"/>
                  </a:lnTo>
                  <a:lnTo>
                    <a:pt x="464" y="2936"/>
                  </a:lnTo>
                  <a:lnTo>
                    <a:pt x="464" y="2943"/>
                  </a:lnTo>
                  <a:lnTo>
                    <a:pt x="464" y="2943"/>
                  </a:lnTo>
                  <a:lnTo>
                    <a:pt x="464" y="2936"/>
                  </a:lnTo>
                  <a:lnTo>
                    <a:pt x="468" y="2943"/>
                  </a:lnTo>
                  <a:lnTo>
                    <a:pt x="468" y="2939"/>
                  </a:lnTo>
                  <a:lnTo>
                    <a:pt x="468" y="2936"/>
                  </a:lnTo>
                  <a:lnTo>
                    <a:pt x="468" y="2946"/>
                  </a:lnTo>
                  <a:lnTo>
                    <a:pt x="468" y="2943"/>
                  </a:lnTo>
                  <a:lnTo>
                    <a:pt x="468" y="2939"/>
                  </a:lnTo>
                  <a:lnTo>
                    <a:pt x="468" y="2946"/>
                  </a:lnTo>
                  <a:lnTo>
                    <a:pt x="468" y="2936"/>
                  </a:lnTo>
                  <a:lnTo>
                    <a:pt x="468" y="2936"/>
                  </a:lnTo>
                  <a:lnTo>
                    <a:pt x="468" y="2943"/>
                  </a:lnTo>
                  <a:lnTo>
                    <a:pt x="468" y="2939"/>
                  </a:lnTo>
                  <a:lnTo>
                    <a:pt x="468" y="2946"/>
                  </a:lnTo>
                  <a:lnTo>
                    <a:pt x="468" y="2932"/>
                  </a:lnTo>
                  <a:lnTo>
                    <a:pt x="468" y="2946"/>
                  </a:lnTo>
                  <a:lnTo>
                    <a:pt x="468" y="2936"/>
                  </a:lnTo>
                  <a:lnTo>
                    <a:pt x="468" y="2946"/>
                  </a:lnTo>
                  <a:lnTo>
                    <a:pt x="471" y="2946"/>
                  </a:lnTo>
                  <a:lnTo>
                    <a:pt x="471" y="2939"/>
                  </a:lnTo>
                  <a:lnTo>
                    <a:pt x="471" y="2946"/>
                  </a:lnTo>
                  <a:lnTo>
                    <a:pt x="471" y="2936"/>
                  </a:lnTo>
                  <a:lnTo>
                    <a:pt x="471" y="2946"/>
                  </a:lnTo>
                  <a:lnTo>
                    <a:pt x="471" y="2939"/>
                  </a:lnTo>
                  <a:lnTo>
                    <a:pt x="471" y="2939"/>
                  </a:lnTo>
                  <a:lnTo>
                    <a:pt x="471" y="2946"/>
                  </a:lnTo>
                  <a:lnTo>
                    <a:pt x="471" y="2946"/>
                  </a:lnTo>
                  <a:lnTo>
                    <a:pt x="471" y="2936"/>
                  </a:lnTo>
                  <a:lnTo>
                    <a:pt x="471" y="2939"/>
                  </a:lnTo>
                  <a:lnTo>
                    <a:pt x="471" y="2946"/>
                  </a:lnTo>
                  <a:lnTo>
                    <a:pt x="471" y="2946"/>
                  </a:lnTo>
                  <a:lnTo>
                    <a:pt x="471" y="2932"/>
                  </a:lnTo>
                  <a:lnTo>
                    <a:pt x="471" y="2932"/>
                  </a:lnTo>
                  <a:lnTo>
                    <a:pt x="471" y="2946"/>
                  </a:lnTo>
                  <a:lnTo>
                    <a:pt x="474" y="2939"/>
                  </a:lnTo>
                  <a:lnTo>
                    <a:pt x="474" y="2946"/>
                  </a:lnTo>
                  <a:lnTo>
                    <a:pt x="474" y="2946"/>
                  </a:lnTo>
                  <a:lnTo>
                    <a:pt x="474" y="2939"/>
                  </a:lnTo>
                  <a:lnTo>
                    <a:pt x="474" y="2943"/>
                  </a:lnTo>
                  <a:lnTo>
                    <a:pt x="474" y="2936"/>
                  </a:lnTo>
                  <a:lnTo>
                    <a:pt x="474" y="2936"/>
                  </a:lnTo>
                  <a:lnTo>
                    <a:pt x="474" y="2943"/>
                  </a:lnTo>
                  <a:lnTo>
                    <a:pt x="474" y="2946"/>
                  </a:lnTo>
                  <a:lnTo>
                    <a:pt x="474" y="2936"/>
                  </a:lnTo>
                  <a:lnTo>
                    <a:pt x="474" y="2936"/>
                  </a:lnTo>
                  <a:lnTo>
                    <a:pt x="474" y="2946"/>
                  </a:lnTo>
                  <a:lnTo>
                    <a:pt x="474" y="2939"/>
                  </a:lnTo>
                  <a:lnTo>
                    <a:pt x="474" y="2949"/>
                  </a:lnTo>
                  <a:lnTo>
                    <a:pt x="474" y="2939"/>
                  </a:lnTo>
                  <a:lnTo>
                    <a:pt x="474" y="2946"/>
                  </a:lnTo>
                  <a:lnTo>
                    <a:pt x="478" y="2939"/>
                  </a:lnTo>
                  <a:lnTo>
                    <a:pt x="478" y="2946"/>
                  </a:lnTo>
                  <a:lnTo>
                    <a:pt x="478" y="2946"/>
                  </a:lnTo>
                  <a:lnTo>
                    <a:pt x="478" y="2936"/>
                  </a:lnTo>
                  <a:lnTo>
                    <a:pt x="478" y="2936"/>
                  </a:lnTo>
                  <a:lnTo>
                    <a:pt x="478" y="2946"/>
                  </a:lnTo>
                  <a:lnTo>
                    <a:pt x="478" y="2939"/>
                  </a:lnTo>
                  <a:lnTo>
                    <a:pt x="478" y="2946"/>
                  </a:lnTo>
                  <a:lnTo>
                    <a:pt x="478" y="2946"/>
                  </a:lnTo>
                  <a:lnTo>
                    <a:pt x="478" y="2939"/>
                  </a:lnTo>
                  <a:lnTo>
                    <a:pt x="478" y="2946"/>
                  </a:lnTo>
                  <a:lnTo>
                    <a:pt x="478" y="2939"/>
                  </a:lnTo>
                  <a:lnTo>
                    <a:pt x="478" y="2939"/>
                  </a:lnTo>
                  <a:lnTo>
                    <a:pt x="478" y="2949"/>
                  </a:lnTo>
                  <a:lnTo>
                    <a:pt x="481" y="2939"/>
                  </a:lnTo>
                  <a:lnTo>
                    <a:pt x="481" y="2949"/>
                  </a:lnTo>
                  <a:lnTo>
                    <a:pt x="481" y="2939"/>
                  </a:lnTo>
                  <a:lnTo>
                    <a:pt x="481" y="2946"/>
                  </a:lnTo>
                  <a:lnTo>
                    <a:pt x="481" y="2936"/>
                  </a:lnTo>
                  <a:lnTo>
                    <a:pt x="481" y="2946"/>
                  </a:lnTo>
                  <a:lnTo>
                    <a:pt x="481" y="2946"/>
                  </a:lnTo>
                  <a:lnTo>
                    <a:pt x="481" y="2936"/>
                  </a:lnTo>
                  <a:lnTo>
                    <a:pt x="481" y="2949"/>
                  </a:lnTo>
                  <a:lnTo>
                    <a:pt x="481" y="2936"/>
                  </a:lnTo>
                  <a:lnTo>
                    <a:pt x="481" y="2936"/>
                  </a:lnTo>
                  <a:lnTo>
                    <a:pt x="481" y="2946"/>
                  </a:lnTo>
                  <a:lnTo>
                    <a:pt x="481" y="2943"/>
                  </a:lnTo>
                  <a:lnTo>
                    <a:pt x="481" y="2939"/>
                  </a:lnTo>
                  <a:lnTo>
                    <a:pt x="481" y="2939"/>
                  </a:lnTo>
                  <a:lnTo>
                    <a:pt x="481" y="2946"/>
                  </a:lnTo>
                  <a:lnTo>
                    <a:pt x="484" y="2946"/>
                  </a:lnTo>
                  <a:lnTo>
                    <a:pt x="484" y="2936"/>
                  </a:lnTo>
                  <a:lnTo>
                    <a:pt x="484" y="2939"/>
                  </a:lnTo>
                  <a:lnTo>
                    <a:pt x="484" y="2943"/>
                  </a:lnTo>
                  <a:lnTo>
                    <a:pt x="484" y="2946"/>
                  </a:lnTo>
                  <a:lnTo>
                    <a:pt x="484" y="2939"/>
                  </a:lnTo>
                  <a:lnTo>
                    <a:pt x="484" y="2943"/>
                  </a:lnTo>
                  <a:lnTo>
                    <a:pt x="484" y="2939"/>
                  </a:lnTo>
                  <a:lnTo>
                    <a:pt x="484" y="2936"/>
                  </a:lnTo>
                  <a:lnTo>
                    <a:pt x="484" y="2946"/>
                  </a:lnTo>
                  <a:lnTo>
                    <a:pt x="484" y="2946"/>
                  </a:lnTo>
                  <a:lnTo>
                    <a:pt x="484" y="2939"/>
                  </a:lnTo>
                  <a:lnTo>
                    <a:pt x="484" y="2946"/>
                  </a:lnTo>
                  <a:lnTo>
                    <a:pt x="484" y="2939"/>
                  </a:lnTo>
                  <a:lnTo>
                    <a:pt x="484" y="2939"/>
                  </a:lnTo>
                  <a:lnTo>
                    <a:pt x="484" y="2946"/>
                  </a:lnTo>
                  <a:lnTo>
                    <a:pt x="488" y="2946"/>
                  </a:lnTo>
                  <a:lnTo>
                    <a:pt x="488" y="2939"/>
                  </a:lnTo>
                  <a:lnTo>
                    <a:pt x="488" y="2946"/>
                  </a:lnTo>
                  <a:lnTo>
                    <a:pt x="488" y="2939"/>
                  </a:lnTo>
                  <a:lnTo>
                    <a:pt x="488" y="2936"/>
                  </a:lnTo>
                  <a:lnTo>
                    <a:pt x="488" y="2946"/>
                  </a:lnTo>
                  <a:lnTo>
                    <a:pt x="488" y="2939"/>
                  </a:lnTo>
                  <a:lnTo>
                    <a:pt x="488" y="2946"/>
                  </a:lnTo>
                  <a:lnTo>
                    <a:pt x="488" y="2939"/>
                  </a:lnTo>
                  <a:lnTo>
                    <a:pt x="488" y="2946"/>
                  </a:lnTo>
                  <a:lnTo>
                    <a:pt x="488" y="2946"/>
                  </a:lnTo>
                  <a:lnTo>
                    <a:pt x="488" y="2939"/>
                  </a:lnTo>
                  <a:lnTo>
                    <a:pt x="488" y="2939"/>
                  </a:lnTo>
                  <a:lnTo>
                    <a:pt x="488" y="2946"/>
                  </a:lnTo>
                  <a:lnTo>
                    <a:pt x="488" y="2946"/>
                  </a:lnTo>
                  <a:lnTo>
                    <a:pt x="488" y="2936"/>
                  </a:lnTo>
                  <a:lnTo>
                    <a:pt x="491" y="2939"/>
                  </a:lnTo>
                  <a:lnTo>
                    <a:pt x="491" y="2946"/>
                  </a:lnTo>
                  <a:lnTo>
                    <a:pt x="491" y="2946"/>
                  </a:lnTo>
                  <a:lnTo>
                    <a:pt x="491" y="2943"/>
                  </a:lnTo>
                  <a:lnTo>
                    <a:pt x="491" y="2946"/>
                  </a:lnTo>
                  <a:lnTo>
                    <a:pt x="491" y="2939"/>
                  </a:lnTo>
                  <a:lnTo>
                    <a:pt x="491" y="2939"/>
                  </a:lnTo>
                  <a:lnTo>
                    <a:pt x="491" y="2946"/>
                  </a:lnTo>
                  <a:lnTo>
                    <a:pt x="491" y="2946"/>
                  </a:lnTo>
                  <a:lnTo>
                    <a:pt x="491" y="2939"/>
                  </a:lnTo>
                  <a:lnTo>
                    <a:pt x="491" y="2936"/>
                  </a:lnTo>
                  <a:lnTo>
                    <a:pt x="491" y="2946"/>
                  </a:lnTo>
                  <a:lnTo>
                    <a:pt x="491" y="2943"/>
                  </a:lnTo>
                  <a:lnTo>
                    <a:pt x="491" y="2939"/>
                  </a:lnTo>
                  <a:lnTo>
                    <a:pt x="491" y="2936"/>
                  </a:lnTo>
                  <a:lnTo>
                    <a:pt x="491" y="2946"/>
                  </a:lnTo>
                  <a:lnTo>
                    <a:pt x="495" y="2943"/>
                  </a:lnTo>
                  <a:lnTo>
                    <a:pt x="495" y="2936"/>
                  </a:lnTo>
                  <a:lnTo>
                    <a:pt x="495" y="2936"/>
                  </a:lnTo>
                  <a:lnTo>
                    <a:pt x="495" y="2946"/>
                  </a:lnTo>
                  <a:lnTo>
                    <a:pt x="495" y="2939"/>
                  </a:lnTo>
                  <a:lnTo>
                    <a:pt x="495" y="2946"/>
                  </a:lnTo>
                  <a:lnTo>
                    <a:pt x="495" y="2943"/>
                  </a:lnTo>
                  <a:lnTo>
                    <a:pt x="495" y="2936"/>
                  </a:lnTo>
                  <a:lnTo>
                    <a:pt x="495" y="2943"/>
                  </a:lnTo>
                  <a:lnTo>
                    <a:pt x="495" y="2936"/>
                  </a:lnTo>
                  <a:lnTo>
                    <a:pt x="495" y="2939"/>
                  </a:lnTo>
                  <a:lnTo>
                    <a:pt x="495" y="2946"/>
                  </a:lnTo>
                  <a:lnTo>
                    <a:pt x="495" y="2946"/>
                  </a:lnTo>
                  <a:lnTo>
                    <a:pt x="495" y="2936"/>
                  </a:lnTo>
                  <a:lnTo>
                    <a:pt x="498" y="2936"/>
                  </a:lnTo>
                  <a:lnTo>
                    <a:pt x="498" y="2946"/>
                  </a:lnTo>
                  <a:lnTo>
                    <a:pt x="498" y="2946"/>
                  </a:lnTo>
                  <a:lnTo>
                    <a:pt x="498" y="2939"/>
                  </a:lnTo>
                  <a:lnTo>
                    <a:pt x="498" y="2943"/>
                  </a:lnTo>
                  <a:lnTo>
                    <a:pt x="498" y="2932"/>
                  </a:lnTo>
                  <a:lnTo>
                    <a:pt x="498" y="2936"/>
                  </a:lnTo>
                  <a:lnTo>
                    <a:pt x="498" y="2946"/>
                  </a:lnTo>
                  <a:lnTo>
                    <a:pt x="498" y="2946"/>
                  </a:lnTo>
                  <a:lnTo>
                    <a:pt x="498" y="2936"/>
                  </a:lnTo>
                  <a:lnTo>
                    <a:pt x="498" y="2946"/>
                  </a:lnTo>
                  <a:lnTo>
                    <a:pt x="498" y="2932"/>
                  </a:lnTo>
                  <a:lnTo>
                    <a:pt x="498" y="2932"/>
                  </a:lnTo>
                  <a:lnTo>
                    <a:pt x="498" y="2943"/>
                  </a:lnTo>
                  <a:lnTo>
                    <a:pt x="498" y="2943"/>
                  </a:lnTo>
                  <a:lnTo>
                    <a:pt x="498" y="2946"/>
                  </a:lnTo>
                  <a:lnTo>
                    <a:pt x="501" y="2943"/>
                  </a:lnTo>
                  <a:lnTo>
                    <a:pt x="501" y="2939"/>
                  </a:lnTo>
                  <a:lnTo>
                    <a:pt x="501" y="2932"/>
                  </a:lnTo>
                  <a:lnTo>
                    <a:pt x="501" y="2946"/>
                  </a:lnTo>
                  <a:lnTo>
                    <a:pt x="501" y="2939"/>
                  </a:lnTo>
                  <a:lnTo>
                    <a:pt x="501" y="2943"/>
                  </a:lnTo>
                  <a:lnTo>
                    <a:pt x="501" y="2946"/>
                  </a:lnTo>
                  <a:lnTo>
                    <a:pt x="501" y="2939"/>
                  </a:lnTo>
                  <a:lnTo>
                    <a:pt x="501" y="2936"/>
                  </a:lnTo>
                  <a:lnTo>
                    <a:pt x="501" y="2946"/>
                  </a:lnTo>
                  <a:lnTo>
                    <a:pt x="501" y="2939"/>
                  </a:lnTo>
                  <a:lnTo>
                    <a:pt x="501" y="2946"/>
                  </a:lnTo>
                  <a:lnTo>
                    <a:pt x="501" y="2946"/>
                  </a:lnTo>
                  <a:lnTo>
                    <a:pt x="501" y="2939"/>
                  </a:lnTo>
                  <a:lnTo>
                    <a:pt x="501" y="2939"/>
                  </a:lnTo>
                  <a:lnTo>
                    <a:pt x="501" y="2946"/>
                  </a:lnTo>
                  <a:lnTo>
                    <a:pt x="505" y="2949"/>
                  </a:lnTo>
                  <a:lnTo>
                    <a:pt x="505" y="2939"/>
                  </a:lnTo>
                  <a:lnTo>
                    <a:pt x="505" y="2939"/>
                  </a:lnTo>
                  <a:lnTo>
                    <a:pt x="505" y="2946"/>
                  </a:lnTo>
                  <a:lnTo>
                    <a:pt x="505" y="2939"/>
                  </a:lnTo>
                  <a:lnTo>
                    <a:pt x="505" y="2946"/>
                  </a:lnTo>
                  <a:lnTo>
                    <a:pt x="505" y="2946"/>
                  </a:lnTo>
                  <a:lnTo>
                    <a:pt x="505" y="2939"/>
                  </a:lnTo>
                  <a:lnTo>
                    <a:pt x="505" y="2946"/>
                  </a:lnTo>
                  <a:lnTo>
                    <a:pt x="505" y="2939"/>
                  </a:lnTo>
                  <a:lnTo>
                    <a:pt x="505" y="2939"/>
                  </a:lnTo>
                  <a:lnTo>
                    <a:pt x="505" y="2949"/>
                  </a:lnTo>
                  <a:lnTo>
                    <a:pt x="505" y="2949"/>
                  </a:lnTo>
                  <a:lnTo>
                    <a:pt x="505" y="2939"/>
                  </a:lnTo>
                  <a:lnTo>
                    <a:pt x="505" y="2939"/>
                  </a:lnTo>
                  <a:lnTo>
                    <a:pt x="505" y="2949"/>
                  </a:lnTo>
                  <a:lnTo>
                    <a:pt x="508" y="2939"/>
                  </a:lnTo>
                  <a:lnTo>
                    <a:pt x="508" y="2949"/>
                  </a:lnTo>
                  <a:lnTo>
                    <a:pt x="508" y="2946"/>
                  </a:lnTo>
                  <a:lnTo>
                    <a:pt x="508" y="2939"/>
                  </a:lnTo>
                  <a:lnTo>
                    <a:pt x="508" y="2939"/>
                  </a:lnTo>
                  <a:lnTo>
                    <a:pt x="508" y="2946"/>
                  </a:lnTo>
                  <a:lnTo>
                    <a:pt x="508" y="2939"/>
                  </a:lnTo>
                  <a:lnTo>
                    <a:pt x="508" y="2946"/>
                  </a:lnTo>
                  <a:lnTo>
                    <a:pt x="508" y="2946"/>
                  </a:lnTo>
                  <a:lnTo>
                    <a:pt x="508" y="2943"/>
                  </a:lnTo>
                  <a:lnTo>
                    <a:pt x="508" y="2946"/>
                  </a:lnTo>
                  <a:lnTo>
                    <a:pt x="508" y="2939"/>
                  </a:lnTo>
                  <a:lnTo>
                    <a:pt x="508" y="2943"/>
                  </a:lnTo>
                  <a:lnTo>
                    <a:pt x="508" y="2949"/>
                  </a:lnTo>
                  <a:lnTo>
                    <a:pt x="511" y="2946"/>
                  </a:lnTo>
                  <a:lnTo>
                    <a:pt x="511" y="2936"/>
                  </a:lnTo>
                  <a:lnTo>
                    <a:pt x="511" y="2939"/>
                  </a:lnTo>
                  <a:lnTo>
                    <a:pt x="511" y="2946"/>
                  </a:lnTo>
                  <a:lnTo>
                    <a:pt x="511" y="2939"/>
                  </a:lnTo>
                  <a:lnTo>
                    <a:pt x="511" y="2946"/>
                  </a:lnTo>
                  <a:lnTo>
                    <a:pt x="511" y="2946"/>
                  </a:lnTo>
                  <a:lnTo>
                    <a:pt x="511" y="2939"/>
                  </a:lnTo>
                  <a:lnTo>
                    <a:pt x="511" y="2946"/>
                  </a:lnTo>
                  <a:lnTo>
                    <a:pt x="511" y="2939"/>
                  </a:lnTo>
                  <a:lnTo>
                    <a:pt x="511" y="2939"/>
                  </a:lnTo>
                  <a:lnTo>
                    <a:pt x="511" y="2949"/>
                  </a:lnTo>
                  <a:lnTo>
                    <a:pt x="511" y="2946"/>
                  </a:lnTo>
                  <a:lnTo>
                    <a:pt x="511" y="2943"/>
                  </a:lnTo>
                  <a:lnTo>
                    <a:pt x="511" y="2939"/>
                  </a:lnTo>
                  <a:lnTo>
                    <a:pt x="511" y="2946"/>
                  </a:lnTo>
                  <a:lnTo>
                    <a:pt x="515" y="2946"/>
                  </a:lnTo>
                  <a:lnTo>
                    <a:pt x="515" y="2939"/>
                  </a:lnTo>
                  <a:lnTo>
                    <a:pt x="515" y="2946"/>
                  </a:lnTo>
                  <a:lnTo>
                    <a:pt x="515" y="2939"/>
                  </a:lnTo>
                  <a:lnTo>
                    <a:pt x="515" y="2939"/>
                  </a:lnTo>
                  <a:lnTo>
                    <a:pt x="515" y="2949"/>
                  </a:lnTo>
                  <a:lnTo>
                    <a:pt x="515" y="2939"/>
                  </a:lnTo>
                  <a:lnTo>
                    <a:pt x="515" y="2946"/>
                  </a:lnTo>
                  <a:lnTo>
                    <a:pt x="515" y="2949"/>
                  </a:lnTo>
                  <a:lnTo>
                    <a:pt x="515" y="2939"/>
                  </a:lnTo>
                  <a:lnTo>
                    <a:pt x="515" y="2939"/>
                  </a:lnTo>
                  <a:lnTo>
                    <a:pt x="515" y="2946"/>
                  </a:lnTo>
                  <a:lnTo>
                    <a:pt x="515" y="2946"/>
                  </a:lnTo>
                  <a:lnTo>
                    <a:pt x="515" y="2939"/>
                  </a:lnTo>
                  <a:lnTo>
                    <a:pt x="515" y="2939"/>
                  </a:lnTo>
                  <a:lnTo>
                    <a:pt x="515" y="2946"/>
                  </a:lnTo>
                  <a:lnTo>
                    <a:pt x="518" y="2946"/>
                  </a:lnTo>
                  <a:lnTo>
                    <a:pt x="518" y="2936"/>
                  </a:lnTo>
                  <a:lnTo>
                    <a:pt x="518" y="2939"/>
                  </a:lnTo>
                  <a:lnTo>
                    <a:pt x="518" y="2946"/>
                  </a:lnTo>
                  <a:lnTo>
                    <a:pt x="518" y="2939"/>
                  </a:lnTo>
                  <a:lnTo>
                    <a:pt x="518" y="2949"/>
                  </a:lnTo>
                  <a:lnTo>
                    <a:pt x="518" y="2943"/>
                  </a:lnTo>
                  <a:lnTo>
                    <a:pt x="518" y="2946"/>
                  </a:lnTo>
                  <a:lnTo>
                    <a:pt x="518" y="2939"/>
                  </a:lnTo>
                  <a:lnTo>
                    <a:pt x="518" y="2946"/>
                  </a:lnTo>
                  <a:lnTo>
                    <a:pt x="518" y="2939"/>
                  </a:lnTo>
                  <a:lnTo>
                    <a:pt x="518" y="2946"/>
                  </a:lnTo>
                  <a:lnTo>
                    <a:pt x="518" y="2946"/>
                  </a:lnTo>
                  <a:lnTo>
                    <a:pt x="518" y="2939"/>
                  </a:lnTo>
                  <a:lnTo>
                    <a:pt x="518" y="2939"/>
                  </a:lnTo>
                  <a:lnTo>
                    <a:pt x="518" y="2946"/>
                  </a:lnTo>
                  <a:lnTo>
                    <a:pt x="521" y="2939"/>
                  </a:lnTo>
                  <a:lnTo>
                    <a:pt x="521" y="2946"/>
                  </a:lnTo>
                  <a:lnTo>
                    <a:pt x="521" y="2946"/>
                  </a:lnTo>
                  <a:lnTo>
                    <a:pt x="521" y="2939"/>
                  </a:lnTo>
                  <a:lnTo>
                    <a:pt x="521" y="2943"/>
                  </a:lnTo>
                  <a:lnTo>
                    <a:pt x="521" y="2939"/>
                  </a:lnTo>
                  <a:lnTo>
                    <a:pt x="521" y="2946"/>
                  </a:lnTo>
                  <a:lnTo>
                    <a:pt x="521" y="2939"/>
                  </a:lnTo>
                  <a:lnTo>
                    <a:pt x="521" y="2939"/>
                  </a:lnTo>
                  <a:lnTo>
                    <a:pt x="521" y="2946"/>
                  </a:lnTo>
                  <a:lnTo>
                    <a:pt x="521" y="2939"/>
                  </a:lnTo>
                  <a:lnTo>
                    <a:pt x="521" y="2949"/>
                  </a:lnTo>
                  <a:lnTo>
                    <a:pt x="521" y="2946"/>
                  </a:lnTo>
                  <a:lnTo>
                    <a:pt x="521" y="2939"/>
                  </a:lnTo>
                  <a:lnTo>
                    <a:pt x="525" y="2939"/>
                  </a:lnTo>
                  <a:lnTo>
                    <a:pt x="525" y="2946"/>
                  </a:lnTo>
                  <a:lnTo>
                    <a:pt x="525" y="2939"/>
                  </a:lnTo>
                  <a:lnTo>
                    <a:pt x="525" y="2946"/>
                  </a:lnTo>
                  <a:lnTo>
                    <a:pt x="525" y="2939"/>
                  </a:lnTo>
                  <a:lnTo>
                    <a:pt x="525" y="2946"/>
                  </a:lnTo>
                  <a:lnTo>
                    <a:pt x="525" y="2943"/>
                  </a:lnTo>
                  <a:lnTo>
                    <a:pt x="525" y="2946"/>
                  </a:lnTo>
                  <a:lnTo>
                    <a:pt x="525" y="2939"/>
                  </a:lnTo>
                  <a:lnTo>
                    <a:pt x="525" y="2946"/>
                  </a:lnTo>
                  <a:lnTo>
                    <a:pt x="525" y="2946"/>
                  </a:lnTo>
                  <a:lnTo>
                    <a:pt x="525" y="2939"/>
                  </a:lnTo>
                  <a:lnTo>
                    <a:pt x="525" y="2946"/>
                  </a:lnTo>
                  <a:lnTo>
                    <a:pt x="525" y="2939"/>
                  </a:lnTo>
                  <a:lnTo>
                    <a:pt x="525" y="2939"/>
                  </a:lnTo>
                  <a:lnTo>
                    <a:pt x="525" y="2946"/>
                  </a:lnTo>
                  <a:lnTo>
                    <a:pt x="528" y="2939"/>
                  </a:lnTo>
                  <a:lnTo>
                    <a:pt x="528" y="2946"/>
                  </a:lnTo>
                  <a:lnTo>
                    <a:pt x="528" y="2936"/>
                  </a:lnTo>
                  <a:lnTo>
                    <a:pt x="528" y="2946"/>
                  </a:lnTo>
                  <a:lnTo>
                    <a:pt x="528" y="2936"/>
                  </a:lnTo>
                  <a:lnTo>
                    <a:pt x="528" y="2943"/>
                  </a:lnTo>
                  <a:lnTo>
                    <a:pt x="528" y="2939"/>
                  </a:lnTo>
                  <a:lnTo>
                    <a:pt x="528" y="2946"/>
                  </a:lnTo>
                  <a:lnTo>
                    <a:pt x="528" y="2943"/>
                  </a:lnTo>
                  <a:lnTo>
                    <a:pt x="528" y="2932"/>
                  </a:lnTo>
                  <a:lnTo>
                    <a:pt x="528" y="2932"/>
                  </a:lnTo>
                  <a:lnTo>
                    <a:pt x="528" y="2946"/>
                  </a:lnTo>
                  <a:lnTo>
                    <a:pt x="528" y="2949"/>
                  </a:lnTo>
                  <a:lnTo>
                    <a:pt x="528" y="2943"/>
                  </a:lnTo>
                  <a:lnTo>
                    <a:pt x="528" y="2943"/>
                  </a:lnTo>
                  <a:lnTo>
                    <a:pt x="528" y="2936"/>
                  </a:lnTo>
                  <a:lnTo>
                    <a:pt x="532" y="2932"/>
                  </a:lnTo>
                  <a:lnTo>
                    <a:pt x="532" y="2946"/>
                  </a:lnTo>
                  <a:lnTo>
                    <a:pt x="532" y="2946"/>
                  </a:lnTo>
                  <a:lnTo>
                    <a:pt x="532" y="2939"/>
                  </a:lnTo>
                  <a:lnTo>
                    <a:pt x="532" y="2943"/>
                  </a:lnTo>
                  <a:lnTo>
                    <a:pt x="532" y="2932"/>
                  </a:lnTo>
                  <a:lnTo>
                    <a:pt x="532" y="2932"/>
                  </a:lnTo>
                  <a:lnTo>
                    <a:pt x="532" y="2946"/>
                  </a:lnTo>
                  <a:lnTo>
                    <a:pt x="532" y="2946"/>
                  </a:lnTo>
                  <a:lnTo>
                    <a:pt x="532" y="2936"/>
                  </a:lnTo>
                  <a:lnTo>
                    <a:pt x="532" y="2946"/>
                  </a:lnTo>
                  <a:lnTo>
                    <a:pt x="532" y="2936"/>
                  </a:lnTo>
                  <a:lnTo>
                    <a:pt x="532" y="2936"/>
                  </a:lnTo>
                  <a:lnTo>
                    <a:pt x="532" y="2946"/>
                  </a:lnTo>
                  <a:lnTo>
                    <a:pt x="532" y="2939"/>
                  </a:lnTo>
                  <a:lnTo>
                    <a:pt x="532" y="2946"/>
                  </a:lnTo>
                  <a:lnTo>
                    <a:pt x="535" y="2946"/>
                  </a:lnTo>
                  <a:lnTo>
                    <a:pt x="535" y="2932"/>
                  </a:lnTo>
                  <a:lnTo>
                    <a:pt x="535" y="2946"/>
                  </a:lnTo>
                  <a:lnTo>
                    <a:pt x="535" y="2939"/>
                  </a:lnTo>
                  <a:lnTo>
                    <a:pt x="535" y="2939"/>
                  </a:lnTo>
                  <a:lnTo>
                    <a:pt x="535" y="2949"/>
                  </a:lnTo>
                  <a:lnTo>
                    <a:pt x="535" y="2939"/>
                  </a:lnTo>
                  <a:lnTo>
                    <a:pt x="535" y="2946"/>
                  </a:lnTo>
                  <a:lnTo>
                    <a:pt x="535" y="2946"/>
                  </a:lnTo>
                  <a:lnTo>
                    <a:pt x="535" y="2939"/>
                  </a:lnTo>
                  <a:lnTo>
                    <a:pt x="535" y="2939"/>
                  </a:lnTo>
                  <a:lnTo>
                    <a:pt x="535" y="2946"/>
                  </a:lnTo>
                  <a:lnTo>
                    <a:pt x="535" y="2946"/>
                  </a:lnTo>
                  <a:lnTo>
                    <a:pt x="535" y="2939"/>
                  </a:lnTo>
                  <a:lnTo>
                    <a:pt x="538" y="2939"/>
                  </a:lnTo>
                  <a:lnTo>
                    <a:pt x="538" y="2943"/>
                  </a:lnTo>
                  <a:lnTo>
                    <a:pt x="538" y="2946"/>
                  </a:lnTo>
                  <a:lnTo>
                    <a:pt x="538" y="2939"/>
                  </a:lnTo>
                  <a:lnTo>
                    <a:pt x="538" y="2939"/>
                  </a:lnTo>
                  <a:lnTo>
                    <a:pt x="538" y="2946"/>
                  </a:lnTo>
                  <a:lnTo>
                    <a:pt x="538" y="2946"/>
                  </a:lnTo>
                  <a:lnTo>
                    <a:pt x="538" y="2939"/>
                  </a:lnTo>
                  <a:lnTo>
                    <a:pt x="538" y="2939"/>
                  </a:lnTo>
                  <a:lnTo>
                    <a:pt x="538" y="2946"/>
                  </a:lnTo>
                  <a:lnTo>
                    <a:pt x="538" y="2943"/>
                  </a:lnTo>
                  <a:lnTo>
                    <a:pt x="538" y="2946"/>
                  </a:lnTo>
                  <a:lnTo>
                    <a:pt x="538" y="2939"/>
                  </a:lnTo>
                  <a:lnTo>
                    <a:pt x="538" y="2946"/>
                  </a:lnTo>
                  <a:lnTo>
                    <a:pt x="538" y="2943"/>
                  </a:lnTo>
                  <a:lnTo>
                    <a:pt x="538" y="2949"/>
                  </a:lnTo>
                  <a:lnTo>
                    <a:pt x="542" y="2939"/>
                  </a:lnTo>
                  <a:lnTo>
                    <a:pt x="542" y="2946"/>
                  </a:lnTo>
                  <a:lnTo>
                    <a:pt x="542" y="2946"/>
                  </a:lnTo>
                  <a:lnTo>
                    <a:pt x="542" y="2939"/>
                  </a:lnTo>
                  <a:lnTo>
                    <a:pt x="542" y="2946"/>
                  </a:lnTo>
                  <a:lnTo>
                    <a:pt x="542" y="2939"/>
                  </a:lnTo>
                  <a:lnTo>
                    <a:pt x="542" y="2946"/>
                  </a:lnTo>
                  <a:lnTo>
                    <a:pt x="542" y="2714"/>
                  </a:lnTo>
                  <a:lnTo>
                    <a:pt x="542" y="2714"/>
                  </a:lnTo>
                  <a:lnTo>
                    <a:pt x="542" y="2939"/>
                  </a:lnTo>
                  <a:lnTo>
                    <a:pt x="542" y="2932"/>
                  </a:lnTo>
                  <a:lnTo>
                    <a:pt x="542" y="2943"/>
                  </a:lnTo>
                  <a:lnTo>
                    <a:pt x="542" y="2943"/>
                  </a:lnTo>
                  <a:lnTo>
                    <a:pt x="542" y="2166"/>
                  </a:lnTo>
                  <a:lnTo>
                    <a:pt x="542" y="2166"/>
                  </a:lnTo>
                  <a:lnTo>
                    <a:pt x="542" y="2929"/>
                  </a:lnTo>
                  <a:lnTo>
                    <a:pt x="545" y="2922"/>
                  </a:lnTo>
                  <a:lnTo>
                    <a:pt x="545" y="2939"/>
                  </a:lnTo>
                  <a:lnTo>
                    <a:pt x="545" y="2936"/>
                  </a:lnTo>
                  <a:lnTo>
                    <a:pt x="545" y="2045"/>
                  </a:lnTo>
                  <a:lnTo>
                    <a:pt x="545" y="1446"/>
                  </a:lnTo>
                  <a:lnTo>
                    <a:pt x="545" y="2838"/>
                  </a:lnTo>
                  <a:lnTo>
                    <a:pt x="545" y="2838"/>
                  </a:lnTo>
                  <a:lnTo>
                    <a:pt x="545" y="2929"/>
                  </a:lnTo>
                  <a:lnTo>
                    <a:pt x="545" y="2929"/>
                  </a:lnTo>
                  <a:lnTo>
                    <a:pt x="545" y="2781"/>
                  </a:lnTo>
                  <a:lnTo>
                    <a:pt x="545" y="2781"/>
                  </a:lnTo>
                  <a:lnTo>
                    <a:pt x="545" y="1103"/>
                  </a:lnTo>
                  <a:lnTo>
                    <a:pt x="545" y="2408"/>
                  </a:lnTo>
                  <a:lnTo>
                    <a:pt x="545" y="2912"/>
                  </a:lnTo>
                  <a:lnTo>
                    <a:pt x="545" y="2909"/>
                  </a:lnTo>
                  <a:lnTo>
                    <a:pt x="545" y="2929"/>
                  </a:lnTo>
                  <a:lnTo>
                    <a:pt x="548" y="2919"/>
                  </a:lnTo>
                  <a:lnTo>
                    <a:pt x="548" y="1500"/>
                  </a:lnTo>
                  <a:lnTo>
                    <a:pt x="548" y="1607"/>
                  </a:lnTo>
                  <a:lnTo>
                    <a:pt x="548" y="2892"/>
                  </a:lnTo>
                  <a:lnTo>
                    <a:pt x="548" y="2892"/>
                  </a:lnTo>
                  <a:lnTo>
                    <a:pt x="548" y="2932"/>
                  </a:lnTo>
                  <a:lnTo>
                    <a:pt x="548" y="2932"/>
                  </a:lnTo>
                  <a:lnTo>
                    <a:pt x="548" y="2438"/>
                  </a:lnTo>
                  <a:lnTo>
                    <a:pt x="548" y="2233"/>
                  </a:lnTo>
                  <a:lnTo>
                    <a:pt x="548" y="2895"/>
                  </a:lnTo>
                  <a:lnTo>
                    <a:pt x="548" y="2895"/>
                  </a:lnTo>
                  <a:lnTo>
                    <a:pt x="548" y="2932"/>
                  </a:lnTo>
                  <a:lnTo>
                    <a:pt x="548" y="2932"/>
                  </a:lnTo>
                  <a:lnTo>
                    <a:pt x="548" y="2906"/>
                  </a:lnTo>
                  <a:lnTo>
                    <a:pt x="548" y="2906"/>
                  </a:lnTo>
                  <a:lnTo>
                    <a:pt x="548" y="2690"/>
                  </a:lnTo>
                  <a:lnTo>
                    <a:pt x="548" y="2875"/>
                  </a:lnTo>
                  <a:lnTo>
                    <a:pt x="548" y="2932"/>
                  </a:lnTo>
                  <a:lnTo>
                    <a:pt x="552" y="2929"/>
                  </a:lnTo>
                  <a:lnTo>
                    <a:pt x="552" y="2939"/>
                  </a:lnTo>
                  <a:lnTo>
                    <a:pt x="552" y="2936"/>
                  </a:lnTo>
                  <a:lnTo>
                    <a:pt x="552" y="2872"/>
                  </a:lnTo>
                  <a:lnTo>
                    <a:pt x="552" y="2882"/>
                  </a:lnTo>
                  <a:lnTo>
                    <a:pt x="552" y="2936"/>
                  </a:lnTo>
                  <a:lnTo>
                    <a:pt x="552" y="2939"/>
                  </a:lnTo>
                  <a:lnTo>
                    <a:pt x="552" y="2932"/>
                  </a:lnTo>
                  <a:lnTo>
                    <a:pt x="552" y="2936"/>
                  </a:lnTo>
                  <a:lnTo>
                    <a:pt x="552" y="2922"/>
                  </a:lnTo>
                  <a:lnTo>
                    <a:pt x="552" y="2922"/>
                  </a:lnTo>
                  <a:lnTo>
                    <a:pt x="552" y="2943"/>
                  </a:lnTo>
                  <a:lnTo>
                    <a:pt x="552" y="2943"/>
                  </a:lnTo>
                  <a:lnTo>
                    <a:pt x="552" y="2936"/>
                  </a:lnTo>
                  <a:lnTo>
                    <a:pt x="552" y="2943"/>
                  </a:lnTo>
                  <a:lnTo>
                    <a:pt x="552" y="2932"/>
                  </a:lnTo>
                  <a:lnTo>
                    <a:pt x="552" y="2932"/>
                  </a:lnTo>
                  <a:lnTo>
                    <a:pt x="552" y="2943"/>
                  </a:lnTo>
                  <a:lnTo>
                    <a:pt x="555" y="2936"/>
                  </a:lnTo>
                  <a:lnTo>
                    <a:pt x="555" y="2943"/>
                  </a:lnTo>
                  <a:lnTo>
                    <a:pt x="555" y="2939"/>
                  </a:lnTo>
                  <a:lnTo>
                    <a:pt x="555" y="2943"/>
                  </a:lnTo>
                  <a:lnTo>
                    <a:pt x="555" y="2943"/>
                  </a:lnTo>
                  <a:lnTo>
                    <a:pt x="555" y="2936"/>
                  </a:lnTo>
                  <a:lnTo>
                    <a:pt x="555" y="2936"/>
                  </a:lnTo>
                  <a:lnTo>
                    <a:pt x="555" y="2949"/>
                  </a:lnTo>
                  <a:lnTo>
                    <a:pt x="555" y="2943"/>
                  </a:lnTo>
                  <a:lnTo>
                    <a:pt x="555" y="2936"/>
                  </a:lnTo>
                  <a:lnTo>
                    <a:pt x="555" y="2936"/>
                  </a:lnTo>
                  <a:lnTo>
                    <a:pt x="555" y="2946"/>
                  </a:lnTo>
                  <a:lnTo>
                    <a:pt x="555" y="2943"/>
                  </a:lnTo>
                  <a:lnTo>
                    <a:pt x="555" y="2936"/>
                  </a:lnTo>
                  <a:lnTo>
                    <a:pt x="555" y="2946"/>
                  </a:lnTo>
                  <a:lnTo>
                    <a:pt x="555" y="2939"/>
                  </a:lnTo>
                  <a:lnTo>
                    <a:pt x="558" y="2936"/>
                  </a:lnTo>
                  <a:lnTo>
                    <a:pt x="558" y="2946"/>
                  </a:lnTo>
                  <a:lnTo>
                    <a:pt x="558" y="2932"/>
                  </a:lnTo>
                  <a:lnTo>
                    <a:pt x="558" y="2946"/>
                  </a:lnTo>
                  <a:lnTo>
                    <a:pt x="558" y="2939"/>
                  </a:lnTo>
                  <a:lnTo>
                    <a:pt x="558" y="2946"/>
                  </a:lnTo>
                  <a:lnTo>
                    <a:pt x="558" y="2949"/>
                  </a:lnTo>
                  <a:lnTo>
                    <a:pt x="558" y="2936"/>
                  </a:lnTo>
                  <a:lnTo>
                    <a:pt x="558" y="2936"/>
                  </a:lnTo>
                  <a:lnTo>
                    <a:pt x="558" y="2943"/>
                  </a:lnTo>
                  <a:lnTo>
                    <a:pt x="558" y="2946"/>
                  </a:lnTo>
                  <a:lnTo>
                    <a:pt x="558" y="2939"/>
                  </a:lnTo>
                  <a:lnTo>
                    <a:pt x="558" y="2946"/>
                  </a:lnTo>
                  <a:lnTo>
                    <a:pt x="558" y="2936"/>
                  </a:lnTo>
                  <a:lnTo>
                    <a:pt x="558" y="2943"/>
                  </a:lnTo>
                  <a:lnTo>
                    <a:pt x="558" y="2936"/>
                  </a:lnTo>
                  <a:lnTo>
                    <a:pt x="558" y="2946"/>
                  </a:lnTo>
                  <a:lnTo>
                    <a:pt x="558" y="2939"/>
                  </a:lnTo>
                  <a:lnTo>
                    <a:pt x="562" y="2939"/>
                  </a:lnTo>
                  <a:lnTo>
                    <a:pt x="562" y="2946"/>
                  </a:lnTo>
                  <a:lnTo>
                    <a:pt x="562" y="2939"/>
                  </a:lnTo>
                  <a:lnTo>
                    <a:pt x="562" y="2943"/>
                  </a:lnTo>
                  <a:lnTo>
                    <a:pt x="562" y="2936"/>
                  </a:lnTo>
                  <a:lnTo>
                    <a:pt x="562" y="2946"/>
                  </a:lnTo>
                  <a:lnTo>
                    <a:pt x="562" y="2946"/>
                  </a:lnTo>
                  <a:lnTo>
                    <a:pt x="562" y="2939"/>
                  </a:lnTo>
                  <a:lnTo>
                    <a:pt x="562" y="2946"/>
                  </a:lnTo>
                  <a:lnTo>
                    <a:pt x="562" y="2936"/>
                  </a:lnTo>
                  <a:lnTo>
                    <a:pt x="562" y="2943"/>
                  </a:lnTo>
                  <a:lnTo>
                    <a:pt x="562" y="2939"/>
                  </a:lnTo>
                  <a:lnTo>
                    <a:pt x="562" y="2939"/>
                  </a:lnTo>
                  <a:lnTo>
                    <a:pt x="562" y="2946"/>
                  </a:lnTo>
                  <a:lnTo>
                    <a:pt x="562" y="2939"/>
                  </a:lnTo>
                  <a:lnTo>
                    <a:pt x="562" y="2946"/>
                  </a:lnTo>
                  <a:lnTo>
                    <a:pt x="565" y="2946"/>
                  </a:lnTo>
                  <a:lnTo>
                    <a:pt x="565" y="2939"/>
                  </a:lnTo>
                  <a:lnTo>
                    <a:pt x="565" y="2939"/>
                  </a:lnTo>
                  <a:lnTo>
                    <a:pt x="565" y="2943"/>
                  </a:lnTo>
                  <a:lnTo>
                    <a:pt x="565" y="2946"/>
                  </a:lnTo>
                  <a:lnTo>
                    <a:pt x="565" y="2939"/>
                  </a:lnTo>
                  <a:lnTo>
                    <a:pt x="565" y="2939"/>
                  </a:lnTo>
                  <a:lnTo>
                    <a:pt x="565" y="2943"/>
                  </a:lnTo>
                  <a:lnTo>
                    <a:pt x="565" y="2939"/>
                  </a:lnTo>
                  <a:lnTo>
                    <a:pt x="565" y="2946"/>
                  </a:lnTo>
                  <a:lnTo>
                    <a:pt x="565" y="2946"/>
                  </a:lnTo>
                  <a:lnTo>
                    <a:pt x="565" y="2939"/>
                  </a:lnTo>
                  <a:lnTo>
                    <a:pt x="565" y="2946"/>
                  </a:lnTo>
                  <a:lnTo>
                    <a:pt x="565" y="2939"/>
                  </a:lnTo>
                  <a:lnTo>
                    <a:pt x="565" y="2946"/>
                  </a:lnTo>
                  <a:lnTo>
                    <a:pt x="565" y="2936"/>
                  </a:lnTo>
                  <a:lnTo>
                    <a:pt x="565" y="2946"/>
                  </a:lnTo>
                  <a:lnTo>
                    <a:pt x="565" y="2939"/>
                  </a:lnTo>
                  <a:lnTo>
                    <a:pt x="569" y="2939"/>
                  </a:lnTo>
                  <a:lnTo>
                    <a:pt x="569" y="2943"/>
                  </a:lnTo>
                  <a:lnTo>
                    <a:pt x="569" y="2943"/>
                  </a:lnTo>
                  <a:lnTo>
                    <a:pt x="569" y="2936"/>
                  </a:lnTo>
                  <a:lnTo>
                    <a:pt x="569" y="2936"/>
                  </a:lnTo>
                  <a:lnTo>
                    <a:pt x="569" y="2946"/>
                  </a:lnTo>
                  <a:lnTo>
                    <a:pt x="569" y="2946"/>
                  </a:lnTo>
                  <a:lnTo>
                    <a:pt x="569" y="2936"/>
                  </a:lnTo>
                  <a:lnTo>
                    <a:pt x="569" y="2943"/>
                  </a:lnTo>
                  <a:lnTo>
                    <a:pt x="569" y="2936"/>
                  </a:lnTo>
                  <a:lnTo>
                    <a:pt x="569" y="2939"/>
                  </a:lnTo>
                  <a:lnTo>
                    <a:pt x="569" y="2946"/>
                  </a:lnTo>
                  <a:lnTo>
                    <a:pt x="569" y="2943"/>
                  </a:lnTo>
                  <a:lnTo>
                    <a:pt x="569" y="2939"/>
                  </a:lnTo>
                  <a:lnTo>
                    <a:pt x="569" y="2943"/>
                  </a:lnTo>
                  <a:lnTo>
                    <a:pt x="569" y="2936"/>
                  </a:lnTo>
                  <a:lnTo>
                    <a:pt x="572" y="2943"/>
                  </a:lnTo>
                  <a:lnTo>
                    <a:pt x="572" y="2936"/>
                  </a:lnTo>
                  <a:lnTo>
                    <a:pt x="572" y="2943"/>
                  </a:lnTo>
                  <a:lnTo>
                    <a:pt x="572" y="2939"/>
                  </a:lnTo>
                  <a:lnTo>
                    <a:pt x="572" y="2936"/>
                  </a:lnTo>
                  <a:lnTo>
                    <a:pt x="572" y="2946"/>
                  </a:lnTo>
                  <a:lnTo>
                    <a:pt x="572" y="2936"/>
                  </a:lnTo>
                  <a:lnTo>
                    <a:pt x="572" y="2943"/>
                  </a:lnTo>
                  <a:lnTo>
                    <a:pt x="572" y="2939"/>
                  </a:lnTo>
                  <a:lnTo>
                    <a:pt x="572" y="2946"/>
                  </a:lnTo>
                  <a:lnTo>
                    <a:pt x="572" y="2946"/>
                  </a:lnTo>
                  <a:lnTo>
                    <a:pt x="572" y="2939"/>
                  </a:lnTo>
                  <a:lnTo>
                    <a:pt x="572" y="2936"/>
                  </a:lnTo>
                  <a:lnTo>
                    <a:pt x="572" y="2943"/>
                  </a:lnTo>
                  <a:lnTo>
                    <a:pt x="572" y="2943"/>
                  </a:lnTo>
                  <a:lnTo>
                    <a:pt x="572" y="2936"/>
                  </a:lnTo>
                  <a:lnTo>
                    <a:pt x="572" y="2936"/>
                  </a:lnTo>
                  <a:lnTo>
                    <a:pt x="572" y="2943"/>
                  </a:lnTo>
                  <a:lnTo>
                    <a:pt x="575" y="2943"/>
                  </a:lnTo>
                  <a:lnTo>
                    <a:pt x="575" y="2936"/>
                  </a:lnTo>
                  <a:lnTo>
                    <a:pt x="575" y="2943"/>
                  </a:lnTo>
                  <a:lnTo>
                    <a:pt x="575" y="2936"/>
                  </a:lnTo>
                  <a:lnTo>
                    <a:pt x="575" y="2943"/>
                  </a:lnTo>
                  <a:lnTo>
                    <a:pt x="575" y="2936"/>
                  </a:lnTo>
                  <a:lnTo>
                    <a:pt x="575" y="2943"/>
                  </a:lnTo>
                  <a:lnTo>
                    <a:pt x="575" y="2936"/>
                  </a:lnTo>
                  <a:lnTo>
                    <a:pt x="575" y="2943"/>
                  </a:lnTo>
                  <a:lnTo>
                    <a:pt x="575" y="2936"/>
                  </a:lnTo>
                  <a:lnTo>
                    <a:pt x="575" y="2943"/>
                  </a:lnTo>
                  <a:lnTo>
                    <a:pt x="575" y="2936"/>
                  </a:lnTo>
                  <a:lnTo>
                    <a:pt x="575" y="2943"/>
                  </a:lnTo>
                  <a:lnTo>
                    <a:pt x="575" y="2936"/>
                  </a:lnTo>
                  <a:lnTo>
                    <a:pt x="575" y="2932"/>
                  </a:lnTo>
                  <a:lnTo>
                    <a:pt x="575" y="2943"/>
                  </a:lnTo>
                  <a:lnTo>
                    <a:pt x="575" y="2939"/>
                  </a:lnTo>
                  <a:lnTo>
                    <a:pt x="575" y="2946"/>
                  </a:lnTo>
                  <a:lnTo>
                    <a:pt x="579" y="2932"/>
                  </a:lnTo>
                  <a:lnTo>
                    <a:pt x="579" y="2943"/>
                  </a:lnTo>
                  <a:lnTo>
                    <a:pt x="579" y="2943"/>
                  </a:lnTo>
                  <a:lnTo>
                    <a:pt x="579" y="2932"/>
                  </a:lnTo>
                  <a:lnTo>
                    <a:pt x="579" y="2946"/>
                  </a:lnTo>
                  <a:lnTo>
                    <a:pt x="579" y="2932"/>
                  </a:lnTo>
                  <a:lnTo>
                    <a:pt x="579" y="2936"/>
                  </a:lnTo>
                  <a:lnTo>
                    <a:pt x="579" y="2943"/>
                  </a:lnTo>
                  <a:lnTo>
                    <a:pt x="579" y="2932"/>
                  </a:lnTo>
                  <a:lnTo>
                    <a:pt x="579" y="2939"/>
                  </a:lnTo>
                  <a:lnTo>
                    <a:pt x="579" y="2936"/>
                  </a:lnTo>
                  <a:lnTo>
                    <a:pt x="579" y="2946"/>
                  </a:lnTo>
                  <a:lnTo>
                    <a:pt x="579" y="2946"/>
                  </a:lnTo>
                  <a:lnTo>
                    <a:pt x="579" y="2932"/>
                  </a:lnTo>
                  <a:lnTo>
                    <a:pt x="579" y="2936"/>
                  </a:lnTo>
                  <a:lnTo>
                    <a:pt x="579" y="2946"/>
                  </a:lnTo>
                  <a:lnTo>
                    <a:pt x="582" y="2943"/>
                  </a:lnTo>
                  <a:lnTo>
                    <a:pt x="582" y="2936"/>
                  </a:lnTo>
                  <a:lnTo>
                    <a:pt x="582" y="2936"/>
                  </a:lnTo>
                  <a:lnTo>
                    <a:pt x="582" y="2943"/>
                  </a:lnTo>
                  <a:lnTo>
                    <a:pt x="582" y="2939"/>
                  </a:lnTo>
                  <a:lnTo>
                    <a:pt x="582" y="2946"/>
                  </a:lnTo>
                  <a:lnTo>
                    <a:pt x="582" y="2946"/>
                  </a:lnTo>
                  <a:lnTo>
                    <a:pt x="582" y="2932"/>
                  </a:lnTo>
                  <a:lnTo>
                    <a:pt x="582" y="2936"/>
                  </a:lnTo>
                  <a:lnTo>
                    <a:pt x="582" y="2943"/>
                  </a:lnTo>
                  <a:lnTo>
                    <a:pt x="582" y="2946"/>
                  </a:lnTo>
                  <a:lnTo>
                    <a:pt x="582" y="2936"/>
                  </a:lnTo>
                  <a:lnTo>
                    <a:pt x="582" y="2943"/>
                  </a:lnTo>
                  <a:lnTo>
                    <a:pt x="582" y="2932"/>
                  </a:lnTo>
                  <a:lnTo>
                    <a:pt x="582" y="2936"/>
                  </a:lnTo>
                  <a:lnTo>
                    <a:pt x="582" y="2943"/>
                  </a:lnTo>
                  <a:lnTo>
                    <a:pt x="582" y="2943"/>
                  </a:lnTo>
                  <a:lnTo>
                    <a:pt x="582" y="2936"/>
                  </a:lnTo>
                  <a:lnTo>
                    <a:pt x="585" y="2936"/>
                  </a:lnTo>
                  <a:lnTo>
                    <a:pt x="585" y="2939"/>
                  </a:lnTo>
                  <a:lnTo>
                    <a:pt x="585" y="2929"/>
                  </a:lnTo>
                  <a:lnTo>
                    <a:pt x="585" y="2939"/>
                  </a:lnTo>
                  <a:lnTo>
                    <a:pt x="585" y="2939"/>
                  </a:lnTo>
                  <a:lnTo>
                    <a:pt x="585" y="2932"/>
                  </a:lnTo>
                  <a:lnTo>
                    <a:pt x="585" y="2943"/>
                  </a:lnTo>
                  <a:lnTo>
                    <a:pt x="585" y="2929"/>
                  </a:lnTo>
                  <a:lnTo>
                    <a:pt x="585" y="2926"/>
                  </a:lnTo>
                  <a:lnTo>
                    <a:pt x="585" y="2939"/>
                  </a:lnTo>
                  <a:lnTo>
                    <a:pt x="585" y="2939"/>
                  </a:lnTo>
                  <a:lnTo>
                    <a:pt x="585" y="2929"/>
                  </a:lnTo>
                  <a:lnTo>
                    <a:pt x="585" y="2939"/>
                  </a:lnTo>
                  <a:lnTo>
                    <a:pt x="585" y="2936"/>
                  </a:lnTo>
                  <a:lnTo>
                    <a:pt x="585" y="2936"/>
                  </a:lnTo>
                  <a:lnTo>
                    <a:pt x="585" y="2929"/>
                  </a:lnTo>
                  <a:lnTo>
                    <a:pt x="589" y="2926"/>
                  </a:lnTo>
                  <a:lnTo>
                    <a:pt x="589" y="2936"/>
                  </a:lnTo>
                  <a:lnTo>
                    <a:pt x="589" y="2932"/>
                  </a:lnTo>
                  <a:lnTo>
                    <a:pt x="589" y="2943"/>
                  </a:lnTo>
                  <a:lnTo>
                    <a:pt x="589" y="2946"/>
                  </a:lnTo>
                  <a:lnTo>
                    <a:pt x="589" y="2932"/>
                  </a:lnTo>
                  <a:lnTo>
                    <a:pt x="589" y="2929"/>
                  </a:lnTo>
                  <a:lnTo>
                    <a:pt x="589" y="2939"/>
                  </a:lnTo>
                  <a:lnTo>
                    <a:pt x="589" y="2929"/>
                  </a:lnTo>
                  <a:lnTo>
                    <a:pt x="589" y="2939"/>
                  </a:lnTo>
                  <a:lnTo>
                    <a:pt x="589" y="2936"/>
                  </a:lnTo>
                  <a:lnTo>
                    <a:pt x="589" y="2939"/>
                  </a:lnTo>
                  <a:lnTo>
                    <a:pt x="589" y="2943"/>
                  </a:lnTo>
                  <a:lnTo>
                    <a:pt x="589" y="2932"/>
                  </a:lnTo>
                  <a:lnTo>
                    <a:pt x="589" y="2932"/>
                  </a:lnTo>
                  <a:lnTo>
                    <a:pt x="589" y="2943"/>
                  </a:lnTo>
                  <a:lnTo>
                    <a:pt x="589" y="2936"/>
                  </a:lnTo>
                  <a:lnTo>
                    <a:pt x="589" y="2943"/>
                  </a:lnTo>
                  <a:lnTo>
                    <a:pt x="592" y="2943"/>
                  </a:lnTo>
                  <a:lnTo>
                    <a:pt x="592" y="2939"/>
                  </a:lnTo>
                  <a:lnTo>
                    <a:pt x="592" y="2939"/>
                  </a:lnTo>
                  <a:lnTo>
                    <a:pt x="592" y="2943"/>
                  </a:lnTo>
                  <a:lnTo>
                    <a:pt x="592" y="2943"/>
                  </a:lnTo>
                  <a:lnTo>
                    <a:pt x="592" y="2936"/>
                  </a:lnTo>
                  <a:lnTo>
                    <a:pt x="592" y="2939"/>
                  </a:lnTo>
                  <a:lnTo>
                    <a:pt x="592" y="2946"/>
                  </a:lnTo>
                  <a:lnTo>
                    <a:pt x="592" y="2936"/>
                  </a:lnTo>
                  <a:lnTo>
                    <a:pt x="592" y="2946"/>
                  </a:lnTo>
                  <a:lnTo>
                    <a:pt x="592" y="2936"/>
                  </a:lnTo>
                  <a:lnTo>
                    <a:pt x="592" y="2943"/>
                  </a:lnTo>
                  <a:lnTo>
                    <a:pt x="592" y="2946"/>
                  </a:lnTo>
                  <a:lnTo>
                    <a:pt x="592" y="2939"/>
                  </a:lnTo>
                  <a:lnTo>
                    <a:pt x="592" y="2946"/>
                  </a:lnTo>
                  <a:lnTo>
                    <a:pt x="592" y="2939"/>
                  </a:lnTo>
                  <a:lnTo>
                    <a:pt x="595" y="2939"/>
                  </a:lnTo>
                  <a:lnTo>
                    <a:pt x="595" y="2946"/>
                  </a:lnTo>
                  <a:lnTo>
                    <a:pt x="595" y="2936"/>
                  </a:lnTo>
                  <a:lnTo>
                    <a:pt x="595" y="2946"/>
                  </a:lnTo>
                  <a:lnTo>
                    <a:pt x="595" y="2936"/>
                  </a:lnTo>
                  <a:lnTo>
                    <a:pt x="595" y="2946"/>
                  </a:lnTo>
                  <a:lnTo>
                    <a:pt x="595" y="2946"/>
                  </a:lnTo>
                  <a:lnTo>
                    <a:pt x="595" y="2939"/>
                  </a:lnTo>
                  <a:lnTo>
                    <a:pt x="595" y="2936"/>
                  </a:lnTo>
                  <a:lnTo>
                    <a:pt x="595" y="2946"/>
                  </a:lnTo>
                  <a:lnTo>
                    <a:pt x="595" y="2946"/>
                  </a:lnTo>
                  <a:lnTo>
                    <a:pt x="595" y="2939"/>
                  </a:lnTo>
                  <a:lnTo>
                    <a:pt x="595" y="2939"/>
                  </a:lnTo>
                  <a:lnTo>
                    <a:pt x="595" y="2946"/>
                  </a:lnTo>
                  <a:lnTo>
                    <a:pt x="595" y="2946"/>
                  </a:lnTo>
                  <a:lnTo>
                    <a:pt x="595" y="2939"/>
                  </a:lnTo>
                  <a:lnTo>
                    <a:pt x="595" y="2946"/>
                  </a:lnTo>
                  <a:lnTo>
                    <a:pt x="595" y="2939"/>
                  </a:lnTo>
                  <a:lnTo>
                    <a:pt x="599" y="2943"/>
                  </a:lnTo>
                  <a:lnTo>
                    <a:pt x="599" y="2936"/>
                  </a:lnTo>
                  <a:lnTo>
                    <a:pt x="599" y="2939"/>
                  </a:lnTo>
                  <a:lnTo>
                    <a:pt x="599" y="2946"/>
                  </a:lnTo>
                  <a:lnTo>
                    <a:pt x="599" y="2939"/>
                  </a:lnTo>
                  <a:lnTo>
                    <a:pt x="599" y="2943"/>
                  </a:lnTo>
                  <a:lnTo>
                    <a:pt x="599" y="2946"/>
                  </a:lnTo>
                  <a:lnTo>
                    <a:pt x="599" y="2936"/>
                  </a:lnTo>
                  <a:lnTo>
                    <a:pt x="599" y="2936"/>
                  </a:lnTo>
                  <a:lnTo>
                    <a:pt x="599" y="2943"/>
                  </a:lnTo>
                  <a:lnTo>
                    <a:pt x="599" y="2936"/>
                  </a:lnTo>
                  <a:lnTo>
                    <a:pt x="599" y="2943"/>
                  </a:lnTo>
                  <a:lnTo>
                    <a:pt x="599" y="2946"/>
                  </a:lnTo>
                  <a:lnTo>
                    <a:pt x="599" y="2939"/>
                  </a:lnTo>
                  <a:lnTo>
                    <a:pt x="599" y="2943"/>
                  </a:lnTo>
                  <a:lnTo>
                    <a:pt x="599" y="2939"/>
                  </a:lnTo>
                  <a:lnTo>
                    <a:pt x="602" y="2946"/>
                  </a:lnTo>
                  <a:lnTo>
                    <a:pt x="602" y="2939"/>
                  </a:lnTo>
                  <a:lnTo>
                    <a:pt x="602" y="2936"/>
                  </a:lnTo>
                  <a:lnTo>
                    <a:pt x="602" y="2943"/>
                  </a:lnTo>
                  <a:lnTo>
                    <a:pt x="602" y="2936"/>
                  </a:lnTo>
                  <a:lnTo>
                    <a:pt x="602" y="2943"/>
                  </a:lnTo>
                  <a:lnTo>
                    <a:pt x="602" y="2946"/>
                  </a:lnTo>
                  <a:lnTo>
                    <a:pt x="602" y="2939"/>
                  </a:lnTo>
                  <a:lnTo>
                    <a:pt x="602" y="2936"/>
                  </a:lnTo>
                  <a:lnTo>
                    <a:pt x="602" y="2943"/>
                  </a:lnTo>
                  <a:lnTo>
                    <a:pt x="602" y="2939"/>
                  </a:lnTo>
                  <a:lnTo>
                    <a:pt x="602" y="2946"/>
                  </a:lnTo>
                  <a:lnTo>
                    <a:pt x="602" y="2939"/>
                  </a:lnTo>
                  <a:lnTo>
                    <a:pt x="602" y="2946"/>
                  </a:lnTo>
                  <a:lnTo>
                    <a:pt x="602" y="2939"/>
                  </a:lnTo>
                  <a:lnTo>
                    <a:pt x="602" y="2949"/>
                  </a:lnTo>
                  <a:lnTo>
                    <a:pt x="602" y="2939"/>
                  </a:lnTo>
                  <a:lnTo>
                    <a:pt x="602" y="2943"/>
                  </a:lnTo>
                  <a:lnTo>
                    <a:pt x="606" y="2939"/>
                  </a:lnTo>
                  <a:lnTo>
                    <a:pt x="606" y="2946"/>
                  </a:lnTo>
                  <a:lnTo>
                    <a:pt x="606" y="2936"/>
                  </a:lnTo>
                  <a:lnTo>
                    <a:pt x="606" y="2946"/>
                  </a:lnTo>
                  <a:lnTo>
                    <a:pt x="606" y="2939"/>
                  </a:lnTo>
                  <a:lnTo>
                    <a:pt x="606" y="2949"/>
                  </a:lnTo>
                  <a:lnTo>
                    <a:pt x="606" y="2946"/>
                  </a:lnTo>
                  <a:lnTo>
                    <a:pt x="606" y="2932"/>
                  </a:lnTo>
                  <a:lnTo>
                    <a:pt x="606" y="2936"/>
                  </a:lnTo>
                  <a:lnTo>
                    <a:pt x="606" y="2946"/>
                  </a:lnTo>
                  <a:lnTo>
                    <a:pt x="606" y="2946"/>
                  </a:lnTo>
                  <a:lnTo>
                    <a:pt x="606" y="2936"/>
                  </a:lnTo>
                  <a:lnTo>
                    <a:pt x="606" y="2939"/>
                  </a:lnTo>
                  <a:lnTo>
                    <a:pt x="606" y="2946"/>
                  </a:lnTo>
                  <a:lnTo>
                    <a:pt x="606" y="2946"/>
                  </a:lnTo>
                  <a:lnTo>
                    <a:pt x="606" y="2939"/>
                  </a:lnTo>
                  <a:lnTo>
                    <a:pt x="609" y="2946"/>
                  </a:lnTo>
                  <a:lnTo>
                    <a:pt x="609" y="2939"/>
                  </a:lnTo>
                  <a:lnTo>
                    <a:pt x="609" y="2946"/>
                  </a:lnTo>
                  <a:lnTo>
                    <a:pt x="609" y="2939"/>
                  </a:lnTo>
                  <a:lnTo>
                    <a:pt x="609" y="2943"/>
                  </a:lnTo>
                  <a:lnTo>
                    <a:pt x="609" y="2939"/>
                  </a:lnTo>
                  <a:lnTo>
                    <a:pt x="609" y="2943"/>
                  </a:lnTo>
                  <a:lnTo>
                    <a:pt x="609" y="2939"/>
                  </a:lnTo>
                  <a:lnTo>
                    <a:pt x="609" y="2939"/>
                  </a:lnTo>
                  <a:lnTo>
                    <a:pt x="609" y="2943"/>
                  </a:lnTo>
                  <a:lnTo>
                    <a:pt x="609" y="2939"/>
                  </a:lnTo>
                  <a:lnTo>
                    <a:pt x="609" y="2946"/>
                  </a:lnTo>
                  <a:lnTo>
                    <a:pt x="609" y="2939"/>
                  </a:lnTo>
                  <a:lnTo>
                    <a:pt x="609" y="2946"/>
                  </a:lnTo>
                  <a:lnTo>
                    <a:pt x="609" y="2946"/>
                  </a:lnTo>
                  <a:lnTo>
                    <a:pt x="609" y="2939"/>
                  </a:lnTo>
                  <a:lnTo>
                    <a:pt x="609" y="2949"/>
                  </a:lnTo>
                  <a:lnTo>
                    <a:pt x="609" y="2936"/>
                  </a:lnTo>
                  <a:lnTo>
                    <a:pt x="612" y="2946"/>
                  </a:lnTo>
                  <a:lnTo>
                    <a:pt x="612" y="2936"/>
                  </a:lnTo>
                  <a:lnTo>
                    <a:pt x="612" y="2939"/>
                  </a:lnTo>
                  <a:lnTo>
                    <a:pt x="612" y="2946"/>
                  </a:lnTo>
                  <a:lnTo>
                    <a:pt x="612" y="2946"/>
                  </a:lnTo>
                  <a:lnTo>
                    <a:pt x="612" y="2939"/>
                  </a:lnTo>
                  <a:lnTo>
                    <a:pt x="612" y="2939"/>
                  </a:lnTo>
                  <a:lnTo>
                    <a:pt x="612" y="2949"/>
                  </a:lnTo>
                  <a:lnTo>
                    <a:pt x="612" y="2939"/>
                  </a:lnTo>
                  <a:lnTo>
                    <a:pt x="612" y="2946"/>
                  </a:lnTo>
                  <a:lnTo>
                    <a:pt x="612" y="2946"/>
                  </a:lnTo>
                  <a:lnTo>
                    <a:pt x="612" y="2939"/>
                  </a:lnTo>
                  <a:lnTo>
                    <a:pt x="612" y="2939"/>
                  </a:lnTo>
                  <a:lnTo>
                    <a:pt x="612" y="2949"/>
                  </a:lnTo>
                  <a:lnTo>
                    <a:pt x="612" y="2939"/>
                  </a:lnTo>
                  <a:lnTo>
                    <a:pt x="612" y="2946"/>
                  </a:lnTo>
                  <a:lnTo>
                    <a:pt x="616" y="2936"/>
                  </a:lnTo>
                  <a:lnTo>
                    <a:pt x="616" y="2946"/>
                  </a:lnTo>
                  <a:lnTo>
                    <a:pt x="616" y="2939"/>
                  </a:lnTo>
                  <a:lnTo>
                    <a:pt x="616" y="2943"/>
                  </a:lnTo>
                  <a:lnTo>
                    <a:pt x="616" y="2939"/>
                  </a:lnTo>
                  <a:lnTo>
                    <a:pt x="616" y="2946"/>
                  </a:lnTo>
                  <a:lnTo>
                    <a:pt x="616" y="2936"/>
                  </a:lnTo>
                  <a:lnTo>
                    <a:pt x="616" y="2946"/>
                  </a:lnTo>
                  <a:lnTo>
                    <a:pt x="616" y="2943"/>
                  </a:lnTo>
                  <a:lnTo>
                    <a:pt x="616" y="2939"/>
                  </a:lnTo>
                  <a:lnTo>
                    <a:pt x="616" y="2939"/>
                  </a:lnTo>
                  <a:lnTo>
                    <a:pt x="616" y="2946"/>
                  </a:lnTo>
                  <a:lnTo>
                    <a:pt x="616" y="2946"/>
                  </a:lnTo>
                  <a:lnTo>
                    <a:pt x="616" y="2939"/>
                  </a:lnTo>
                  <a:lnTo>
                    <a:pt x="616" y="2939"/>
                  </a:lnTo>
                  <a:lnTo>
                    <a:pt x="616" y="2946"/>
                  </a:lnTo>
                  <a:lnTo>
                    <a:pt x="616" y="2939"/>
                  </a:lnTo>
                  <a:lnTo>
                    <a:pt x="616" y="2946"/>
                  </a:lnTo>
                  <a:lnTo>
                    <a:pt x="619" y="2943"/>
                  </a:lnTo>
                  <a:lnTo>
                    <a:pt x="619" y="2939"/>
                  </a:lnTo>
                  <a:lnTo>
                    <a:pt x="619" y="2939"/>
                  </a:lnTo>
                  <a:lnTo>
                    <a:pt x="619" y="2943"/>
                  </a:lnTo>
                  <a:lnTo>
                    <a:pt x="619" y="2939"/>
                  </a:lnTo>
                  <a:lnTo>
                    <a:pt x="619" y="2946"/>
                  </a:lnTo>
                  <a:lnTo>
                    <a:pt x="619" y="2946"/>
                  </a:lnTo>
                  <a:lnTo>
                    <a:pt x="619" y="2939"/>
                  </a:lnTo>
                  <a:lnTo>
                    <a:pt x="619" y="2936"/>
                  </a:lnTo>
                  <a:lnTo>
                    <a:pt x="619" y="2946"/>
                  </a:lnTo>
                  <a:lnTo>
                    <a:pt x="619" y="2939"/>
                  </a:lnTo>
                  <a:lnTo>
                    <a:pt x="619" y="2946"/>
                  </a:lnTo>
                  <a:lnTo>
                    <a:pt x="619" y="2939"/>
                  </a:lnTo>
                  <a:lnTo>
                    <a:pt x="619" y="2946"/>
                  </a:lnTo>
                  <a:lnTo>
                    <a:pt x="619" y="2946"/>
                  </a:lnTo>
                  <a:lnTo>
                    <a:pt x="619" y="2939"/>
                  </a:lnTo>
                  <a:lnTo>
                    <a:pt x="622" y="2946"/>
                  </a:lnTo>
                  <a:lnTo>
                    <a:pt x="622" y="2939"/>
                  </a:lnTo>
                  <a:lnTo>
                    <a:pt x="622" y="2939"/>
                  </a:lnTo>
                  <a:lnTo>
                    <a:pt x="622" y="2946"/>
                  </a:lnTo>
                  <a:lnTo>
                    <a:pt x="622" y="2946"/>
                  </a:lnTo>
                  <a:lnTo>
                    <a:pt x="622" y="2936"/>
                  </a:lnTo>
                  <a:lnTo>
                    <a:pt x="622" y="2936"/>
                  </a:lnTo>
                  <a:lnTo>
                    <a:pt x="622" y="2946"/>
                  </a:lnTo>
                  <a:lnTo>
                    <a:pt x="622" y="2939"/>
                  </a:lnTo>
                  <a:lnTo>
                    <a:pt x="622" y="2946"/>
                  </a:lnTo>
                  <a:lnTo>
                    <a:pt x="622" y="2936"/>
                  </a:lnTo>
                  <a:lnTo>
                    <a:pt x="622" y="2946"/>
                  </a:lnTo>
                  <a:lnTo>
                    <a:pt x="622" y="2946"/>
                  </a:lnTo>
                  <a:lnTo>
                    <a:pt x="622" y="2939"/>
                  </a:lnTo>
                  <a:lnTo>
                    <a:pt x="622" y="2939"/>
                  </a:lnTo>
                  <a:lnTo>
                    <a:pt x="622" y="2943"/>
                  </a:lnTo>
                  <a:lnTo>
                    <a:pt x="622" y="2939"/>
                  </a:lnTo>
                  <a:lnTo>
                    <a:pt x="622" y="2946"/>
                  </a:lnTo>
                  <a:lnTo>
                    <a:pt x="626" y="2946"/>
                  </a:lnTo>
                  <a:lnTo>
                    <a:pt x="626" y="2936"/>
                  </a:lnTo>
                  <a:lnTo>
                    <a:pt x="626" y="2936"/>
                  </a:lnTo>
                  <a:lnTo>
                    <a:pt x="626" y="2946"/>
                  </a:lnTo>
                  <a:lnTo>
                    <a:pt x="626" y="2936"/>
                  </a:lnTo>
                  <a:lnTo>
                    <a:pt x="626" y="2946"/>
                  </a:lnTo>
                  <a:lnTo>
                    <a:pt x="626" y="2936"/>
                  </a:lnTo>
                  <a:lnTo>
                    <a:pt x="626" y="2943"/>
                  </a:lnTo>
                  <a:lnTo>
                    <a:pt x="626" y="2936"/>
                  </a:lnTo>
                  <a:lnTo>
                    <a:pt x="626" y="2946"/>
                  </a:lnTo>
                  <a:lnTo>
                    <a:pt x="626" y="2939"/>
                  </a:lnTo>
                  <a:lnTo>
                    <a:pt x="626" y="2943"/>
                  </a:lnTo>
                  <a:lnTo>
                    <a:pt x="626" y="2936"/>
                  </a:lnTo>
                  <a:lnTo>
                    <a:pt x="626" y="2946"/>
                  </a:lnTo>
                  <a:lnTo>
                    <a:pt x="626" y="2946"/>
                  </a:lnTo>
                  <a:lnTo>
                    <a:pt x="626" y="2939"/>
                  </a:lnTo>
                  <a:lnTo>
                    <a:pt x="629" y="2939"/>
                  </a:lnTo>
                  <a:lnTo>
                    <a:pt x="629" y="2946"/>
                  </a:lnTo>
                  <a:lnTo>
                    <a:pt x="629" y="2939"/>
                  </a:lnTo>
                  <a:lnTo>
                    <a:pt x="629" y="2949"/>
                  </a:lnTo>
                  <a:lnTo>
                    <a:pt x="629" y="2949"/>
                  </a:lnTo>
                  <a:lnTo>
                    <a:pt x="629" y="2936"/>
                  </a:lnTo>
                  <a:lnTo>
                    <a:pt x="629" y="2946"/>
                  </a:lnTo>
                  <a:lnTo>
                    <a:pt x="629" y="2936"/>
                  </a:lnTo>
                  <a:lnTo>
                    <a:pt x="629" y="2946"/>
                  </a:lnTo>
                  <a:lnTo>
                    <a:pt x="629" y="2939"/>
                  </a:lnTo>
                  <a:lnTo>
                    <a:pt x="629" y="2946"/>
                  </a:lnTo>
                  <a:lnTo>
                    <a:pt x="629" y="2936"/>
                  </a:lnTo>
                  <a:lnTo>
                    <a:pt x="629" y="2936"/>
                  </a:lnTo>
                  <a:lnTo>
                    <a:pt x="629" y="2943"/>
                  </a:lnTo>
                  <a:lnTo>
                    <a:pt x="629" y="2946"/>
                  </a:lnTo>
                  <a:lnTo>
                    <a:pt x="629" y="2936"/>
                  </a:lnTo>
                  <a:lnTo>
                    <a:pt x="629" y="2936"/>
                  </a:lnTo>
                  <a:lnTo>
                    <a:pt x="629" y="2946"/>
                  </a:lnTo>
                  <a:lnTo>
                    <a:pt x="632" y="2943"/>
                  </a:lnTo>
                  <a:lnTo>
                    <a:pt x="632" y="2936"/>
                  </a:lnTo>
                  <a:lnTo>
                    <a:pt x="632" y="2936"/>
                  </a:lnTo>
                  <a:lnTo>
                    <a:pt x="632" y="2946"/>
                  </a:lnTo>
                  <a:lnTo>
                    <a:pt x="632" y="2943"/>
                  </a:lnTo>
                  <a:lnTo>
                    <a:pt x="632" y="2936"/>
                  </a:lnTo>
                  <a:lnTo>
                    <a:pt x="632" y="2943"/>
                  </a:lnTo>
                  <a:lnTo>
                    <a:pt x="632" y="2936"/>
                  </a:lnTo>
                  <a:lnTo>
                    <a:pt x="632" y="2943"/>
                  </a:lnTo>
                  <a:lnTo>
                    <a:pt x="632" y="2932"/>
                  </a:lnTo>
                  <a:lnTo>
                    <a:pt x="632" y="2939"/>
                  </a:lnTo>
                  <a:lnTo>
                    <a:pt x="632" y="2943"/>
                  </a:lnTo>
                  <a:lnTo>
                    <a:pt x="632" y="2943"/>
                  </a:lnTo>
                  <a:lnTo>
                    <a:pt x="632" y="2936"/>
                  </a:lnTo>
                  <a:lnTo>
                    <a:pt x="632" y="2943"/>
                  </a:lnTo>
                  <a:lnTo>
                    <a:pt x="632" y="2932"/>
                  </a:lnTo>
                  <a:lnTo>
                    <a:pt x="636" y="2939"/>
                  </a:lnTo>
                  <a:lnTo>
                    <a:pt x="636" y="2943"/>
                  </a:lnTo>
                  <a:lnTo>
                    <a:pt x="636" y="2946"/>
                  </a:lnTo>
                  <a:lnTo>
                    <a:pt x="636" y="2939"/>
                  </a:lnTo>
                  <a:lnTo>
                    <a:pt x="636" y="2946"/>
                  </a:lnTo>
                  <a:lnTo>
                    <a:pt x="636" y="2936"/>
                  </a:lnTo>
                  <a:lnTo>
                    <a:pt x="636" y="2936"/>
                  </a:lnTo>
                  <a:lnTo>
                    <a:pt x="636" y="2943"/>
                  </a:lnTo>
                  <a:lnTo>
                    <a:pt x="636" y="2946"/>
                  </a:lnTo>
                  <a:lnTo>
                    <a:pt x="636" y="2939"/>
                  </a:lnTo>
                  <a:lnTo>
                    <a:pt x="636" y="2946"/>
                  </a:lnTo>
                  <a:lnTo>
                    <a:pt x="636" y="2936"/>
                  </a:lnTo>
                  <a:lnTo>
                    <a:pt x="636" y="2936"/>
                  </a:lnTo>
                  <a:lnTo>
                    <a:pt x="636" y="2943"/>
                  </a:lnTo>
                  <a:lnTo>
                    <a:pt x="636" y="2939"/>
                  </a:lnTo>
                  <a:lnTo>
                    <a:pt x="636" y="2946"/>
                  </a:lnTo>
                  <a:lnTo>
                    <a:pt x="636" y="2946"/>
                  </a:lnTo>
                  <a:lnTo>
                    <a:pt x="636" y="2936"/>
                  </a:lnTo>
                  <a:lnTo>
                    <a:pt x="639" y="2946"/>
                  </a:lnTo>
                  <a:lnTo>
                    <a:pt x="639" y="2932"/>
                  </a:lnTo>
                  <a:lnTo>
                    <a:pt x="639" y="2946"/>
                  </a:lnTo>
                  <a:lnTo>
                    <a:pt x="639" y="2939"/>
                  </a:lnTo>
                  <a:lnTo>
                    <a:pt x="639" y="2943"/>
                  </a:lnTo>
                  <a:lnTo>
                    <a:pt x="639" y="2936"/>
                  </a:lnTo>
                  <a:lnTo>
                    <a:pt x="639" y="2946"/>
                  </a:lnTo>
                  <a:lnTo>
                    <a:pt x="639" y="2939"/>
                  </a:lnTo>
                  <a:lnTo>
                    <a:pt x="639" y="2943"/>
                  </a:lnTo>
                  <a:lnTo>
                    <a:pt x="639" y="2936"/>
                  </a:lnTo>
                  <a:lnTo>
                    <a:pt x="639" y="2936"/>
                  </a:lnTo>
                  <a:lnTo>
                    <a:pt x="639" y="2946"/>
                  </a:lnTo>
                  <a:lnTo>
                    <a:pt x="639" y="2936"/>
                  </a:lnTo>
                  <a:lnTo>
                    <a:pt x="639" y="2946"/>
                  </a:lnTo>
                  <a:lnTo>
                    <a:pt x="639" y="2939"/>
                  </a:lnTo>
                  <a:lnTo>
                    <a:pt x="639" y="2943"/>
                  </a:lnTo>
                  <a:lnTo>
                    <a:pt x="642" y="2946"/>
                  </a:lnTo>
                  <a:lnTo>
                    <a:pt x="642" y="2939"/>
                  </a:lnTo>
                  <a:lnTo>
                    <a:pt x="642" y="2946"/>
                  </a:lnTo>
                  <a:lnTo>
                    <a:pt x="642" y="2939"/>
                  </a:lnTo>
                  <a:lnTo>
                    <a:pt x="642" y="2939"/>
                  </a:lnTo>
                  <a:lnTo>
                    <a:pt x="642" y="2946"/>
                  </a:lnTo>
                  <a:lnTo>
                    <a:pt x="642" y="2936"/>
                  </a:lnTo>
                  <a:lnTo>
                    <a:pt x="642" y="2946"/>
                  </a:lnTo>
                  <a:lnTo>
                    <a:pt x="642" y="2939"/>
                  </a:lnTo>
                  <a:lnTo>
                    <a:pt x="642" y="2946"/>
                  </a:lnTo>
                  <a:lnTo>
                    <a:pt x="642" y="2946"/>
                  </a:lnTo>
                  <a:lnTo>
                    <a:pt x="642" y="2939"/>
                  </a:lnTo>
                  <a:lnTo>
                    <a:pt x="642" y="2939"/>
                  </a:lnTo>
                  <a:lnTo>
                    <a:pt x="642" y="2946"/>
                  </a:lnTo>
                  <a:lnTo>
                    <a:pt x="642" y="2946"/>
                  </a:lnTo>
                  <a:lnTo>
                    <a:pt x="642" y="2939"/>
                  </a:lnTo>
                  <a:lnTo>
                    <a:pt x="642" y="2946"/>
                  </a:lnTo>
                  <a:lnTo>
                    <a:pt x="642" y="2939"/>
                  </a:lnTo>
                  <a:lnTo>
                    <a:pt x="646" y="2939"/>
                  </a:lnTo>
                  <a:lnTo>
                    <a:pt x="646" y="2943"/>
                  </a:lnTo>
                  <a:lnTo>
                    <a:pt x="646" y="2939"/>
                  </a:lnTo>
                  <a:lnTo>
                    <a:pt x="646" y="2946"/>
                  </a:lnTo>
                  <a:lnTo>
                    <a:pt x="646" y="2939"/>
                  </a:lnTo>
                  <a:lnTo>
                    <a:pt x="646" y="2946"/>
                  </a:lnTo>
                  <a:lnTo>
                    <a:pt x="646" y="2946"/>
                  </a:lnTo>
                  <a:lnTo>
                    <a:pt x="646" y="2939"/>
                  </a:lnTo>
                  <a:lnTo>
                    <a:pt x="646" y="2939"/>
                  </a:lnTo>
                  <a:lnTo>
                    <a:pt x="646" y="2946"/>
                  </a:lnTo>
                  <a:lnTo>
                    <a:pt x="646" y="2939"/>
                  </a:lnTo>
                  <a:lnTo>
                    <a:pt x="646" y="2946"/>
                  </a:lnTo>
                  <a:lnTo>
                    <a:pt x="646" y="2946"/>
                  </a:lnTo>
                  <a:lnTo>
                    <a:pt x="646" y="2939"/>
                  </a:lnTo>
                  <a:lnTo>
                    <a:pt x="646" y="2946"/>
                  </a:lnTo>
                  <a:lnTo>
                    <a:pt x="646" y="2936"/>
                  </a:lnTo>
                  <a:lnTo>
                    <a:pt x="649" y="2936"/>
                  </a:lnTo>
                  <a:lnTo>
                    <a:pt x="649" y="2946"/>
                  </a:lnTo>
                  <a:lnTo>
                    <a:pt x="649" y="2946"/>
                  </a:lnTo>
                  <a:lnTo>
                    <a:pt x="649" y="2939"/>
                  </a:lnTo>
                  <a:lnTo>
                    <a:pt x="649" y="2946"/>
                  </a:lnTo>
                  <a:lnTo>
                    <a:pt x="649" y="2939"/>
                  </a:lnTo>
                  <a:lnTo>
                    <a:pt x="649" y="2939"/>
                  </a:lnTo>
                  <a:lnTo>
                    <a:pt x="649" y="2946"/>
                  </a:lnTo>
                  <a:lnTo>
                    <a:pt x="649" y="2939"/>
                  </a:lnTo>
                  <a:lnTo>
                    <a:pt x="649" y="2946"/>
                  </a:lnTo>
                  <a:lnTo>
                    <a:pt x="649" y="2946"/>
                  </a:lnTo>
                  <a:lnTo>
                    <a:pt x="649" y="2936"/>
                  </a:lnTo>
                  <a:lnTo>
                    <a:pt x="649" y="2946"/>
                  </a:lnTo>
                  <a:lnTo>
                    <a:pt x="649" y="2939"/>
                  </a:lnTo>
                  <a:lnTo>
                    <a:pt x="649" y="2943"/>
                  </a:lnTo>
                  <a:lnTo>
                    <a:pt x="649" y="2946"/>
                  </a:lnTo>
                  <a:lnTo>
                    <a:pt x="649" y="2939"/>
                  </a:lnTo>
                  <a:lnTo>
                    <a:pt x="649" y="2946"/>
                  </a:lnTo>
                  <a:lnTo>
                    <a:pt x="653" y="2939"/>
                  </a:lnTo>
                  <a:lnTo>
                    <a:pt x="653" y="2949"/>
                  </a:lnTo>
                  <a:lnTo>
                    <a:pt x="653" y="2946"/>
                  </a:lnTo>
                  <a:lnTo>
                    <a:pt x="653" y="2939"/>
                  </a:lnTo>
                  <a:lnTo>
                    <a:pt x="653" y="2946"/>
                  </a:lnTo>
                  <a:lnTo>
                    <a:pt x="653" y="2939"/>
                  </a:lnTo>
                  <a:lnTo>
                    <a:pt x="653" y="2946"/>
                  </a:lnTo>
                  <a:lnTo>
                    <a:pt x="653" y="2939"/>
                  </a:lnTo>
                  <a:lnTo>
                    <a:pt x="653" y="2939"/>
                  </a:lnTo>
                  <a:lnTo>
                    <a:pt x="653" y="2946"/>
                  </a:lnTo>
                  <a:lnTo>
                    <a:pt x="653" y="2946"/>
                  </a:lnTo>
                  <a:lnTo>
                    <a:pt x="653" y="2939"/>
                  </a:lnTo>
                  <a:lnTo>
                    <a:pt x="653" y="2946"/>
                  </a:lnTo>
                  <a:lnTo>
                    <a:pt x="653" y="2939"/>
                  </a:lnTo>
                  <a:lnTo>
                    <a:pt x="653" y="2946"/>
                  </a:lnTo>
                  <a:lnTo>
                    <a:pt x="653" y="2943"/>
                  </a:lnTo>
                  <a:lnTo>
                    <a:pt x="656" y="2946"/>
                  </a:lnTo>
                  <a:lnTo>
                    <a:pt x="656" y="2936"/>
                  </a:lnTo>
                  <a:lnTo>
                    <a:pt x="656" y="2936"/>
                  </a:lnTo>
                  <a:lnTo>
                    <a:pt x="656" y="2943"/>
                  </a:lnTo>
                  <a:lnTo>
                    <a:pt x="656" y="2939"/>
                  </a:lnTo>
                  <a:lnTo>
                    <a:pt x="656" y="2946"/>
                  </a:lnTo>
                  <a:lnTo>
                    <a:pt x="656" y="2939"/>
                  </a:lnTo>
                  <a:lnTo>
                    <a:pt x="656" y="2946"/>
                  </a:lnTo>
                  <a:lnTo>
                    <a:pt x="656" y="2946"/>
                  </a:lnTo>
                  <a:lnTo>
                    <a:pt x="656" y="2939"/>
                  </a:lnTo>
                  <a:lnTo>
                    <a:pt x="656" y="2946"/>
                  </a:lnTo>
                  <a:lnTo>
                    <a:pt x="656" y="2939"/>
                  </a:lnTo>
                  <a:lnTo>
                    <a:pt x="656" y="2946"/>
                  </a:lnTo>
                  <a:lnTo>
                    <a:pt x="656" y="2939"/>
                  </a:lnTo>
                  <a:lnTo>
                    <a:pt x="656" y="2949"/>
                  </a:lnTo>
                  <a:lnTo>
                    <a:pt x="656" y="2939"/>
                  </a:lnTo>
                  <a:lnTo>
                    <a:pt x="659" y="2939"/>
                  </a:lnTo>
                  <a:lnTo>
                    <a:pt x="659" y="2946"/>
                  </a:lnTo>
                  <a:lnTo>
                    <a:pt x="659" y="2943"/>
                  </a:lnTo>
                  <a:lnTo>
                    <a:pt x="659" y="2939"/>
                  </a:lnTo>
                  <a:lnTo>
                    <a:pt x="659" y="2939"/>
                  </a:lnTo>
                  <a:lnTo>
                    <a:pt x="659" y="2946"/>
                  </a:lnTo>
                  <a:lnTo>
                    <a:pt x="659" y="2943"/>
                  </a:lnTo>
                  <a:lnTo>
                    <a:pt x="659" y="2946"/>
                  </a:lnTo>
                  <a:lnTo>
                    <a:pt x="659" y="2946"/>
                  </a:lnTo>
                  <a:lnTo>
                    <a:pt x="659" y="2939"/>
                  </a:lnTo>
                  <a:lnTo>
                    <a:pt x="659" y="2946"/>
                  </a:lnTo>
                  <a:lnTo>
                    <a:pt x="659" y="2939"/>
                  </a:lnTo>
                  <a:lnTo>
                    <a:pt x="659" y="2939"/>
                  </a:lnTo>
                  <a:lnTo>
                    <a:pt x="659" y="2946"/>
                  </a:lnTo>
                  <a:lnTo>
                    <a:pt x="659" y="2939"/>
                  </a:lnTo>
                  <a:lnTo>
                    <a:pt x="659" y="2946"/>
                  </a:lnTo>
                  <a:lnTo>
                    <a:pt x="659" y="2946"/>
                  </a:lnTo>
                  <a:lnTo>
                    <a:pt x="659" y="2939"/>
                  </a:lnTo>
                  <a:lnTo>
                    <a:pt x="663" y="2932"/>
                  </a:lnTo>
                  <a:lnTo>
                    <a:pt x="663" y="2946"/>
                  </a:lnTo>
                  <a:lnTo>
                    <a:pt x="663" y="2949"/>
                  </a:lnTo>
                  <a:lnTo>
                    <a:pt x="663" y="2943"/>
                  </a:lnTo>
                  <a:lnTo>
                    <a:pt x="663" y="2946"/>
                  </a:lnTo>
                  <a:lnTo>
                    <a:pt x="663" y="2939"/>
                  </a:lnTo>
                  <a:lnTo>
                    <a:pt x="663" y="2932"/>
                  </a:lnTo>
                  <a:lnTo>
                    <a:pt x="663" y="2943"/>
                  </a:lnTo>
                  <a:lnTo>
                    <a:pt x="663" y="2939"/>
                  </a:lnTo>
                  <a:lnTo>
                    <a:pt x="663" y="2946"/>
                  </a:lnTo>
                  <a:lnTo>
                    <a:pt x="663" y="2946"/>
                  </a:lnTo>
                  <a:lnTo>
                    <a:pt x="663" y="2939"/>
                  </a:lnTo>
                  <a:lnTo>
                    <a:pt x="663" y="2943"/>
                  </a:lnTo>
                  <a:lnTo>
                    <a:pt x="663" y="2932"/>
                  </a:lnTo>
                  <a:lnTo>
                    <a:pt x="663" y="2936"/>
                  </a:lnTo>
                  <a:lnTo>
                    <a:pt x="663" y="2946"/>
                  </a:lnTo>
                  <a:lnTo>
                    <a:pt x="666" y="2946"/>
                  </a:lnTo>
                  <a:lnTo>
                    <a:pt x="666" y="2939"/>
                  </a:lnTo>
                  <a:lnTo>
                    <a:pt x="666" y="2943"/>
                  </a:lnTo>
                  <a:lnTo>
                    <a:pt x="666" y="2936"/>
                  </a:lnTo>
                  <a:lnTo>
                    <a:pt x="666" y="2936"/>
                  </a:lnTo>
                  <a:lnTo>
                    <a:pt x="666" y="2946"/>
                  </a:lnTo>
                  <a:lnTo>
                    <a:pt x="666" y="2946"/>
                  </a:lnTo>
                  <a:lnTo>
                    <a:pt x="666" y="2939"/>
                  </a:lnTo>
                  <a:lnTo>
                    <a:pt x="666" y="2936"/>
                  </a:lnTo>
                  <a:lnTo>
                    <a:pt x="666" y="2943"/>
                  </a:lnTo>
                  <a:lnTo>
                    <a:pt x="666" y="2932"/>
                  </a:lnTo>
                  <a:lnTo>
                    <a:pt x="666" y="2943"/>
                  </a:lnTo>
                  <a:lnTo>
                    <a:pt x="666" y="2939"/>
                  </a:lnTo>
                  <a:lnTo>
                    <a:pt x="666" y="2943"/>
                  </a:lnTo>
                  <a:lnTo>
                    <a:pt x="666" y="2946"/>
                  </a:lnTo>
                  <a:lnTo>
                    <a:pt x="666" y="2936"/>
                  </a:lnTo>
                  <a:lnTo>
                    <a:pt x="666" y="2943"/>
                  </a:lnTo>
                  <a:lnTo>
                    <a:pt x="666" y="2936"/>
                  </a:lnTo>
                  <a:lnTo>
                    <a:pt x="669" y="2939"/>
                  </a:lnTo>
                  <a:lnTo>
                    <a:pt x="669" y="2946"/>
                  </a:lnTo>
                  <a:lnTo>
                    <a:pt x="669" y="2946"/>
                  </a:lnTo>
                  <a:lnTo>
                    <a:pt x="669" y="2939"/>
                  </a:lnTo>
                  <a:lnTo>
                    <a:pt x="669" y="2936"/>
                  </a:lnTo>
                  <a:lnTo>
                    <a:pt x="669" y="2943"/>
                  </a:lnTo>
                  <a:lnTo>
                    <a:pt x="669" y="2946"/>
                  </a:lnTo>
                  <a:lnTo>
                    <a:pt x="669" y="2939"/>
                  </a:lnTo>
                  <a:lnTo>
                    <a:pt x="669" y="2936"/>
                  </a:lnTo>
                  <a:lnTo>
                    <a:pt x="669" y="2946"/>
                  </a:lnTo>
                  <a:lnTo>
                    <a:pt x="669" y="2946"/>
                  </a:lnTo>
                  <a:lnTo>
                    <a:pt x="669" y="2936"/>
                  </a:lnTo>
                  <a:lnTo>
                    <a:pt x="669" y="2946"/>
                  </a:lnTo>
                  <a:lnTo>
                    <a:pt x="669" y="2936"/>
                  </a:lnTo>
                  <a:lnTo>
                    <a:pt x="669" y="2936"/>
                  </a:lnTo>
                  <a:lnTo>
                    <a:pt x="669" y="2946"/>
                  </a:lnTo>
                  <a:lnTo>
                    <a:pt x="673" y="2943"/>
                  </a:lnTo>
                  <a:lnTo>
                    <a:pt x="673" y="2936"/>
                  </a:lnTo>
                  <a:lnTo>
                    <a:pt x="673" y="2936"/>
                  </a:lnTo>
                  <a:lnTo>
                    <a:pt x="673" y="2946"/>
                  </a:lnTo>
                  <a:lnTo>
                    <a:pt x="673" y="2946"/>
                  </a:lnTo>
                  <a:lnTo>
                    <a:pt x="673" y="2939"/>
                  </a:lnTo>
                  <a:lnTo>
                    <a:pt x="673" y="2949"/>
                  </a:lnTo>
                  <a:lnTo>
                    <a:pt x="673" y="2939"/>
                  </a:lnTo>
                  <a:lnTo>
                    <a:pt x="673" y="2943"/>
                  </a:lnTo>
                  <a:lnTo>
                    <a:pt x="673" y="2939"/>
                  </a:lnTo>
                  <a:lnTo>
                    <a:pt x="673" y="2946"/>
                  </a:lnTo>
                  <a:lnTo>
                    <a:pt x="673" y="2943"/>
                  </a:lnTo>
                  <a:lnTo>
                    <a:pt x="673" y="2939"/>
                  </a:lnTo>
                  <a:lnTo>
                    <a:pt x="673" y="2946"/>
                  </a:lnTo>
                  <a:lnTo>
                    <a:pt x="673" y="2939"/>
                  </a:lnTo>
                  <a:lnTo>
                    <a:pt x="673" y="2946"/>
                  </a:lnTo>
                  <a:lnTo>
                    <a:pt x="673" y="2946"/>
                  </a:lnTo>
                  <a:lnTo>
                    <a:pt x="673" y="2939"/>
                  </a:lnTo>
                  <a:lnTo>
                    <a:pt x="676" y="2949"/>
                  </a:lnTo>
                  <a:lnTo>
                    <a:pt x="676" y="2939"/>
                  </a:lnTo>
                  <a:lnTo>
                    <a:pt x="676" y="2936"/>
                  </a:lnTo>
                  <a:lnTo>
                    <a:pt x="676" y="2949"/>
                  </a:lnTo>
                  <a:lnTo>
                    <a:pt x="676" y="2946"/>
                  </a:lnTo>
                  <a:lnTo>
                    <a:pt x="676" y="2939"/>
                  </a:lnTo>
                  <a:lnTo>
                    <a:pt x="676" y="2939"/>
                  </a:lnTo>
                  <a:lnTo>
                    <a:pt x="676" y="2946"/>
                  </a:lnTo>
                  <a:lnTo>
                    <a:pt x="676" y="2946"/>
                  </a:lnTo>
                  <a:lnTo>
                    <a:pt x="676" y="2882"/>
                  </a:lnTo>
                  <a:lnTo>
                    <a:pt x="676" y="2798"/>
                  </a:lnTo>
                  <a:lnTo>
                    <a:pt x="676" y="2922"/>
                  </a:lnTo>
                  <a:lnTo>
                    <a:pt x="676" y="2922"/>
                  </a:lnTo>
                  <a:lnTo>
                    <a:pt x="676" y="2943"/>
                  </a:lnTo>
                  <a:lnTo>
                    <a:pt x="676" y="2943"/>
                  </a:lnTo>
                  <a:lnTo>
                    <a:pt x="676" y="2906"/>
                  </a:lnTo>
                  <a:lnTo>
                    <a:pt x="679" y="2906"/>
                  </a:lnTo>
                  <a:lnTo>
                    <a:pt x="679" y="2381"/>
                  </a:lnTo>
                  <a:lnTo>
                    <a:pt x="679" y="2741"/>
                  </a:lnTo>
                  <a:lnTo>
                    <a:pt x="679" y="2932"/>
                  </a:lnTo>
                  <a:lnTo>
                    <a:pt x="679" y="2943"/>
                  </a:lnTo>
                  <a:lnTo>
                    <a:pt x="679" y="2932"/>
                  </a:lnTo>
                  <a:lnTo>
                    <a:pt x="679" y="2932"/>
                  </a:lnTo>
                  <a:lnTo>
                    <a:pt x="679" y="1796"/>
                  </a:lnTo>
                  <a:lnTo>
                    <a:pt x="679" y="1853"/>
                  </a:lnTo>
                  <a:lnTo>
                    <a:pt x="679" y="2916"/>
                  </a:lnTo>
                  <a:lnTo>
                    <a:pt x="679" y="2912"/>
                  </a:lnTo>
                  <a:lnTo>
                    <a:pt x="679" y="2932"/>
                  </a:lnTo>
                  <a:lnTo>
                    <a:pt x="679" y="2932"/>
                  </a:lnTo>
                  <a:lnTo>
                    <a:pt x="679" y="1651"/>
                  </a:lnTo>
                  <a:lnTo>
                    <a:pt x="679" y="1432"/>
                  </a:lnTo>
                  <a:lnTo>
                    <a:pt x="679" y="2852"/>
                  </a:lnTo>
                  <a:lnTo>
                    <a:pt x="679" y="2852"/>
                  </a:lnTo>
                  <a:lnTo>
                    <a:pt x="679" y="2926"/>
                  </a:lnTo>
                  <a:lnTo>
                    <a:pt x="683" y="2932"/>
                  </a:lnTo>
                  <a:lnTo>
                    <a:pt x="683" y="2556"/>
                  </a:lnTo>
                  <a:lnTo>
                    <a:pt x="683" y="1752"/>
                  </a:lnTo>
                  <a:lnTo>
                    <a:pt x="683" y="2778"/>
                  </a:lnTo>
                  <a:lnTo>
                    <a:pt x="683" y="2778"/>
                  </a:lnTo>
                  <a:lnTo>
                    <a:pt x="683" y="2916"/>
                  </a:lnTo>
                  <a:lnTo>
                    <a:pt x="683" y="2929"/>
                  </a:lnTo>
                  <a:lnTo>
                    <a:pt x="683" y="2902"/>
                  </a:lnTo>
                  <a:lnTo>
                    <a:pt x="683" y="2902"/>
                  </a:lnTo>
                  <a:lnTo>
                    <a:pt x="683" y="2347"/>
                  </a:lnTo>
                  <a:lnTo>
                    <a:pt x="683" y="2670"/>
                  </a:lnTo>
                  <a:lnTo>
                    <a:pt x="683" y="2922"/>
                  </a:lnTo>
                  <a:lnTo>
                    <a:pt x="683" y="2922"/>
                  </a:lnTo>
                  <a:lnTo>
                    <a:pt x="683" y="2936"/>
                  </a:lnTo>
                  <a:lnTo>
                    <a:pt x="683" y="2936"/>
                  </a:lnTo>
                  <a:lnTo>
                    <a:pt x="683" y="2714"/>
                  </a:lnTo>
                  <a:lnTo>
                    <a:pt x="686" y="2744"/>
                  </a:lnTo>
                  <a:lnTo>
                    <a:pt x="686" y="2926"/>
                  </a:lnTo>
                  <a:lnTo>
                    <a:pt x="686" y="2922"/>
                  </a:lnTo>
                  <a:lnTo>
                    <a:pt x="686" y="2932"/>
                  </a:lnTo>
                  <a:lnTo>
                    <a:pt x="686" y="2932"/>
                  </a:lnTo>
                  <a:lnTo>
                    <a:pt x="686" y="2879"/>
                  </a:lnTo>
                  <a:lnTo>
                    <a:pt x="686" y="2875"/>
                  </a:lnTo>
                  <a:lnTo>
                    <a:pt x="686" y="2939"/>
                  </a:lnTo>
                  <a:lnTo>
                    <a:pt x="686" y="2926"/>
                  </a:lnTo>
                  <a:lnTo>
                    <a:pt x="686" y="2939"/>
                  </a:lnTo>
                  <a:lnTo>
                    <a:pt x="686" y="2932"/>
                  </a:lnTo>
                  <a:lnTo>
                    <a:pt x="686" y="2936"/>
                  </a:lnTo>
                  <a:lnTo>
                    <a:pt x="686" y="2916"/>
                  </a:lnTo>
                  <a:lnTo>
                    <a:pt x="686" y="2939"/>
                  </a:lnTo>
                  <a:lnTo>
                    <a:pt x="686" y="2943"/>
                  </a:lnTo>
                  <a:lnTo>
                    <a:pt x="686" y="2932"/>
                  </a:lnTo>
                  <a:lnTo>
                    <a:pt x="690" y="2932"/>
                  </a:lnTo>
                  <a:lnTo>
                    <a:pt x="690" y="2943"/>
                  </a:lnTo>
                  <a:lnTo>
                    <a:pt x="690" y="2939"/>
                  </a:lnTo>
                  <a:lnTo>
                    <a:pt x="690" y="2932"/>
                  </a:lnTo>
                  <a:lnTo>
                    <a:pt x="690" y="2936"/>
                  </a:lnTo>
                  <a:lnTo>
                    <a:pt x="690" y="2943"/>
                  </a:lnTo>
                  <a:lnTo>
                    <a:pt x="690" y="2946"/>
                  </a:lnTo>
                  <a:lnTo>
                    <a:pt x="690" y="2932"/>
                  </a:lnTo>
                  <a:lnTo>
                    <a:pt x="690" y="2943"/>
                  </a:lnTo>
                  <a:lnTo>
                    <a:pt x="690" y="2936"/>
                  </a:lnTo>
                  <a:lnTo>
                    <a:pt x="690" y="2936"/>
                  </a:lnTo>
                  <a:lnTo>
                    <a:pt x="690" y="2943"/>
                  </a:lnTo>
                  <a:lnTo>
                    <a:pt x="690" y="2946"/>
                  </a:lnTo>
                  <a:lnTo>
                    <a:pt x="690" y="2936"/>
                  </a:lnTo>
                  <a:lnTo>
                    <a:pt x="690" y="2936"/>
                  </a:lnTo>
                  <a:lnTo>
                    <a:pt x="690" y="2943"/>
                  </a:lnTo>
                  <a:lnTo>
                    <a:pt x="690" y="2946"/>
                  </a:lnTo>
                  <a:lnTo>
                    <a:pt x="690" y="2939"/>
                  </a:lnTo>
                  <a:lnTo>
                    <a:pt x="693" y="2939"/>
                  </a:lnTo>
                  <a:lnTo>
                    <a:pt x="693" y="2946"/>
                  </a:lnTo>
                  <a:lnTo>
                    <a:pt x="693" y="2946"/>
                  </a:lnTo>
                  <a:lnTo>
                    <a:pt x="693" y="2936"/>
                  </a:lnTo>
                  <a:lnTo>
                    <a:pt x="693" y="2936"/>
                  </a:lnTo>
                  <a:lnTo>
                    <a:pt x="693" y="2943"/>
                  </a:lnTo>
                  <a:lnTo>
                    <a:pt x="693" y="2946"/>
                  </a:lnTo>
                  <a:lnTo>
                    <a:pt x="693" y="2939"/>
                  </a:lnTo>
                  <a:lnTo>
                    <a:pt x="693" y="2936"/>
                  </a:lnTo>
                  <a:lnTo>
                    <a:pt x="693" y="2946"/>
                  </a:lnTo>
                  <a:lnTo>
                    <a:pt x="693" y="2943"/>
                  </a:lnTo>
                  <a:lnTo>
                    <a:pt x="693" y="2936"/>
                  </a:lnTo>
                  <a:lnTo>
                    <a:pt x="693" y="2936"/>
                  </a:lnTo>
                  <a:lnTo>
                    <a:pt x="693" y="2946"/>
                  </a:lnTo>
                  <a:lnTo>
                    <a:pt x="693" y="2939"/>
                  </a:lnTo>
                  <a:lnTo>
                    <a:pt x="693" y="2943"/>
                  </a:lnTo>
                  <a:lnTo>
                    <a:pt x="696" y="2946"/>
                  </a:lnTo>
                  <a:lnTo>
                    <a:pt x="696" y="2939"/>
                  </a:lnTo>
                  <a:lnTo>
                    <a:pt x="696" y="2946"/>
                  </a:lnTo>
                  <a:lnTo>
                    <a:pt x="696" y="2939"/>
                  </a:lnTo>
                  <a:lnTo>
                    <a:pt x="696" y="2949"/>
                  </a:lnTo>
                  <a:lnTo>
                    <a:pt x="696" y="2936"/>
                  </a:lnTo>
                  <a:lnTo>
                    <a:pt x="696" y="2943"/>
                  </a:lnTo>
                  <a:lnTo>
                    <a:pt x="696" y="2936"/>
                  </a:lnTo>
                  <a:lnTo>
                    <a:pt x="696" y="2936"/>
                  </a:lnTo>
                  <a:lnTo>
                    <a:pt x="696" y="2946"/>
                  </a:lnTo>
                  <a:lnTo>
                    <a:pt x="696" y="2946"/>
                  </a:lnTo>
                  <a:lnTo>
                    <a:pt x="696" y="2939"/>
                  </a:lnTo>
                  <a:lnTo>
                    <a:pt x="696" y="2939"/>
                  </a:lnTo>
                  <a:lnTo>
                    <a:pt x="696" y="2946"/>
                  </a:lnTo>
                  <a:lnTo>
                    <a:pt x="696" y="2939"/>
                  </a:lnTo>
                  <a:lnTo>
                    <a:pt x="696" y="2949"/>
                  </a:lnTo>
                  <a:lnTo>
                    <a:pt x="696" y="2939"/>
                  </a:lnTo>
                  <a:lnTo>
                    <a:pt x="696" y="2946"/>
                  </a:lnTo>
                  <a:lnTo>
                    <a:pt x="700" y="2936"/>
                  </a:lnTo>
                  <a:lnTo>
                    <a:pt x="700" y="2946"/>
                  </a:lnTo>
                  <a:lnTo>
                    <a:pt x="700" y="2946"/>
                  </a:lnTo>
                  <a:lnTo>
                    <a:pt x="700" y="2936"/>
                  </a:lnTo>
                  <a:lnTo>
                    <a:pt x="700" y="2939"/>
                  </a:lnTo>
                  <a:lnTo>
                    <a:pt x="700" y="2946"/>
                  </a:lnTo>
                  <a:lnTo>
                    <a:pt x="700" y="2946"/>
                  </a:lnTo>
                  <a:lnTo>
                    <a:pt x="700" y="2939"/>
                  </a:lnTo>
                  <a:lnTo>
                    <a:pt x="700" y="2943"/>
                  </a:lnTo>
                  <a:lnTo>
                    <a:pt x="700" y="2939"/>
                  </a:lnTo>
                  <a:lnTo>
                    <a:pt x="700" y="2939"/>
                  </a:lnTo>
                  <a:lnTo>
                    <a:pt x="700" y="2946"/>
                  </a:lnTo>
                  <a:lnTo>
                    <a:pt x="700" y="2946"/>
                  </a:lnTo>
                  <a:lnTo>
                    <a:pt x="700" y="2939"/>
                  </a:lnTo>
                  <a:lnTo>
                    <a:pt x="700" y="2939"/>
                  </a:lnTo>
                  <a:lnTo>
                    <a:pt x="700" y="2943"/>
                  </a:lnTo>
                  <a:lnTo>
                    <a:pt x="703" y="2932"/>
                  </a:lnTo>
                  <a:lnTo>
                    <a:pt x="703" y="2946"/>
                  </a:lnTo>
                  <a:lnTo>
                    <a:pt x="703" y="2936"/>
                  </a:lnTo>
                  <a:lnTo>
                    <a:pt x="703" y="2946"/>
                  </a:lnTo>
                  <a:lnTo>
                    <a:pt x="703" y="2943"/>
                  </a:lnTo>
                  <a:lnTo>
                    <a:pt x="703" y="2936"/>
                  </a:lnTo>
                  <a:lnTo>
                    <a:pt x="703" y="2936"/>
                  </a:lnTo>
                  <a:lnTo>
                    <a:pt x="703" y="2946"/>
                  </a:lnTo>
                  <a:lnTo>
                    <a:pt x="703" y="2943"/>
                  </a:lnTo>
                  <a:lnTo>
                    <a:pt x="703" y="2936"/>
                  </a:lnTo>
                  <a:lnTo>
                    <a:pt x="703" y="2946"/>
                  </a:lnTo>
                  <a:lnTo>
                    <a:pt x="703" y="2939"/>
                  </a:lnTo>
                  <a:lnTo>
                    <a:pt x="703" y="2946"/>
                  </a:lnTo>
                  <a:lnTo>
                    <a:pt x="703" y="2939"/>
                  </a:lnTo>
                  <a:lnTo>
                    <a:pt x="703" y="2936"/>
                  </a:lnTo>
                  <a:lnTo>
                    <a:pt x="703" y="2943"/>
                  </a:lnTo>
                  <a:lnTo>
                    <a:pt x="706" y="2936"/>
                  </a:lnTo>
                  <a:lnTo>
                    <a:pt x="706" y="2946"/>
                  </a:lnTo>
                  <a:lnTo>
                    <a:pt x="706" y="2943"/>
                  </a:lnTo>
                  <a:lnTo>
                    <a:pt x="706" y="2936"/>
                  </a:lnTo>
                  <a:lnTo>
                    <a:pt x="706" y="2936"/>
                  </a:lnTo>
                  <a:lnTo>
                    <a:pt x="706" y="2943"/>
                  </a:lnTo>
                  <a:lnTo>
                    <a:pt x="706" y="2936"/>
                  </a:lnTo>
                  <a:lnTo>
                    <a:pt x="706" y="2946"/>
                  </a:lnTo>
                  <a:lnTo>
                    <a:pt x="706" y="2936"/>
                  </a:lnTo>
                  <a:lnTo>
                    <a:pt x="706" y="2946"/>
                  </a:lnTo>
                  <a:lnTo>
                    <a:pt x="706" y="2936"/>
                  </a:lnTo>
                  <a:lnTo>
                    <a:pt x="706" y="2946"/>
                  </a:lnTo>
                  <a:lnTo>
                    <a:pt x="706" y="2939"/>
                  </a:lnTo>
                  <a:lnTo>
                    <a:pt x="706" y="2943"/>
                  </a:lnTo>
                  <a:lnTo>
                    <a:pt x="706" y="2943"/>
                  </a:lnTo>
                  <a:lnTo>
                    <a:pt x="706" y="2936"/>
                  </a:lnTo>
                  <a:lnTo>
                    <a:pt x="706" y="2936"/>
                  </a:lnTo>
                  <a:lnTo>
                    <a:pt x="706" y="2943"/>
                  </a:lnTo>
                  <a:lnTo>
                    <a:pt x="710" y="2943"/>
                  </a:lnTo>
                  <a:lnTo>
                    <a:pt x="710" y="2936"/>
                  </a:lnTo>
                  <a:lnTo>
                    <a:pt x="710" y="2936"/>
                  </a:lnTo>
                  <a:lnTo>
                    <a:pt x="710" y="2943"/>
                  </a:lnTo>
                  <a:lnTo>
                    <a:pt x="710" y="2939"/>
                  </a:lnTo>
                  <a:lnTo>
                    <a:pt x="710" y="2943"/>
                  </a:lnTo>
                  <a:lnTo>
                    <a:pt x="710" y="2943"/>
                  </a:lnTo>
                  <a:lnTo>
                    <a:pt x="710" y="2936"/>
                  </a:lnTo>
                  <a:lnTo>
                    <a:pt x="710" y="2936"/>
                  </a:lnTo>
                  <a:lnTo>
                    <a:pt x="710" y="2943"/>
                  </a:lnTo>
                  <a:lnTo>
                    <a:pt x="710" y="2943"/>
                  </a:lnTo>
                  <a:lnTo>
                    <a:pt x="710" y="2932"/>
                  </a:lnTo>
                  <a:lnTo>
                    <a:pt x="710" y="2943"/>
                  </a:lnTo>
                  <a:lnTo>
                    <a:pt x="710" y="2936"/>
                  </a:lnTo>
                  <a:lnTo>
                    <a:pt x="710" y="2943"/>
                  </a:lnTo>
                  <a:lnTo>
                    <a:pt x="710" y="2936"/>
                  </a:lnTo>
                  <a:lnTo>
                    <a:pt x="713" y="2936"/>
                  </a:lnTo>
                  <a:lnTo>
                    <a:pt x="713" y="2943"/>
                  </a:lnTo>
                  <a:lnTo>
                    <a:pt x="713" y="2936"/>
                  </a:lnTo>
                  <a:lnTo>
                    <a:pt x="713" y="2946"/>
                  </a:lnTo>
                  <a:lnTo>
                    <a:pt x="713" y="2943"/>
                  </a:lnTo>
                  <a:lnTo>
                    <a:pt x="713" y="2932"/>
                  </a:lnTo>
                  <a:lnTo>
                    <a:pt x="713" y="2936"/>
                  </a:lnTo>
                  <a:lnTo>
                    <a:pt x="713" y="2943"/>
                  </a:lnTo>
                  <a:lnTo>
                    <a:pt x="713" y="2936"/>
                  </a:lnTo>
                  <a:lnTo>
                    <a:pt x="713" y="2943"/>
                  </a:lnTo>
                  <a:lnTo>
                    <a:pt x="713" y="2936"/>
                  </a:lnTo>
                  <a:lnTo>
                    <a:pt x="713" y="2946"/>
                  </a:lnTo>
                  <a:lnTo>
                    <a:pt x="713" y="2943"/>
                  </a:lnTo>
                  <a:lnTo>
                    <a:pt x="713" y="2936"/>
                  </a:lnTo>
                  <a:lnTo>
                    <a:pt x="713" y="2946"/>
                  </a:lnTo>
                  <a:lnTo>
                    <a:pt x="713" y="2936"/>
                  </a:lnTo>
                  <a:lnTo>
                    <a:pt x="713" y="2939"/>
                  </a:lnTo>
                  <a:lnTo>
                    <a:pt x="713" y="2946"/>
                  </a:lnTo>
                  <a:lnTo>
                    <a:pt x="716" y="2943"/>
                  </a:lnTo>
                  <a:lnTo>
                    <a:pt x="716" y="2939"/>
                  </a:lnTo>
                  <a:lnTo>
                    <a:pt x="716" y="2946"/>
                  </a:lnTo>
                  <a:lnTo>
                    <a:pt x="716" y="2936"/>
                  </a:lnTo>
                  <a:lnTo>
                    <a:pt x="716" y="2946"/>
                  </a:lnTo>
                  <a:lnTo>
                    <a:pt x="716" y="2936"/>
                  </a:lnTo>
                  <a:lnTo>
                    <a:pt x="716" y="2946"/>
                  </a:lnTo>
                  <a:lnTo>
                    <a:pt x="716" y="2936"/>
                  </a:lnTo>
                  <a:lnTo>
                    <a:pt x="716" y="2943"/>
                  </a:lnTo>
                  <a:lnTo>
                    <a:pt x="716" y="2929"/>
                  </a:lnTo>
                  <a:lnTo>
                    <a:pt x="716" y="2936"/>
                  </a:lnTo>
                  <a:lnTo>
                    <a:pt x="716" y="2943"/>
                  </a:lnTo>
                  <a:lnTo>
                    <a:pt x="716" y="2939"/>
                  </a:lnTo>
                  <a:lnTo>
                    <a:pt x="716" y="2943"/>
                  </a:lnTo>
                  <a:lnTo>
                    <a:pt x="716" y="2943"/>
                  </a:lnTo>
                  <a:lnTo>
                    <a:pt x="716" y="2932"/>
                  </a:lnTo>
                  <a:lnTo>
                    <a:pt x="720" y="2939"/>
                  </a:lnTo>
                  <a:lnTo>
                    <a:pt x="720" y="2932"/>
                  </a:lnTo>
                  <a:lnTo>
                    <a:pt x="720" y="2936"/>
                  </a:lnTo>
                  <a:lnTo>
                    <a:pt x="720" y="2943"/>
                  </a:lnTo>
                  <a:lnTo>
                    <a:pt x="720" y="2943"/>
                  </a:lnTo>
                  <a:lnTo>
                    <a:pt x="720" y="2936"/>
                  </a:lnTo>
                  <a:lnTo>
                    <a:pt x="720" y="2936"/>
                  </a:lnTo>
                  <a:lnTo>
                    <a:pt x="720" y="2939"/>
                  </a:lnTo>
                  <a:lnTo>
                    <a:pt x="720" y="2932"/>
                  </a:lnTo>
                  <a:lnTo>
                    <a:pt x="720" y="2943"/>
                  </a:lnTo>
                  <a:lnTo>
                    <a:pt x="720" y="2943"/>
                  </a:lnTo>
                  <a:lnTo>
                    <a:pt x="720" y="2932"/>
                  </a:lnTo>
                  <a:lnTo>
                    <a:pt x="720" y="2929"/>
                  </a:lnTo>
                  <a:lnTo>
                    <a:pt x="720" y="2939"/>
                  </a:lnTo>
                  <a:lnTo>
                    <a:pt x="720" y="2929"/>
                  </a:lnTo>
                  <a:lnTo>
                    <a:pt x="720" y="2943"/>
                  </a:lnTo>
                  <a:lnTo>
                    <a:pt x="723" y="2943"/>
                  </a:lnTo>
                  <a:lnTo>
                    <a:pt x="723" y="2932"/>
                  </a:lnTo>
                  <a:lnTo>
                    <a:pt x="723" y="2943"/>
                  </a:lnTo>
                  <a:lnTo>
                    <a:pt x="723" y="2932"/>
                  </a:lnTo>
                  <a:lnTo>
                    <a:pt x="723" y="2939"/>
                  </a:lnTo>
                  <a:lnTo>
                    <a:pt x="723" y="2932"/>
                  </a:lnTo>
                  <a:lnTo>
                    <a:pt x="723" y="2936"/>
                  </a:lnTo>
                  <a:lnTo>
                    <a:pt x="723" y="2943"/>
                  </a:lnTo>
                  <a:lnTo>
                    <a:pt x="723" y="2932"/>
                  </a:lnTo>
                  <a:lnTo>
                    <a:pt x="723" y="2943"/>
                  </a:lnTo>
                  <a:lnTo>
                    <a:pt x="723" y="2932"/>
                  </a:lnTo>
                  <a:lnTo>
                    <a:pt x="723" y="2943"/>
                  </a:lnTo>
                  <a:lnTo>
                    <a:pt x="723" y="2936"/>
                  </a:lnTo>
                  <a:lnTo>
                    <a:pt x="723" y="2943"/>
                  </a:lnTo>
                  <a:lnTo>
                    <a:pt x="723" y="2932"/>
                  </a:lnTo>
                  <a:lnTo>
                    <a:pt x="723" y="2946"/>
                  </a:lnTo>
                  <a:lnTo>
                    <a:pt x="723" y="2936"/>
                  </a:lnTo>
                  <a:lnTo>
                    <a:pt x="723" y="2943"/>
                  </a:lnTo>
                  <a:lnTo>
                    <a:pt x="727" y="2936"/>
                  </a:lnTo>
                  <a:lnTo>
                    <a:pt x="727" y="2943"/>
                  </a:lnTo>
                  <a:lnTo>
                    <a:pt x="727" y="2936"/>
                  </a:lnTo>
                  <a:lnTo>
                    <a:pt x="727" y="2946"/>
                  </a:lnTo>
                  <a:lnTo>
                    <a:pt x="727" y="2943"/>
                  </a:lnTo>
                  <a:lnTo>
                    <a:pt x="727" y="2936"/>
                  </a:lnTo>
                  <a:lnTo>
                    <a:pt x="727" y="2939"/>
                  </a:lnTo>
                  <a:lnTo>
                    <a:pt x="727" y="2946"/>
                  </a:lnTo>
                  <a:lnTo>
                    <a:pt x="727" y="2943"/>
                  </a:lnTo>
                  <a:lnTo>
                    <a:pt x="727" y="2939"/>
                  </a:lnTo>
                  <a:lnTo>
                    <a:pt x="727" y="2946"/>
                  </a:lnTo>
                  <a:lnTo>
                    <a:pt x="727" y="2936"/>
                  </a:lnTo>
                  <a:lnTo>
                    <a:pt x="727" y="2936"/>
                  </a:lnTo>
                  <a:lnTo>
                    <a:pt x="727" y="2943"/>
                  </a:lnTo>
                  <a:lnTo>
                    <a:pt x="727" y="2936"/>
                  </a:lnTo>
                  <a:lnTo>
                    <a:pt x="727" y="2946"/>
                  </a:lnTo>
                  <a:lnTo>
                    <a:pt x="730" y="2939"/>
                  </a:lnTo>
                  <a:lnTo>
                    <a:pt x="730" y="2946"/>
                  </a:lnTo>
                  <a:lnTo>
                    <a:pt x="730" y="2936"/>
                  </a:lnTo>
                  <a:lnTo>
                    <a:pt x="730" y="2946"/>
                  </a:lnTo>
                  <a:lnTo>
                    <a:pt x="730" y="2946"/>
                  </a:lnTo>
                  <a:lnTo>
                    <a:pt x="730" y="2936"/>
                  </a:lnTo>
                  <a:lnTo>
                    <a:pt x="730" y="2939"/>
                  </a:lnTo>
                  <a:lnTo>
                    <a:pt x="730" y="2943"/>
                  </a:lnTo>
                  <a:lnTo>
                    <a:pt x="730" y="2946"/>
                  </a:lnTo>
                  <a:lnTo>
                    <a:pt x="730" y="2939"/>
                  </a:lnTo>
                  <a:lnTo>
                    <a:pt x="730" y="2936"/>
                  </a:lnTo>
                  <a:lnTo>
                    <a:pt x="730" y="2946"/>
                  </a:lnTo>
                  <a:lnTo>
                    <a:pt x="730" y="2946"/>
                  </a:lnTo>
                  <a:lnTo>
                    <a:pt x="730" y="2936"/>
                  </a:lnTo>
                  <a:lnTo>
                    <a:pt x="730" y="2946"/>
                  </a:lnTo>
                  <a:lnTo>
                    <a:pt x="730" y="2939"/>
                  </a:lnTo>
                  <a:lnTo>
                    <a:pt x="733" y="2946"/>
                  </a:lnTo>
                  <a:lnTo>
                    <a:pt x="733" y="2936"/>
                  </a:lnTo>
                  <a:lnTo>
                    <a:pt x="733" y="2946"/>
                  </a:lnTo>
                  <a:lnTo>
                    <a:pt x="733" y="2939"/>
                  </a:lnTo>
                  <a:lnTo>
                    <a:pt x="733" y="2946"/>
                  </a:lnTo>
                  <a:lnTo>
                    <a:pt x="733" y="2939"/>
                  </a:lnTo>
                  <a:lnTo>
                    <a:pt x="733" y="2939"/>
                  </a:lnTo>
                  <a:lnTo>
                    <a:pt x="733" y="2946"/>
                  </a:lnTo>
                  <a:lnTo>
                    <a:pt x="733" y="2949"/>
                  </a:lnTo>
                  <a:lnTo>
                    <a:pt x="733" y="2936"/>
                  </a:lnTo>
                  <a:lnTo>
                    <a:pt x="733" y="2943"/>
                  </a:lnTo>
                  <a:lnTo>
                    <a:pt x="733" y="2939"/>
                  </a:lnTo>
                  <a:lnTo>
                    <a:pt x="733" y="2932"/>
                  </a:lnTo>
                  <a:lnTo>
                    <a:pt x="733" y="2946"/>
                  </a:lnTo>
                  <a:lnTo>
                    <a:pt x="733" y="2946"/>
                  </a:lnTo>
                  <a:lnTo>
                    <a:pt x="733" y="2939"/>
                  </a:lnTo>
                  <a:lnTo>
                    <a:pt x="733" y="2936"/>
                  </a:lnTo>
                  <a:lnTo>
                    <a:pt x="733" y="2946"/>
                  </a:lnTo>
                  <a:lnTo>
                    <a:pt x="737" y="2943"/>
                  </a:lnTo>
                  <a:lnTo>
                    <a:pt x="737" y="2939"/>
                  </a:lnTo>
                  <a:lnTo>
                    <a:pt x="737" y="2943"/>
                  </a:lnTo>
                  <a:lnTo>
                    <a:pt x="737" y="2939"/>
                  </a:lnTo>
                  <a:lnTo>
                    <a:pt x="737" y="2939"/>
                  </a:lnTo>
                  <a:lnTo>
                    <a:pt x="737" y="2946"/>
                  </a:lnTo>
                  <a:lnTo>
                    <a:pt x="737" y="2946"/>
                  </a:lnTo>
                  <a:lnTo>
                    <a:pt x="737" y="2936"/>
                  </a:lnTo>
                  <a:lnTo>
                    <a:pt x="737" y="2946"/>
                  </a:lnTo>
                  <a:lnTo>
                    <a:pt x="737" y="2939"/>
                  </a:lnTo>
                  <a:lnTo>
                    <a:pt x="737" y="2943"/>
                  </a:lnTo>
                  <a:lnTo>
                    <a:pt x="737" y="2946"/>
                  </a:lnTo>
                  <a:lnTo>
                    <a:pt x="737" y="2946"/>
                  </a:lnTo>
                  <a:lnTo>
                    <a:pt x="737" y="2936"/>
                  </a:lnTo>
                  <a:lnTo>
                    <a:pt x="737" y="2946"/>
                  </a:lnTo>
                  <a:lnTo>
                    <a:pt x="737" y="2939"/>
                  </a:lnTo>
                  <a:lnTo>
                    <a:pt x="740" y="2946"/>
                  </a:lnTo>
                  <a:lnTo>
                    <a:pt x="740" y="2939"/>
                  </a:lnTo>
                  <a:lnTo>
                    <a:pt x="740" y="2943"/>
                  </a:lnTo>
                  <a:lnTo>
                    <a:pt x="740" y="2936"/>
                  </a:lnTo>
                  <a:lnTo>
                    <a:pt x="740" y="2939"/>
                  </a:lnTo>
                  <a:lnTo>
                    <a:pt x="740" y="2946"/>
                  </a:lnTo>
                  <a:lnTo>
                    <a:pt x="740" y="2946"/>
                  </a:lnTo>
                  <a:lnTo>
                    <a:pt x="740" y="2939"/>
                  </a:lnTo>
                  <a:lnTo>
                    <a:pt x="740" y="2943"/>
                  </a:lnTo>
                  <a:lnTo>
                    <a:pt x="740" y="2939"/>
                  </a:lnTo>
                  <a:lnTo>
                    <a:pt x="740" y="2936"/>
                  </a:lnTo>
                  <a:lnTo>
                    <a:pt x="740" y="2946"/>
                  </a:lnTo>
                  <a:lnTo>
                    <a:pt x="740" y="2943"/>
                  </a:lnTo>
                  <a:lnTo>
                    <a:pt x="740" y="2946"/>
                  </a:lnTo>
                  <a:lnTo>
                    <a:pt x="740" y="2946"/>
                  </a:lnTo>
                  <a:lnTo>
                    <a:pt x="740" y="2936"/>
                  </a:lnTo>
                  <a:lnTo>
                    <a:pt x="740" y="2939"/>
                  </a:lnTo>
                  <a:lnTo>
                    <a:pt x="740" y="2946"/>
                  </a:lnTo>
                  <a:lnTo>
                    <a:pt x="743" y="2939"/>
                  </a:lnTo>
                  <a:lnTo>
                    <a:pt x="743" y="2946"/>
                  </a:lnTo>
                  <a:lnTo>
                    <a:pt x="743" y="2946"/>
                  </a:lnTo>
                  <a:lnTo>
                    <a:pt x="743" y="2939"/>
                  </a:lnTo>
                  <a:lnTo>
                    <a:pt x="743" y="2939"/>
                  </a:lnTo>
                  <a:lnTo>
                    <a:pt x="743" y="2949"/>
                  </a:lnTo>
                  <a:lnTo>
                    <a:pt x="743" y="2936"/>
                  </a:lnTo>
                  <a:lnTo>
                    <a:pt x="743" y="2946"/>
                  </a:lnTo>
                  <a:lnTo>
                    <a:pt x="743" y="2939"/>
                  </a:lnTo>
                  <a:lnTo>
                    <a:pt x="743" y="2946"/>
                  </a:lnTo>
                  <a:lnTo>
                    <a:pt x="743" y="2946"/>
                  </a:lnTo>
                  <a:lnTo>
                    <a:pt x="743" y="2939"/>
                  </a:lnTo>
                  <a:lnTo>
                    <a:pt x="743" y="2939"/>
                  </a:lnTo>
                  <a:lnTo>
                    <a:pt x="743" y="2946"/>
                  </a:lnTo>
                  <a:lnTo>
                    <a:pt x="743" y="2946"/>
                  </a:lnTo>
                  <a:lnTo>
                    <a:pt x="743" y="2939"/>
                  </a:lnTo>
                  <a:lnTo>
                    <a:pt x="747" y="2946"/>
                  </a:lnTo>
                  <a:lnTo>
                    <a:pt x="747" y="2939"/>
                  </a:lnTo>
                  <a:lnTo>
                    <a:pt x="747" y="2939"/>
                  </a:lnTo>
                  <a:lnTo>
                    <a:pt x="747" y="2943"/>
                  </a:lnTo>
                  <a:lnTo>
                    <a:pt x="747" y="2946"/>
                  </a:lnTo>
                  <a:lnTo>
                    <a:pt x="747" y="2939"/>
                  </a:lnTo>
                  <a:lnTo>
                    <a:pt x="747" y="2939"/>
                  </a:lnTo>
                  <a:lnTo>
                    <a:pt x="747" y="2946"/>
                  </a:lnTo>
                  <a:lnTo>
                    <a:pt x="747" y="2946"/>
                  </a:lnTo>
                  <a:lnTo>
                    <a:pt x="747" y="2936"/>
                  </a:lnTo>
                  <a:lnTo>
                    <a:pt x="747" y="2946"/>
                  </a:lnTo>
                  <a:lnTo>
                    <a:pt x="747" y="2939"/>
                  </a:lnTo>
                  <a:lnTo>
                    <a:pt x="747" y="2936"/>
                  </a:lnTo>
                  <a:lnTo>
                    <a:pt x="747" y="2946"/>
                  </a:lnTo>
                  <a:lnTo>
                    <a:pt x="747" y="2946"/>
                  </a:lnTo>
                  <a:lnTo>
                    <a:pt x="747" y="2936"/>
                  </a:lnTo>
                  <a:lnTo>
                    <a:pt x="750" y="2939"/>
                  </a:lnTo>
                  <a:lnTo>
                    <a:pt x="750" y="2946"/>
                  </a:lnTo>
                  <a:lnTo>
                    <a:pt x="750" y="2949"/>
                  </a:lnTo>
                  <a:lnTo>
                    <a:pt x="750" y="2939"/>
                  </a:lnTo>
                  <a:lnTo>
                    <a:pt x="750" y="2949"/>
                  </a:lnTo>
                  <a:lnTo>
                    <a:pt x="750" y="2936"/>
                  </a:lnTo>
                  <a:lnTo>
                    <a:pt x="750" y="2946"/>
                  </a:lnTo>
                  <a:lnTo>
                    <a:pt x="750" y="2939"/>
                  </a:lnTo>
                  <a:lnTo>
                    <a:pt x="750" y="2946"/>
                  </a:lnTo>
                  <a:lnTo>
                    <a:pt x="750" y="2939"/>
                  </a:lnTo>
                  <a:lnTo>
                    <a:pt x="750" y="2946"/>
                  </a:lnTo>
                  <a:lnTo>
                    <a:pt x="750" y="2943"/>
                  </a:lnTo>
                  <a:lnTo>
                    <a:pt x="750" y="2939"/>
                  </a:lnTo>
                  <a:lnTo>
                    <a:pt x="750" y="2943"/>
                  </a:lnTo>
                  <a:lnTo>
                    <a:pt x="750" y="2949"/>
                  </a:lnTo>
                  <a:lnTo>
                    <a:pt x="750" y="2939"/>
                  </a:lnTo>
                  <a:lnTo>
                    <a:pt x="750" y="2939"/>
                  </a:lnTo>
                  <a:lnTo>
                    <a:pt x="750" y="2946"/>
                  </a:lnTo>
                  <a:lnTo>
                    <a:pt x="753" y="2946"/>
                  </a:lnTo>
                  <a:lnTo>
                    <a:pt x="753" y="2939"/>
                  </a:lnTo>
                  <a:lnTo>
                    <a:pt x="753" y="2946"/>
                  </a:lnTo>
                  <a:lnTo>
                    <a:pt x="753" y="2939"/>
                  </a:lnTo>
                  <a:lnTo>
                    <a:pt x="753" y="2936"/>
                  </a:lnTo>
                  <a:lnTo>
                    <a:pt x="753" y="2943"/>
                  </a:lnTo>
                  <a:lnTo>
                    <a:pt x="753" y="2946"/>
                  </a:lnTo>
                  <a:lnTo>
                    <a:pt x="753" y="2936"/>
                  </a:lnTo>
                  <a:lnTo>
                    <a:pt x="753" y="2939"/>
                  </a:lnTo>
                  <a:lnTo>
                    <a:pt x="753" y="2946"/>
                  </a:lnTo>
                  <a:lnTo>
                    <a:pt x="753" y="2939"/>
                  </a:lnTo>
                  <a:lnTo>
                    <a:pt x="753" y="2946"/>
                  </a:lnTo>
                  <a:lnTo>
                    <a:pt x="753" y="2946"/>
                  </a:lnTo>
                  <a:lnTo>
                    <a:pt x="753" y="2939"/>
                  </a:lnTo>
                  <a:lnTo>
                    <a:pt x="753" y="2939"/>
                  </a:lnTo>
                  <a:lnTo>
                    <a:pt x="753" y="2946"/>
                  </a:lnTo>
                  <a:lnTo>
                    <a:pt x="757" y="2946"/>
                  </a:lnTo>
                  <a:lnTo>
                    <a:pt x="757" y="2939"/>
                  </a:lnTo>
                  <a:lnTo>
                    <a:pt x="757" y="2946"/>
                  </a:lnTo>
                  <a:lnTo>
                    <a:pt x="757" y="2939"/>
                  </a:lnTo>
                  <a:lnTo>
                    <a:pt x="757" y="2936"/>
                  </a:lnTo>
                  <a:lnTo>
                    <a:pt x="757" y="2946"/>
                  </a:lnTo>
                  <a:lnTo>
                    <a:pt x="757" y="2939"/>
                  </a:lnTo>
                  <a:lnTo>
                    <a:pt x="757" y="2946"/>
                  </a:lnTo>
                  <a:lnTo>
                    <a:pt x="757" y="2939"/>
                  </a:lnTo>
                  <a:lnTo>
                    <a:pt x="757" y="2946"/>
                  </a:lnTo>
                  <a:lnTo>
                    <a:pt x="757" y="2943"/>
                  </a:lnTo>
                  <a:lnTo>
                    <a:pt x="757" y="2939"/>
                  </a:lnTo>
                  <a:lnTo>
                    <a:pt x="757" y="2939"/>
                  </a:lnTo>
                  <a:lnTo>
                    <a:pt x="757" y="2943"/>
                  </a:lnTo>
                  <a:lnTo>
                    <a:pt x="757" y="2939"/>
                  </a:lnTo>
                  <a:lnTo>
                    <a:pt x="757" y="2946"/>
                  </a:lnTo>
                  <a:lnTo>
                    <a:pt x="760" y="2946"/>
                  </a:lnTo>
                  <a:lnTo>
                    <a:pt x="760" y="2932"/>
                  </a:lnTo>
                  <a:lnTo>
                    <a:pt x="760" y="2946"/>
                  </a:lnTo>
                  <a:lnTo>
                    <a:pt x="760" y="2939"/>
                  </a:lnTo>
                  <a:lnTo>
                    <a:pt x="760" y="2936"/>
                  </a:lnTo>
                  <a:lnTo>
                    <a:pt x="760" y="2946"/>
                  </a:lnTo>
                  <a:lnTo>
                    <a:pt x="760" y="2943"/>
                  </a:lnTo>
                  <a:lnTo>
                    <a:pt x="760" y="2939"/>
                  </a:lnTo>
                  <a:lnTo>
                    <a:pt x="760" y="2939"/>
                  </a:lnTo>
                  <a:lnTo>
                    <a:pt x="760" y="2946"/>
                  </a:lnTo>
                  <a:lnTo>
                    <a:pt x="760" y="2939"/>
                  </a:lnTo>
                  <a:lnTo>
                    <a:pt x="760" y="2946"/>
                  </a:lnTo>
                  <a:lnTo>
                    <a:pt x="760" y="2943"/>
                  </a:lnTo>
                  <a:lnTo>
                    <a:pt x="760" y="2936"/>
                  </a:lnTo>
                  <a:lnTo>
                    <a:pt x="760" y="2939"/>
                  </a:lnTo>
                  <a:lnTo>
                    <a:pt x="760" y="2946"/>
                  </a:lnTo>
                  <a:lnTo>
                    <a:pt x="760" y="2936"/>
                  </a:lnTo>
                  <a:lnTo>
                    <a:pt x="760" y="2943"/>
                  </a:lnTo>
                  <a:lnTo>
                    <a:pt x="764" y="2943"/>
                  </a:lnTo>
                  <a:lnTo>
                    <a:pt x="764" y="2936"/>
                  </a:lnTo>
                  <a:lnTo>
                    <a:pt x="764" y="2936"/>
                  </a:lnTo>
                  <a:lnTo>
                    <a:pt x="764" y="2946"/>
                  </a:lnTo>
                  <a:lnTo>
                    <a:pt x="764" y="2939"/>
                  </a:lnTo>
                  <a:lnTo>
                    <a:pt x="764" y="2943"/>
                  </a:lnTo>
                  <a:lnTo>
                    <a:pt x="764" y="2936"/>
                  </a:lnTo>
                  <a:lnTo>
                    <a:pt x="764" y="2946"/>
                  </a:lnTo>
                  <a:lnTo>
                    <a:pt x="764" y="2936"/>
                  </a:lnTo>
                  <a:lnTo>
                    <a:pt x="764" y="2946"/>
                  </a:lnTo>
                  <a:lnTo>
                    <a:pt x="764" y="2946"/>
                  </a:lnTo>
                  <a:lnTo>
                    <a:pt x="764" y="2939"/>
                  </a:lnTo>
                  <a:lnTo>
                    <a:pt x="764" y="2943"/>
                  </a:lnTo>
                  <a:lnTo>
                    <a:pt x="764" y="2932"/>
                  </a:lnTo>
                  <a:lnTo>
                    <a:pt x="764" y="2936"/>
                  </a:lnTo>
                  <a:lnTo>
                    <a:pt x="764" y="2943"/>
                  </a:lnTo>
                  <a:lnTo>
                    <a:pt x="767" y="2939"/>
                  </a:lnTo>
                  <a:lnTo>
                    <a:pt x="767" y="2946"/>
                  </a:lnTo>
                  <a:lnTo>
                    <a:pt x="767" y="2943"/>
                  </a:lnTo>
                  <a:lnTo>
                    <a:pt x="767" y="2936"/>
                  </a:lnTo>
                  <a:lnTo>
                    <a:pt x="767" y="2936"/>
                  </a:lnTo>
                  <a:lnTo>
                    <a:pt x="767" y="2943"/>
                  </a:lnTo>
                  <a:lnTo>
                    <a:pt x="767" y="2949"/>
                  </a:lnTo>
                  <a:lnTo>
                    <a:pt x="767" y="2936"/>
                  </a:lnTo>
                  <a:lnTo>
                    <a:pt x="767" y="2943"/>
                  </a:lnTo>
                  <a:lnTo>
                    <a:pt x="767" y="2936"/>
                  </a:lnTo>
                  <a:lnTo>
                    <a:pt x="767" y="2939"/>
                  </a:lnTo>
                  <a:lnTo>
                    <a:pt x="767" y="2936"/>
                  </a:lnTo>
                  <a:lnTo>
                    <a:pt x="767" y="2936"/>
                  </a:lnTo>
                  <a:lnTo>
                    <a:pt x="767" y="2943"/>
                  </a:lnTo>
                  <a:lnTo>
                    <a:pt x="767" y="2946"/>
                  </a:lnTo>
                  <a:lnTo>
                    <a:pt x="767" y="2936"/>
                  </a:lnTo>
                  <a:lnTo>
                    <a:pt x="770" y="2943"/>
                  </a:lnTo>
                  <a:lnTo>
                    <a:pt x="770" y="2936"/>
                  </a:lnTo>
                  <a:lnTo>
                    <a:pt x="770" y="2932"/>
                  </a:lnTo>
                  <a:lnTo>
                    <a:pt x="770" y="2943"/>
                  </a:lnTo>
                  <a:lnTo>
                    <a:pt x="770" y="2936"/>
                  </a:lnTo>
                  <a:lnTo>
                    <a:pt x="770" y="2943"/>
                  </a:lnTo>
                  <a:lnTo>
                    <a:pt x="770" y="2946"/>
                  </a:lnTo>
                  <a:lnTo>
                    <a:pt x="770" y="2936"/>
                  </a:lnTo>
                  <a:lnTo>
                    <a:pt x="770" y="2936"/>
                  </a:lnTo>
                  <a:lnTo>
                    <a:pt x="770" y="2943"/>
                  </a:lnTo>
                  <a:lnTo>
                    <a:pt x="770" y="2936"/>
                  </a:lnTo>
                  <a:lnTo>
                    <a:pt x="770" y="2946"/>
                  </a:lnTo>
                  <a:lnTo>
                    <a:pt x="770" y="2946"/>
                  </a:lnTo>
                  <a:lnTo>
                    <a:pt x="770" y="2939"/>
                  </a:lnTo>
                  <a:lnTo>
                    <a:pt x="770" y="2943"/>
                  </a:lnTo>
                  <a:lnTo>
                    <a:pt x="770" y="2932"/>
                  </a:lnTo>
                  <a:lnTo>
                    <a:pt x="770" y="2939"/>
                  </a:lnTo>
                  <a:lnTo>
                    <a:pt x="770" y="2946"/>
                  </a:lnTo>
                  <a:lnTo>
                    <a:pt x="774" y="2946"/>
                  </a:lnTo>
                  <a:lnTo>
                    <a:pt x="774" y="2939"/>
                  </a:lnTo>
                  <a:lnTo>
                    <a:pt x="774" y="2943"/>
                  </a:lnTo>
                  <a:lnTo>
                    <a:pt x="774" y="2936"/>
                  </a:lnTo>
                  <a:lnTo>
                    <a:pt x="774" y="2936"/>
                  </a:lnTo>
                  <a:lnTo>
                    <a:pt x="774" y="2943"/>
                  </a:lnTo>
                  <a:lnTo>
                    <a:pt x="774" y="2939"/>
                  </a:lnTo>
                  <a:lnTo>
                    <a:pt x="774" y="2946"/>
                  </a:lnTo>
                  <a:lnTo>
                    <a:pt x="774" y="2946"/>
                  </a:lnTo>
                  <a:lnTo>
                    <a:pt x="774" y="2936"/>
                  </a:lnTo>
                  <a:lnTo>
                    <a:pt x="774" y="2936"/>
                  </a:lnTo>
                  <a:lnTo>
                    <a:pt x="774" y="2946"/>
                  </a:lnTo>
                  <a:lnTo>
                    <a:pt x="774" y="2946"/>
                  </a:lnTo>
                  <a:lnTo>
                    <a:pt x="774" y="2936"/>
                  </a:lnTo>
                  <a:lnTo>
                    <a:pt x="774" y="2939"/>
                  </a:lnTo>
                  <a:lnTo>
                    <a:pt x="774" y="2946"/>
                  </a:lnTo>
                  <a:lnTo>
                    <a:pt x="777" y="2946"/>
                  </a:lnTo>
                  <a:lnTo>
                    <a:pt x="777" y="2939"/>
                  </a:lnTo>
                  <a:lnTo>
                    <a:pt x="777" y="2936"/>
                  </a:lnTo>
                  <a:lnTo>
                    <a:pt x="777" y="2946"/>
                  </a:lnTo>
                  <a:lnTo>
                    <a:pt x="777" y="2946"/>
                  </a:lnTo>
                  <a:lnTo>
                    <a:pt x="777" y="2939"/>
                  </a:lnTo>
                  <a:lnTo>
                    <a:pt x="777" y="2946"/>
                  </a:lnTo>
                  <a:lnTo>
                    <a:pt x="777" y="2932"/>
                  </a:lnTo>
                  <a:lnTo>
                    <a:pt x="777" y="2946"/>
                  </a:lnTo>
                  <a:lnTo>
                    <a:pt x="777" y="2939"/>
                  </a:lnTo>
                  <a:lnTo>
                    <a:pt x="777" y="2939"/>
                  </a:lnTo>
                  <a:lnTo>
                    <a:pt x="777" y="2946"/>
                  </a:lnTo>
                  <a:lnTo>
                    <a:pt x="777" y="2943"/>
                  </a:lnTo>
                  <a:lnTo>
                    <a:pt x="777" y="2939"/>
                  </a:lnTo>
                  <a:lnTo>
                    <a:pt x="777" y="2943"/>
                  </a:lnTo>
                  <a:lnTo>
                    <a:pt x="777" y="2939"/>
                  </a:lnTo>
                  <a:lnTo>
                    <a:pt x="780" y="2939"/>
                  </a:lnTo>
                  <a:lnTo>
                    <a:pt x="780" y="2943"/>
                  </a:lnTo>
                  <a:lnTo>
                    <a:pt x="780" y="2936"/>
                  </a:lnTo>
                  <a:lnTo>
                    <a:pt x="780" y="2943"/>
                  </a:lnTo>
                  <a:lnTo>
                    <a:pt x="780" y="2946"/>
                  </a:lnTo>
                  <a:lnTo>
                    <a:pt x="780" y="2939"/>
                  </a:lnTo>
                  <a:lnTo>
                    <a:pt x="780" y="2946"/>
                  </a:lnTo>
                  <a:lnTo>
                    <a:pt x="780" y="2939"/>
                  </a:lnTo>
                  <a:lnTo>
                    <a:pt x="780" y="2946"/>
                  </a:lnTo>
                  <a:lnTo>
                    <a:pt x="780" y="2939"/>
                  </a:lnTo>
                  <a:lnTo>
                    <a:pt x="780" y="2946"/>
                  </a:lnTo>
                  <a:lnTo>
                    <a:pt x="780" y="2939"/>
                  </a:lnTo>
                  <a:lnTo>
                    <a:pt x="780" y="2936"/>
                  </a:lnTo>
                  <a:lnTo>
                    <a:pt x="780" y="2946"/>
                  </a:lnTo>
                  <a:lnTo>
                    <a:pt x="780" y="2939"/>
                  </a:lnTo>
                  <a:lnTo>
                    <a:pt x="780" y="2946"/>
                  </a:lnTo>
                  <a:lnTo>
                    <a:pt x="780" y="2946"/>
                  </a:lnTo>
                  <a:lnTo>
                    <a:pt x="780" y="2939"/>
                  </a:lnTo>
                  <a:lnTo>
                    <a:pt x="784" y="2946"/>
                  </a:lnTo>
                  <a:lnTo>
                    <a:pt x="784" y="2936"/>
                  </a:lnTo>
                  <a:lnTo>
                    <a:pt x="784" y="2939"/>
                  </a:lnTo>
                  <a:lnTo>
                    <a:pt x="784" y="2946"/>
                  </a:lnTo>
                  <a:lnTo>
                    <a:pt x="784" y="2939"/>
                  </a:lnTo>
                  <a:lnTo>
                    <a:pt x="784" y="2946"/>
                  </a:lnTo>
                  <a:lnTo>
                    <a:pt x="784" y="2936"/>
                  </a:lnTo>
                  <a:lnTo>
                    <a:pt x="784" y="2946"/>
                  </a:lnTo>
                  <a:lnTo>
                    <a:pt x="784" y="2946"/>
                  </a:lnTo>
                  <a:lnTo>
                    <a:pt x="784" y="2939"/>
                  </a:lnTo>
                  <a:lnTo>
                    <a:pt x="784" y="2936"/>
                  </a:lnTo>
                  <a:lnTo>
                    <a:pt x="784" y="2946"/>
                  </a:lnTo>
                  <a:lnTo>
                    <a:pt x="784" y="2946"/>
                  </a:lnTo>
                  <a:lnTo>
                    <a:pt x="784" y="2939"/>
                  </a:lnTo>
                  <a:lnTo>
                    <a:pt x="784" y="2943"/>
                  </a:lnTo>
                  <a:lnTo>
                    <a:pt x="784" y="2946"/>
                  </a:lnTo>
                  <a:lnTo>
                    <a:pt x="787" y="2946"/>
                  </a:lnTo>
                  <a:lnTo>
                    <a:pt x="787" y="2939"/>
                  </a:lnTo>
                  <a:lnTo>
                    <a:pt x="787" y="2939"/>
                  </a:lnTo>
                  <a:lnTo>
                    <a:pt x="787" y="2943"/>
                  </a:lnTo>
                  <a:lnTo>
                    <a:pt x="787" y="2939"/>
                  </a:lnTo>
                  <a:lnTo>
                    <a:pt x="787" y="2946"/>
                  </a:lnTo>
                  <a:lnTo>
                    <a:pt x="787" y="2946"/>
                  </a:lnTo>
                  <a:lnTo>
                    <a:pt x="787" y="2939"/>
                  </a:lnTo>
                  <a:lnTo>
                    <a:pt x="787" y="2939"/>
                  </a:lnTo>
                  <a:lnTo>
                    <a:pt x="787" y="2946"/>
                  </a:lnTo>
                  <a:lnTo>
                    <a:pt x="787" y="2946"/>
                  </a:lnTo>
                  <a:lnTo>
                    <a:pt x="787" y="2943"/>
                  </a:lnTo>
                  <a:lnTo>
                    <a:pt x="787" y="2946"/>
                  </a:lnTo>
                  <a:lnTo>
                    <a:pt x="787" y="2939"/>
                  </a:lnTo>
                  <a:lnTo>
                    <a:pt x="787" y="2939"/>
                  </a:lnTo>
                  <a:lnTo>
                    <a:pt x="787" y="2943"/>
                  </a:lnTo>
                  <a:lnTo>
                    <a:pt x="790" y="2936"/>
                  </a:lnTo>
                  <a:lnTo>
                    <a:pt x="790" y="2946"/>
                  </a:lnTo>
                  <a:lnTo>
                    <a:pt x="790" y="2943"/>
                  </a:lnTo>
                  <a:lnTo>
                    <a:pt x="790" y="2936"/>
                  </a:lnTo>
                  <a:lnTo>
                    <a:pt x="790" y="2946"/>
                  </a:lnTo>
                  <a:lnTo>
                    <a:pt x="790" y="2939"/>
                  </a:lnTo>
                  <a:lnTo>
                    <a:pt x="790" y="2946"/>
                  </a:lnTo>
                  <a:lnTo>
                    <a:pt x="790" y="2939"/>
                  </a:lnTo>
                  <a:lnTo>
                    <a:pt x="790" y="2939"/>
                  </a:lnTo>
                  <a:lnTo>
                    <a:pt x="790" y="2943"/>
                  </a:lnTo>
                  <a:lnTo>
                    <a:pt x="790" y="2939"/>
                  </a:lnTo>
                  <a:lnTo>
                    <a:pt x="790" y="2946"/>
                  </a:lnTo>
                  <a:lnTo>
                    <a:pt x="790" y="2946"/>
                  </a:lnTo>
                  <a:lnTo>
                    <a:pt x="790" y="2939"/>
                  </a:lnTo>
                  <a:lnTo>
                    <a:pt x="790" y="2939"/>
                  </a:lnTo>
                  <a:lnTo>
                    <a:pt x="790" y="2946"/>
                  </a:lnTo>
                  <a:lnTo>
                    <a:pt x="794" y="2939"/>
                  </a:lnTo>
                  <a:lnTo>
                    <a:pt x="794" y="2946"/>
                  </a:lnTo>
                  <a:lnTo>
                    <a:pt x="794" y="2946"/>
                  </a:lnTo>
                  <a:lnTo>
                    <a:pt x="794" y="2936"/>
                  </a:lnTo>
                  <a:lnTo>
                    <a:pt x="794" y="2939"/>
                  </a:lnTo>
                  <a:lnTo>
                    <a:pt x="794" y="2946"/>
                  </a:lnTo>
                  <a:lnTo>
                    <a:pt x="794" y="2939"/>
                  </a:lnTo>
                  <a:lnTo>
                    <a:pt x="794" y="2946"/>
                  </a:lnTo>
                  <a:lnTo>
                    <a:pt x="794" y="2939"/>
                  </a:lnTo>
                  <a:lnTo>
                    <a:pt x="794" y="2946"/>
                  </a:lnTo>
                  <a:lnTo>
                    <a:pt x="794" y="2946"/>
                  </a:lnTo>
                  <a:lnTo>
                    <a:pt x="794" y="2936"/>
                  </a:lnTo>
                  <a:lnTo>
                    <a:pt x="794" y="2936"/>
                  </a:lnTo>
                  <a:lnTo>
                    <a:pt x="794" y="2943"/>
                  </a:lnTo>
                  <a:lnTo>
                    <a:pt x="794" y="2946"/>
                  </a:lnTo>
                  <a:lnTo>
                    <a:pt x="794" y="2939"/>
                  </a:lnTo>
                  <a:lnTo>
                    <a:pt x="794" y="2949"/>
                  </a:lnTo>
                  <a:lnTo>
                    <a:pt x="794" y="2936"/>
                  </a:lnTo>
                  <a:lnTo>
                    <a:pt x="797" y="2939"/>
                  </a:lnTo>
                  <a:lnTo>
                    <a:pt x="797" y="2946"/>
                  </a:lnTo>
                  <a:lnTo>
                    <a:pt x="797" y="2946"/>
                  </a:lnTo>
                  <a:lnTo>
                    <a:pt x="797" y="2936"/>
                  </a:lnTo>
                  <a:lnTo>
                    <a:pt x="797" y="2939"/>
                  </a:lnTo>
                  <a:lnTo>
                    <a:pt x="797" y="2946"/>
                  </a:lnTo>
                  <a:lnTo>
                    <a:pt x="797" y="2946"/>
                  </a:lnTo>
                  <a:lnTo>
                    <a:pt x="797" y="2936"/>
                  </a:lnTo>
                  <a:lnTo>
                    <a:pt x="797" y="2943"/>
                  </a:lnTo>
                  <a:lnTo>
                    <a:pt x="797" y="2936"/>
                  </a:lnTo>
                  <a:lnTo>
                    <a:pt x="797" y="2943"/>
                  </a:lnTo>
                  <a:lnTo>
                    <a:pt x="797" y="2936"/>
                  </a:lnTo>
                  <a:lnTo>
                    <a:pt x="797" y="2936"/>
                  </a:lnTo>
                  <a:lnTo>
                    <a:pt x="797" y="2946"/>
                  </a:lnTo>
                  <a:lnTo>
                    <a:pt x="797" y="2939"/>
                  </a:lnTo>
                  <a:lnTo>
                    <a:pt x="797" y="2936"/>
                  </a:lnTo>
                  <a:lnTo>
                    <a:pt x="801" y="2939"/>
                  </a:lnTo>
                  <a:lnTo>
                    <a:pt x="801" y="2946"/>
                  </a:lnTo>
                  <a:lnTo>
                    <a:pt x="801" y="2939"/>
                  </a:lnTo>
                  <a:lnTo>
                    <a:pt x="801" y="2946"/>
                  </a:lnTo>
                  <a:lnTo>
                    <a:pt x="801" y="2943"/>
                  </a:lnTo>
                  <a:lnTo>
                    <a:pt x="801" y="2932"/>
                  </a:lnTo>
                  <a:lnTo>
                    <a:pt x="801" y="2932"/>
                  </a:lnTo>
                  <a:lnTo>
                    <a:pt x="801" y="2943"/>
                  </a:lnTo>
                  <a:lnTo>
                    <a:pt x="801" y="2936"/>
                  </a:lnTo>
                  <a:lnTo>
                    <a:pt x="801" y="2946"/>
                  </a:lnTo>
                  <a:lnTo>
                    <a:pt x="801" y="2939"/>
                  </a:lnTo>
                  <a:lnTo>
                    <a:pt x="801" y="2932"/>
                  </a:lnTo>
                  <a:lnTo>
                    <a:pt x="801" y="2932"/>
                  </a:lnTo>
                  <a:lnTo>
                    <a:pt x="801" y="2939"/>
                  </a:lnTo>
                  <a:lnTo>
                    <a:pt x="801" y="2939"/>
                  </a:lnTo>
                  <a:lnTo>
                    <a:pt x="801" y="2946"/>
                  </a:lnTo>
                  <a:lnTo>
                    <a:pt x="804" y="2939"/>
                  </a:lnTo>
                  <a:lnTo>
                    <a:pt x="804" y="2932"/>
                  </a:lnTo>
                  <a:lnTo>
                    <a:pt x="804" y="2932"/>
                  </a:lnTo>
                  <a:lnTo>
                    <a:pt x="804" y="2946"/>
                  </a:lnTo>
                  <a:lnTo>
                    <a:pt x="804" y="2946"/>
                  </a:lnTo>
                  <a:lnTo>
                    <a:pt x="804" y="2936"/>
                  </a:lnTo>
                  <a:lnTo>
                    <a:pt x="804" y="2946"/>
                  </a:lnTo>
                  <a:lnTo>
                    <a:pt x="804" y="2936"/>
                  </a:lnTo>
                  <a:lnTo>
                    <a:pt x="804" y="2936"/>
                  </a:lnTo>
                  <a:lnTo>
                    <a:pt x="804" y="2946"/>
                  </a:lnTo>
                  <a:lnTo>
                    <a:pt x="804" y="2946"/>
                  </a:lnTo>
                  <a:lnTo>
                    <a:pt x="804" y="2939"/>
                  </a:lnTo>
                  <a:lnTo>
                    <a:pt x="804" y="2936"/>
                  </a:lnTo>
                  <a:lnTo>
                    <a:pt x="804" y="2943"/>
                  </a:lnTo>
                  <a:lnTo>
                    <a:pt x="804" y="2943"/>
                  </a:lnTo>
                  <a:lnTo>
                    <a:pt x="804" y="2936"/>
                  </a:lnTo>
                  <a:lnTo>
                    <a:pt x="804" y="2936"/>
                  </a:lnTo>
                  <a:lnTo>
                    <a:pt x="804" y="2946"/>
                  </a:lnTo>
                  <a:lnTo>
                    <a:pt x="807" y="2946"/>
                  </a:lnTo>
                  <a:lnTo>
                    <a:pt x="807" y="2936"/>
                  </a:lnTo>
                  <a:lnTo>
                    <a:pt x="807" y="2936"/>
                  </a:lnTo>
                  <a:lnTo>
                    <a:pt x="807" y="2946"/>
                  </a:lnTo>
                  <a:lnTo>
                    <a:pt x="807" y="2939"/>
                  </a:lnTo>
                  <a:lnTo>
                    <a:pt x="807" y="2946"/>
                  </a:lnTo>
                  <a:lnTo>
                    <a:pt x="807" y="2946"/>
                  </a:lnTo>
                  <a:lnTo>
                    <a:pt x="807" y="2939"/>
                  </a:lnTo>
                  <a:lnTo>
                    <a:pt x="807" y="2939"/>
                  </a:lnTo>
                  <a:lnTo>
                    <a:pt x="807" y="2946"/>
                  </a:lnTo>
                  <a:lnTo>
                    <a:pt x="807" y="2936"/>
                  </a:lnTo>
                  <a:lnTo>
                    <a:pt x="807" y="2946"/>
                  </a:lnTo>
                  <a:lnTo>
                    <a:pt x="807" y="2946"/>
                  </a:lnTo>
                  <a:lnTo>
                    <a:pt x="807" y="2939"/>
                  </a:lnTo>
                  <a:lnTo>
                    <a:pt x="807" y="2939"/>
                  </a:lnTo>
                  <a:lnTo>
                    <a:pt x="807" y="2946"/>
                  </a:lnTo>
                  <a:lnTo>
                    <a:pt x="811" y="2946"/>
                  </a:lnTo>
                  <a:lnTo>
                    <a:pt x="811" y="2936"/>
                  </a:lnTo>
                  <a:lnTo>
                    <a:pt x="811" y="2943"/>
                  </a:lnTo>
                  <a:lnTo>
                    <a:pt x="811" y="2946"/>
                  </a:lnTo>
                  <a:lnTo>
                    <a:pt x="811" y="2946"/>
                  </a:lnTo>
                  <a:lnTo>
                    <a:pt x="811" y="2939"/>
                  </a:lnTo>
                  <a:lnTo>
                    <a:pt x="811" y="2943"/>
                  </a:lnTo>
                  <a:lnTo>
                    <a:pt x="811" y="2939"/>
                  </a:lnTo>
                  <a:lnTo>
                    <a:pt x="811" y="2939"/>
                  </a:lnTo>
                  <a:lnTo>
                    <a:pt x="811" y="2946"/>
                  </a:lnTo>
                  <a:lnTo>
                    <a:pt x="811" y="2946"/>
                  </a:lnTo>
                  <a:lnTo>
                    <a:pt x="811" y="2939"/>
                  </a:lnTo>
                  <a:lnTo>
                    <a:pt x="811" y="2939"/>
                  </a:lnTo>
                  <a:lnTo>
                    <a:pt x="811" y="2835"/>
                  </a:lnTo>
                  <a:lnTo>
                    <a:pt x="811" y="2869"/>
                  </a:lnTo>
                  <a:lnTo>
                    <a:pt x="811" y="2939"/>
                  </a:lnTo>
                  <a:lnTo>
                    <a:pt x="814" y="2943"/>
                  </a:lnTo>
                  <a:lnTo>
                    <a:pt x="814" y="2936"/>
                  </a:lnTo>
                  <a:lnTo>
                    <a:pt x="814" y="2939"/>
                  </a:lnTo>
                  <a:lnTo>
                    <a:pt x="814" y="2539"/>
                  </a:lnTo>
                  <a:lnTo>
                    <a:pt x="814" y="2539"/>
                  </a:lnTo>
                  <a:lnTo>
                    <a:pt x="814" y="2926"/>
                  </a:lnTo>
                  <a:lnTo>
                    <a:pt x="814" y="2922"/>
                  </a:lnTo>
                  <a:lnTo>
                    <a:pt x="814" y="2939"/>
                  </a:lnTo>
                  <a:lnTo>
                    <a:pt x="814" y="2939"/>
                  </a:lnTo>
                  <a:lnTo>
                    <a:pt x="814" y="2297"/>
                  </a:lnTo>
                  <a:lnTo>
                    <a:pt x="814" y="2115"/>
                  </a:lnTo>
                  <a:lnTo>
                    <a:pt x="814" y="2882"/>
                  </a:lnTo>
                  <a:lnTo>
                    <a:pt x="814" y="2879"/>
                  </a:lnTo>
                  <a:lnTo>
                    <a:pt x="814" y="2936"/>
                  </a:lnTo>
                  <a:lnTo>
                    <a:pt x="814" y="2936"/>
                  </a:lnTo>
                  <a:lnTo>
                    <a:pt x="814" y="2549"/>
                  </a:lnTo>
                  <a:lnTo>
                    <a:pt x="817" y="1826"/>
                  </a:lnTo>
                  <a:lnTo>
                    <a:pt x="817" y="2781"/>
                  </a:lnTo>
                  <a:lnTo>
                    <a:pt x="817" y="2781"/>
                  </a:lnTo>
                  <a:lnTo>
                    <a:pt x="817" y="2926"/>
                  </a:lnTo>
                  <a:lnTo>
                    <a:pt x="817" y="2929"/>
                  </a:lnTo>
                  <a:lnTo>
                    <a:pt x="817" y="2845"/>
                  </a:lnTo>
                  <a:lnTo>
                    <a:pt x="817" y="2845"/>
                  </a:lnTo>
                  <a:lnTo>
                    <a:pt x="817" y="2021"/>
                  </a:lnTo>
                  <a:lnTo>
                    <a:pt x="817" y="2606"/>
                  </a:lnTo>
                  <a:lnTo>
                    <a:pt x="817" y="2919"/>
                  </a:lnTo>
                  <a:lnTo>
                    <a:pt x="817" y="2929"/>
                  </a:lnTo>
                  <a:lnTo>
                    <a:pt x="817" y="2919"/>
                  </a:lnTo>
                  <a:lnTo>
                    <a:pt x="817" y="2919"/>
                  </a:lnTo>
                  <a:lnTo>
                    <a:pt x="817" y="2418"/>
                  </a:lnTo>
                  <a:lnTo>
                    <a:pt x="817" y="2566"/>
                  </a:lnTo>
                  <a:lnTo>
                    <a:pt x="817" y="2922"/>
                  </a:lnTo>
                  <a:lnTo>
                    <a:pt x="817" y="2922"/>
                  </a:lnTo>
                  <a:lnTo>
                    <a:pt x="817" y="2932"/>
                  </a:lnTo>
                  <a:lnTo>
                    <a:pt x="821" y="2929"/>
                  </a:lnTo>
                  <a:lnTo>
                    <a:pt x="821" y="2751"/>
                  </a:lnTo>
                  <a:lnTo>
                    <a:pt x="821" y="2751"/>
                  </a:lnTo>
                  <a:lnTo>
                    <a:pt x="821" y="2922"/>
                  </a:lnTo>
                  <a:lnTo>
                    <a:pt x="821" y="2922"/>
                  </a:lnTo>
                  <a:lnTo>
                    <a:pt x="821" y="2939"/>
                  </a:lnTo>
                  <a:lnTo>
                    <a:pt x="821" y="2932"/>
                  </a:lnTo>
                  <a:lnTo>
                    <a:pt x="821" y="2882"/>
                  </a:lnTo>
                  <a:lnTo>
                    <a:pt x="821" y="2875"/>
                  </a:lnTo>
                  <a:lnTo>
                    <a:pt x="821" y="2932"/>
                  </a:lnTo>
                  <a:lnTo>
                    <a:pt x="821" y="2926"/>
                  </a:lnTo>
                  <a:lnTo>
                    <a:pt x="821" y="2939"/>
                  </a:lnTo>
                  <a:lnTo>
                    <a:pt x="821" y="2936"/>
                  </a:lnTo>
                  <a:lnTo>
                    <a:pt x="821" y="2929"/>
                  </a:lnTo>
                  <a:lnTo>
                    <a:pt x="821" y="2916"/>
                  </a:lnTo>
                  <a:lnTo>
                    <a:pt x="821" y="2936"/>
                  </a:lnTo>
                  <a:lnTo>
                    <a:pt x="824" y="2932"/>
                  </a:lnTo>
                  <a:lnTo>
                    <a:pt x="824" y="2943"/>
                  </a:lnTo>
                  <a:lnTo>
                    <a:pt x="824" y="2936"/>
                  </a:lnTo>
                  <a:lnTo>
                    <a:pt x="824" y="2943"/>
                  </a:lnTo>
                  <a:lnTo>
                    <a:pt x="824" y="2929"/>
                  </a:lnTo>
                  <a:lnTo>
                    <a:pt x="824" y="2943"/>
                  </a:lnTo>
                  <a:lnTo>
                    <a:pt x="824" y="2943"/>
                  </a:lnTo>
                  <a:lnTo>
                    <a:pt x="824" y="2936"/>
                  </a:lnTo>
                  <a:lnTo>
                    <a:pt x="824" y="2936"/>
                  </a:lnTo>
                  <a:lnTo>
                    <a:pt x="824" y="2943"/>
                  </a:lnTo>
                  <a:lnTo>
                    <a:pt x="824" y="2943"/>
                  </a:lnTo>
                  <a:lnTo>
                    <a:pt x="824" y="2939"/>
                  </a:lnTo>
                  <a:lnTo>
                    <a:pt x="824" y="2936"/>
                  </a:lnTo>
                  <a:lnTo>
                    <a:pt x="824" y="2943"/>
                  </a:lnTo>
                  <a:lnTo>
                    <a:pt x="824" y="2946"/>
                  </a:lnTo>
                  <a:lnTo>
                    <a:pt x="824" y="2936"/>
                  </a:lnTo>
                  <a:lnTo>
                    <a:pt x="827" y="2946"/>
                  </a:lnTo>
                  <a:lnTo>
                    <a:pt x="827" y="2936"/>
                  </a:lnTo>
                  <a:lnTo>
                    <a:pt x="827" y="2939"/>
                  </a:lnTo>
                  <a:lnTo>
                    <a:pt x="827" y="2946"/>
                  </a:lnTo>
                  <a:lnTo>
                    <a:pt x="827" y="2946"/>
                  </a:lnTo>
                  <a:lnTo>
                    <a:pt x="827" y="2939"/>
                  </a:lnTo>
                  <a:lnTo>
                    <a:pt x="827" y="2946"/>
                  </a:lnTo>
                  <a:lnTo>
                    <a:pt x="827" y="2936"/>
                  </a:lnTo>
                  <a:lnTo>
                    <a:pt x="827" y="2936"/>
                  </a:lnTo>
                  <a:lnTo>
                    <a:pt x="827" y="2943"/>
                  </a:lnTo>
                  <a:lnTo>
                    <a:pt x="827" y="2939"/>
                  </a:lnTo>
                  <a:lnTo>
                    <a:pt x="827" y="2946"/>
                  </a:lnTo>
                  <a:lnTo>
                    <a:pt x="827" y="2946"/>
                  </a:lnTo>
                  <a:lnTo>
                    <a:pt x="827" y="2936"/>
                  </a:lnTo>
                  <a:lnTo>
                    <a:pt x="827" y="2936"/>
                  </a:lnTo>
                  <a:lnTo>
                    <a:pt x="827" y="2946"/>
                  </a:lnTo>
                  <a:lnTo>
                    <a:pt x="831" y="2939"/>
                  </a:lnTo>
                  <a:lnTo>
                    <a:pt x="831" y="2943"/>
                  </a:lnTo>
                  <a:lnTo>
                    <a:pt x="831" y="2946"/>
                  </a:lnTo>
                  <a:lnTo>
                    <a:pt x="831" y="2939"/>
                  </a:lnTo>
                  <a:lnTo>
                    <a:pt x="831" y="2936"/>
                  </a:lnTo>
                  <a:lnTo>
                    <a:pt x="831" y="2946"/>
                  </a:lnTo>
                  <a:lnTo>
                    <a:pt x="831" y="2946"/>
                  </a:lnTo>
                  <a:lnTo>
                    <a:pt x="831" y="2939"/>
                  </a:lnTo>
                  <a:lnTo>
                    <a:pt x="831" y="2946"/>
                  </a:lnTo>
                  <a:lnTo>
                    <a:pt x="831" y="2939"/>
                  </a:lnTo>
                  <a:lnTo>
                    <a:pt x="831" y="2943"/>
                  </a:lnTo>
                  <a:lnTo>
                    <a:pt x="831" y="2939"/>
                  </a:lnTo>
                  <a:lnTo>
                    <a:pt x="831" y="2943"/>
                  </a:lnTo>
                  <a:lnTo>
                    <a:pt x="831" y="2936"/>
                  </a:lnTo>
                  <a:lnTo>
                    <a:pt x="831" y="2939"/>
                  </a:lnTo>
                  <a:lnTo>
                    <a:pt x="831" y="2946"/>
                  </a:lnTo>
                  <a:lnTo>
                    <a:pt x="831" y="2946"/>
                  </a:lnTo>
                  <a:lnTo>
                    <a:pt x="831" y="2936"/>
                  </a:lnTo>
                  <a:lnTo>
                    <a:pt x="834" y="2939"/>
                  </a:lnTo>
                  <a:lnTo>
                    <a:pt x="834" y="2946"/>
                  </a:lnTo>
                  <a:lnTo>
                    <a:pt x="834" y="2946"/>
                  </a:lnTo>
                  <a:lnTo>
                    <a:pt x="834" y="2939"/>
                  </a:lnTo>
                  <a:lnTo>
                    <a:pt x="834" y="2939"/>
                  </a:lnTo>
                  <a:lnTo>
                    <a:pt x="834" y="2946"/>
                  </a:lnTo>
                  <a:lnTo>
                    <a:pt x="834" y="2943"/>
                  </a:lnTo>
                  <a:lnTo>
                    <a:pt x="834" y="2936"/>
                  </a:lnTo>
                  <a:lnTo>
                    <a:pt x="834" y="2936"/>
                  </a:lnTo>
                  <a:lnTo>
                    <a:pt x="834" y="2946"/>
                  </a:lnTo>
                  <a:lnTo>
                    <a:pt x="834" y="2939"/>
                  </a:lnTo>
                  <a:lnTo>
                    <a:pt x="834" y="2943"/>
                  </a:lnTo>
                  <a:lnTo>
                    <a:pt x="834" y="2932"/>
                  </a:lnTo>
                  <a:lnTo>
                    <a:pt x="834" y="2946"/>
                  </a:lnTo>
                  <a:lnTo>
                    <a:pt x="834" y="2949"/>
                  </a:lnTo>
                  <a:lnTo>
                    <a:pt x="834" y="2936"/>
                  </a:lnTo>
                  <a:lnTo>
                    <a:pt x="838" y="2943"/>
                  </a:lnTo>
                  <a:lnTo>
                    <a:pt x="838" y="2936"/>
                  </a:lnTo>
                  <a:lnTo>
                    <a:pt x="838" y="2939"/>
                  </a:lnTo>
                  <a:lnTo>
                    <a:pt x="838" y="2943"/>
                  </a:lnTo>
                  <a:lnTo>
                    <a:pt x="838" y="2943"/>
                  </a:lnTo>
                  <a:lnTo>
                    <a:pt x="838" y="2939"/>
                  </a:lnTo>
                  <a:lnTo>
                    <a:pt x="838" y="2946"/>
                  </a:lnTo>
                  <a:lnTo>
                    <a:pt x="838" y="2936"/>
                  </a:lnTo>
                  <a:lnTo>
                    <a:pt x="838" y="2932"/>
                  </a:lnTo>
                  <a:lnTo>
                    <a:pt x="838" y="2946"/>
                  </a:lnTo>
                  <a:lnTo>
                    <a:pt x="838" y="2943"/>
                  </a:lnTo>
                  <a:lnTo>
                    <a:pt x="838" y="2939"/>
                  </a:lnTo>
                  <a:lnTo>
                    <a:pt x="838" y="2946"/>
                  </a:lnTo>
                  <a:lnTo>
                    <a:pt x="838" y="2939"/>
                  </a:lnTo>
                  <a:lnTo>
                    <a:pt x="838" y="2936"/>
                  </a:lnTo>
                  <a:lnTo>
                    <a:pt x="838" y="2943"/>
                  </a:lnTo>
                  <a:lnTo>
                    <a:pt x="841" y="2939"/>
                  </a:lnTo>
                  <a:lnTo>
                    <a:pt x="841" y="2943"/>
                  </a:lnTo>
                  <a:lnTo>
                    <a:pt x="841" y="2936"/>
                  </a:lnTo>
                  <a:lnTo>
                    <a:pt x="841" y="2946"/>
                  </a:lnTo>
                  <a:lnTo>
                    <a:pt x="841" y="2936"/>
                  </a:lnTo>
                  <a:lnTo>
                    <a:pt x="841" y="2943"/>
                  </a:lnTo>
                  <a:lnTo>
                    <a:pt x="841" y="2943"/>
                  </a:lnTo>
                  <a:lnTo>
                    <a:pt x="841" y="2936"/>
                  </a:lnTo>
                  <a:lnTo>
                    <a:pt x="841" y="2936"/>
                  </a:lnTo>
                  <a:lnTo>
                    <a:pt x="841" y="2946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3" name="Freeform 163"/>
            <p:cNvSpPr>
              <a:spLocks/>
            </p:cNvSpPr>
            <p:nvPr/>
          </p:nvSpPr>
          <p:spPr bwMode="auto">
            <a:xfrm>
              <a:off x="5332413" y="5062538"/>
              <a:ext cx="1355725" cy="1301750"/>
            </a:xfrm>
            <a:custGeom>
              <a:avLst/>
              <a:gdLst/>
              <a:ahLst/>
              <a:cxnLst>
                <a:cxn ang="0">
                  <a:pos x="13" y="800"/>
                </a:cxn>
                <a:cxn ang="0">
                  <a:pos x="27" y="814"/>
                </a:cxn>
                <a:cxn ang="0">
                  <a:pos x="40" y="817"/>
                </a:cxn>
                <a:cxn ang="0">
                  <a:pos x="54" y="817"/>
                </a:cxn>
                <a:cxn ang="0">
                  <a:pos x="67" y="817"/>
                </a:cxn>
                <a:cxn ang="0">
                  <a:pos x="81" y="814"/>
                </a:cxn>
                <a:cxn ang="0">
                  <a:pos x="94" y="817"/>
                </a:cxn>
                <a:cxn ang="0">
                  <a:pos x="108" y="682"/>
                </a:cxn>
                <a:cxn ang="0">
                  <a:pos x="121" y="814"/>
                </a:cxn>
                <a:cxn ang="0">
                  <a:pos x="134" y="817"/>
                </a:cxn>
                <a:cxn ang="0">
                  <a:pos x="148" y="807"/>
                </a:cxn>
                <a:cxn ang="0">
                  <a:pos x="161" y="810"/>
                </a:cxn>
                <a:cxn ang="0">
                  <a:pos x="175" y="810"/>
                </a:cxn>
                <a:cxn ang="0">
                  <a:pos x="188" y="820"/>
                </a:cxn>
                <a:cxn ang="0">
                  <a:pos x="202" y="817"/>
                </a:cxn>
                <a:cxn ang="0">
                  <a:pos x="215" y="810"/>
                </a:cxn>
                <a:cxn ang="0">
                  <a:pos x="229" y="814"/>
                </a:cxn>
                <a:cxn ang="0">
                  <a:pos x="242" y="803"/>
                </a:cxn>
                <a:cxn ang="0">
                  <a:pos x="255" y="807"/>
                </a:cxn>
                <a:cxn ang="0">
                  <a:pos x="269" y="810"/>
                </a:cxn>
                <a:cxn ang="0">
                  <a:pos x="282" y="814"/>
                </a:cxn>
                <a:cxn ang="0">
                  <a:pos x="296" y="814"/>
                </a:cxn>
                <a:cxn ang="0">
                  <a:pos x="313" y="814"/>
                </a:cxn>
                <a:cxn ang="0">
                  <a:pos x="326" y="810"/>
                </a:cxn>
                <a:cxn ang="0">
                  <a:pos x="340" y="807"/>
                </a:cxn>
                <a:cxn ang="0">
                  <a:pos x="353" y="807"/>
                </a:cxn>
                <a:cxn ang="0">
                  <a:pos x="366" y="814"/>
                </a:cxn>
                <a:cxn ang="0">
                  <a:pos x="380" y="803"/>
                </a:cxn>
                <a:cxn ang="0">
                  <a:pos x="393" y="814"/>
                </a:cxn>
                <a:cxn ang="0">
                  <a:pos x="407" y="810"/>
                </a:cxn>
                <a:cxn ang="0">
                  <a:pos x="424" y="814"/>
                </a:cxn>
                <a:cxn ang="0">
                  <a:pos x="437" y="807"/>
                </a:cxn>
                <a:cxn ang="0">
                  <a:pos x="451" y="810"/>
                </a:cxn>
                <a:cxn ang="0">
                  <a:pos x="464" y="807"/>
                </a:cxn>
                <a:cxn ang="0">
                  <a:pos x="477" y="810"/>
                </a:cxn>
                <a:cxn ang="0">
                  <a:pos x="491" y="817"/>
                </a:cxn>
                <a:cxn ang="0">
                  <a:pos x="508" y="817"/>
                </a:cxn>
                <a:cxn ang="0">
                  <a:pos x="521" y="814"/>
                </a:cxn>
                <a:cxn ang="0">
                  <a:pos x="535" y="814"/>
                </a:cxn>
                <a:cxn ang="0">
                  <a:pos x="548" y="807"/>
                </a:cxn>
                <a:cxn ang="0">
                  <a:pos x="565" y="817"/>
                </a:cxn>
                <a:cxn ang="0">
                  <a:pos x="578" y="814"/>
                </a:cxn>
                <a:cxn ang="0">
                  <a:pos x="592" y="817"/>
                </a:cxn>
                <a:cxn ang="0">
                  <a:pos x="605" y="807"/>
                </a:cxn>
                <a:cxn ang="0">
                  <a:pos x="622" y="803"/>
                </a:cxn>
                <a:cxn ang="0">
                  <a:pos x="632" y="814"/>
                </a:cxn>
                <a:cxn ang="0">
                  <a:pos x="646" y="797"/>
                </a:cxn>
                <a:cxn ang="0">
                  <a:pos x="659" y="814"/>
                </a:cxn>
                <a:cxn ang="0">
                  <a:pos x="672" y="814"/>
                </a:cxn>
                <a:cxn ang="0">
                  <a:pos x="686" y="817"/>
                </a:cxn>
                <a:cxn ang="0">
                  <a:pos x="696" y="817"/>
                </a:cxn>
                <a:cxn ang="0">
                  <a:pos x="709" y="820"/>
                </a:cxn>
                <a:cxn ang="0">
                  <a:pos x="723" y="817"/>
                </a:cxn>
                <a:cxn ang="0">
                  <a:pos x="736" y="817"/>
                </a:cxn>
                <a:cxn ang="0">
                  <a:pos x="750" y="810"/>
                </a:cxn>
                <a:cxn ang="0">
                  <a:pos x="763" y="807"/>
                </a:cxn>
                <a:cxn ang="0">
                  <a:pos x="773" y="817"/>
                </a:cxn>
                <a:cxn ang="0">
                  <a:pos x="787" y="689"/>
                </a:cxn>
                <a:cxn ang="0">
                  <a:pos x="800" y="817"/>
                </a:cxn>
                <a:cxn ang="0">
                  <a:pos x="814" y="814"/>
                </a:cxn>
                <a:cxn ang="0">
                  <a:pos x="827" y="814"/>
                </a:cxn>
                <a:cxn ang="0">
                  <a:pos x="841" y="807"/>
                </a:cxn>
                <a:cxn ang="0">
                  <a:pos x="854" y="810"/>
                </a:cxn>
              </a:cxnLst>
              <a:rect l="0" t="0" r="r" b="b"/>
              <a:pathLst>
                <a:path w="854" h="820">
                  <a:moveTo>
                    <a:pt x="0" y="814"/>
                  </a:moveTo>
                  <a:lnTo>
                    <a:pt x="0" y="807"/>
                  </a:lnTo>
                  <a:lnTo>
                    <a:pt x="0" y="807"/>
                  </a:lnTo>
                  <a:lnTo>
                    <a:pt x="0" y="814"/>
                  </a:lnTo>
                  <a:lnTo>
                    <a:pt x="0" y="814"/>
                  </a:lnTo>
                  <a:lnTo>
                    <a:pt x="0" y="807"/>
                  </a:lnTo>
                  <a:lnTo>
                    <a:pt x="3" y="814"/>
                  </a:lnTo>
                  <a:lnTo>
                    <a:pt x="3" y="807"/>
                  </a:lnTo>
                  <a:lnTo>
                    <a:pt x="3" y="807"/>
                  </a:lnTo>
                  <a:lnTo>
                    <a:pt x="3" y="817"/>
                  </a:lnTo>
                  <a:lnTo>
                    <a:pt x="3" y="807"/>
                  </a:lnTo>
                  <a:lnTo>
                    <a:pt x="3" y="817"/>
                  </a:lnTo>
                  <a:lnTo>
                    <a:pt x="3" y="814"/>
                  </a:lnTo>
                  <a:lnTo>
                    <a:pt x="3" y="807"/>
                  </a:lnTo>
                  <a:lnTo>
                    <a:pt x="3" y="814"/>
                  </a:lnTo>
                  <a:lnTo>
                    <a:pt x="3" y="803"/>
                  </a:lnTo>
                  <a:lnTo>
                    <a:pt x="3" y="803"/>
                  </a:lnTo>
                  <a:lnTo>
                    <a:pt x="3" y="814"/>
                  </a:lnTo>
                  <a:lnTo>
                    <a:pt x="3" y="803"/>
                  </a:lnTo>
                  <a:lnTo>
                    <a:pt x="3" y="814"/>
                  </a:lnTo>
                  <a:lnTo>
                    <a:pt x="3" y="814"/>
                  </a:lnTo>
                  <a:lnTo>
                    <a:pt x="3" y="807"/>
                  </a:lnTo>
                  <a:lnTo>
                    <a:pt x="3" y="814"/>
                  </a:lnTo>
                  <a:lnTo>
                    <a:pt x="3" y="803"/>
                  </a:lnTo>
                  <a:lnTo>
                    <a:pt x="7" y="814"/>
                  </a:lnTo>
                  <a:lnTo>
                    <a:pt x="7" y="807"/>
                  </a:lnTo>
                  <a:lnTo>
                    <a:pt x="7" y="817"/>
                  </a:lnTo>
                  <a:lnTo>
                    <a:pt x="7" y="807"/>
                  </a:lnTo>
                  <a:lnTo>
                    <a:pt x="7" y="817"/>
                  </a:lnTo>
                  <a:lnTo>
                    <a:pt x="7" y="807"/>
                  </a:lnTo>
                  <a:lnTo>
                    <a:pt x="7" y="810"/>
                  </a:lnTo>
                  <a:lnTo>
                    <a:pt x="7" y="807"/>
                  </a:lnTo>
                  <a:lnTo>
                    <a:pt x="7" y="810"/>
                  </a:lnTo>
                  <a:lnTo>
                    <a:pt x="7" y="814"/>
                  </a:lnTo>
                  <a:lnTo>
                    <a:pt x="7" y="817"/>
                  </a:lnTo>
                  <a:lnTo>
                    <a:pt x="7" y="807"/>
                  </a:lnTo>
                  <a:lnTo>
                    <a:pt x="7" y="807"/>
                  </a:lnTo>
                  <a:lnTo>
                    <a:pt x="7" y="814"/>
                  </a:lnTo>
                  <a:lnTo>
                    <a:pt x="7" y="807"/>
                  </a:lnTo>
                  <a:lnTo>
                    <a:pt x="7" y="814"/>
                  </a:lnTo>
                  <a:lnTo>
                    <a:pt x="10" y="814"/>
                  </a:lnTo>
                  <a:lnTo>
                    <a:pt x="10" y="810"/>
                  </a:lnTo>
                  <a:lnTo>
                    <a:pt x="10" y="807"/>
                  </a:lnTo>
                  <a:lnTo>
                    <a:pt x="10" y="814"/>
                  </a:lnTo>
                  <a:lnTo>
                    <a:pt x="10" y="814"/>
                  </a:lnTo>
                  <a:lnTo>
                    <a:pt x="10" y="803"/>
                  </a:lnTo>
                  <a:lnTo>
                    <a:pt x="10" y="803"/>
                  </a:lnTo>
                  <a:lnTo>
                    <a:pt x="10" y="817"/>
                  </a:lnTo>
                  <a:lnTo>
                    <a:pt x="10" y="810"/>
                  </a:lnTo>
                  <a:lnTo>
                    <a:pt x="10" y="814"/>
                  </a:lnTo>
                  <a:lnTo>
                    <a:pt x="10" y="814"/>
                  </a:lnTo>
                  <a:lnTo>
                    <a:pt x="10" y="807"/>
                  </a:lnTo>
                  <a:lnTo>
                    <a:pt x="10" y="807"/>
                  </a:lnTo>
                  <a:lnTo>
                    <a:pt x="10" y="814"/>
                  </a:lnTo>
                  <a:lnTo>
                    <a:pt x="10" y="817"/>
                  </a:lnTo>
                  <a:lnTo>
                    <a:pt x="10" y="810"/>
                  </a:lnTo>
                  <a:lnTo>
                    <a:pt x="13" y="817"/>
                  </a:lnTo>
                  <a:lnTo>
                    <a:pt x="13" y="803"/>
                  </a:lnTo>
                  <a:lnTo>
                    <a:pt x="13" y="803"/>
                  </a:lnTo>
                  <a:lnTo>
                    <a:pt x="13" y="810"/>
                  </a:lnTo>
                  <a:lnTo>
                    <a:pt x="13" y="810"/>
                  </a:lnTo>
                  <a:lnTo>
                    <a:pt x="13" y="817"/>
                  </a:lnTo>
                  <a:lnTo>
                    <a:pt x="13" y="817"/>
                  </a:lnTo>
                  <a:lnTo>
                    <a:pt x="13" y="807"/>
                  </a:lnTo>
                  <a:lnTo>
                    <a:pt x="13" y="800"/>
                  </a:lnTo>
                  <a:lnTo>
                    <a:pt x="13" y="810"/>
                  </a:lnTo>
                  <a:lnTo>
                    <a:pt x="13" y="814"/>
                  </a:lnTo>
                  <a:lnTo>
                    <a:pt x="13" y="807"/>
                  </a:lnTo>
                  <a:lnTo>
                    <a:pt x="13" y="814"/>
                  </a:lnTo>
                  <a:lnTo>
                    <a:pt x="13" y="803"/>
                  </a:lnTo>
                  <a:lnTo>
                    <a:pt x="13" y="800"/>
                  </a:lnTo>
                  <a:lnTo>
                    <a:pt x="13" y="810"/>
                  </a:lnTo>
                  <a:lnTo>
                    <a:pt x="17" y="803"/>
                  </a:lnTo>
                  <a:lnTo>
                    <a:pt x="17" y="814"/>
                  </a:lnTo>
                  <a:lnTo>
                    <a:pt x="17" y="807"/>
                  </a:lnTo>
                  <a:lnTo>
                    <a:pt x="17" y="814"/>
                  </a:lnTo>
                  <a:lnTo>
                    <a:pt x="17" y="810"/>
                  </a:lnTo>
                  <a:lnTo>
                    <a:pt x="17" y="800"/>
                  </a:lnTo>
                  <a:lnTo>
                    <a:pt x="17" y="803"/>
                  </a:lnTo>
                  <a:lnTo>
                    <a:pt x="17" y="810"/>
                  </a:lnTo>
                  <a:lnTo>
                    <a:pt x="17" y="810"/>
                  </a:lnTo>
                  <a:lnTo>
                    <a:pt x="17" y="814"/>
                  </a:lnTo>
                  <a:lnTo>
                    <a:pt x="17" y="814"/>
                  </a:lnTo>
                  <a:lnTo>
                    <a:pt x="17" y="803"/>
                  </a:lnTo>
                  <a:lnTo>
                    <a:pt x="17" y="803"/>
                  </a:lnTo>
                  <a:lnTo>
                    <a:pt x="17" y="810"/>
                  </a:lnTo>
                  <a:lnTo>
                    <a:pt x="17" y="807"/>
                  </a:lnTo>
                  <a:lnTo>
                    <a:pt x="17" y="814"/>
                  </a:lnTo>
                  <a:lnTo>
                    <a:pt x="17" y="803"/>
                  </a:lnTo>
                  <a:lnTo>
                    <a:pt x="17" y="814"/>
                  </a:lnTo>
                  <a:lnTo>
                    <a:pt x="20" y="814"/>
                  </a:lnTo>
                  <a:lnTo>
                    <a:pt x="20" y="803"/>
                  </a:lnTo>
                  <a:lnTo>
                    <a:pt x="20" y="807"/>
                  </a:lnTo>
                  <a:lnTo>
                    <a:pt x="20" y="817"/>
                  </a:lnTo>
                  <a:lnTo>
                    <a:pt x="20" y="810"/>
                  </a:lnTo>
                  <a:lnTo>
                    <a:pt x="20" y="817"/>
                  </a:lnTo>
                  <a:lnTo>
                    <a:pt x="20" y="817"/>
                  </a:lnTo>
                  <a:lnTo>
                    <a:pt x="20" y="810"/>
                  </a:lnTo>
                  <a:lnTo>
                    <a:pt x="20" y="814"/>
                  </a:lnTo>
                  <a:lnTo>
                    <a:pt x="20" y="807"/>
                  </a:lnTo>
                  <a:lnTo>
                    <a:pt x="20" y="810"/>
                  </a:lnTo>
                  <a:lnTo>
                    <a:pt x="20" y="817"/>
                  </a:lnTo>
                  <a:lnTo>
                    <a:pt x="20" y="810"/>
                  </a:lnTo>
                  <a:lnTo>
                    <a:pt x="20" y="814"/>
                  </a:lnTo>
                  <a:lnTo>
                    <a:pt x="20" y="810"/>
                  </a:lnTo>
                  <a:lnTo>
                    <a:pt x="20" y="814"/>
                  </a:lnTo>
                  <a:lnTo>
                    <a:pt x="23" y="810"/>
                  </a:lnTo>
                  <a:lnTo>
                    <a:pt x="23" y="817"/>
                  </a:lnTo>
                  <a:lnTo>
                    <a:pt x="23" y="810"/>
                  </a:lnTo>
                  <a:lnTo>
                    <a:pt x="23" y="817"/>
                  </a:lnTo>
                  <a:lnTo>
                    <a:pt x="23" y="810"/>
                  </a:lnTo>
                  <a:lnTo>
                    <a:pt x="23" y="817"/>
                  </a:lnTo>
                  <a:lnTo>
                    <a:pt x="23" y="817"/>
                  </a:lnTo>
                  <a:lnTo>
                    <a:pt x="23" y="810"/>
                  </a:lnTo>
                  <a:lnTo>
                    <a:pt x="23" y="810"/>
                  </a:lnTo>
                  <a:lnTo>
                    <a:pt x="23" y="820"/>
                  </a:lnTo>
                  <a:lnTo>
                    <a:pt x="23" y="817"/>
                  </a:lnTo>
                  <a:lnTo>
                    <a:pt x="23" y="810"/>
                  </a:lnTo>
                  <a:lnTo>
                    <a:pt x="23" y="817"/>
                  </a:lnTo>
                  <a:lnTo>
                    <a:pt x="23" y="810"/>
                  </a:lnTo>
                  <a:lnTo>
                    <a:pt x="23" y="817"/>
                  </a:lnTo>
                  <a:lnTo>
                    <a:pt x="23" y="807"/>
                  </a:lnTo>
                  <a:lnTo>
                    <a:pt x="27" y="807"/>
                  </a:lnTo>
                  <a:lnTo>
                    <a:pt x="27" y="817"/>
                  </a:lnTo>
                  <a:lnTo>
                    <a:pt x="27" y="817"/>
                  </a:lnTo>
                  <a:lnTo>
                    <a:pt x="27" y="810"/>
                  </a:lnTo>
                  <a:lnTo>
                    <a:pt x="27" y="814"/>
                  </a:lnTo>
                  <a:lnTo>
                    <a:pt x="27" y="807"/>
                  </a:lnTo>
                  <a:lnTo>
                    <a:pt x="27" y="810"/>
                  </a:lnTo>
                  <a:lnTo>
                    <a:pt x="27" y="814"/>
                  </a:lnTo>
                  <a:lnTo>
                    <a:pt x="27" y="810"/>
                  </a:lnTo>
                  <a:lnTo>
                    <a:pt x="27" y="820"/>
                  </a:lnTo>
                  <a:lnTo>
                    <a:pt x="27" y="817"/>
                  </a:lnTo>
                  <a:lnTo>
                    <a:pt x="27" y="807"/>
                  </a:lnTo>
                  <a:lnTo>
                    <a:pt x="27" y="817"/>
                  </a:lnTo>
                  <a:lnTo>
                    <a:pt x="27" y="810"/>
                  </a:lnTo>
                  <a:lnTo>
                    <a:pt x="27" y="810"/>
                  </a:lnTo>
                  <a:lnTo>
                    <a:pt x="27" y="817"/>
                  </a:lnTo>
                  <a:lnTo>
                    <a:pt x="30" y="817"/>
                  </a:lnTo>
                  <a:lnTo>
                    <a:pt x="30" y="810"/>
                  </a:lnTo>
                  <a:lnTo>
                    <a:pt x="30" y="817"/>
                  </a:lnTo>
                  <a:lnTo>
                    <a:pt x="30" y="810"/>
                  </a:lnTo>
                  <a:lnTo>
                    <a:pt x="30" y="814"/>
                  </a:lnTo>
                  <a:lnTo>
                    <a:pt x="30" y="807"/>
                  </a:lnTo>
                  <a:lnTo>
                    <a:pt x="30" y="810"/>
                  </a:lnTo>
                  <a:lnTo>
                    <a:pt x="30" y="817"/>
                  </a:lnTo>
                  <a:lnTo>
                    <a:pt x="30" y="817"/>
                  </a:lnTo>
                  <a:lnTo>
                    <a:pt x="30" y="810"/>
                  </a:lnTo>
                  <a:lnTo>
                    <a:pt x="30" y="807"/>
                  </a:lnTo>
                  <a:lnTo>
                    <a:pt x="30" y="814"/>
                  </a:lnTo>
                  <a:lnTo>
                    <a:pt x="30" y="817"/>
                  </a:lnTo>
                  <a:lnTo>
                    <a:pt x="30" y="810"/>
                  </a:lnTo>
                  <a:lnTo>
                    <a:pt x="30" y="817"/>
                  </a:lnTo>
                  <a:lnTo>
                    <a:pt x="30" y="810"/>
                  </a:lnTo>
                  <a:lnTo>
                    <a:pt x="30" y="810"/>
                  </a:lnTo>
                  <a:lnTo>
                    <a:pt x="30" y="817"/>
                  </a:lnTo>
                  <a:lnTo>
                    <a:pt x="34" y="810"/>
                  </a:lnTo>
                  <a:lnTo>
                    <a:pt x="34" y="817"/>
                  </a:lnTo>
                  <a:lnTo>
                    <a:pt x="34" y="820"/>
                  </a:lnTo>
                  <a:lnTo>
                    <a:pt x="34" y="810"/>
                  </a:lnTo>
                  <a:lnTo>
                    <a:pt x="34" y="814"/>
                  </a:lnTo>
                  <a:lnTo>
                    <a:pt x="34" y="810"/>
                  </a:lnTo>
                  <a:lnTo>
                    <a:pt x="34" y="810"/>
                  </a:lnTo>
                  <a:lnTo>
                    <a:pt x="34" y="817"/>
                  </a:lnTo>
                  <a:lnTo>
                    <a:pt x="34" y="817"/>
                  </a:lnTo>
                  <a:lnTo>
                    <a:pt x="34" y="810"/>
                  </a:lnTo>
                  <a:lnTo>
                    <a:pt x="34" y="820"/>
                  </a:lnTo>
                  <a:lnTo>
                    <a:pt x="34" y="810"/>
                  </a:lnTo>
                  <a:lnTo>
                    <a:pt x="34" y="810"/>
                  </a:lnTo>
                  <a:lnTo>
                    <a:pt x="34" y="817"/>
                  </a:lnTo>
                  <a:lnTo>
                    <a:pt x="34" y="814"/>
                  </a:lnTo>
                  <a:lnTo>
                    <a:pt x="34" y="817"/>
                  </a:lnTo>
                  <a:lnTo>
                    <a:pt x="37" y="820"/>
                  </a:lnTo>
                  <a:lnTo>
                    <a:pt x="37" y="810"/>
                  </a:lnTo>
                  <a:lnTo>
                    <a:pt x="37" y="810"/>
                  </a:lnTo>
                  <a:lnTo>
                    <a:pt x="37" y="814"/>
                  </a:lnTo>
                  <a:lnTo>
                    <a:pt x="37" y="810"/>
                  </a:lnTo>
                  <a:lnTo>
                    <a:pt x="37" y="820"/>
                  </a:lnTo>
                  <a:lnTo>
                    <a:pt x="37" y="817"/>
                  </a:lnTo>
                  <a:lnTo>
                    <a:pt x="37" y="810"/>
                  </a:lnTo>
                  <a:lnTo>
                    <a:pt x="37" y="810"/>
                  </a:lnTo>
                  <a:lnTo>
                    <a:pt x="37" y="814"/>
                  </a:lnTo>
                  <a:lnTo>
                    <a:pt x="37" y="810"/>
                  </a:lnTo>
                  <a:lnTo>
                    <a:pt x="37" y="817"/>
                  </a:lnTo>
                  <a:lnTo>
                    <a:pt x="37" y="817"/>
                  </a:lnTo>
                  <a:lnTo>
                    <a:pt x="37" y="810"/>
                  </a:lnTo>
                  <a:lnTo>
                    <a:pt x="37" y="817"/>
                  </a:lnTo>
                  <a:lnTo>
                    <a:pt x="37" y="810"/>
                  </a:lnTo>
                  <a:lnTo>
                    <a:pt x="40" y="807"/>
                  </a:lnTo>
                  <a:lnTo>
                    <a:pt x="40" y="817"/>
                  </a:lnTo>
                  <a:lnTo>
                    <a:pt x="40" y="810"/>
                  </a:lnTo>
                  <a:lnTo>
                    <a:pt x="40" y="817"/>
                  </a:lnTo>
                  <a:lnTo>
                    <a:pt x="40" y="817"/>
                  </a:lnTo>
                  <a:lnTo>
                    <a:pt x="40" y="810"/>
                  </a:lnTo>
                  <a:lnTo>
                    <a:pt x="40" y="817"/>
                  </a:lnTo>
                  <a:lnTo>
                    <a:pt x="40" y="810"/>
                  </a:lnTo>
                  <a:lnTo>
                    <a:pt x="40" y="810"/>
                  </a:lnTo>
                  <a:lnTo>
                    <a:pt x="40" y="817"/>
                  </a:lnTo>
                  <a:lnTo>
                    <a:pt x="40" y="817"/>
                  </a:lnTo>
                  <a:lnTo>
                    <a:pt x="40" y="810"/>
                  </a:lnTo>
                  <a:lnTo>
                    <a:pt x="40" y="810"/>
                  </a:lnTo>
                  <a:lnTo>
                    <a:pt x="40" y="817"/>
                  </a:lnTo>
                  <a:lnTo>
                    <a:pt x="40" y="817"/>
                  </a:lnTo>
                  <a:lnTo>
                    <a:pt x="40" y="810"/>
                  </a:lnTo>
                  <a:lnTo>
                    <a:pt x="44" y="810"/>
                  </a:lnTo>
                  <a:lnTo>
                    <a:pt x="44" y="817"/>
                  </a:lnTo>
                  <a:lnTo>
                    <a:pt x="44" y="810"/>
                  </a:lnTo>
                  <a:lnTo>
                    <a:pt x="44" y="817"/>
                  </a:lnTo>
                  <a:lnTo>
                    <a:pt x="44" y="817"/>
                  </a:lnTo>
                  <a:lnTo>
                    <a:pt x="44" y="810"/>
                  </a:lnTo>
                  <a:lnTo>
                    <a:pt x="44" y="810"/>
                  </a:lnTo>
                  <a:lnTo>
                    <a:pt x="44" y="817"/>
                  </a:lnTo>
                  <a:lnTo>
                    <a:pt x="44" y="817"/>
                  </a:lnTo>
                  <a:lnTo>
                    <a:pt x="44" y="810"/>
                  </a:lnTo>
                  <a:lnTo>
                    <a:pt x="44" y="817"/>
                  </a:lnTo>
                  <a:lnTo>
                    <a:pt x="44" y="810"/>
                  </a:lnTo>
                  <a:lnTo>
                    <a:pt x="44" y="814"/>
                  </a:lnTo>
                  <a:lnTo>
                    <a:pt x="44" y="810"/>
                  </a:lnTo>
                  <a:lnTo>
                    <a:pt x="44" y="817"/>
                  </a:lnTo>
                  <a:lnTo>
                    <a:pt x="44" y="810"/>
                  </a:lnTo>
                  <a:lnTo>
                    <a:pt x="47" y="810"/>
                  </a:lnTo>
                  <a:lnTo>
                    <a:pt x="47" y="817"/>
                  </a:lnTo>
                  <a:lnTo>
                    <a:pt x="47" y="817"/>
                  </a:lnTo>
                  <a:lnTo>
                    <a:pt x="47" y="810"/>
                  </a:lnTo>
                  <a:lnTo>
                    <a:pt x="47" y="810"/>
                  </a:lnTo>
                  <a:lnTo>
                    <a:pt x="47" y="817"/>
                  </a:lnTo>
                  <a:lnTo>
                    <a:pt x="47" y="820"/>
                  </a:lnTo>
                  <a:lnTo>
                    <a:pt x="47" y="814"/>
                  </a:lnTo>
                  <a:lnTo>
                    <a:pt x="47" y="817"/>
                  </a:lnTo>
                  <a:lnTo>
                    <a:pt x="47" y="810"/>
                  </a:lnTo>
                  <a:lnTo>
                    <a:pt x="47" y="810"/>
                  </a:lnTo>
                  <a:lnTo>
                    <a:pt x="47" y="817"/>
                  </a:lnTo>
                  <a:lnTo>
                    <a:pt x="47" y="810"/>
                  </a:lnTo>
                  <a:lnTo>
                    <a:pt x="47" y="817"/>
                  </a:lnTo>
                  <a:lnTo>
                    <a:pt x="47" y="817"/>
                  </a:lnTo>
                  <a:lnTo>
                    <a:pt x="47" y="810"/>
                  </a:lnTo>
                  <a:lnTo>
                    <a:pt x="47" y="807"/>
                  </a:lnTo>
                  <a:lnTo>
                    <a:pt x="47" y="817"/>
                  </a:lnTo>
                  <a:lnTo>
                    <a:pt x="50" y="810"/>
                  </a:lnTo>
                  <a:lnTo>
                    <a:pt x="50" y="817"/>
                  </a:lnTo>
                  <a:lnTo>
                    <a:pt x="50" y="810"/>
                  </a:lnTo>
                  <a:lnTo>
                    <a:pt x="50" y="817"/>
                  </a:lnTo>
                  <a:lnTo>
                    <a:pt x="50" y="810"/>
                  </a:lnTo>
                  <a:lnTo>
                    <a:pt x="50" y="817"/>
                  </a:lnTo>
                  <a:lnTo>
                    <a:pt x="50" y="817"/>
                  </a:lnTo>
                  <a:lnTo>
                    <a:pt x="50" y="807"/>
                  </a:lnTo>
                  <a:lnTo>
                    <a:pt x="50" y="810"/>
                  </a:lnTo>
                  <a:lnTo>
                    <a:pt x="50" y="817"/>
                  </a:lnTo>
                  <a:lnTo>
                    <a:pt x="50" y="817"/>
                  </a:lnTo>
                  <a:lnTo>
                    <a:pt x="50" y="807"/>
                  </a:lnTo>
                  <a:lnTo>
                    <a:pt x="50" y="817"/>
                  </a:lnTo>
                  <a:lnTo>
                    <a:pt x="50" y="810"/>
                  </a:lnTo>
                  <a:lnTo>
                    <a:pt x="50" y="817"/>
                  </a:lnTo>
                  <a:lnTo>
                    <a:pt x="50" y="807"/>
                  </a:lnTo>
                  <a:lnTo>
                    <a:pt x="54" y="817"/>
                  </a:lnTo>
                  <a:lnTo>
                    <a:pt x="54" y="810"/>
                  </a:lnTo>
                  <a:lnTo>
                    <a:pt x="54" y="810"/>
                  </a:lnTo>
                  <a:lnTo>
                    <a:pt x="54" y="817"/>
                  </a:lnTo>
                  <a:lnTo>
                    <a:pt x="54" y="810"/>
                  </a:lnTo>
                  <a:lnTo>
                    <a:pt x="54" y="817"/>
                  </a:lnTo>
                  <a:lnTo>
                    <a:pt x="54" y="817"/>
                  </a:lnTo>
                  <a:lnTo>
                    <a:pt x="54" y="810"/>
                  </a:lnTo>
                  <a:lnTo>
                    <a:pt x="54" y="810"/>
                  </a:lnTo>
                  <a:lnTo>
                    <a:pt x="54" y="814"/>
                  </a:lnTo>
                  <a:lnTo>
                    <a:pt x="54" y="817"/>
                  </a:lnTo>
                  <a:lnTo>
                    <a:pt x="54" y="810"/>
                  </a:lnTo>
                  <a:lnTo>
                    <a:pt x="54" y="817"/>
                  </a:lnTo>
                  <a:lnTo>
                    <a:pt x="54" y="810"/>
                  </a:lnTo>
                  <a:lnTo>
                    <a:pt x="54" y="810"/>
                  </a:lnTo>
                  <a:lnTo>
                    <a:pt x="54" y="817"/>
                  </a:lnTo>
                  <a:lnTo>
                    <a:pt x="57" y="817"/>
                  </a:lnTo>
                  <a:lnTo>
                    <a:pt x="57" y="810"/>
                  </a:lnTo>
                  <a:lnTo>
                    <a:pt x="57" y="814"/>
                  </a:lnTo>
                  <a:lnTo>
                    <a:pt x="57" y="807"/>
                  </a:lnTo>
                  <a:lnTo>
                    <a:pt x="57" y="810"/>
                  </a:lnTo>
                  <a:lnTo>
                    <a:pt x="57" y="817"/>
                  </a:lnTo>
                  <a:lnTo>
                    <a:pt x="57" y="810"/>
                  </a:lnTo>
                  <a:lnTo>
                    <a:pt x="57" y="817"/>
                  </a:lnTo>
                  <a:lnTo>
                    <a:pt x="57" y="817"/>
                  </a:lnTo>
                  <a:lnTo>
                    <a:pt x="57" y="807"/>
                  </a:lnTo>
                  <a:lnTo>
                    <a:pt x="57" y="817"/>
                  </a:lnTo>
                  <a:lnTo>
                    <a:pt x="57" y="810"/>
                  </a:lnTo>
                  <a:lnTo>
                    <a:pt x="57" y="810"/>
                  </a:lnTo>
                  <a:lnTo>
                    <a:pt x="57" y="817"/>
                  </a:lnTo>
                  <a:lnTo>
                    <a:pt x="57" y="807"/>
                  </a:lnTo>
                  <a:lnTo>
                    <a:pt x="57" y="817"/>
                  </a:lnTo>
                  <a:lnTo>
                    <a:pt x="60" y="817"/>
                  </a:lnTo>
                  <a:lnTo>
                    <a:pt x="60" y="810"/>
                  </a:lnTo>
                  <a:lnTo>
                    <a:pt x="60" y="807"/>
                  </a:lnTo>
                  <a:lnTo>
                    <a:pt x="60" y="817"/>
                  </a:lnTo>
                  <a:lnTo>
                    <a:pt x="60" y="817"/>
                  </a:lnTo>
                  <a:lnTo>
                    <a:pt x="60" y="810"/>
                  </a:lnTo>
                  <a:lnTo>
                    <a:pt x="60" y="814"/>
                  </a:lnTo>
                  <a:lnTo>
                    <a:pt x="60" y="810"/>
                  </a:lnTo>
                  <a:lnTo>
                    <a:pt x="60" y="810"/>
                  </a:lnTo>
                  <a:lnTo>
                    <a:pt x="60" y="814"/>
                  </a:lnTo>
                  <a:lnTo>
                    <a:pt x="60" y="814"/>
                  </a:lnTo>
                  <a:lnTo>
                    <a:pt x="60" y="807"/>
                  </a:lnTo>
                  <a:lnTo>
                    <a:pt x="60" y="817"/>
                  </a:lnTo>
                  <a:lnTo>
                    <a:pt x="60" y="807"/>
                  </a:lnTo>
                  <a:lnTo>
                    <a:pt x="60" y="803"/>
                  </a:lnTo>
                  <a:lnTo>
                    <a:pt x="60" y="814"/>
                  </a:lnTo>
                  <a:lnTo>
                    <a:pt x="64" y="817"/>
                  </a:lnTo>
                  <a:lnTo>
                    <a:pt x="64" y="810"/>
                  </a:lnTo>
                  <a:lnTo>
                    <a:pt x="64" y="810"/>
                  </a:lnTo>
                  <a:lnTo>
                    <a:pt x="64" y="817"/>
                  </a:lnTo>
                  <a:lnTo>
                    <a:pt x="64" y="807"/>
                  </a:lnTo>
                  <a:lnTo>
                    <a:pt x="64" y="814"/>
                  </a:lnTo>
                  <a:lnTo>
                    <a:pt x="64" y="810"/>
                  </a:lnTo>
                  <a:lnTo>
                    <a:pt x="64" y="820"/>
                  </a:lnTo>
                  <a:lnTo>
                    <a:pt x="64" y="817"/>
                  </a:lnTo>
                  <a:lnTo>
                    <a:pt x="64" y="810"/>
                  </a:lnTo>
                  <a:lnTo>
                    <a:pt x="64" y="814"/>
                  </a:lnTo>
                  <a:lnTo>
                    <a:pt x="64" y="807"/>
                  </a:lnTo>
                  <a:lnTo>
                    <a:pt x="64" y="807"/>
                  </a:lnTo>
                  <a:lnTo>
                    <a:pt x="64" y="817"/>
                  </a:lnTo>
                  <a:lnTo>
                    <a:pt x="64" y="814"/>
                  </a:lnTo>
                  <a:lnTo>
                    <a:pt x="64" y="807"/>
                  </a:lnTo>
                  <a:lnTo>
                    <a:pt x="67" y="817"/>
                  </a:lnTo>
                  <a:lnTo>
                    <a:pt x="67" y="807"/>
                  </a:lnTo>
                  <a:lnTo>
                    <a:pt x="67" y="807"/>
                  </a:lnTo>
                  <a:lnTo>
                    <a:pt x="67" y="814"/>
                  </a:lnTo>
                  <a:lnTo>
                    <a:pt x="67" y="817"/>
                  </a:lnTo>
                  <a:lnTo>
                    <a:pt x="67" y="810"/>
                  </a:lnTo>
                  <a:lnTo>
                    <a:pt x="67" y="817"/>
                  </a:lnTo>
                  <a:lnTo>
                    <a:pt x="67" y="807"/>
                  </a:lnTo>
                  <a:lnTo>
                    <a:pt x="67" y="807"/>
                  </a:lnTo>
                  <a:lnTo>
                    <a:pt x="67" y="817"/>
                  </a:lnTo>
                  <a:lnTo>
                    <a:pt x="67" y="817"/>
                  </a:lnTo>
                  <a:lnTo>
                    <a:pt x="67" y="807"/>
                  </a:lnTo>
                  <a:lnTo>
                    <a:pt x="67" y="807"/>
                  </a:lnTo>
                  <a:lnTo>
                    <a:pt x="67" y="817"/>
                  </a:lnTo>
                  <a:lnTo>
                    <a:pt x="67" y="814"/>
                  </a:lnTo>
                  <a:lnTo>
                    <a:pt x="67" y="810"/>
                  </a:lnTo>
                  <a:lnTo>
                    <a:pt x="67" y="817"/>
                  </a:lnTo>
                  <a:lnTo>
                    <a:pt x="67" y="810"/>
                  </a:lnTo>
                  <a:lnTo>
                    <a:pt x="71" y="817"/>
                  </a:lnTo>
                  <a:lnTo>
                    <a:pt x="71" y="810"/>
                  </a:lnTo>
                  <a:lnTo>
                    <a:pt x="71" y="817"/>
                  </a:lnTo>
                  <a:lnTo>
                    <a:pt x="71" y="810"/>
                  </a:lnTo>
                  <a:lnTo>
                    <a:pt x="71" y="814"/>
                  </a:lnTo>
                  <a:lnTo>
                    <a:pt x="71" y="817"/>
                  </a:lnTo>
                  <a:lnTo>
                    <a:pt x="71" y="807"/>
                  </a:lnTo>
                  <a:lnTo>
                    <a:pt x="71" y="814"/>
                  </a:lnTo>
                  <a:lnTo>
                    <a:pt x="71" y="817"/>
                  </a:lnTo>
                  <a:lnTo>
                    <a:pt x="71" y="810"/>
                  </a:lnTo>
                  <a:lnTo>
                    <a:pt x="71" y="810"/>
                  </a:lnTo>
                  <a:lnTo>
                    <a:pt x="71" y="817"/>
                  </a:lnTo>
                  <a:lnTo>
                    <a:pt x="71" y="810"/>
                  </a:lnTo>
                  <a:lnTo>
                    <a:pt x="71" y="817"/>
                  </a:lnTo>
                  <a:lnTo>
                    <a:pt x="71" y="814"/>
                  </a:lnTo>
                  <a:lnTo>
                    <a:pt x="71" y="810"/>
                  </a:lnTo>
                  <a:lnTo>
                    <a:pt x="74" y="817"/>
                  </a:lnTo>
                  <a:lnTo>
                    <a:pt x="74" y="810"/>
                  </a:lnTo>
                  <a:lnTo>
                    <a:pt x="74" y="817"/>
                  </a:lnTo>
                  <a:lnTo>
                    <a:pt x="74" y="810"/>
                  </a:lnTo>
                  <a:lnTo>
                    <a:pt x="74" y="817"/>
                  </a:lnTo>
                  <a:lnTo>
                    <a:pt x="74" y="807"/>
                  </a:lnTo>
                  <a:lnTo>
                    <a:pt x="74" y="807"/>
                  </a:lnTo>
                  <a:lnTo>
                    <a:pt x="74" y="817"/>
                  </a:lnTo>
                  <a:lnTo>
                    <a:pt x="74" y="817"/>
                  </a:lnTo>
                  <a:lnTo>
                    <a:pt x="74" y="810"/>
                  </a:lnTo>
                  <a:lnTo>
                    <a:pt x="74" y="810"/>
                  </a:lnTo>
                  <a:lnTo>
                    <a:pt x="74" y="817"/>
                  </a:lnTo>
                  <a:lnTo>
                    <a:pt x="74" y="817"/>
                  </a:lnTo>
                  <a:lnTo>
                    <a:pt x="74" y="810"/>
                  </a:lnTo>
                  <a:lnTo>
                    <a:pt x="74" y="810"/>
                  </a:lnTo>
                  <a:lnTo>
                    <a:pt x="74" y="820"/>
                  </a:lnTo>
                  <a:lnTo>
                    <a:pt x="77" y="817"/>
                  </a:lnTo>
                  <a:lnTo>
                    <a:pt x="77" y="807"/>
                  </a:lnTo>
                  <a:lnTo>
                    <a:pt x="77" y="810"/>
                  </a:lnTo>
                  <a:lnTo>
                    <a:pt x="77" y="817"/>
                  </a:lnTo>
                  <a:lnTo>
                    <a:pt x="77" y="817"/>
                  </a:lnTo>
                  <a:lnTo>
                    <a:pt x="77" y="810"/>
                  </a:lnTo>
                  <a:lnTo>
                    <a:pt x="77" y="810"/>
                  </a:lnTo>
                  <a:lnTo>
                    <a:pt x="77" y="817"/>
                  </a:lnTo>
                  <a:lnTo>
                    <a:pt x="77" y="814"/>
                  </a:lnTo>
                  <a:lnTo>
                    <a:pt x="77" y="810"/>
                  </a:lnTo>
                  <a:lnTo>
                    <a:pt x="77" y="807"/>
                  </a:lnTo>
                  <a:lnTo>
                    <a:pt x="77" y="817"/>
                  </a:lnTo>
                  <a:lnTo>
                    <a:pt x="77" y="817"/>
                  </a:lnTo>
                  <a:lnTo>
                    <a:pt x="77" y="810"/>
                  </a:lnTo>
                  <a:lnTo>
                    <a:pt x="77" y="810"/>
                  </a:lnTo>
                  <a:lnTo>
                    <a:pt x="77" y="817"/>
                  </a:lnTo>
                  <a:lnTo>
                    <a:pt x="81" y="810"/>
                  </a:lnTo>
                  <a:lnTo>
                    <a:pt x="81" y="817"/>
                  </a:lnTo>
                  <a:lnTo>
                    <a:pt x="81" y="807"/>
                  </a:lnTo>
                  <a:lnTo>
                    <a:pt x="81" y="817"/>
                  </a:lnTo>
                  <a:lnTo>
                    <a:pt x="81" y="810"/>
                  </a:lnTo>
                  <a:lnTo>
                    <a:pt x="81" y="814"/>
                  </a:lnTo>
                  <a:lnTo>
                    <a:pt x="81" y="817"/>
                  </a:lnTo>
                  <a:lnTo>
                    <a:pt x="81" y="810"/>
                  </a:lnTo>
                  <a:lnTo>
                    <a:pt x="81" y="807"/>
                  </a:lnTo>
                  <a:lnTo>
                    <a:pt x="81" y="817"/>
                  </a:lnTo>
                  <a:lnTo>
                    <a:pt x="81" y="814"/>
                  </a:lnTo>
                  <a:lnTo>
                    <a:pt x="81" y="807"/>
                  </a:lnTo>
                  <a:lnTo>
                    <a:pt x="81" y="814"/>
                  </a:lnTo>
                  <a:lnTo>
                    <a:pt x="81" y="807"/>
                  </a:lnTo>
                  <a:lnTo>
                    <a:pt x="81" y="807"/>
                  </a:lnTo>
                  <a:lnTo>
                    <a:pt x="81" y="814"/>
                  </a:lnTo>
                  <a:lnTo>
                    <a:pt x="84" y="807"/>
                  </a:lnTo>
                  <a:lnTo>
                    <a:pt x="84" y="817"/>
                  </a:lnTo>
                  <a:lnTo>
                    <a:pt x="84" y="810"/>
                  </a:lnTo>
                  <a:lnTo>
                    <a:pt x="84" y="817"/>
                  </a:lnTo>
                  <a:lnTo>
                    <a:pt x="84" y="817"/>
                  </a:lnTo>
                  <a:lnTo>
                    <a:pt x="84" y="810"/>
                  </a:lnTo>
                  <a:lnTo>
                    <a:pt x="84" y="810"/>
                  </a:lnTo>
                  <a:lnTo>
                    <a:pt x="84" y="817"/>
                  </a:lnTo>
                  <a:lnTo>
                    <a:pt x="84" y="810"/>
                  </a:lnTo>
                  <a:lnTo>
                    <a:pt x="84" y="817"/>
                  </a:lnTo>
                  <a:lnTo>
                    <a:pt x="84" y="817"/>
                  </a:lnTo>
                  <a:lnTo>
                    <a:pt x="84" y="810"/>
                  </a:lnTo>
                  <a:lnTo>
                    <a:pt x="84" y="817"/>
                  </a:lnTo>
                  <a:lnTo>
                    <a:pt x="84" y="810"/>
                  </a:lnTo>
                  <a:lnTo>
                    <a:pt x="84" y="810"/>
                  </a:lnTo>
                  <a:lnTo>
                    <a:pt x="84" y="817"/>
                  </a:lnTo>
                  <a:lnTo>
                    <a:pt x="87" y="810"/>
                  </a:lnTo>
                  <a:lnTo>
                    <a:pt x="87" y="817"/>
                  </a:lnTo>
                  <a:lnTo>
                    <a:pt x="87" y="807"/>
                  </a:lnTo>
                  <a:lnTo>
                    <a:pt x="87" y="817"/>
                  </a:lnTo>
                  <a:lnTo>
                    <a:pt x="87" y="817"/>
                  </a:lnTo>
                  <a:lnTo>
                    <a:pt x="87" y="810"/>
                  </a:lnTo>
                  <a:lnTo>
                    <a:pt x="87" y="817"/>
                  </a:lnTo>
                  <a:lnTo>
                    <a:pt x="87" y="810"/>
                  </a:lnTo>
                  <a:lnTo>
                    <a:pt x="87" y="817"/>
                  </a:lnTo>
                  <a:lnTo>
                    <a:pt x="87" y="810"/>
                  </a:lnTo>
                  <a:lnTo>
                    <a:pt x="87" y="810"/>
                  </a:lnTo>
                  <a:lnTo>
                    <a:pt x="87" y="817"/>
                  </a:lnTo>
                  <a:lnTo>
                    <a:pt x="87" y="817"/>
                  </a:lnTo>
                  <a:lnTo>
                    <a:pt x="87" y="810"/>
                  </a:lnTo>
                  <a:lnTo>
                    <a:pt x="87" y="817"/>
                  </a:lnTo>
                  <a:lnTo>
                    <a:pt x="87" y="810"/>
                  </a:lnTo>
                  <a:lnTo>
                    <a:pt x="87" y="803"/>
                  </a:lnTo>
                  <a:lnTo>
                    <a:pt x="87" y="814"/>
                  </a:lnTo>
                  <a:lnTo>
                    <a:pt x="91" y="817"/>
                  </a:lnTo>
                  <a:lnTo>
                    <a:pt x="91" y="807"/>
                  </a:lnTo>
                  <a:lnTo>
                    <a:pt x="91" y="817"/>
                  </a:lnTo>
                  <a:lnTo>
                    <a:pt x="91" y="807"/>
                  </a:lnTo>
                  <a:lnTo>
                    <a:pt x="91" y="807"/>
                  </a:lnTo>
                  <a:lnTo>
                    <a:pt x="91" y="814"/>
                  </a:lnTo>
                  <a:lnTo>
                    <a:pt x="91" y="807"/>
                  </a:lnTo>
                  <a:lnTo>
                    <a:pt x="91" y="820"/>
                  </a:lnTo>
                  <a:lnTo>
                    <a:pt x="91" y="820"/>
                  </a:lnTo>
                  <a:lnTo>
                    <a:pt x="91" y="810"/>
                  </a:lnTo>
                  <a:lnTo>
                    <a:pt x="91" y="814"/>
                  </a:lnTo>
                  <a:lnTo>
                    <a:pt x="91" y="803"/>
                  </a:lnTo>
                  <a:lnTo>
                    <a:pt x="91" y="807"/>
                  </a:lnTo>
                  <a:lnTo>
                    <a:pt x="91" y="817"/>
                  </a:lnTo>
                  <a:lnTo>
                    <a:pt x="91" y="817"/>
                  </a:lnTo>
                  <a:lnTo>
                    <a:pt x="91" y="810"/>
                  </a:lnTo>
                  <a:lnTo>
                    <a:pt x="94" y="814"/>
                  </a:lnTo>
                  <a:lnTo>
                    <a:pt x="94" y="803"/>
                  </a:lnTo>
                  <a:lnTo>
                    <a:pt x="94" y="807"/>
                  </a:lnTo>
                  <a:lnTo>
                    <a:pt x="94" y="817"/>
                  </a:lnTo>
                  <a:lnTo>
                    <a:pt x="94" y="817"/>
                  </a:lnTo>
                  <a:lnTo>
                    <a:pt x="94" y="810"/>
                  </a:lnTo>
                  <a:lnTo>
                    <a:pt x="94" y="814"/>
                  </a:lnTo>
                  <a:lnTo>
                    <a:pt x="94" y="807"/>
                  </a:lnTo>
                  <a:lnTo>
                    <a:pt x="94" y="807"/>
                  </a:lnTo>
                  <a:lnTo>
                    <a:pt x="94" y="817"/>
                  </a:lnTo>
                  <a:lnTo>
                    <a:pt x="94" y="814"/>
                  </a:lnTo>
                  <a:lnTo>
                    <a:pt x="94" y="810"/>
                  </a:lnTo>
                  <a:lnTo>
                    <a:pt x="94" y="807"/>
                  </a:lnTo>
                  <a:lnTo>
                    <a:pt x="94" y="814"/>
                  </a:lnTo>
                  <a:lnTo>
                    <a:pt x="94" y="807"/>
                  </a:lnTo>
                  <a:lnTo>
                    <a:pt x="94" y="814"/>
                  </a:lnTo>
                  <a:lnTo>
                    <a:pt x="97" y="810"/>
                  </a:lnTo>
                  <a:lnTo>
                    <a:pt x="97" y="814"/>
                  </a:lnTo>
                  <a:lnTo>
                    <a:pt x="97" y="814"/>
                  </a:lnTo>
                  <a:lnTo>
                    <a:pt x="97" y="807"/>
                  </a:lnTo>
                  <a:lnTo>
                    <a:pt x="97" y="807"/>
                  </a:lnTo>
                  <a:lnTo>
                    <a:pt x="97" y="814"/>
                  </a:lnTo>
                  <a:lnTo>
                    <a:pt x="97" y="807"/>
                  </a:lnTo>
                  <a:lnTo>
                    <a:pt x="97" y="817"/>
                  </a:lnTo>
                  <a:lnTo>
                    <a:pt x="97" y="814"/>
                  </a:lnTo>
                  <a:lnTo>
                    <a:pt x="97" y="807"/>
                  </a:lnTo>
                  <a:lnTo>
                    <a:pt x="97" y="814"/>
                  </a:lnTo>
                  <a:lnTo>
                    <a:pt x="97" y="807"/>
                  </a:lnTo>
                  <a:lnTo>
                    <a:pt x="97" y="807"/>
                  </a:lnTo>
                  <a:lnTo>
                    <a:pt x="97" y="820"/>
                  </a:lnTo>
                  <a:lnTo>
                    <a:pt x="97" y="820"/>
                  </a:lnTo>
                  <a:lnTo>
                    <a:pt x="97" y="807"/>
                  </a:lnTo>
                  <a:lnTo>
                    <a:pt x="101" y="807"/>
                  </a:lnTo>
                  <a:lnTo>
                    <a:pt x="101" y="817"/>
                  </a:lnTo>
                  <a:lnTo>
                    <a:pt x="101" y="817"/>
                  </a:lnTo>
                  <a:lnTo>
                    <a:pt x="101" y="807"/>
                  </a:lnTo>
                  <a:lnTo>
                    <a:pt x="101" y="807"/>
                  </a:lnTo>
                  <a:lnTo>
                    <a:pt x="101" y="814"/>
                  </a:lnTo>
                  <a:lnTo>
                    <a:pt x="101" y="807"/>
                  </a:lnTo>
                  <a:lnTo>
                    <a:pt x="101" y="814"/>
                  </a:lnTo>
                  <a:lnTo>
                    <a:pt x="101" y="807"/>
                  </a:lnTo>
                  <a:lnTo>
                    <a:pt x="101" y="817"/>
                  </a:lnTo>
                  <a:lnTo>
                    <a:pt x="101" y="817"/>
                  </a:lnTo>
                  <a:lnTo>
                    <a:pt x="101" y="810"/>
                  </a:lnTo>
                  <a:lnTo>
                    <a:pt x="101" y="810"/>
                  </a:lnTo>
                  <a:lnTo>
                    <a:pt x="101" y="814"/>
                  </a:lnTo>
                  <a:lnTo>
                    <a:pt x="101" y="814"/>
                  </a:lnTo>
                  <a:lnTo>
                    <a:pt x="101" y="807"/>
                  </a:lnTo>
                  <a:lnTo>
                    <a:pt x="104" y="807"/>
                  </a:lnTo>
                  <a:lnTo>
                    <a:pt x="104" y="814"/>
                  </a:lnTo>
                  <a:lnTo>
                    <a:pt x="104" y="817"/>
                  </a:lnTo>
                  <a:lnTo>
                    <a:pt x="104" y="807"/>
                  </a:lnTo>
                  <a:lnTo>
                    <a:pt x="104" y="810"/>
                  </a:lnTo>
                  <a:lnTo>
                    <a:pt x="104" y="817"/>
                  </a:lnTo>
                  <a:lnTo>
                    <a:pt x="104" y="817"/>
                  </a:lnTo>
                  <a:lnTo>
                    <a:pt x="104" y="810"/>
                  </a:lnTo>
                  <a:lnTo>
                    <a:pt x="104" y="817"/>
                  </a:lnTo>
                  <a:lnTo>
                    <a:pt x="104" y="810"/>
                  </a:lnTo>
                  <a:lnTo>
                    <a:pt x="104" y="807"/>
                  </a:lnTo>
                  <a:lnTo>
                    <a:pt x="104" y="817"/>
                  </a:lnTo>
                  <a:lnTo>
                    <a:pt x="104" y="817"/>
                  </a:lnTo>
                  <a:lnTo>
                    <a:pt x="104" y="807"/>
                  </a:lnTo>
                  <a:lnTo>
                    <a:pt x="104" y="814"/>
                  </a:lnTo>
                  <a:lnTo>
                    <a:pt x="104" y="753"/>
                  </a:lnTo>
                  <a:lnTo>
                    <a:pt x="108" y="740"/>
                  </a:lnTo>
                  <a:lnTo>
                    <a:pt x="108" y="803"/>
                  </a:lnTo>
                  <a:lnTo>
                    <a:pt x="108" y="803"/>
                  </a:lnTo>
                  <a:lnTo>
                    <a:pt x="108" y="814"/>
                  </a:lnTo>
                  <a:lnTo>
                    <a:pt x="108" y="817"/>
                  </a:lnTo>
                  <a:lnTo>
                    <a:pt x="108" y="682"/>
                  </a:lnTo>
                  <a:lnTo>
                    <a:pt x="108" y="531"/>
                  </a:lnTo>
                  <a:lnTo>
                    <a:pt x="108" y="773"/>
                  </a:lnTo>
                  <a:lnTo>
                    <a:pt x="108" y="773"/>
                  </a:lnTo>
                  <a:lnTo>
                    <a:pt x="108" y="810"/>
                  </a:lnTo>
                  <a:lnTo>
                    <a:pt x="108" y="807"/>
                  </a:lnTo>
                  <a:lnTo>
                    <a:pt x="108" y="686"/>
                  </a:lnTo>
                  <a:lnTo>
                    <a:pt x="108" y="686"/>
                  </a:lnTo>
                  <a:lnTo>
                    <a:pt x="108" y="201"/>
                  </a:lnTo>
                  <a:lnTo>
                    <a:pt x="108" y="649"/>
                  </a:lnTo>
                  <a:lnTo>
                    <a:pt x="108" y="800"/>
                  </a:lnTo>
                  <a:lnTo>
                    <a:pt x="111" y="807"/>
                  </a:lnTo>
                  <a:lnTo>
                    <a:pt x="111" y="753"/>
                  </a:lnTo>
                  <a:lnTo>
                    <a:pt x="111" y="753"/>
                  </a:lnTo>
                  <a:lnTo>
                    <a:pt x="111" y="0"/>
                  </a:lnTo>
                  <a:lnTo>
                    <a:pt x="111" y="407"/>
                  </a:lnTo>
                  <a:lnTo>
                    <a:pt x="111" y="790"/>
                  </a:lnTo>
                  <a:lnTo>
                    <a:pt x="111" y="807"/>
                  </a:lnTo>
                  <a:lnTo>
                    <a:pt x="111" y="780"/>
                  </a:lnTo>
                  <a:lnTo>
                    <a:pt x="111" y="780"/>
                  </a:lnTo>
                  <a:lnTo>
                    <a:pt x="111" y="70"/>
                  </a:lnTo>
                  <a:lnTo>
                    <a:pt x="111" y="252"/>
                  </a:lnTo>
                  <a:lnTo>
                    <a:pt x="111" y="783"/>
                  </a:lnTo>
                  <a:lnTo>
                    <a:pt x="111" y="783"/>
                  </a:lnTo>
                  <a:lnTo>
                    <a:pt x="111" y="803"/>
                  </a:lnTo>
                  <a:lnTo>
                    <a:pt x="111" y="797"/>
                  </a:lnTo>
                  <a:lnTo>
                    <a:pt x="111" y="403"/>
                  </a:lnTo>
                  <a:lnTo>
                    <a:pt x="114" y="403"/>
                  </a:lnTo>
                  <a:lnTo>
                    <a:pt x="114" y="793"/>
                  </a:lnTo>
                  <a:lnTo>
                    <a:pt x="114" y="787"/>
                  </a:lnTo>
                  <a:lnTo>
                    <a:pt x="114" y="803"/>
                  </a:lnTo>
                  <a:lnTo>
                    <a:pt x="114" y="807"/>
                  </a:lnTo>
                  <a:lnTo>
                    <a:pt x="114" y="645"/>
                  </a:lnTo>
                  <a:lnTo>
                    <a:pt x="114" y="639"/>
                  </a:lnTo>
                  <a:lnTo>
                    <a:pt x="114" y="793"/>
                  </a:lnTo>
                  <a:lnTo>
                    <a:pt x="114" y="793"/>
                  </a:lnTo>
                  <a:lnTo>
                    <a:pt x="114" y="807"/>
                  </a:lnTo>
                  <a:lnTo>
                    <a:pt x="114" y="807"/>
                  </a:lnTo>
                  <a:lnTo>
                    <a:pt x="114" y="760"/>
                  </a:lnTo>
                  <a:lnTo>
                    <a:pt x="114" y="746"/>
                  </a:lnTo>
                  <a:lnTo>
                    <a:pt x="114" y="800"/>
                  </a:lnTo>
                  <a:lnTo>
                    <a:pt x="114" y="800"/>
                  </a:lnTo>
                  <a:lnTo>
                    <a:pt x="114" y="807"/>
                  </a:lnTo>
                  <a:lnTo>
                    <a:pt x="114" y="810"/>
                  </a:lnTo>
                  <a:lnTo>
                    <a:pt x="114" y="800"/>
                  </a:lnTo>
                  <a:lnTo>
                    <a:pt x="118" y="790"/>
                  </a:lnTo>
                  <a:lnTo>
                    <a:pt x="118" y="807"/>
                  </a:lnTo>
                  <a:lnTo>
                    <a:pt x="118" y="803"/>
                  </a:lnTo>
                  <a:lnTo>
                    <a:pt x="118" y="810"/>
                  </a:lnTo>
                  <a:lnTo>
                    <a:pt x="118" y="807"/>
                  </a:lnTo>
                  <a:lnTo>
                    <a:pt x="118" y="814"/>
                  </a:lnTo>
                  <a:lnTo>
                    <a:pt x="118" y="800"/>
                  </a:lnTo>
                  <a:lnTo>
                    <a:pt x="118" y="810"/>
                  </a:lnTo>
                  <a:lnTo>
                    <a:pt x="118" y="803"/>
                  </a:lnTo>
                  <a:lnTo>
                    <a:pt x="118" y="814"/>
                  </a:lnTo>
                  <a:lnTo>
                    <a:pt x="118" y="814"/>
                  </a:lnTo>
                  <a:lnTo>
                    <a:pt x="118" y="807"/>
                  </a:lnTo>
                  <a:lnTo>
                    <a:pt x="118" y="807"/>
                  </a:lnTo>
                  <a:lnTo>
                    <a:pt x="118" y="810"/>
                  </a:lnTo>
                  <a:lnTo>
                    <a:pt x="118" y="807"/>
                  </a:lnTo>
                  <a:lnTo>
                    <a:pt x="118" y="817"/>
                  </a:lnTo>
                  <a:lnTo>
                    <a:pt x="121" y="807"/>
                  </a:lnTo>
                  <a:lnTo>
                    <a:pt x="121" y="814"/>
                  </a:lnTo>
                  <a:lnTo>
                    <a:pt x="121" y="814"/>
                  </a:lnTo>
                  <a:lnTo>
                    <a:pt x="121" y="807"/>
                  </a:lnTo>
                  <a:lnTo>
                    <a:pt x="121" y="814"/>
                  </a:lnTo>
                  <a:lnTo>
                    <a:pt x="121" y="807"/>
                  </a:lnTo>
                  <a:lnTo>
                    <a:pt x="121" y="807"/>
                  </a:lnTo>
                  <a:lnTo>
                    <a:pt x="121" y="817"/>
                  </a:lnTo>
                  <a:lnTo>
                    <a:pt x="121" y="807"/>
                  </a:lnTo>
                  <a:lnTo>
                    <a:pt x="121" y="814"/>
                  </a:lnTo>
                  <a:lnTo>
                    <a:pt x="121" y="814"/>
                  </a:lnTo>
                  <a:lnTo>
                    <a:pt x="121" y="803"/>
                  </a:lnTo>
                  <a:lnTo>
                    <a:pt x="121" y="810"/>
                  </a:lnTo>
                  <a:lnTo>
                    <a:pt x="121" y="817"/>
                  </a:lnTo>
                  <a:lnTo>
                    <a:pt x="121" y="807"/>
                  </a:lnTo>
                  <a:lnTo>
                    <a:pt x="121" y="817"/>
                  </a:lnTo>
                  <a:lnTo>
                    <a:pt x="124" y="817"/>
                  </a:lnTo>
                  <a:lnTo>
                    <a:pt x="124" y="807"/>
                  </a:lnTo>
                  <a:lnTo>
                    <a:pt x="124" y="814"/>
                  </a:lnTo>
                  <a:lnTo>
                    <a:pt x="124" y="810"/>
                  </a:lnTo>
                  <a:lnTo>
                    <a:pt x="124" y="814"/>
                  </a:lnTo>
                  <a:lnTo>
                    <a:pt x="124" y="807"/>
                  </a:lnTo>
                  <a:lnTo>
                    <a:pt x="124" y="814"/>
                  </a:lnTo>
                  <a:lnTo>
                    <a:pt x="124" y="807"/>
                  </a:lnTo>
                  <a:lnTo>
                    <a:pt x="124" y="814"/>
                  </a:lnTo>
                  <a:lnTo>
                    <a:pt x="124" y="807"/>
                  </a:lnTo>
                  <a:lnTo>
                    <a:pt x="124" y="807"/>
                  </a:lnTo>
                  <a:lnTo>
                    <a:pt x="124" y="814"/>
                  </a:lnTo>
                  <a:lnTo>
                    <a:pt x="124" y="807"/>
                  </a:lnTo>
                  <a:lnTo>
                    <a:pt x="124" y="817"/>
                  </a:lnTo>
                  <a:lnTo>
                    <a:pt x="124" y="817"/>
                  </a:lnTo>
                  <a:lnTo>
                    <a:pt x="124" y="810"/>
                  </a:lnTo>
                  <a:lnTo>
                    <a:pt x="128" y="817"/>
                  </a:lnTo>
                  <a:lnTo>
                    <a:pt x="128" y="810"/>
                  </a:lnTo>
                  <a:lnTo>
                    <a:pt x="128" y="817"/>
                  </a:lnTo>
                  <a:lnTo>
                    <a:pt x="128" y="810"/>
                  </a:lnTo>
                  <a:lnTo>
                    <a:pt x="128" y="807"/>
                  </a:lnTo>
                  <a:lnTo>
                    <a:pt x="128" y="814"/>
                  </a:lnTo>
                  <a:lnTo>
                    <a:pt x="128" y="814"/>
                  </a:lnTo>
                  <a:lnTo>
                    <a:pt x="128" y="807"/>
                  </a:lnTo>
                  <a:lnTo>
                    <a:pt x="128" y="817"/>
                  </a:lnTo>
                  <a:lnTo>
                    <a:pt x="128" y="807"/>
                  </a:lnTo>
                  <a:lnTo>
                    <a:pt x="128" y="817"/>
                  </a:lnTo>
                  <a:lnTo>
                    <a:pt x="128" y="810"/>
                  </a:lnTo>
                  <a:lnTo>
                    <a:pt x="128" y="814"/>
                  </a:lnTo>
                  <a:lnTo>
                    <a:pt x="128" y="807"/>
                  </a:lnTo>
                  <a:lnTo>
                    <a:pt x="128" y="807"/>
                  </a:lnTo>
                  <a:lnTo>
                    <a:pt x="128" y="814"/>
                  </a:lnTo>
                  <a:lnTo>
                    <a:pt x="131" y="807"/>
                  </a:lnTo>
                  <a:lnTo>
                    <a:pt x="131" y="817"/>
                  </a:lnTo>
                  <a:lnTo>
                    <a:pt x="131" y="814"/>
                  </a:lnTo>
                  <a:lnTo>
                    <a:pt x="131" y="810"/>
                  </a:lnTo>
                  <a:lnTo>
                    <a:pt x="131" y="810"/>
                  </a:lnTo>
                  <a:lnTo>
                    <a:pt x="131" y="817"/>
                  </a:lnTo>
                  <a:lnTo>
                    <a:pt x="131" y="807"/>
                  </a:lnTo>
                  <a:lnTo>
                    <a:pt x="131" y="814"/>
                  </a:lnTo>
                  <a:lnTo>
                    <a:pt x="131" y="817"/>
                  </a:lnTo>
                  <a:lnTo>
                    <a:pt x="131" y="810"/>
                  </a:lnTo>
                  <a:lnTo>
                    <a:pt x="131" y="814"/>
                  </a:lnTo>
                  <a:lnTo>
                    <a:pt x="131" y="807"/>
                  </a:lnTo>
                  <a:lnTo>
                    <a:pt x="131" y="810"/>
                  </a:lnTo>
                  <a:lnTo>
                    <a:pt x="131" y="817"/>
                  </a:lnTo>
                  <a:lnTo>
                    <a:pt x="131" y="814"/>
                  </a:lnTo>
                  <a:lnTo>
                    <a:pt x="131" y="807"/>
                  </a:lnTo>
                  <a:lnTo>
                    <a:pt x="134" y="814"/>
                  </a:lnTo>
                  <a:lnTo>
                    <a:pt x="134" y="803"/>
                  </a:lnTo>
                  <a:lnTo>
                    <a:pt x="134" y="807"/>
                  </a:lnTo>
                  <a:lnTo>
                    <a:pt x="134" y="814"/>
                  </a:lnTo>
                  <a:lnTo>
                    <a:pt x="134" y="807"/>
                  </a:lnTo>
                  <a:lnTo>
                    <a:pt x="134" y="817"/>
                  </a:lnTo>
                  <a:lnTo>
                    <a:pt x="134" y="817"/>
                  </a:lnTo>
                  <a:lnTo>
                    <a:pt x="134" y="810"/>
                  </a:lnTo>
                  <a:lnTo>
                    <a:pt x="134" y="814"/>
                  </a:lnTo>
                  <a:lnTo>
                    <a:pt x="134" y="807"/>
                  </a:lnTo>
                  <a:lnTo>
                    <a:pt x="134" y="807"/>
                  </a:lnTo>
                  <a:lnTo>
                    <a:pt x="134" y="814"/>
                  </a:lnTo>
                  <a:lnTo>
                    <a:pt x="134" y="817"/>
                  </a:lnTo>
                  <a:lnTo>
                    <a:pt x="134" y="807"/>
                  </a:lnTo>
                  <a:lnTo>
                    <a:pt x="134" y="803"/>
                  </a:lnTo>
                  <a:lnTo>
                    <a:pt x="134" y="814"/>
                  </a:lnTo>
                  <a:lnTo>
                    <a:pt x="138" y="817"/>
                  </a:lnTo>
                  <a:lnTo>
                    <a:pt x="138" y="803"/>
                  </a:lnTo>
                  <a:lnTo>
                    <a:pt x="138" y="814"/>
                  </a:lnTo>
                  <a:lnTo>
                    <a:pt x="138" y="807"/>
                  </a:lnTo>
                  <a:lnTo>
                    <a:pt x="138" y="814"/>
                  </a:lnTo>
                  <a:lnTo>
                    <a:pt x="138" y="807"/>
                  </a:lnTo>
                  <a:lnTo>
                    <a:pt x="138" y="817"/>
                  </a:lnTo>
                  <a:lnTo>
                    <a:pt x="138" y="807"/>
                  </a:lnTo>
                  <a:lnTo>
                    <a:pt x="138" y="807"/>
                  </a:lnTo>
                  <a:lnTo>
                    <a:pt x="138" y="814"/>
                  </a:lnTo>
                  <a:lnTo>
                    <a:pt x="138" y="814"/>
                  </a:lnTo>
                  <a:lnTo>
                    <a:pt x="138" y="807"/>
                  </a:lnTo>
                  <a:lnTo>
                    <a:pt x="138" y="803"/>
                  </a:lnTo>
                  <a:lnTo>
                    <a:pt x="138" y="814"/>
                  </a:lnTo>
                  <a:lnTo>
                    <a:pt x="138" y="803"/>
                  </a:lnTo>
                  <a:lnTo>
                    <a:pt x="138" y="817"/>
                  </a:lnTo>
                  <a:lnTo>
                    <a:pt x="141" y="803"/>
                  </a:lnTo>
                  <a:lnTo>
                    <a:pt x="141" y="814"/>
                  </a:lnTo>
                  <a:lnTo>
                    <a:pt x="141" y="807"/>
                  </a:lnTo>
                  <a:lnTo>
                    <a:pt x="141" y="817"/>
                  </a:lnTo>
                  <a:lnTo>
                    <a:pt x="141" y="803"/>
                  </a:lnTo>
                  <a:lnTo>
                    <a:pt x="141" y="810"/>
                  </a:lnTo>
                  <a:lnTo>
                    <a:pt x="141" y="807"/>
                  </a:lnTo>
                  <a:lnTo>
                    <a:pt x="141" y="814"/>
                  </a:lnTo>
                  <a:lnTo>
                    <a:pt x="141" y="807"/>
                  </a:lnTo>
                  <a:lnTo>
                    <a:pt x="141" y="814"/>
                  </a:lnTo>
                  <a:lnTo>
                    <a:pt x="141" y="814"/>
                  </a:lnTo>
                  <a:lnTo>
                    <a:pt x="141" y="803"/>
                  </a:lnTo>
                  <a:lnTo>
                    <a:pt x="141" y="807"/>
                  </a:lnTo>
                  <a:lnTo>
                    <a:pt x="141" y="814"/>
                  </a:lnTo>
                  <a:lnTo>
                    <a:pt x="141" y="810"/>
                  </a:lnTo>
                  <a:lnTo>
                    <a:pt x="141" y="817"/>
                  </a:lnTo>
                  <a:lnTo>
                    <a:pt x="145" y="807"/>
                  </a:lnTo>
                  <a:lnTo>
                    <a:pt x="145" y="814"/>
                  </a:lnTo>
                  <a:lnTo>
                    <a:pt x="145" y="814"/>
                  </a:lnTo>
                  <a:lnTo>
                    <a:pt x="145" y="807"/>
                  </a:lnTo>
                  <a:lnTo>
                    <a:pt x="145" y="810"/>
                  </a:lnTo>
                  <a:lnTo>
                    <a:pt x="145" y="814"/>
                  </a:lnTo>
                  <a:lnTo>
                    <a:pt x="145" y="807"/>
                  </a:lnTo>
                  <a:lnTo>
                    <a:pt x="145" y="814"/>
                  </a:lnTo>
                  <a:lnTo>
                    <a:pt x="145" y="814"/>
                  </a:lnTo>
                  <a:lnTo>
                    <a:pt x="145" y="807"/>
                  </a:lnTo>
                  <a:lnTo>
                    <a:pt x="145" y="807"/>
                  </a:lnTo>
                  <a:lnTo>
                    <a:pt x="145" y="817"/>
                  </a:lnTo>
                  <a:lnTo>
                    <a:pt x="145" y="810"/>
                  </a:lnTo>
                  <a:lnTo>
                    <a:pt x="145" y="817"/>
                  </a:lnTo>
                  <a:lnTo>
                    <a:pt x="145" y="814"/>
                  </a:lnTo>
                  <a:lnTo>
                    <a:pt x="145" y="803"/>
                  </a:lnTo>
                  <a:lnTo>
                    <a:pt x="145" y="807"/>
                  </a:lnTo>
                  <a:lnTo>
                    <a:pt x="145" y="814"/>
                  </a:lnTo>
                  <a:lnTo>
                    <a:pt x="148" y="814"/>
                  </a:lnTo>
                  <a:lnTo>
                    <a:pt x="148" y="807"/>
                  </a:lnTo>
                  <a:lnTo>
                    <a:pt x="148" y="814"/>
                  </a:lnTo>
                  <a:lnTo>
                    <a:pt x="148" y="807"/>
                  </a:lnTo>
                  <a:lnTo>
                    <a:pt x="148" y="807"/>
                  </a:lnTo>
                  <a:lnTo>
                    <a:pt x="148" y="810"/>
                  </a:lnTo>
                  <a:lnTo>
                    <a:pt x="148" y="807"/>
                  </a:lnTo>
                  <a:lnTo>
                    <a:pt x="148" y="814"/>
                  </a:lnTo>
                  <a:lnTo>
                    <a:pt x="148" y="814"/>
                  </a:lnTo>
                  <a:lnTo>
                    <a:pt x="148" y="803"/>
                  </a:lnTo>
                  <a:lnTo>
                    <a:pt x="148" y="810"/>
                  </a:lnTo>
                  <a:lnTo>
                    <a:pt x="148" y="800"/>
                  </a:lnTo>
                  <a:lnTo>
                    <a:pt x="148" y="807"/>
                  </a:lnTo>
                  <a:lnTo>
                    <a:pt x="148" y="810"/>
                  </a:lnTo>
                  <a:lnTo>
                    <a:pt x="148" y="810"/>
                  </a:lnTo>
                  <a:lnTo>
                    <a:pt x="148" y="803"/>
                  </a:lnTo>
                  <a:lnTo>
                    <a:pt x="151" y="810"/>
                  </a:lnTo>
                  <a:lnTo>
                    <a:pt x="151" y="803"/>
                  </a:lnTo>
                  <a:lnTo>
                    <a:pt x="151" y="814"/>
                  </a:lnTo>
                  <a:lnTo>
                    <a:pt x="151" y="800"/>
                  </a:lnTo>
                  <a:lnTo>
                    <a:pt x="151" y="814"/>
                  </a:lnTo>
                  <a:lnTo>
                    <a:pt x="151" y="803"/>
                  </a:lnTo>
                  <a:lnTo>
                    <a:pt x="151" y="803"/>
                  </a:lnTo>
                  <a:lnTo>
                    <a:pt x="151" y="810"/>
                  </a:lnTo>
                  <a:lnTo>
                    <a:pt x="151" y="807"/>
                  </a:lnTo>
                  <a:lnTo>
                    <a:pt x="151" y="814"/>
                  </a:lnTo>
                  <a:lnTo>
                    <a:pt x="151" y="814"/>
                  </a:lnTo>
                  <a:lnTo>
                    <a:pt x="151" y="807"/>
                  </a:lnTo>
                  <a:lnTo>
                    <a:pt x="151" y="814"/>
                  </a:lnTo>
                  <a:lnTo>
                    <a:pt x="151" y="803"/>
                  </a:lnTo>
                  <a:lnTo>
                    <a:pt x="151" y="807"/>
                  </a:lnTo>
                  <a:lnTo>
                    <a:pt x="151" y="810"/>
                  </a:lnTo>
                  <a:lnTo>
                    <a:pt x="155" y="807"/>
                  </a:lnTo>
                  <a:lnTo>
                    <a:pt x="155" y="814"/>
                  </a:lnTo>
                  <a:lnTo>
                    <a:pt x="155" y="814"/>
                  </a:lnTo>
                  <a:lnTo>
                    <a:pt x="155" y="807"/>
                  </a:lnTo>
                  <a:lnTo>
                    <a:pt x="155" y="807"/>
                  </a:lnTo>
                  <a:lnTo>
                    <a:pt x="155" y="817"/>
                  </a:lnTo>
                  <a:lnTo>
                    <a:pt x="155" y="810"/>
                  </a:lnTo>
                  <a:lnTo>
                    <a:pt x="155" y="817"/>
                  </a:lnTo>
                  <a:lnTo>
                    <a:pt x="155" y="807"/>
                  </a:lnTo>
                  <a:lnTo>
                    <a:pt x="155" y="814"/>
                  </a:lnTo>
                  <a:lnTo>
                    <a:pt x="155" y="807"/>
                  </a:lnTo>
                  <a:lnTo>
                    <a:pt x="155" y="814"/>
                  </a:lnTo>
                  <a:lnTo>
                    <a:pt x="155" y="814"/>
                  </a:lnTo>
                  <a:lnTo>
                    <a:pt x="155" y="810"/>
                  </a:lnTo>
                  <a:lnTo>
                    <a:pt x="155" y="810"/>
                  </a:lnTo>
                  <a:lnTo>
                    <a:pt x="155" y="814"/>
                  </a:lnTo>
                  <a:lnTo>
                    <a:pt x="158" y="814"/>
                  </a:lnTo>
                  <a:lnTo>
                    <a:pt x="158" y="807"/>
                  </a:lnTo>
                  <a:lnTo>
                    <a:pt x="158" y="817"/>
                  </a:lnTo>
                  <a:lnTo>
                    <a:pt x="158" y="810"/>
                  </a:lnTo>
                  <a:lnTo>
                    <a:pt x="158" y="817"/>
                  </a:lnTo>
                  <a:lnTo>
                    <a:pt x="158" y="810"/>
                  </a:lnTo>
                  <a:lnTo>
                    <a:pt x="158" y="817"/>
                  </a:lnTo>
                  <a:lnTo>
                    <a:pt x="158" y="810"/>
                  </a:lnTo>
                  <a:lnTo>
                    <a:pt x="158" y="810"/>
                  </a:lnTo>
                  <a:lnTo>
                    <a:pt x="158" y="817"/>
                  </a:lnTo>
                  <a:lnTo>
                    <a:pt x="158" y="807"/>
                  </a:lnTo>
                  <a:lnTo>
                    <a:pt x="158" y="817"/>
                  </a:lnTo>
                  <a:lnTo>
                    <a:pt x="158" y="817"/>
                  </a:lnTo>
                  <a:lnTo>
                    <a:pt x="158" y="810"/>
                  </a:lnTo>
                  <a:lnTo>
                    <a:pt x="158" y="807"/>
                  </a:lnTo>
                  <a:lnTo>
                    <a:pt x="158" y="817"/>
                  </a:lnTo>
                  <a:lnTo>
                    <a:pt x="161" y="817"/>
                  </a:lnTo>
                  <a:lnTo>
                    <a:pt x="161" y="810"/>
                  </a:lnTo>
                  <a:lnTo>
                    <a:pt x="161" y="817"/>
                  </a:lnTo>
                  <a:lnTo>
                    <a:pt x="161" y="810"/>
                  </a:lnTo>
                  <a:lnTo>
                    <a:pt x="161" y="820"/>
                  </a:lnTo>
                  <a:lnTo>
                    <a:pt x="161" y="810"/>
                  </a:lnTo>
                  <a:lnTo>
                    <a:pt x="161" y="817"/>
                  </a:lnTo>
                  <a:lnTo>
                    <a:pt x="161" y="807"/>
                  </a:lnTo>
                  <a:lnTo>
                    <a:pt x="161" y="817"/>
                  </a:lnTo>
                  <a:lnTo>
                    <a:pt x="161" y="807"/>
                  </a:lnTo>
                  <a:lnTo>
                    <a:pt x="161" y="810"/>
                  </a:lnTo>
                  <a:lnTo>
                    <a:pt x="161" y="817"/>
                  </a:lnTo>
                  <a:lnTo>
                    <a:pt x="161" y="817"/>
                  </a:lnTo>
                  <a:lnTo>
                    <a:pt x="161" y="810"/>
                  </a:lnTo>
                  <a:lnTo>
                    <a:pt x="161" y="817"/>
                  </a:lnTo>
                  <a:lnTo>
                    <a:pt x="161" y="810"/>
                  </a:lnTo>
                  <a:lnTo>
                    <a:pt x="165" y="810"/>
                  </a:lnTo>
                  <a:lnTo>
                    <a:pt x="165" y="817"/>
                  </a:lnTo>
                  <a:lnTo>
                    <a:pt x="165" y="810"/>
                  </a:lnTo>
                  <a:lnTo>
                    <a:pt x="165" y="817"/>
                  </a:lnTo>
                  <a:lnTo>
                    <a:pt x="165" y="817"/>
                  </a:lnTo>
                  <a:lnTo>
                    <a:pt x="165" y="807"/>
                  </a:lnTo>
                  <a:lnTo>
                    <a:pt x="165" y="810"/>
                  </a:lnTo>
                  <a:lnTo>
                    <a:pt x="165" y="814"/>
                  </a:lnTo>
                  <a:lnTo>
                    <a:pt x="165" y="810"/>
                  </a:lnTo>
                  <a:lnTo>
                    <a:pt x="165" y="817"/>
                  </a:lnTo>
                  <a:lnTo>
                    <a:pt x="165" y="817"/>
                  </a:lnTo>
                  <a:lnTo>
                    <a:pt x="165" y="810"/>
                  </a:lnTo>
                  <a:lnTo>
                    <a:pt x="165" y="810"/>
                  </a:lnTo>
                  <a:lnTo>
                    <a:pt x="165" y="817"/>
                  </a:lnTo>
                  <a:lnTo>
                    <a:pt x="165" y="810"/>
                  </a:lnTo>
                  <a:lnTo>
                    <a:pt x="165" y="817"/>
                  </a:lnTo>
                  <a:lnTo>
                    <a:pt x="168" y="817"/>
                  </a:lnTo>
                  <a:lnTo>
                    <a:pt x="168" y="810"/>
                  </a:lnTo>
                  <a:lnTo>
                    <a:pt x="168" y="810"/>
                  </a:lnTo>
                  <a:lnTo>
                    <a:pt x="168" y="817"/>
                  </a:lnTo>
                  <a:lnTo>
                    <a:pt x="168" y="820"/>
                  </a:lnTo>
                  <a:lnTo>
                    <a:pt x="168" y="810"/>
                  </a:lnTo>
                  <a:lnTo>
                    <a:pt x="168" y="817"/>
                  </a:lnTo>
                  <a:lnTo>
                    <a:pt x="168" y="810"/>
                  </a:lnTo>
                  <a:lnTo>
                    <a:pt x="168" y="810"/>
                  </a:lnTo>
                  <a:lnTo>
                    <a:pt x="168" y="817"/>
                  </a:lnTo>
                  <a:lnTo>
                    <a:pt x="168" y="814"/>
                  </a:lnTo>
                  <a:lnTo>
                    <a:pt x="168" y="817"/>
                  </a:lnTo>
                  <a:lnTo>
                    <a:pt x="168" y="810"/>
                  </a:lnTo>
                  <a:lnTo>
                    <a:pt x="168" y="817"/>
                  </a:lnTo>
                  <a:lnTo>
                    <a:pt x="168" y="817"/>
                  </a:lnTo>
                  <a:lnTo>
                    <a:pt x="168" y="810"/>
                  </a:lnTo>
                  <a:lnTo>
                    <a:pt x="171" y="810"/>
                  </a:lnTo>
                  <a:lnTo>
                    <a:pt x="171" y="820"/>
                  </a:lnTo>
                  <a:lnTo>
                    <a:pt x="171" y="810"/>
                  </a:lnTo>
                  <a:lnTo>
                    <a:pt x="171" y="817"/>
                  </a:lnTo>
                  <a:lnTo>
                    <a:pt x="171" y="810"/>
                  </a:lnTo>
                  <a:lnTo>
                    <a:pt x="171" y="817"/>
                  </a:lnTo>
                  <a:lnTo>
                    <a:pt x="171" y="817"/>
                  </a:lnTo>
                  <a:lnTo>
                    <a:pt x="171" y="810"/>
                  </a:lnTo>
                  <a:lnTo>
                    <a:pt x="171" y="817"/>
                  </a:lnTo>
                  <a:lnTo>
                    <a:pt x="171" y="810"/>
                  </a:lnTo>
                  <a:lnTo>
                    <a:pt x="171" y="817"/>
                  </a:lnTo>
                  <a:lnTo>
                    <a:pt x="171" y="810"/>
                  </a:lnTo>
                  <a:lnTo>
                    <a:pt x="171" y="817"/>
                  </a:lnTo>
                  <a:lnTo>
                    <a:pt x="171" y="810"/>
                  </a:lnTo>
                  <a:lnTo>
                    <a:pt x="171" y="810"/>
                  </a:lnTo>
                  <a:lnTo>
                    <a:pt x="171" y="817"/>
                  </a:lnTo>
                  <a:lnTo>
                    <a:pt x="175" y="810"/>
                  </a:lnTo>
                  <a:lnTo>
                    <a:pt x="175" y="814"/>
                  </a:lnTo>
                  <a:lnTo>
                    <a:pt x="175" y="814"/>
                  </a:lnTo>
                  <a:lnTo>
                    <a:pt x="175" y="817"/>
                  </a:lnTo>
                  <a:lnTo>
                    <a:pt x="175" y="810"/>
                  </a:lnTo>
                  <a:lnTo>
                    <a:pt x="175" y="817"/>
                  </a:lnTo>
                  <a:lnTo>
                    <a:pt x="175" y="810"/>
                  </a:lnTo>
                  <a:lnTo>
                    <a:pt x="175" y="820"/>
                  </a:lnTo>
                  <a:lnTo>
                    <a:pt x="175" y="814"/>
                  </a:lnTo>
                  <a:lnTo>
                    <a:pt x="175" y="810"/>
                  </a:lnTo>
                  <a:lnTo>
                    <a:pt x="175" y="817"/>
                  </a:lnTo>
                  <a:lnTo>
                    <a:pt x="175" y="814"/>
                  </a:lnTo>
                  <a:lnTo>
                    <a:pt x="175" y="817"/>
                  </a:lnTo>
                  <a:lnTo>
                    <a:pt x="175" y="810"/>
                  </a:lnTo>
                  <a:lnTo>
                    <a:pt x="175" y="814"/>
                  </a:lnTo>
                  <a:lnTo>
                    <a:pt x="175" y="810"/>
                  </a:lnTo>
                  <a:lnTo>
                    <a:pt x="178" y="817"/>
                  </a:lnTo>
                  <a:lnTo>
                    <a:pt x="178" y="810"/>
                  </a:lnTo>
                  <a:lnTo>
                    <a:pt x="178" y="817"/>
                  </a:lnTo>
                  <a:lnTo>
                    <a:pt x="178" y="807"/>
                  </a:lnTo>
                  <a:lnTo>
                    <a:pt x="178" y="817"/>
                  </a:lnTo>
                  <a:lnTo>
                    <a:pt x="178" y="810"/>
                  </a:lnTo>
                  <a:lnTo>
                    <a:pt x="178" y="810"/>
                  </a:lnTo>
                  <a:lnTo>
                    <a:pt x="178" y="817"/>
                  </a:lnTo>
                  <a:lnTo>
                    <a:pt x="178" y="810"/>
                  </a:lnTo>
                  <a:lnTo>
                    <a:pt x="178" y="817"/>
                  </a:lnTo>
                  <a:lnTo>
                    <a:pt x="178" y="817"/>
                  </a:lnTo>
                  <a:lnTo>
                    <a:pt x="178" y="810"/>
                  </a:lnTo>
                  <a:lnTo>
                    <a:pt x="178" y="807"/>
                  </a:lnTo>
                  <a:lnTo>
                    <a:pt x="178" y="817"/>
                  </a:lnTo>
                  <a:lnTo>
                    <a:pt x="178" y="810"/>
                  </a:lnTo>
                  <a:lnTo>
                    <a:pt x="178" y="817"/>
                  </a:lnTo>
                  <a:lnTo>
                    <a:pt x="181" y="810"/>
                  </a:lnTo>
                  <a:lnTo>
                    <a:pt x="181" y="817"/>
                  </a:lnTo>
                  <a:lnTo>
                    <a:pt x="181" y="810"/>
                  </a:lnTo>
                  <a:lnTo>
                    <a:pt x="181" y="817"/>
                  </a:lnTo>
                  <a:lnTo>
                    <a:pt x="181" y="810"/>
                  </a:lnTo>
                  <a:lnTo>
                    <a:pt x="181" y="814"/>
                  </a:lnTo>
                  <a:lnTo>
                    <a:pt x="181" y="810"/>
                  </a:lnTo>
                  <a:lnTo>
                    <a:pt x="181" y="817"/>
                  </a:lnTo>
                  <a:lnTo>
                    <a:pt x="181" y="817"/>
                  </a:lnTo>
                  <a:lnTo>
                    <a:pt x="181" y="810"/>
                  </a:lnTo>
                  <a:lnTo>
                    <a:pt x="181" y="810"/>
                  </a:lnTo>
                  <a:lnTo>
                    <a:pt x="181" y="820"/>
                  </a:lnTo>
                  <a:lnTo>
                    <a:pt x="181" y="820"/>
                  </a:lnTo>
                  <a:lnTo>
                    <a:pt x="181" y="814"/>
                  </a:lnTo>
                  <a:lnTo>
                    <a:pt x="181" y="810"/>
                  </a:lnTo>
                  <a:lnTo>
                    <a:pt x="181" y="817"/>
                  </a:lnTo>
                  <a:lnTo>
                    <a:pt x="185" y="817"/>
                  </a:lnTo>
                  <a:lnTo>
                    <a:pt x="185" y="807"/>
                  </a:lnTo>
                  <a:lnTo>
                    <a:pt x="185" y="817"/>
                  </a:lnTo>
                  <a:lnTo>
                    <a:pt x="185" y="814"/>
                  </a:lnTo>
                  <a:lnTo>
                    <a:pt x="185" y="810"/>
                  </a:lnTo>
                  <a:lnTo>
                    <a:pt x="185" y="817"/>
                  </a:lnTo>
                  <a:lnTo>
                    <a:pt x="185" y="817"/>
                  </a:lnTo>
                  <a:lnTo>
                    <a:pt x="185" y="810"/>
                  </a:lnTo>
                  <a:lnTo>
                    <a:pt x="185" y="817"/>
                  </a:lnTo>
                  <a:lnTo>
                    <a:pt x="185" y="810"/>
                  </a:lnTo>
                  <a:lnTo>
                    <a:pt x="185" y="810"/>
                  </a:lnTo>
                  <a:lnTo>
                    <a:pt x="185" y="817"/>
                  </a:lnTo>
                  <a:lnTo>
                    <a:pt x="185" y="810"/>
                  </a:lnTo>
                  <a:lnTo>
                    <a:pt x="185" y="817"/>
                  </a:lnTo>
                  <a:lnTo>
                    <a:pt x="185" y="817"/>
                  </a:lnTo>
                  <a:lnTo>
                    <a:pt x="185" y="807"/>
                  </a:lnTo>
                  <a:lnTo>
                    <a:pt x="188" y="814"/>
                  </a:lnTo>
                  <a:lnTo>
                    <a:pt x="188" y="817"/>
                  </a:lnTo>
                  <a:lnTo>
                    <a:pt x="188" y="817"/>
                  </a:lnTo>
                  <a:lnTo>
                    <a:pt x="188" y="810"/>
                  </a:lnTo>
                  <a:lnTo>
                    <a:pt x="188" y="820"/>
                  </a:lnTo>
                  <a:lnTo>
                    <a:pt x="188" y="810"/>
                  </a:lnTo>
                  <a:lnTo>
                    <a:pt x="188" y="810"/>
                  </a:lnTo>
                  <a:lnTo>
                    <a:pt x="188" y="820"/>
                  </a:lnTo>
                  <a:lnTo>
                    <a:pt x="188" y="820"/>
                  </a:lnTo>
                  <a:lnTo>
                    <a:pt x="188" y="810"/>
                  </a:lnTo>
                  <a:lnTo>
                    <a:pt x="188" y="810"/>
                  </a:lnTo>
                  <a:lnTo>
                    <a:pt x="188" y="817"/>
                  </a:lnTo>
                  <a:lnTo>
                    <a:pt x="188" y="817"/>
                  </a:lnTo>
                  <a:lnTo>
                    <a:pt x="188" y="810"/>
                  </a:lnTo>
                  <a:lnTo>
                    <a:pt x="188" y="810"/>
                  </a:lnTo>
                  <a:lnTo>
                    <a:pt x="188" y="817"/>
                  </a:lnTo>
                  <a:lnTo>
                    <a:pt x="192" y="820"/>
                  </a:lnTo>
                  <a:lnTo>
                    <a:pt x="192" y="810"/>
                  </a:lnTo>
                  <a:lnTo>
                    <a:pt x="192" y="817"/>
                  </a:lnTo>
                  <a:lnTo>
                    <a:pt x="192" y="814"/>
                  </a:lnTo>
                  <a:lnTo>
                    <a:pt x="192" y="810"/>
                  </a:lnTo>
                  <a:lnTo>
                    <a:pt x="192" y="817"/>
                  </a:lnTo>
                  <a:lnTo>
                    <a:pt x="192" y="814"/>
                  </a:lnTo>
                  <a:lnTo>
                    <a:pt x="192" y="810"/>
                  </a:lnTo>
                  <a:lnTo>
                    <a:pt x="192" y="810"/>
                  </a:lnTo>
                  <a:lnTo>
                    <a:pt x="192" y="817"/>
                  </a:lnTo>
                  <a:lnTo>
                    <a:pt x="192" y="817"/>
                  </a:lnTo>
                  <a:lnTo>
                    <a:pt x="192" y="810"/>
                  </a:lnTo>
                  <a:lnTo>
                    <a:pt x="192" y="810"/>
                  </a:lnTo>
                  <a:lnTo>
                    <a:pt x="192" y="814"/>
                  </a:lnTo>
                  <a:lnTo>
                    <a:pt x="192" y="817"/>
                  </a:lnTo>
                  <a:lnTo>
                    <a:pt x="192" y="810"/>
                  </a:lnTo>
                  <a:lnTo>
                    <a:pt x="195" y="810"/>
                  </a:lnTo>
                  <a:lnTo>
                    <a:pt x="195" y="820"/>
                  </a:lnTo>
                  <a:lnTo>
                    <a:pt x="195" y="817"/>
                  </a:lnTo>
                  <a:lnTo>
                    <a:pt x="195" y="807"/>
                  </a:lnTo>
                  <a:lnTo>
                    <a:pt x="195" y="810"/>
                  </a:lnTo>
                  <a:lnTo>
                    <a:pt x="195" y="817"/>
                  </a:lnTo>
                  <a:lnTo>
                    <a:pt x="195" y="810"/>
                  </a:lnTo>
                  <a:lnTo>
                    <a:pt x="195" y="820"/>
                  </a:lnTo>
                  <a:lnTo>
                    <a:pt x="195" y="810"/>
                  </a:lnTo>
                  <a:lnTo>
                    <a:pt x="195" y="817"/>
                  </a:lnTo>
                  <a:lnTo>
                    <a:pt x="195" y="817"/>
                  </a:lnTo>
                  <a:lnTo>
                    <a:pt x="195" y="810"/>
                  </a:lnTo>
                  <a:lnTo>
                    <a:pt x="195" y="810"/>
                  </a:lnTo>
                  <a:lnTo>
                    <a:pt x="195" y="817"/>
                  </a:lnTo>
                  <a:lnTo>
                    <a:pt x="195" y="817"/>
                  </a:lnTo>
                  <a:lnTo>
                    <a:pt x="195" y="807"/>
                  </a:lnTo>
                  <a:lnTo>
                    <a:pt x="198" y="810"/>
                  </a:lnTo>
                  <a:lnTo>
                    <a:pt x="198" y="814"/>
                  </a:lnTo>
                  <a:lnTo>
                    <a:pt x="198" y="807"/>
                  </a:lnTo>
                  <a:lnTo>
                    <a:pt x="198" y="817"/>
                  </a:lnTo>
                  <a:lnTo>
                    <a:pt x="198" y="817"/>
                  </a:lnTo>
                  <a:lnTo>
                    <a:pt x="198" y="810"/>
                  </a:lnTo>
                  <a:lnTo>
                    <a:pt x="198" y="817"/>
                  </a:lnTo>
                  <a:lnTo>
                    <a:pt x="198" y="807"/>
                  </a:lnTo>
                  <a:lnTo>
                    <a:pt x="198" y="810"/>
                  </a:lnTo>
                  <a:lnTo>
                    <a:pt x="198" y="817"/>
                  </a:lnTo>
                  <a:lnTo>
                    <a:pt x="198" y="810"/>
                  </a:lnTo>
                  <a:lnTo>
                    <a:pt x="198" y="817"/>
                  </a:lnTo>
                  <a:lnTo>
                    <a:pt x="198" y="817"/>
                  </a:lnTo>
                  <a:lnTo>
                    <a:pt x="198" y="810"/>
                  </a:lnTo>
                  <a:lnTo>
                    <a:pt x="198" y="810"/>
                  </a:lnTo>
                  <a:lnTo>
                    <a:pt x="198" y="817"/>
                  </a:lnTo>
                  <a:lnTo>
                    <a:pt x="198" y="817"/>
                  </a:lnTo>
                  <a:lnTo>
                    <a:pt x="198" y="810"/>
                  </a:lnTo>
                  <a:lnTo>
                    <a:pt x="202" y="814"/>
                  </a:lnTo>
                  <a:lnTo>
                    <a:pt x="202" y="807"/>
                  </a:lnTo>
                  <a:lnTo>
                    <a:pt x="202" y="810"/>
                  </a:lnTo>
                  <a:lnTo>
                    <a:pt x="202" y="817"/>
                  </a:lnTo>
                  <a:lnTo>
                    <a:pt x="202" y="810"/>
                  </a:lnTo>
                  <a:lnTo>
                    <a:pt x="202" y="817"/>
                  </a:lnTo>
                  <a:lnTo>
                    <a:pt x="202" y="817"/>
                  </a:lnTo>
                  <a:lnTo>
                    <a:pt x="202" y="810"/>
                  </a:lnTo>
                  <a:lnTo>
                    <a:pt x="202" y="817"/>
                  </a:lnTo>
                  <a:lnTo>
                    <a:pt x="202" y="814"/>
                  </a:lnTo>
                  <a:lnTo>
                    <a:pt x="202" y="820"/>
                  </a:lnTo>
                  <a:lnTo>
                    <a:pt x="202" y="810"/>
                  </a:lnTo>
                  <a:lnTo>
                    <a:pt x="202" y="814"/>
                  </a:lnTo>
                  <a:lnTo>
                    <a:pt x="202" y="820"/>
                  </a:lnTo>
                  <a:lnTo>
                    <a:pt x="202" y="817"/>
                  </a:lnTo>
                  <a:lnTo>
                    <a:pt x="202" y="810"/>
                  </a:lnTo>
                  <a:lnTo>
                    <a:pt x="205" y="817"/>
                  </a:lnTo>
                  <a:lnTo>
                    <a:pt x="205" y="810"/>
                  </a:lnTo>
                  <a:lnTo>
                    <a:pt x="205" y="810"/>
                  </a:lnTo>
                  <a:lnTo>
                    <a:pt x="205" y="817"/>
                  </a:lnTo>
                  <a:lnTo>
                    <a:pt x="205" y="810"/>
                  </a:lnTo>
                  <a:lnTo>
                    <a:pt x="205" y="820"/>
                  </a:lnTo>
                  <a:lnTo>
                    <a:pt x="205" y="820"/>
                  </a:lnTo>
                  <a:lnTo>
                    <a:pt x="205" y="810"/>
                  </a:lnTo>
                  <a:lnTo>
                    <a:pt x="205" y="810"/>
                  </a:lnTo>
                  <a:lnTo>
                    <a:pt x="205" y="817"/>
                  </a:lnTo>
                  <a:lnTo>
                    <a:pt x="205" y="817"/>
                  </a:lnTo>
                  <a:lnTo>
                    <a:pt x="205" y="810"/>
                  </a:lnTo>
                  <a:lnTo>
                    <a:pt x="205" y="810"/>
                  </a:lnTo>
                  <a:lnTo>
                    <a:pt x="205" y="817"/>
                  </a:lnTo>
                  <a:lnTo>
                    <a:pt x="205" y="817"/>
                  </a:lnTo>
                  <a:lnTo>
                    <a:pt x="205" y="810"/>
                  </a:lnTo>
                  <a:lnTo>
                    <a:pt x="208" y="810"/>
                  </a:lnTo>
                  <a:lnTo>
                    <a:pt x="208" y="820"/>
                  </a:lnTo>
                  <a:lnTo>
                    <a:pt x="208" y="820"/>
                  </a:lnTo>
                  <a:lnTo>
                    <a:pt x="208" y="807"/>
                  </a:lnTo>
                  <a:lnTo>
                    <a:pt x="208" y="817"/>
                  </a:lnTo>
                  <a:lnTo>
                    <a:pt x="208" y="810"/>
                  </a:lnTo>
                  <a:lnTo>
                    <a:pt x="208" y="817"/>
                  </a:lnTo>
                  <a:lnTo>
                    <a:pt x="208" y="810"/>
                  </a:lnTo>
                  <a:lnTo>
                    <a:pt x="208" y="820"/>
                  </a:lnTo>
                  <a:lnTo>
                    <a:pt x="208" y="810"/>
                  </a:lnTo>
                  <a:lnTo>
                    <a:pt x="208" y="817"/>
                  </a:lnTo>
                  <a:lnTo>
                    <a:pt x="208" y="810"/>
                  </a:lnTo>
                  <a:lnTo>
                    <a:pt x="208" y="810"/>
                  </a:lnTo>
                  <a:lnTo>
                    <a:pt x="208" y="817"/>
                  </a:lnTo>
                  <a:lnTo>
                    <a:pt x="208" y="817"/>
                  </a:lnTo>
                  <a:lnTo>
                    <a:pt x="208" y="810"/>
                  </a:lnTo>
                  <a:lnTo>
                    <a:pt x="212" y="817"/>
                  </a:lnTo>
                  <a:lnTo>
                    <a:pt x="212" y="810"/>
                  </a:lnTo>
                  <a:lnTo>
                    <a:pt x="212" y="817"/>
                  </a:lnTo>
                  <a:lnTo>
                    <a:pt x="212" y="810"/>
                  </a:lnTo>
                  <a:lnTo>
                    <a:pt x="212" y="817"/>
                  </a:lnTo>
                  <a:lnTo>
                    <a:pt x="212" y="810"/>
                  </a:lnTo>
                  <a:lnTo>
                    <a:pt x="212" y="810"/>
                  </a:lnTo>
                  <a:lnTo>
                    <a:pt x="212" y="817"/>
                  </a:lnTo>
                  <a:lnTo>
                    <a:pt x="212" y="814"/>
                  </a:lnTo>
                  <a:lnTo>
                    <a:pt x="212" y="810"/>
                  </a:lnTo>
                  <a:lnTo>
                    <a:pt x="212" y="817"/>
                  </a:lnTo>
                  <a:lnTo>
                    <a:pt x="212" y="810"/>
                  </a:lnTo>
                  <a:lnTo>
                    <a:pt x="212" y="817"/>
                  </a:lnTo>
                  <a:lnTo>
                    <a:pt x="212" y="810"/>
                  </a:lnTo>
                  <a:lnTo>
                    <a:pt x="212" y="810"/>
                  </a:lnTo>
                  <a:lnTo>
                    <a:pt x="212" y="817"/>
                  </a:lnTo>
                  <a:lnTo>
                    <a:pt x="215" y="817"/>
                  </a:lnTo>
                  <a:lnTo>
                    <a:pt x="215" y="807"/>
                  </a:lnTo>
                  <a:lnTo>
                    <a:pt x="215" y="810"/>
                  </a:lnTo>
                  <a:lnTo>
                    <a:pt x="215" y="817"/>
                  </a:lnTo>
                  <a:lnTo>
                    <a:pt x="215" y="817"/>
                  </a:lnTo>
                  <a:lnTo>
                    <a:pt x="215" y="814"/>
                  </a:lnTo>
                  <a:lnTo>
                    <a:pt x="215" y="817"/>
                  </a:lnTo>
                  <a:lnTo>
                    <a:pt x="215" y="810"/>
                  </a:lnTo>
                  <a:lnTo>
                    <a:pt x="215" y="807"/>
                  </a:lnTo>
                  <a:lnTo>
                    <a:pt x="215" y="817"/>
                  </a:lnTo>
                  <a:lnTo>
                    <a:pt x="215" y="817"/>
                  </a:lnTo>
                  <a:lnTo>
                    <a:pt x="215" y="807"/>
                  </a:lnTo>
                  <a:lnTo>
                    <a:pt x="215" y="807"/>
                  </a:lnTo>
                  <a:lnTo>
                    <a:pt x="215" y="817"/>
                  </a:lnTo>
                  <a:lnTo>
                    <a:pt x="215" y="817"/>
                  </a:lnTo>
                  <a:lnTo>
                    <a:pt x="215" y="814"/>
                  </a:lnTo>
                  <a:lnTo>
                    <a:pt x="218" y="817"/>
                  </a:lnTo>
                  <a:lnTo>
                    <a:pt x="218" y="810"/>
                  </a:lnTo>
                  <a:lnTo>
                    <a:pt x="218" y="817"/>
                  </a:lnTo>
                  <a:lnTo>
                    <a:pt x="218" y="810"/>
                  </a:lnTo>
                  <a:lnTo>
                    <a:pt x="218" y="810"/>
                  </a:lnTo>
                  <a:lnTo>
                    <a:pt x="218" y="817"/>
                  </a:lnTo>
                  <a:lnTo>
                    <a:pt x="218" y="817"/>
                  </a:lnTo>
                  <a:lnTo>
                    <a:pt x="218" y="810"/>
                  </a:lnTo>
                  <a:lnTo>
                    <a:pt x="218" y="810"/>
                  </a:lnTo>
                  <a:lnTo>
                    <a:pt x="218" y="817"/>
                  </a:lnTo>
                  <a:lnTo>
                    <a:pt x="218" y="820"/>
                  </a:lnTo>
                  <a:lnTo>
                    <a:pt x="218" y="810"/>
                  </a:lnTo>
                  <a:lnTo>
                    <a:pt x="218" y="814"/>
                  </a:lnTo>
                  <a:lnTo>
                    <a:pt x="218" y="817"/>
                  </a:lnTo>
                  <a:lnTo>
                    <a:pt x="218" y="810"/>
                  </a:lnTo>
                  <a:lnTo>
                    <a:pt x="218" y="817"/>
                  </a:lnTo>
                  <a:lnTo>
                    <a:pt x="222" y="814"/>
                  </a:lnTo>
                  <a:lnTo>
                    <a:pt x="222" y="817"/>
                  </a:lnTo>
                  <a:lnTo>
                    <a:pt x="222" y="817"/>
                  </a:lnTo>
                  <a:lnTo>
                    <a:pt x="222" y="814"/>
                  </a:lnTo>
                  <a:lnTo>
                    <a:pt x="222" y="810"/>
                  </a:lnTo>
                  <a:lnTo>
                    <a:pt x="222" y="817"/>
                  </a:lnTo>
                  <a:lnTo>
                    <a:pt x="222" y="810"/>
                  </a:lnTo>
                  <a:lnTo>
                    <a:pt x="222" y="817"/>
                  </a:lnTo>
                  <a:lnTo>
                    <a:pt x="222" y="817"/>
                  </a:lnTo>
                  <a:lnTo>
                    <a:pt x="222" y="810"/>
                  </a:lnTo>
                  <a:lnTo>
                    <a:pt x="222" y="810"/>
                  </a:lnTo>
                  <a:lnTo>
                    <a:pt x="222" y="817"/>
                  </a:lnTo>
                  <a:lnTo>
                    <a:pt x="222" y="810"/>
                  </a:lnTo>
                  <a:lnTo>
                    <a:pt x="222" y="817"/>
                  </a:lnTo>
                  <a:lnTo>
                    <a:pt x="222" y="817"/>
                  </a:lnTo>
                  <a:lnTo>
                    <a:pt x="222" y="807"/>
                  </a:lnTo>
                  <a:lnTo>
                    <a:pt x="225" y="817"/>
                  </a:lnTo>
                  <a:lnTo>
                    <a:pt x="225" y="810"/>
                  </a:lnTo>
                  <a:lnTo>
                    <a:pt x="225" y="810"/>
                  </a:lnTo>
                  <a:lnTo>
                    <a:pt x="225" y="817"/>
                  </a:lnTo>
                  <a:lnTo>
                    <a:pt x="225" y="810"/>
                  </a:lnTo>
                  <a:lnTo>
                    <a:pt x="225" y="817"/>
                  </a:lnTo>
                  <a:lnTo>
                    <a:pt x="225" y="810"/>
                  </a:lnTo>
                  <a:lnTo>
                    <a:pt x="225" y="817"/>
                  </a:lnTo>
                  <a:lnTo>
                    <a:pt x="225" y="817"/>
                  </a:lnTo>
                  <a:lnTo>
                    <a:pt x="225" y="810"/>
                  </a:lnTo>
                  <a:lnTo>
                    <a:pt x="225" y="817"/>
                  </a:lnTo>
                  <a:lnTo>
                    <a:pt x="225" y="810"/>
                  </a:lnTo>
                  <a:lnTo>
                    <a:pt x="225" y="820"/>
                  </a:lnTo>
                  <a:lnTo>
                    <a:pt x="225" y="810"/>
                  </a:lnTo>
                  <a:lnTo>
                    <a:pt x="225" y="810"/>
                  </a:lnTo>
                  <a:lnTo>
                    <a:pt x="225" y="817"/>
                  </a:lnTo>
                  <a:lnTo>
                    <a:pt x="229" y="817"/>
                  </a:lnTo>
                  <a:lnTo>
                    <a:pt x="229" y="810"/>
                  </a:lnTo>
                  <a:lnTo>
                    <a:pt x="229" y="814"/>
                  </a:lnTo>
                  <a:lnTo>
                    <a:pt x="229" y="807"/>
                  </a:lnTo>
                  <a:lnTo>
                    <a:pt x="229" y="807"/>
                  </a:lnTo>
                  <a:lnTo>
                    <a:pt x="229" y="814"/>
                  </a:lnTo>
                  <a:lnTo>
                    <a:pt x="229" y="820"/>
                  </a:lnTo>
                  <a:lnTo>
                    <a:pt x="229" y="807"/>
                  </a:lnTo>
                  <a:lnTo>
                    <a:pt x="229" y="814"/>
                  </a:lnTo>
                  <a:lnTo>
                    <a:pt x="229" y="807"/>
                  </a:lnTo>
                  <a:lnTo>
                    <a:pt x="229" y="807"/>
                  </a:lnTo>
                  <a:lnTo>
                    <a:pt x="229" y="814"/>
                  </a:lnTo>
                  <a:lnTo>
                    <a:pt x="229" y="810"/>
                  </a:lnTo>
                  <a:lnTo>
                    <a:pt x="229" y="820"/>
                  </a:lnTo>
                  <a:lnTo>
                    <a:pt x="229" y="810"/>
                  </a:lnTo>
                  <a:lnTo>
                    <a:pt x="229" y="814"/>
                  </a:lnTo>
                  <a:lnTo>
                    <a:pt x="232" y="807"/>
                  </a:lnTo>
                  <a:lnTo>
                    <a:pt x="232" y="814"/>
                  </a:lnTo>
                  <a:lnTo>
                    <a:pt x="232" y="817"/>
                  </a:lnTo>
                  <a:lnTo>
                    <a:pt x="232" y="807"/>
                  </a:lnTo>
                  <a:lnTo>
                    <a:pt x="232" y="814"/>
                  </a:lnTo>
                  <a:lnTo>
                    <a:pt x="232" y="803"/>
                  </a:lnTo>
                  <a:lnTo>
                    <a:pt x="232" y="810"/>
                  </a:lnTo>
                  <a:lnTo>
                    <a:pt x="232" y="817"/>
                  </a:lnTo>
                  <a:lnTo>
                    <a:pt x="232" y="810"/>
                  </a:lnTo>
                  <a:lnTo>
                    <a:pt x="232" y="817"/>
                  </a:lnTo>
                  <a:lnTo>
                    <a:pt x="232" y="817"/>
                  </a:lnTo>
                  <a:lnTo>
                    <a:pt x="232" y="807"/>
                  </a:lnTo>
                  <a:lnTo>
                    <a:pt x="232" y="810"/>
                  </a:lnTo>
                  <a:lnTo>
                    <a:pt x="232" y="814"/>
                  </a:lnTo>
                  <a:lnTo>
                    <a:pt x="232" y="810"/>
                  </a:lnTo>
                  <a:lnTo>
                    <a:pt x="232" y="817"/>
                  </a:lnTo>
                  <a:lnTo>
                    <a:pt x="235" y="814"/>
                  </a:lnTo>
                  <a:lnTo>
                    <a:pt x="235" y="807"/>
                  </a:lnTo>
                  <a:lnTo>
                    <a:pt x="235" y="807"/>
                  </a:lnTo>
                  <a:lnTo>
                    <a:pt x="235" y="814"/>
                  </a:lnTo>
                  <a:lnTo>
                    <a:pt x="235" y="814"/>
                  </a:lnTo>
                  <a:lnTo>
                    <a:pt x="235" y="810"/>
                  </a:lnTo>
                  <a:lnTo>
                    <a:pt x="235" y="817"/>
                  </a:lnTo>
                  <a:lnTo>
                    <a:pt x="235" y="807"/>
                  </a:lnTo>
                  <a:lnTo>
                    <a:pt x="235" y="810"/>
                  </a:lnTo>
                  <a:lnTo>
                    <a:pt x="235" y="814"/>
                  </a:lnTo>
                  <a:lnTo>
                    <a:pt x="235" y="817"/>
                  </a:lnTo>
                  <a:lnTo>
                    <a:pt x="235" y="810"/>
                  </a:lnTo>
                  <a:lnTo>
                    <a:pt x="235" y="817"/>
                  </a:lnTo>
                  <a:lnTo>
                    <a:pt x="235" y="810"/>
                  </a:lnTo>
                  <a:lnTo>
                    <a:pt x="235" y="817"/>
                  </a:lnTo>
                  <a:lnTo>
                    <a:pt x="235" y="807"/>
                  </a:lnTo>
                  <a:lnTo>
                    <a:pt x="239" y="817"/>
                  </a:lnTo>
                  <a:lnTo>
                    <a:pt x="239" y="810"/>
                  </a:lnTo>
                  <a:lnTo>
                    <a:pt x="239" y="817"/>
                  </a:lnTo>
                  <a:lnTo>
                    <a:pt x="239" y="810"/>
                  </a:lnTo>
                  <a:lnTo>
                    <a:pt x="239" y="807"/>
                  </a:lnTo>
                  <a:lnTo>
                    <a:pt x="239" y="817"/>
                  </a:lnTo>
                  <a:lnTo>
                    <a:pt x="239" y="817"/>
                  </a:lnTo>
                  <a:lnTo>
                    <a:pt x="239" y="810"/>
                  </a:lnTo>
                  <a:lnTo>
                    <a:pt x="239" y="817"/>
                  </a:lnTo>
                  <a:lnTo>
                    <a:pt x="239" y="807"/>
                  </a:lnTo>
                  <a:lnTo>
                    <a:pt x="239" y="817"/>
                  </a:lnTo>
                  <a:lnTo>
                    <a:pt x="239" y="810"/>
                  </a:lnTo>
                  <a:lnTo>
                    <a:pt x="239" y="817"/>
                  </a:lnTo>
                  <a:lnTo>
                    <a:pt x="239" y="810"/>
                  </a:lnTo>
                  <a:lnTo>
                    <a:pt x="239" y="810"/>
                  </a:lnTo>
                  <a:lnTo>
                    <a:pt x="239" y="817"/>
                  </a:lnTo>
                  <a:lnTo>
                    <a:pt x="242" y="814"/>
                  </a:lnTo>
                  <a:lnTo>
                    <a:pt x="242" y="753"/>
                  </a:lnTo>
                  <a:lnTo>
                    <a:pt x="242" y="753"/>
                  </a:lnTo>
                  <a:lnTo>
                    <a:pt x="242" y="814"/>
                  </a:lnTo>
                  <a:lnTo>
                    <a:pt x="242" y="817"/>
                  </a:lnTo>
                  <a:lnTo>
                    <a:pt x="242" y="807"/>
                  </a:lnTo>
                  <a:lnTo>
                    <a:pt x="242" y="814"/>
                  </a:lnTo>
                  <a:lnTo>
                    <a:pt x="242" y="618"/>
                  </a:lnTo>
                  <a:lnTo>
                    <a:pt x="242" y="618"/>
                  </a:lnTo>
                  <a:lnTo>
                    <a:pt x="242" y="803"/>
                  </a:lnTo>
                  <a:lnTo>
                    <a:pt x="242" y="803"/>
                  </a:lnTo>
                  <a:lnTo>
                    <a:pt x="242" y="817"/>
                  </a:lnTo>
                  <a:lnTo>
                    <a:pt x="242" y="810"/>
                  </a:lnTo>
                  <a:lnTo>
                    <a:pt x="242" y="437"/>
                  </a:lnTo>
                  <a:lnTo>
                    <a:pt x="242" y="383"/>
                  </a:lnTo>
                  <a:lnTo>
                    <a:pt x="242" y="790"/>
                  </a:lnTo>
                  <a:lnTo>
                    <a:pt x="245" y="790"/>
                  </a:lnTo>
                  <a:lnTo>
                    <a:pt x="245" y="807"/>
                  </a:lnTo>
                  <a:lnTo>
                    <a:pt x="245" y="807"/>
                  </a:lnTo>
                  <a:lnTo>
                    <a:pt x="245" y="407"/>
                  </a:lnTo>
                  <a:lnTo>
                    <a:pt x="245" y="228"/>
                  </a:lnTo>
                  <a:lnTo>
                    <a:pt x="245" y="760"/>
                  </a:lnTo>
                  <a:lnTo>
                    <a:pt x="245" y="760"/>
                  </a:lnTo>
                  <a:lnTo>
                    <a:pt x="245" y="803"/>
                  </a:lnTo>
                  <a:lnTo>
                    <a:pt x="245" y="803"/>
                  </a:lnTo>
                  <a:lnTo>
                    <a:pt x="245" y="511"/>
                  </a:lnTo>
                  <a:lnTo>
                    <a:pt x="245" y="282"/>
                  </a:lnTo>
                  <a:lnTo>
                    <a:pt x="245" y="733"/>
                  </a:lnTo>
                  <a:lnTo>
                    <a:pt x="245" y="733"/>
                  </a:lnTo>
                  <a:lnTo>
                    <a:pt x="245" y="800"/>
                  </a:lnTo>
                  <a:lnTo>
                    <a:pt x="245" y="803"/>
                  </a:lnTo>
                  <a:lnTo>
                    <a:pt x="245" y="692"/>
                  </a:lnTo>
                  <a:lnTo>
                    <a:pt x="249" y="484"/>
                  </a:lnTo>
                  <a:lnTo>
                    <a:pt x="249" y="743"/>
                  </a:lnTo>
                  <a:lnTo>
                    <a:pt x="249" y="743"/>
                  </a:lnTo>
                  <a:lnTo>
                    <a:pt x="249" y="800"/>
                  </a:lnTo>
                  <a:lnTo>
                    <a:pt x="249" y="807"/>
                  </a:lnTo>
                  <a:lnTo>
                    <a:pt x="249" y="770"/>
                  </a:lnTo>
                  <a:lnTo>
                    <a:pt x="249" y="770"/>
                  </a:lnTo>
                  <a:lnTo>
                    <a:pt x="249" y="672"/>
                  </a:lnTo>
                  <a:lnTo>
                    <a:pt x="249" y="770"/>
                  </a:lnTo>
                  <a:lnTo>
                    <a:pt x="249" y="803"/>
                  </a:lnTo>
                  <a:lnTo>
                    <a:pt x="249" y="807"/>
                  </a:lnTo>
                  <a:lnTo>
                    <a:pt x="249" y="793"/>
                  </a:lnTo>
                  <a:lnTo>
                    <a:pt x="249" y="793"/>
                  </a:lnTo>
                  <a:lnTo>
                    <a:pt x="249" y="756"/>
                  </a:lnTo>
                  <a:lnTo>
                    <a:pt x="249" y="790"/>
                  </a:lnTo>
                  <a:lnTo>
                    <a:pt x="249" y="807"/>
                  </a:lnTo>
                  <a:lnTo>
                    <a:pt x="252" y="814"/>
                  </a:lnTo>
                  <a:lnTo>
                    <a:pt x="252" y="803"/>
                  </a:lnTo>
                  <a:lnTo>
                    <a:pt x="252" y="807"/>
                  </a:lnTo>
                  <a:lnTo>
                    <a:pt x="252" y="790"/>
                  </a:lnTo>
                  <a:lnTo>
                    <a:pt x="252" y="803"/>
                  </a:lnTo>
                  <a:lnTo>
                    <a:pt x="252" y="810"/>
                  </a:lnTo>
                  <a:lnTo>
                    <a:pt x="252" y="807"/>
                  </a:lnTo>
                  <a:lnTo>
                    <a:pt x="252" y="817"/>
                  </a:lnTo>
                  <a:lnTo>
                    <a:pt x="252" y="810"/>
                  </a:lnTo>
                  <a:lnTo>
                    <a:pt x="252" y="803"/>
                  </a:lnTo>
                  <a:lnTo>
                    <a:pt x="252" y="803"/>
                  </a:lnTo>
                  <a:lnTo>
                    <a:pt x="252" y="814"/>
                  </a:lnTo>
                  <a:lnTo>
                    <a:pt x="252" y="814"/>
                  </a:lnTo>
                  <a:lnTo>
                    <a:pt x="252" y="807"/>
                  </a:lnTo>
                  <a:lnTo>
                    <a:pt x="252" y="807"/>
                  </a:lnTo>
                  <a:lnTo>
                    <a:pt x="252" y="814"/>
                  </a:lnTo>
                  <a:lnTo>
                    <a:pt x="255" y="807"/>
                  </a:lnTo>
                  <a:lnTo>
                    <a:pt x="255" y="814"/>
                  </a:lnTo>
                  <a:lnTo>
                    <a:pt x="255" y="814"/>
                  </a:lnTo>
                  <a:lnTo>
                    <a:pt x="255" y="803"/>
                  </a:lnTo>
                  <a:lnTo>
                    <a:pt x="255" y="807"/>
                  </a:lnTo>
                  <a:lnTo>
                    <a:pt x="255" y="814"/>
                  </a:lnTo>
                  <a:lnTo>
                    <a:pt x="255" y="810"/>
                  </a:lnTo>
                  <a:lnTo>
                    <a:pt x="255" y="817"/>
                  </a:lnTo>
                  <a:lnTo>
                    <a:pt x="255" y="817"/>
                  </a:lnTo>
                  <a:lnTo>
                    <a:pt x="255" y="803"/>
                  </a:lnTo>
                  <a:lnTo>
                    <a:pt x="255" y="807"/>
                  </a:lnTo>
                  <a:lnTo>
                    <a:pt x="255" y="814"/>
                  </a:lnTo>
                  <a:lnTo>
                    <a:pt x="255" y="817"/>
                  </a:lnTo>
                  <a:lnTo>
                    <a:pt x="255" y="807"/>
                  </a:lnTo>
                  <a:lnTo>
                    <a:pt x="255" y="810"/>
                  </a:lnTo>
                  <a:lnTo>
                    <a:pt x="255" y="814"/>
                  </a:lnTo>
                  <a:lnTo>
                    <a:pt x="259" y="814"/>
                  </a:lnTo>
                  <a:lnTo>
                    <a:pt x="259" y="807"/>
                  </a:lnTo>
                  <a:lnTo>
                    <a:pt x="259" y="814"/>
                  </a:lnTo>
                  <a:lnTo>
                    <a:pt x="259" y="807"/>
                  </a:lnTo>
                  <a:lnTo>
                    <a:pt x="259" y="807"/>
                  </a:lnTo>
                  <a:lnTo>
                    <a:pt x="259" y="817"/>
                  </a:lnTo>
                  <a:lnTo>
                    <a:pt x="259" y="807"/>
                  </a:lnTo>
                  <a:lnTo>
                    <a:pt x="259" y="817"/>
                  </a:lnTo>
                  <a:lnTo>
                    <a:pt x="259" y="814"/>
                  </a:lnTo>
                  <a:lnTo>
                    <a:pt x="259" y="807"/>
                  </a:lnTo>
                  <a:lnTo>
                    <a:pt x="259" y="810"/>
                  </a:lnTo>
                  <a:lnTo>
                    <a:pt x="259" y="814"/>
                  </a:lnTo>
                  <a:lnTo>
                    <a:pt x="259" y="810"/>
                  </a:lnTo>
                  <a:lnTo>
                    <a:pt x="259" y="817"/>
                  </a:lnTo>
                  <a:lnTo>
                    <a:pt x="259" y="817"/>
                  </a:lnTo>
                  <a:lnTo>
                    <a:pt x="259" y="810"/>
                  </a:lnTo>
                  <a:lnTo>
                    <a:pt x="262" y="810"/>
                  </a:lnTo>
                  <a:lnTo>
                    <a:pt x="262" y="817"/>
                  </a:lnTo>
                  <a:lnTo>
                    <a:pt x="262" y="810"/>
                  </a:lnTo>
                  <a:lnTo>
                    <a:pt x="262" y="817"/>
                  </a:lnTo>
                  <a:lnTo>
                    <a:pt x="262" y="817"/>
                  </a:lnTo>
                  <a:lnTo>
                    <a:pt x="262" y="810"/>
                  </a:lnTo>
                  <a:lnTo>
                    <a:pt x="262" y="810"/>
                  </a:lnTo>
                  <a:lnTo>
                    <a:pt x="262" y="817"/>
                  </a:lnTo>
                  <a:lnTo>
                    <a:pt x="262" y="814"/>
                  </a:lnTo>
                  <a:lnTo>
                    <a:pt x="262" y="807"/>
                  </a:lnTo>
                  <a:lnTo>
                    <a:pt x="262" y="807"/>
                  </a:lnTo>
                  <a:lnTo>
                    <a:pt x="262" y="814"/>
                  </a:lnTo>
                  <a:lnTo>
                    <a:pt x="262" y="817"/>
                  </a:lnTo>
                  <a:lnTo>
                    <a:pt x="262" y="810"/>
                  </a:lnTo>
                  <a:lnTo>
                    <a:pt x="262" y="817"/>
                  </a:lnTo>
                  <a:lnTo>
                    <a:pt x="262" y="807"/>
                  </a:lnTo>
                  <a:lnTo>
                    <a:pt x="266" y="807"/>
                  </a:lnTo>
                  <a:lnTo>
                    <a:pt x="266" y="814"/>
                  </a:lnTo>
                  <a:lnTo>
                    <a:pt x="266" y="817"/>
                  </a:lnTo>
                  <a:lnTo>
                    <a:pt x="266" y="807"/>
                  </a:lnTo>
                  <a:lnTo>
                    <a:pt x="266" y="814"/>
                  </a:lnTo>
                  <a:lnTo>
                    <a:pt x="266" y="807"/>
                  </a:lnTo>
                  <a:lnTo>
                    <a:pt x="266" y="814"/>
                  </a:lnTo>
                  <a:lnTo>
                    <a:pt x="266" y="807"/>
                  </a:lnTo>
                  <a:lnTo>
                    <a:pt x="266" y="814"/>
                  </a:lnTo>
                  <a:lnTo>
                    <a:pt x="266" y="810"/>
                  </a:lnTo>
                  <a:lnTo>
                    <a:pt x="266" y="814"/>
                  </a:lnTo>
                  <a:lnTo>
                    <a:pt x="266" y="807"/>
                  </a:lnTo>
                  <a:lnTo>
                    <a:pt x="266" y="814"/>
                  </a:lnTo>
                  <a:lnTo>
                    <a:pt x="266" y="807"/>
                  </a:lnTo>
                  <a:lnTo>
                    <a:pt x="269" y="814"/>
                  </a:lnTo>
                  <a:lnTo>
                    <a:pt x="269" y="810"/>
                  </a:lnTo>
                  <a:lnTo>
                    <a:pt x="269" y="814"/>
                  </a:lnTo>
                  <a:lnTo>
                    <a:pt x="269" y="807"/>
                  </a:lnTo>
                  <a:lnTo>
                    <a:pt x="269" y="807"/>
                  </a:lnTo>
                  <a:lnTo>
                    <a:pt x="269" y="817"/>
                  </a:lnTo>
                  <a:lnTo>
                    <a:pt x="269" y="817"/>
                  </a:lnTo>
                  <a:lnTo>
                    <a:pt x="269" y="807"/>
                  </a:lnTo>
                  <a:lnTo>
                    <a:pt x="269" y="807"/>
                  </a:lnTo>
                  <a:lnTo>
                    <a:pt x="269" y="814"/>
                  </a:lnTo>
                  <a:lnTo>
                    <a:pt x="269" y="807"/>
                  </a:lnTo>
                  <a:lnTo>
                    <a:pt x="269" y="814"/>
                  </a:lnTo>
                  <a:lnTo>
                    <a:pt x="269" y="807"/>
                  </a:lnTo>
                  <a:lnTo>
                    <a:pt x="269" y="810"/>
                  </a:lnTo>
                  <a:lnTo>
                    <a:pt x="269" y="807"/>
                  </a:lnTo>
                  <a:lnTo>
                    <a:pt x="269" y="814"/>
                  </a:lnTo>
                  <a:lnTo>
                    <a:pt x="272" y="803"/>
                  </a:lnTo>
                  <a:lnTo>
                    <a:pt x="272" y="817"/>
                  </a:lnTo>
                  <a:lnTo>
                    <a:pt x="272" y="817"/>
                  </a:lnTo>
                  <a:lnTo>
                    <a:pt x="272" y="807"/>
                  </a:lnTo>
                  <a:lnTo>
                    <a:pt x="272" y="803"/>
                  </a:lnTo>
                  <a:lnTo>
                    <a:pt x="272" y="817"/>
                  </a:lnTo>
                  <a:lnTo>
                    <a:pt x="272" y="807"/>
                  </a:lnTo>
                  <a:lnTo>
                    <a:pt x="272" y="814"/>
                  </a:lnTo>
                  <a:lnTo>
                    <a:pt x="272" y="814"/>
                  </a:lnTo>
                  <a:lnTo>
                    <a:pt x="272" y="807"/>
                  </a:lnTo>
                  <a:lnTo>
                    <a:pt x="272" y="814"/>
                  </a:lnTo>
                  <a:lnTo>
                    <a:pt x="272" y="807"/>
                  </a:lnTo>
                  <a:lnTo>
                    <a:pt x="272" y="807"/>
                  </a:lnTo>
                  <a:lnTo>
                    <a:pt x="272" y="814"/>
                  </a:lnTo>
                  <a:lnTo>
                    <a:pt x="272" y="807"/>
                  </a:lnTo>
                  <a:lnTo>
                    <a:pt x="272" y="814"/>
                  </a:lnTo>
                  <a:lnTo>
                    <a:pt x="276" y="807"/>
                  </a:lnTo>
                  <a:lnTo>
                    <a:pt x="276" y="814"/>
                  </a:lnTo>
                  <a:lnTo>
                    <a:pt x="276" y="814"/>
                  </a:lnTo>
                  <a:lnTo>
                    <a:pt x="276" y="807"/>
                  </a:lnTo>
                  <a:lnTo>
                    <a:pt x="276" y="814"/>
                  </a:lnTo>
                  <a:lnTo>
                    <a:pt x="276" y="803"/>
                  </a:lnTo>
                  <a:lnTo>
                    <a:pt x="276" y="814"/>
                  </a:lnTo>
                  <a:lnTo>
                    <a:pt x="276" y="803"/>
                  </a:lnTo>
                  <a:lnTo>
                    <a:pt x="276" y="807"/>
                  </a:lnTo>
                  <a:lnTo>
                    <a:pt x="276" y="814"/>
                  </a:lnTo>
                  <a:lnTo>
                    <a:pt x="276" y="814"/>
                  </a:lnTo>
                  <a:lnTo>
                    <a:pt x="276" y="803"/>
                  </a:lnTo>
                  <a:lnTo>
                    <a:pt x="276" y="814"/>
                  </a:lnTo>
                  <a:lnTo>
                    <a:pt x="276" y="807"/>
                  </a:lnTo>
                  <a:lnTo>
                    <a:pt x="276" y="807"/>
                  </a:lnTo>
                  <a:lnTo>
                    <a:pt x="276" y="814"/>
                  </a:lnTo>
                  <a:lnTo>
                    <a:pt x="279" y="807"/>
                  </a:lnTo>
                  <a:lnTo>
                    <a:pt x="279" y="817"/>
                  </a:lnTo>
                  <a:lnTo>
                    <a:pt x="279" y="814"/>
                  </a:lnTo>
                  <a:lnTo>
                    <a:pt x="279" y="807"/>
                  </a:lnTo>
                  <a:lnTo>
                    <a:pt x="279" y="803"/>
                  </a:lnTo>
                  <a:lnTo>
                    <a:pt x="279" y="814"/>
                  </a:lnTo>
                  <a:lnTo>
                    <a:pt x="279" y="807"/>
                  </a:lnTo>
                  <a:lnTo>
                    <a:pt x="279" y="814"/>
                  </a:lnTo>
                  <a:lnTo>
                    <a:pt x="279" y="814"/>
                  </a:lnTo>
                  <a:lnTo>
                    <a:pt x="279" y="807"/>
                  </a:lnTo>
                  <a:lnTo>
                    <a:pt x="279" y="807"/>
                  </a:lnTo>
                  <a:lnTo>
                    <a:pt x="279" y="817"/>
                  </a:lnTo>
                  <a:lnTo>
                    <a:pt x="279" y="817"/>
                  </a:lnTo>
                  <a:lnTo>
                    <a:pt x="279" y="807"/>
                  </a:lnTo>
                  <a:lnTo>
                    <a:pt x="279" y="807"/>
                  </a:lnTo>
                  <a:lnTo>
                    <a:pt x="279" y="817"/>
                  </a:lnTo>
                  <a:lnTo>
                    <a:pt x="282" y="814"/>
                  </a:lnTo>
                  <a:lnTo>
                    <a:pt x="282" y="803"/>
                  </a:lnTo>
                  <a:lnTo>
                    <a:pt x="282" y="803"/>
                  </a:lnTo>
                  <a:lnTo>
                    <a:pt x="282" y="814"/>
                  </a:lnTo>
                  <a:lnTo>
                    <a:pt x="282" y="814"/>
                  </a:lnTo>
                  <a:lnTo>
                    <a:pt x="282" y="803"/>
                  </a:lnTo>
                  <a:lnTo>
                    <a:pt x="282" y="803"/>
                  </a:lnTo>
                  <a:lnTo>
                    <a:pt x="282" y="810"/>
                  </a:lnTo>
                  <a:lnTo>
                    <a:pt x="282" y="803"/>
                  </a:lnTo>
                  <a:lnTo>
                    <a:pt x="282" y="814"/>
                  </a:lnTo>
                  <a:lnTo>
                    <a:pt x="282" y="814"/>
                  </a:lnTo>
                  <a:lnTo>
                    <a:pt x="282" y="803"/>
                  </a:lnTo>
                  <a:lnTo>
                    <a:pt x="282" y="814"/>
                  </a:lnTo>
                  <a:lnTo>
                    <a:pt x="282" y="807"/>
                  </a:lnTo>
                  <a:lnTo>
                    <a:pt x="282" y="814"/>
                  </a:lnTo>
                  <a:lnTo>
                    <a:pt x="282" y="803"/>
                  </a:lnTo>
                  <a:lnTo>
                    <a:pt x="286" y="803"/>
                  </a:lnTo>
                  <a:lnTo>
                    <a:pt x="286" y="810"/>
                  </a:lnTo>
                  <a:lnTo>
                    <a:pt x="286" y="810"/>
                  </a:lnTo>
                  <a:lnTo>
                    <a:pt x="286" y="800"/>
                  </a:lnTo>
                  <a:lnTo>
                    <a:pt x="286" y="800"/>
                  </a:lnTo>
                  <a:lnTo>
                    <a:pt x="286" y="814"/>
                  </a:lnTo>
                  <a:lnTo>
                    <a:pt x="286" y="807"/>
                  </a:lnTo>
                  <a:lnTo>
                    <a:pt x="286" y="814"/>
                  </a:lnTo>
                  <a:lnTo>
                    <a:pt x="286" y="814"/>
                  </a:lnTo>
                  <a:lnTo>
                    <a:pt x="286" y="800"/>
                  </a:lnTo>
                  <a:lnTo>
                    <a:pt x="286" y="797"/>
                  </a:lnTo>
                  <a:lnTo>
                    <a:pt x="286" y="810"/>
                  </a:lnTo>
                  <a:lnTo>
                    <a:pt x="286" y="803"/>
                  </a:lnTo>
                  <a:lnTo>
                    <a:pt x="286" y="814"/>
                  </a:lnTo>
                  <a:lnTo>
                    <a:pt x="286" y="814"/>
                  </a:lnTo>
                  <a:lnTo>
                    <a:pt x="286" y="807"/>
                  </a:lnTo>
                  <a:lnTo>
                    <a:pt x="289" y="810"/>
                  </a:lnTo>
                  <a:lnTo>
                    <a:pt x="289" y="803"/>
                  </a:lnTo>
                  <a:lnTo>
                    <a:pt x="289" y="803"/>
                  </a:lnTo>
                  <a:lnTo>
                    <a:pt x="289" y="814"/>
                  </a:lnTo>
                  <a:lnTo>
                    <a:pt x="289" y="807"/>
                  </a:lnTo>
                  <a:lnTo>
                    <a:pt x="289" y="814"/>
                  </a:lnTo>
                  <a:lnTo>
                    <a:pt x="289" y="814"/>
                  </a:lnTo>
                  <a:lnTo>
                    <a:pt x="289" y="803"/>
                  </a:lnTo>
                  <a:lnTo>
                    <a:pt x="289" y="807"/>
                  </a:lnTo>
                  <a:lnTo>
                    <a:pt x="289" y="817"/>
                  </a:lnTo>
                  <a:lnTo>
                    <a:pt x="289" y="817"/>
                  </a:lnTo>
                  <a:lnTo>
                    <a:pt x="289" y="807"/>
                  </a:lnTo>
                  <a:lnTo>
                    <a:pt x="289" y="803"/>
                  </a:lnTo>
                  <a:lnTo>
                    <a:pt x="289" y="814"/>
                  </a:lnTo>
                  <a:lnTo>
                    <a:pt x="289" y="807"/>
                  </a:lnTo>
                  <a:lnTo>
                    <a:pt x="289" y="814"/>
                  </a:lnTo>
                  <a:lnTo>
                    <a:pt x="292" y="807"/>
                  </a:lnTo>
                  <a:lnTo>
                    <a:pt x="292" y="814"/>
                  </a:lnTo>
                  <a:lnTo>
                    <a:pt x="292" y="817"/>
                  </a:lnTo>
                  <a:lnTo>
                    <a:pt x="292" y="807"/>
                  </a:lnTo>
                  <a:lnTo>
                    <a:pt x="292" y="807"/>
                  </a:lnTo>
                  <a:lnTo>
                    <a:pt x="292" y="820"/>
                  </a:lnTo>
                  <a:lnTo>
                    <a:pt x="292" y="814"/>
                  </a:lnTo>
                  <a:lnTo>
                    <a:pt x="292" y="810"/>
                  </a:lnTo>
                  <a:lnTo>
                    <a:pt x="292" y="817"/>
                  </a:lnTo>
                  <a:lnTo>
                    <a:pt x="292" y="810"/>
                  </a:lnTo>
                  <a:lnTo>
                    <a:pt x="292" y="807"/>
                  </a:lnTo>
                  <a:lnTo>
                    <a:pt x="292" y="817"/>
                  </a:lnTo>
                  <a:lnTo>
                    <a:pt x="292" y="814"/>
                  </a:lnTo>
                  <a:lnTo>
                    <a:pt x="292" y="817"/>
                  </a:lnTo>
                  <a:lnTo>
                    <a:pt x="292" y="817"/>
                  </a:lnTo>
                  <a:lnTo>
                    <a:pt x="292" y="810"/>
                  </a:lnTo>
                  <a:lnTo>
                    <a:pt x="296" y="810"/>
                  </a:lnTo>
                  <a:lnTo>
                    <a:pt x="296" y="814"/>
                  </a:lnTo>
                  <a:lnTo>
                    <a:pt x="296" y="817"/>
                  </a:lnTo>
                  <a:lnTo>
                    <a:pt x="296" y="810"/>
                  </a:lnTo>
                  <a:lnTo>
                    <a:pt x="296" y="814"/>
                  </a:lnTo>
                  <a:lnTo>
                    <a:pt x="296" y="807"/>
                  </a:lnTo>
                  <a:lnTo>
                    <a:pt x="296" y="810"/>
                  </a:lnTo>
                  <a:lnTo>
                    <a:pt x="296" y="817"/>
                  </a:lnTo>
                  <a:lnTo>
                    <a:pt x="296" y="810"/>
                  </a:lnTo>
                  <a:lnTo>
                    <a:pt x="296" y="817"/>
                  </a:lnTo>
                  <a:lnTo>
                    <a:pt x="296" y="817"/>
                  </a:lnTo>
                  <a:lnTo>
                    <a:pt x="296" y="807"/>
                  </a:lnTo>
                  <a:lnTo>
                    <a:pt x="296" y="810"/>
                  </a:lnTo>
                  <a:lnTo>
                    <a:pt x="296" y="817"/>
                  </a:lnTo>
                  <a:lnTo>
                    <a:pt x="296" y="807"/>
                  </a:lnTo>
                  <a:lnTo>
                    <a:pt x="296" y="814"/>
                  </a:lnTo>
                  <a:lnTo>
                    <a:pt x="299" y="810"/>
                  </a:lnTo>
                  <a:lnTo>
                    <a:pt x="299" y="817"/>
                  </a:lnTo>
                  <a:lnTo>
                    <a:pt x="299" y="807"/>
                  </a:lnTo>
                  <a:lnTo>
                    <a:pt x="299" y="814"/>
                  </a:lnTo>
                  <a:lnTo>
                    <a:pt x="299" y="817"/>
                  </a:lnTo>
                  <a:lnTo>
                    <a:pt x="299" y="810"/>
                  </a:lnTo>
                  <a:lnTo>
                    <a:pt x="299" y="814"/>
                  </a:lnTo>
                  <a:lnTo>
                    <a:pt x="299" y="807"/>
                  </a:lnTo>
                  <a:lnTo>
                    <a:pt x="299" y="807"/>
                  </a:lnTo>
                  <a:lnTo>
                    <a:pt x="299" y="814"/>
                  </a:lnTo>
                  <a:lnTo>
                    <a:pt x="299" y="810"/>
                  </a:lnTo>
                  <a:lnTo>
                    <a:pt x="299" y="814"/>
                  </a:lnTo>
                  <a:lnTo>
                    <a:pt x="299" y="817"/>
                  </a:lnTo>
                  <a:lnTo>
                    <a:pt x="299" y="810"/>
                  </a:lnTo>
                  <a:lnTo>
                    <a:pt x="299" y="817"/>
                  </a:lnTo>
                  <a:lnTo>
                    <a:pt x="299" y="810"/>
                  </a:lnTo>
                  <a:lnTo>
                    <a:pt x="303" y="810"/>
                  </a:lnTo>
                  <a:lnTo>
                    <a:pt x="303" y="814"/>
                  </a:lnTo>
                  <a:lnTo>
                    <a:pt x="303" y="810"/>
                  </a:lnTo>
                  <a:lnTo>
                    <a:pt x="303" y="817"/>
                  </a:lnTo>
                  <a:lnTo>
                    <a:pt x="303" y="810"/>
                  </a:lnTo>
                  <a:lnTo>
                    <a:pt x="303" y="817"/>
                  </a:lnTo>
                  <a:lnTo>
                    <a:pt x="303" y="820"/>
                  </a:lnTo>
                  <a:lnTo>
                    <a:pt x="303" y="810"/>
                  </a:lnTo>
                  <a:lnTo>
                    <a:pt x="303" y="810"/>
                  </a:lnTo>
                  <a:lnTo>
                    <a:pt x="303" y="817"/>
                  </a:lnTo>
                  <a:lnTo>
                    <a:pt x="303" y="817"/>
                  </a:lnTo>
                  <a:lnTo>
                    <a:pt x="303" y="810"/>
                  </a:lnTo>
                  <a:lnTo>
                    <a:pt x="303" y="810"/>
                  </a:lnTo>
                  <a:lnTo>
                    <a:pt x="303" y="817"/>
                  </a:lnTo>
                  <a:lnTo>
                    <a:pt x="303" y="807"/>
                  </a:lnTo>
                  <a:lnTo>
                    <a:pt x="303" y="817"/>
                  </a:lnTo>
                  <a:lnTo>
                    <a:pt x="306" y="807"/>
                  </a:lnTo>
                  <a:lnTo>
                    <a:pt x="306" y="817"/>
                  </a:lnTo>
                  <a:lnTo>
                    <a:pt x="306" y="810"/>
                  </a:lnTo>
                  <a:lnTo>
                    <a:pt x="306" y="820"/>
                  </a:lnTo>
                  <a:lnTo>
                    <a:pt x="306" y="810"/>
                  </a:lnTo>
                  <a:lnTo>
                    <a:pt x="306" y="817"/>
                  </a:lnTo>
                  <a:lnTo>
                    <a:pt x="306" y="817"/>
                  </a:lnTo>
                  <a:lnTo>
                    <a:pt x="306" y="810"/>
                  </a:lnTo>
                  <a:lnTo>
                    <a:pt x="306" y="810"/>
                  </a:lnTo>
                  <a:lnTo>
                    <a:pt x="306" y="817"/>
                  </a:lnTo>
                  <a:lnTo>
                    <a:pt x="306" y="817"/>
                  </a:lnTo>
                  <a:lnTo>
                    <a:pt x="306" y="810"/>
                  </a:lnTo>
                  <a:lnTo>
                    <a:pt x="306" y="814"/>
                  </a:lnTo>
                  <a:lnTo>
                    <a:pt x="306" y="810"/>
                  </a:lnTo>
                  <a:lnTo>
                    <a:pt x="306" y="817"/>
                  </a:lnTo>
                  <a:lnTo>
                    <a:pt x="306" y="807"/>
                  </a:lnTo>
                  <a:lnTo>
                    <a:pt x="309" y="810"/>
                  </a:lnTo>
                  <a:lnTo>
                    <a:pt x="309" y="817"/>
                  </a:lnTo>
                  <a:lnTo>
                    <a:pt x="309" y="817"/>
                  </a:lnTo>
                  <a:lnTo>
                    <a:pt x="309" y="810"/>
                  </a:lnTo>
                  <a:lnTo>
                    <a:pt x="309" y="817"/>
                  </a:lnTo>
                  <a:lnTo>
                    <a:pt x="309" y="810"/>
                  </a:lnTo>
                  <a:lnTo>
                    <a:pt x="309" y="810"/>
                  </a:lnTo>
                  <a:lnTo>
                    <a:pt x="309" y="817"/>
                  </a:lnTo>
                  <a:lnTo>
                    <a:pt x="309" y="817"/>
                  </a:lnTo>
                  <a:lnTo>
                    <a:pt x="309" y="810"/>
                  </a:lnTo>
                  <a:lnTo>
                    <a:pt x="309" y="817"/>
                  </a:lnTo>
                  <a:lnTo>
                    <a:pt x="309" y="810"/>
                  </a:lnTo>
                  <a:lnTo>
                    <a:pt x="309" y="814"/>
                  </a:lnTo>
                  <a:lnTo>
                    <a:pt x="309" y="810"/>
                  </a:lnTo>
                  <a:lnTo>
                    <a:pt x="309" y="810"/>
                  </a:lnTo>
                  <a:lnTo>
                    <a:pt x="309" y="817"/>
                  </a:lnTo>
                  <a:lnTo>
                    <a:pt x="313" y="814"/>
                  </a:lnTo>
                  <a:lnTo>
                    <a:pt x="313" y="820"/>
                  </a:lnTo>
                  <a:lnTo>
                    <a:pt x="313" y="820"/>
                  </a:lnTo>
                  <a:lnTo>
                    <a:pt x="313" y="810"/>
                  </a:lnTo>
                  <a:lnTo>
                    <a:pt x="313" y="817"/>
                  </a:lnTo>
                  <a:lnTo>
                    <a:pt x="313" y="810"/>
                  </a:lnTo>
                  <a:lnTo>
                    <a:pt x="313" y="810"/>
                  </a:lnTo>
                  <a:lnTo>
                    <a:pt x="313" y="817"/>
                  </a:lnTo>
                  <a:lnTo>
                    <a:pt x="313" y="817"/>
                  </a:lnTo>
                  <a:lnTo>
                    <a:pt x="313" y="810"/>
                  </a:lnTo>
                  <a:lnTo>
                    <a:pt x="313" y="810"/>
                  </a:lnTo>
                  <a:lnTo>
                    <a:pt x="313" y="817"/>
                  </a:lnTo>
                  <a:lnTo>
                    <a:pt x="313" y="810"/>
                  </a:lnTo>
                  <a:lnTo>
                    <a:pt x="313" y="817"/>
                  </a:lnTo>
                  <a:lnTo>
                    <a:pt x="313" y="817"/>
                  </a:lnTo>
                  <a:lnTo>
                    <a:pt x="313" y="807"/>
                  </a:lnTo>
                  <a:lnTo>
                    <a:pt x="316" y="807"/>
                  </a:lnTo>
                  <a:lnTo>
                    <a:pt x="316" y="817"/>
                  </a:lnTo>
                  <a:lnTo>
                    <a:pt x="316" y="817"/>
                  </a:lnTo>
                  <a:lnTo>
                    <a:pt x="316" y="810"/>
                  </a:lnTo>
                  <a:lnTo>
                    <a:pt x="316" y="817"/>
                  </a:lnTo>
                  <a:lnTo>
                    <a:pt x="316" y="810"/>
                  </a:lnTo>
                  <a:lnTo>
                    <a:pt x="316" y="810"/>
                  </a:lnTo>
                  <a:lnTo>
                    <a:pt x="316" y="817"/>
                  </a:lnTo>
                  <a:lnTo>
                    <a:pt x="316" y="807"/>
                  </a:lnTo>
                  <a:lnTo>
                    <a:pt x="316" y="817"/>
                  </a:lnTo>
                  <a:lnTo>
                    <a:pt x="316" y="817"/>
                  </a:lnTo>
                  <a:lnTo>
                    <a:pt x="316" y="810"/>
                  </a:lnTo>
                  <a:lnTo>
                    <a:pt x="316" y="820"/>
                  </a:lnTo>
                  <a:lnTo>
                    <a:pt x="316" y="810"/>
                  </a:lnTo>
                  <a:lnTo>
                    <a:pt x="316" y="810"/>
                  </a:lnTo>
                  <a:lnTo>
                    <a:pt x="316" y="817"/>
                  </a:lnTo>
                  <a:lnTo>
                    <a:pt x="319" y="817"/>
                  </a:lnTo>
                  <a:lnTo>
                    <a:pt x="319" y="810"/>
                  </a:lnTo>
                  <a:lnTo>
                    <a:pt x="319" y="810"/>
                  </a:lnTo>
                  <a:lnTo>
                    <a:pt x="319" y="817"/>
                  </a:lnTo>
                  <a:lnTo>
                    <a:pt x="319" y="817"/>
                  </a:lnTo>
                  <a:lnTo>
                    <a:pt x="319" y="810"/>
                  </a:lnTo>
                  <a:lnTo>
                    <a:pt x="319" y="814"/>
                  </a:lnTo>
                  <a:lnTo>
                    <a:pt x="319" y="810"/>
                  </a:lnTo>
                  <a:lnTo>
                    <a:pt x="319" y="807"/>
                  </a:lnTo>
                  <a:lnTo>
                    <a:pt x="319" y="817"/>
                  </a:lnTo>
                  <a:lnTo>
                    <a:pt x="319" y="817"/>
                  </a:lnTo>
                  <a:lnTo>
                    <a:pt x="319" y="810"/>
                  </a:lnTo>
                  <a:lnTo>
                    <a:pt x="319" y="810"/>
                  </a:lnTo>
                  <a:lnTo>
                    <a:pt x="319" y="817"/>
                  </a:lnTo>
                  <a:lnTo>
                    <a:pt x="319" y="817"/>
                  </a:lnTo>
                  <a:lnTo>
                    <a:pt x="319" y="807"/>
                  </a:lnTo>
                  <a:lnTo>
                    <a:pt x="323" y="817"/>
                  </a:lnTo>
                  <a:lnTo>
                    <a:pt x="323" y="807"/>
                  </a:lnTo>
                  <a:lnTo>
                    <a:pt x="323" y="817"/>
                  </a:lnTo>
                  <a:lnTo>
                    <a:pt x="323" y="810"/>
                  </a:lnTo>
                  <a:lnTo>
                    <a:pt x="323" y="817"/>
                  </a:lnTo>
                  <a:lnTo>
                    <a:pt x="323" y="810"/>
                  </a:lnTo>
                  <a:lnTo>
                    <a:pt x="323" y="817"/>
                  </a:lnTo>
                  <a:lnTo>
                    <a:pt x="323" y="807"/>
                  </a:lnTo>
                  <a:lnTo>
                    <a:pt x="323" y="810"/>
                  </a:lnTo>
                  <a:lnTo>
                    <a:pt x="323" y="814"/>
                  </a:lnTo>
                  <a:lnTo>
                    <a:pt x="323" y="810"/>
                  </a:lnTo>
                  <a:lnTo>
                    <a:pt x="323" y="820"/>
                  </a:lnTo>
                  <a:lnTo>
                    <a:pt x="323" y="820"/>
                  </a:lnTo>
                  <a:lnTo>
                    <a:pt x="323" y="807"/>
                  </a:lnTo>
                  <a:lnTo>
                    <a:pt x="326" y="814"/>
                  </a:lnTo>
                  <a:lnTo>
                    <a:pt x="326" y="810"/>
                  </a:lnTo>
                  <a:lnTo>
                    <a:pt x="326" y="820"/>
                  </a:lnTo>
                  <a:lnTo>
                    <a:pt x="326" y="810"/>
                  </a:lnTo>
                  <a:lnTo>
                    <a:pt x="326" y="817"/>
                  </a:lnTo>
                  <a:lnTo>
                    <a:pt x="326" y="810"/>
                  </a:lnTo>
                  <a:lnTo>
                    <a:pt x="326" y="817"/>
                  </a:lnTo>
                  <a:lnTo>
                    <a:pt x="326" y="807"/>
                  </a:lnTo>
                  <a:lnTo>
                    <a:pt x="326" y="807"/>
                  </a:lnTo>
                  <a:lnTo>
                    <a:pt x="326" y="817"/>
                  </a:lnTo>
                  <a:lnTo>
                    <a:pt x="326" y="817"/>
                  </a:lnTo>
                  <a:lnTo>
                    <a:pt x="326" y="810"/>
                  </a:lnTo>
                  <a:lnTo>
                    <a:pt x="326" y="814"/>
                  </a:lnTo>
                  <a:lnTo>
                    <a:pt x="326" y="810"/>
                  </a:lnTo>
                  <a:lnTo>
                    <a:pt x="326" y="810"/>
                  </a:lnTo>
                  <a:lnTo>
                    <a:pt x="326" y="817"/>
                  </a:lnTo>
                  <a:lnTo>
                    <a:pt x="329" y="817"/>
                  </a:lnTo>
                  <a:lnTo>
                    <a:pt x="329" y="810"/>
                  </a:lnTo>
                  <a:lnTo>
                    <a:pt x="329" y="817"/>
                  </a:lnTo>
                  <a:lnTo>
                    <a:pt x="329" y="810"/>
                  </a:lnTo>
                  <a:lnTo>
                    <a:pt x="329" y="814"/>
                  </a:lnTo>
                  <a:lnTo>
                    <a:pt x="329" y="807"/>
                  </a:lnTo>
                  <a:lnTo>
                    <a:pt x="329" y="807"/>
                  </a:lnTo>
                  <a:lnTo>
                    <a:pt x="329" y="817"/>
                  </a:lnTo>
                  <a:lnTo>
                    <a:pt x="329" y="807"/>
                  </a:lnTo>
                  <a:lnTo>
                    <a:pt x="329" y="817"/>
                  </a:lnTo>
                  <a:lnTo>
                    <a:pt x="329" y="817"/>
                  </a:lnTo>
                  <a:lnTo>
                    <a:pt x="329" y="810"/>
                  </a:lnTo>
                  <a:lnTo>
                    <a:pt x="329" y="814"/>
                  </a:lnTo>
                  <a:lnTo>
                    <a:pt x="329" y="810"/>
                  </a:lnTo>
                  <a:lnTo>
                    <a:pt x="329" y="817"/>
                  </a:lnTo>
                  <a:lnTo>
                    <a:pt x="329" y="810"/>
                  </a:lnTo>
                  <a:lnTo>
                    <a:pt x="333" y="817"/>
                  </a:lnTo>
                  <a:lnTo>
                    <a:pt x="333" y="810"/>
                  </a:lnTo>
                  <a:lnTo>
                    <a:pt x="333" y="817"/>
                  </a:lnTo>
                  <a:lnTo>
                    <a:pt x="333" y="810"/>
                  </a:lnTo>
                  <a:lnTo>
                    <a:pt x="333" y="810"/>
                  </a:lnTo>
                  <a:lnTo>
                    <a:pt x="333" y="817"/>
                  </a:lnTo>
                  <a:lnTo>
                    <a:pt x="333" y="817"/>
                  </a:lnTo>
                  <a:lnTo>
                    <a:pt x="333" y="810"/>
                  </a:lnTo>
                  <a:lnTo>
                    <a:pt x="333" y="817"/>
                  </a:lnTo>
                  <a:lnTo>
                    <a:pt x="333" y="810"/>
                  </a:lnTo>
                  <a:lnTo>
                    <a:pt x="333" y="807"/>
                  </a:lnTo>
                  <a:lnTo>
                    <a:pt x="333" y="817"/>
                  </a:lnTo>
                  <a:lnTo>
                    <a:pt x="333" y="817"/>
                  </a:lnTo>
                  <a:lnTo>
                    <a:pt x="333" y="810"/>
                  </a:lnTo>
                  <a:lnTo>
                    <a:pt x="333" y="820"/>
                  </a:lnTo>
                  <a:lnTo>
                    <a:pt x="333" y="803"/>
                  </a:lnTo>
                  <a:lnTo>
                    <a:pt x="336" y="807"/>
                  </a:lnTo>
                  <a:lnTo>
                    <a:pt x="336" y="814"/>
                  </a:lnTo>
                  <a:lnTo>
                    <a:pt x="336" y="817"/>
                  </a:lnTo>
                  <a:lnTo>
                    <a:pt x="336" y="810"/>
                  </a:lnTo>
                  <a:lnTo>
                    <a:pt x="336" y="817"/>
                  </a:lnTo>
                  <a:lnTo>
                    <a:pt x="336" y="807"/>
                  </a:lnTo>
                  <a:lnTo>
                    <a:pt x="336" y="803"/>
                  </a:lnTo>
                  <a:lnTo>
                    <a:pt x="336" y="814"/>
                  </a:lnTo>
                  <a:lnTo>
                    <a:pt x="336" y="810"/>
                  </a:lnTo>
                  <a:lnTo>
                    <a:pt x="336" y="817"/>
                  </a:lnTo>
                  <a:lnTo>
                    <a:pt x="336" y="817"/>
                  </a:lnTo>
                  <a:lnTo>
                    <a:pt x="336" y="807"/>
                  </a:lnTo>
                  <a:lnTo>
                    <a:pt x="336" y="807"/>
                  </a:lnTo>
                  <a:lnTo>
                    <a:pt x="336" y="817"/>
                  </a:lnTo>
                  <a:lnTo>
                    <a:pt x="336" y="817"/>
                  </a:lnTo>
                  <a:lnTo>
                    <a:pt x="336" y="810"/>
                  </a:lnTo>
                  <a:lnTo>
                    <a:pt x="340" y="814"/>
                  </a:lnTo>
                  <a:lnTo>
                    <a:pt x="340" y="810"/>
                  </a:lnTo>
                  <a:lnTo>
                    <a:pt x="340" y="810"/>
                  </a:lnTo>
                  <a:lnTo>
                    <a:pt x="340" y="817"/>
                  </a:lnTo>
                  <a:lnTo>
                    <a:pt x="340" y="807"/>
                  </a:lnTo>
                  <a:lnTo>
                    <a:pt x="340" y="817"/>
                  </a:lnTo>
                  <a:lnTo>
                    <a:pt x="340" y="810"/>
                  </a:lnTo>
                  <a:lnTo>
                    <a:pt x="340" y="817"/>
                  </a:lnTo>
                  <a:lnTo>
                    <a:pt x="340" y="810"/>
                  </a:lnTo>
                  <a:lnTo>
                    <a:pt x="340" y="817"/>
                  </a:lnTo>
                  <a:lnTo>
                    <a:pt x="340" y="810"/>
                  </a:lnTo>
                  <a:lnTo>
                    <a:pt x="340" y="817"/>
                  </a:lnTo>
                  <a:lnTo>
                    <a:pt x="340" y="817"/>
                  </a:lnTo>
                  <a:lnTo>
                    <a:pt x="340" y="810"/>
                  </a:lnTo>
                  <a:lnTo>
                    <a:pt x="340" y="817"/>
                  </a:lnTo>
                  <a:lnTo>
                    <a:pt x="340" y="810"/>
                  </a:lnTo>
                  <a:lnTo>
                    <a:pt x="343" y="817"/>
                  </a:lnTo>
                  <a:lnTo>
                    <a:pt x="343" y="810"/>
                  </a:lnTo>
                  <a:lnTo>
                    <a:pt x="343" y="820"/>
                  </a:lnTo>
                  <a:lnTo>
                    <a:pt x="343" y="807"/>
                  </a:lnTo>
                  <a:lnTo>
                    <a:pt x="343" y="814"/>
                  </a:lnTo>
                  <a:lnTo>
                    <a:pt x="343" y="817"/>
                  </a:lnTo>
                  <a:lnTo>
                    <a:pt x="343" y="814"/>
                  </a:lnTo>
                  <a:lnTo>
                    <a:pt x="343" y="817"/>
                  </a:lnTo>
                  <a:lnTo>
                    <a:pt x="343" y="810"/>
                  </a:lnTo>
                  <a:lnTo>
                    <a:pt x="343" y="820"/>
                  </a:lnTo>
                  <a:lnTo>
                    <a:pt x="343" y="817"/>
                  </a:lnTo>
                  <a:lnTo>
                    <a:pt x="343" y="807"/>
                  </a:lnTo>
                  <a:lnTo>
                    <a:pt x="343" y="810"/>
                  </a:lnTo>
                  <a:lnTo>
                    <a:pt x="343" y="817"/>
                  </a:lnTo>
                  <a:lnTo>
                    <a:pt x="343" y="817"/>
                  </a:lnTo>
                  <a:lnTo>
                    <a:pt x="343" y="814"/>
                  </a:lnTo>
                  <a:lnTo>
                    <a:pt x="346" y="817"/>
                  </a:lnTo>
                  <a:lnTo>
                    <a:pt x="346" y="810"/>
                  </a:lnTo>
                  <a:lnTo>
                    <a:pt x="346" y="810"/>
                  </a:lnTo>
                  <a:lnTo>
                    <a:pt x="346" y="817"/>
                  </a:lnTo>
                  <a:lnTo>
                    <a:pt x="346" y="817"/>
                  </a:lnTo>
                  <a:lnTo>
                    <a:pt x="346" y="810"/>
                  </a:lnTo>
                  <a:lnTo>
                    <a:pt x="346" y="817"/>
                  </a:lnTo>
                  <a:lnTo>
                    <a:pt x="346" y="810"/>
                  </a:lnTo>
                  <a:lnTo>
                    <a:pt x="346" y="817"/>
                  </a:lnTo>
                  <a:lnTo>
                    <a:pt x="346" y="810"/>
                  </a:lnTo>
                  <a:lnTo>
                    <a:pt x="346" y="817"/>
                  </a:lnTo>
                  <a:lnTo>
                    <a:pt x="346" y="810"/>
                  </a:lnTo>
                  <a:lnTo>
                    <a:pt x="346" y="810"/>
                  </a:lnTo>
                  <a:lnTo>
                    <a:pt x="346" y="817"/>
                  </a:lnTo>
                  <a:lnTo>
                    <a:pt x="346" y="810"/>
                  </a:lnTo>
                  <a:lnTo>
                    <a:pt x="346" y="820"/>
                  </a:lnTo>
                  <a:lnTo>
                    <a:pt x="350" y="817"/>
                  </a:lnTo>
                  <a:lnTo>
                    <a:pt x="350" y="810"/>
                  </a:lnTo>
                  <a:lnTo>
                    <a:pt x="350" y="810"/>
                  </a:lnTo>
                  <a:lnTo>
                    <a:pt x="350" y="817"/>
                  </a:lnTo>
                  <a:lnTo>
                    <a:pt x="350" y="817"/>
                  </a:lnTo>
                  <a:lnTo>
                    <a:pt x="350" y="810"/>
                  </a:lnTo>
                  <a:lnTo>
                    <a:pt x="350" y="817"/>
                  </a:lnTo>
                  <a:lnTo>
                    <a:pt x="350" y="810"/>
                  </a:lnTo>
                  <a:lnTo>
                    <a:pt x="350" y="810"/>
                  </a:lnTo>
                  <a:lnTo>
                    <a:pt x="350" y="817"/>
                  </a:lnTo>
                  <a:lnTo>
                    <a:pt x="350" y="810"/>
                  </a:lnTo>
                  <a:lnTo>
                    <a:pt x="350" y="817"/>
                  </a:lnTo>
                  <a:lnTo>
                    <a:pt x="350" y="817"/>
                  </a:lnTo>
                  <a:lnTo>
                    <a:pt x="350" y="814"/>
                  </a:lnTo>
                  <a:lnTo>
                    <a:pt x="350" y="810"/>
                  </a:lnTo>
                  <a:lnTo>
                    <a:pt x="350" y="814"/>
                  </a:lnTo>
                  <a:lnTo>
                    <a:pt x="353" y="810"/>
                  </a:lnTo>
                  <a:lnTo>
                    <a:pt x="353" y="817"/>
                  </a:lnTo>
                  <a:lnTo>
                    <a:pt x="353" y="817"/>
                  </a:lnTo>
                  <a:lnTo>
                    <a:pt x="353" y="810"/>
                  </a:lnTo>
                  <a:lnTo>
                    <a:pt x="353" y="814"/>
                  </a:lnTo>
                  <a:lnTo>
                    <a:pt x="353" y="807"/>
                  </a:lnTo>
                  <a:lnTo>
                    <a:pt x="353" y="810"/>
                  </a:lnTo>
                  <a:lnTo>
                    <a:pt x="353" y="817"/>
                  </a:lnTo>
                  <a:lnTo>
                    <a:pt x="353" y="817"/>
                  </a:lnTo>
                  <a:lnTo>
                    <a:pt x="353" y="810"/>
                  </a:lnTo>
                  <a:lnTo>
                    <a:pt x="353" y="817"/>
                  </a:lnTo>
                  <a:lnTo>
                    <a:pt x="353" y="810"/>
                  </a:lnTo>
                  <a:lnTo>
                    <a:pt x="353" y="810"/>
                  </a:lnTo>
                  <a:lnTo>
                    <a:pt x="353" y="817"/>
                  </a:lnTo>
                  <a:lnTo>
                    <a:pt x="353" y="820"/>
                  </a:lnTo>
                  <a:lnTo>
                    <a:pt x="353" y="814"/>
                  </a:lnTo>
                  <a:lnTo>
                    <a:pt x="356" y="810"/>
                  </a:lnTo>
                  <a:lnTo>
                    <a:pt x="356" y="817"/>
                  </a:lnTo>
                  <a:lnTo>
                    <a:pt x="356" y="807"/>
                  </a:lnTo>
                  <a:lnTo>
                    <a:pt x="356" y="817"/>
                  </a:lnTo>
                  <a:lnTo>
                    <a:pt x="356" y="810"/>
                  </a:lnTo>
                  <a:lnTo>
                    <a:pt x="356" y="817"/>
                  </a:lnTo>
                  <a:lnTo>
                    <a:pt x="356" y="817"/>
                  </a:lnTo>
                  <a:lnTo>
                    <a:pt x="356" y="810"/>
                  </a:lnTo>
                  <a:lnTo>
                    <a:pt x="356" y="817"/>
                  </a:lnTo>
                  <a:lnTo>
                    <a:pt x="356" y="810"/>
                  </a:lnTo>
                  <a:lnTo>
                    <a:pt x="356" y="810"/>
                  </a:lnTo>
                  <a:lnTo>
                    <a:pt x="356" y="817"/>
                  </a:lnTo>
                  <a:lnTo>
                    <a:pt x="356" y="810"/>
                  </a:lnTo>
                  <a:lnTo>
                    <a:pt x="356" y="817"/>
                  </a:lnTo>
                  <a:lnTo>
                    <a:pt x="360" y="810"/>
                  </a:lnTo>
                  <a:lnTo>
                    <a:pt x="360" y="814"/>
                  </a:lnTo>
                  <a:lnTo>
                    <a:pt x="360" y="817"/>
                  </a:lnTo>
                  <a:lnTo>
                    <a:pt x="360" y="810"/>
                  </a:lnTo>
                  <a:lnTo>
                    <a:pt x="360" y="810"/>
                  </a:lnTo>
                  <a:lnTo>
                    <a:pt x="360" y="817"/>
                  </a:lnTo>
                  <a:lnTo>
                    <a:pt x="360" y="817"/>
                  </a:lnTo>
                  <a:lnTo>
                    <a:pt x="360" y="810"/>
                  </a:lnTo>
                  <a:lnTo>
                    <a:pt x="360" y="817"/>
                  </a:lnTo>
                  <a:lnTo>
                    <a:pt x="360" y="810"/>
                  </a:lnTo>
                  <a:lnTo>
                    <a:pt x="360" y="817"/>
                  </a:lnTo>
                  <a:lnTo>
                    <a:pt x="360" y="810"/>
                  </a:lnTo>
                  <a:lnTo>
                    <a:pt x="360" y="817"/>
                  </a:lnTo>
                  <a:lnTo>
                    <a:pt x="360" y="810"/>
                  </a:lnTo>
                  <a:lnTo>
                    <a:pt x="360" y="810"/>
                  </a:lnTo>
                  <a:lnTo>
                    <a:pt x="360" y="820"/>
                  </a:lnTo>
                  <a:lnTo>
                    <a:pt x="363" y="810"/>
                  </a:lnTo>
                  <a:lnTo>
                    <a:pt x="363" y="817"/>
                  </a:lnTo>
                  <a:lnTo>
                    <a:pt x="363" y="810"/>
                  </a:lnTo>
                  <a:lnTo>
                    <a:pt x="363" y="817"/>
                  </a:lnTo>
                  <a:lnTo>
                    <a:pt x="363" y="810"/>
                  </a:lnTo>
                  <a:lnTo>
                    <a:pt x="363" y="817"/>
                  </a:lnTo>
                  <a:lnTo>
                    <a:pt x="363" y="817"/>
                  </a:lnTo>
                  <a:lnTo>
                    <a:pt x="363" y="810"/>
                  </a:lnTo>
                  <a:lnTo>
                    <a:pt x="363" y="810"/>
                  </a:lnTo>
                  <a:lnTo>
                    <a:pt x="363" y="817"/>
                  </a:lnTo>
                  <a:lnTo>
                    <a:pt x="363" y="820"/>
                  </a:lnTo>
                  <a:lnTo>
                    <a:pt x="363" y="814"/>
                  </a:lnTo>
                  <a:lnTo>
                    <a:pt x="363" y="814"/>
                  </a:lnTo>
                  <a:lnTo>
                    <a:pt x="363" y="810"/>
                  </a:lnTo>
                  <a:lnTo>
                    <a:pt x="363" y="807"/>
                  </a:lnTo>
                  <a:lnTo>
                    <a:pt x="363" y="817"/>
                  </a:lnTo>
                  <a:lnTo>
                    <a:pt x="366" y="817"/>
                  </a:lnTo>
                  <a:lnTo>
                    <a:pt x="366" y="810"/>
                  </a:lnTo>
                  <a:lnTo>
                    <a:pt x="366" y="807"/>
                  </a:lnTo>
                  <a:lnTo>
                    <a:pt x="366" y="817"/>
                  </a:lnTo>
                  <a:lnTo>
                    <a:pt x="366" y="810"/>
                  </a:lnTo>
                  <a:lnTo>
                    <a:pt x="366" y="817"/>
                  </a:lnTo>
                  <a:lnTo>
                    <a:pt x="366" y="817"/>
                  </a:lnTo>
                  <a:lnTo>
                    <a:pt x="366" y="810"/>
                  </a:lnTo>
                  <a:lnTo>
                    <a:pt x="366" y="814"/>
                  </a:lnTo>
                  <a:lnTo>
                    <a:pt x="366" y="807"/>
                  </a:lnTo>
                  <a:lnTo>
                    <a:pt x="366" y="807"/>
                  </a:lnTo>
                  <a:lnTo>
                    <a:pt x="366" y="817"/>
                  </a:lnTo>
                  <a:lnTo>
                    <a:pt x="366" y="810"/>
                  </a:lnTo>
                  <a:lnTo>
                    <a:pt x="366" y="817"/>
                  </a:lnTo>
                  <a:lnTo>
                    <a:pt x="366" y="814"/>
                  </a:lnTo>
                  <a:lnTo>
                    <a:pt x="366" y="807"/>
                  </a:lnTo>
                  <a:lnTo>
                    <a:pt x="370" y="810"/>
                  </a:lnTo>
                  <a:lnTo>
                    <a:pt x="370" y="817"/>
                  </a:lnTo>
                  <a:lnTo>
                    <a:pt x="370" y="810"/>
                  </a:lnTo>
                  <a:lnTo>
                    <a:pt x="370" y="817"/>
                  </a:lnTo>
                  <a:lnTo>
                    <a:pt x="370" y="814"/>
                  </a:lnTo>
                  <a:lnTo>
                    <a:pt x="370" y="807"/>
                  </a:lnTo>
                  <a:lnTo>
                    <a:pt x="370" y="810"/>
                  </a:lnTo>
                  <a:lnTo>
                    <a:pt x="370" y="820"/>
                  </a:lnTo>
                  <a:lnTo>
                    <a:pt x="370" y="810"/>
                  </a:lnTo>
                  <a:lnTo>
                    <a:pt x="370" y="817"/>
                  </a:lnTo>
                  <a:lnTo>
                    <a:pt x="370" y="810"/>
                  </a:lnTo>
                  <a:lnTo>
                    <a:pt x="370" y="817"/>
                  </a:lnTo>
                  <a:lnTo>
                    <a:pt x="370" y="817"/>
                  </a:lnTo>
                  <a:lnTo>
                    <a:pt x="370" y="814"/>
                  </a:lnTo>
                  <a:lnTo>
                    <a:pt x="370" y="817"/>
                  </a:lnTo>
                  <a:lnTo>
                    <a:pt x="370" y="810"/>
                  </a:lnTo>
                  <a:lnTo>
                    <a:pt x="373" y="810"/>
                  </a:lnTo>
                  <a:lnTo>
                    <a:pt x="373" y="817"/>
                  </a:lnTo>
                  <a:lnTo>
                    <a:pt x="373" y="817"/>
                  </a:lnTo>
                  <a:lnTo>
                    <a:pt x="373" y="810"/>
                  </a:lnTo>
                  <a:lnTo>
                    <a:pt x="373" y="817"/>
                  </a:lnTo>
                  <a:lnTo>
                    <a:pt x="373" y="810"/>
                  </a:lnTo>
                  <a:lnTo>
                    <a:pt x="373" y="810"/>
                  </a:lnTo>
                  <a:lnTo>
                    <a:pt x="373" y="817"/>
                  </a:lnTo>
                  <a:lnTo>
                    <a:pt x="373" y="810"/>
                  </a:lnTo>
                  <a:lnTo>
                    <a:pt x="373" y="817"/>
                  </a:lnTo>
                  <a:lnTo>
                    <a:pt x="373" y="817"/>
                  </a:lnTo>
                  <a:lnTo>
                    <a:pt x="373" y="807"/>
                  </a:lnTo>
                  <a:lnTo>
                    <a:pt x="373" y="810"/>
                  </a:lnTo>
                  <a:lnTo>
                    <a:pt x="373" y="820"/>
                  </a:lnTo>
                  <a:lnTo>
                    <a:pt x="373" y="817"/>
                  </a:lnTo>
                  <a:lnTo>
                    <a:pt x="373" y="810"/>
                  </a:lnTo>
                  <a:lnTo>
                    <a:pt x="377" y="810"/>
                  </a:lnTo>
                  <a:lnTo>
                    <a:pt x="377" y="814"/>
                  </a:lnTo>
                  <a:lnTo>
                    <a:pt x="377" y="820"/>
                  </a:lnTo>
                  <a:lnTo>
                    <a:pt x="377" y="797"/>
                  </a:lnTo>
                  <a:lnTo>
                    <a:pt x="377" y="780"/>
                  </a:lnTo>
                  <a:lnTo>
                    <a:pt x="377" y="807"/>
                  </a:lnTo>
                  <a:lnTo>
                    <a:pt x="377" y="807"/>
                  </a:lnTo>
                  <a:lnTo>
                    <a:pt x="377" y="817"/>
                  </a:lnTo>
                  <a:lnTo>
                    <a:pt x="377" y="814"/>
                  </a:lnTo>
                  <a:lnTo>
                    <a:pt x="377" y="746"/>
                  </a:lnTo>
                  <a:lnTo>
                    <a:pt x="377" y="676"/>
                  </a:lnTo>
                  <a:lnTo>
                    <a:pt x="377" y="800"/>
                  </a:lnTo>
                  <a:lnTo>
                    <a:pt x="377" y="800"/>
                  </a:lnTo>
                  <a:lnTo>
                    <a:pt x="377" y="814"/>
                  </a:lnTo>
                  <a:lnTo>
                    <a:pt x="377" y="814"/>
                  </a:lnTo>
                  <a:lnTo>
                    <a:pt x="377" y="699"/>
                  </a:lnTo>
                  <a:lnTo>
                    <a:pt x="380" y="524"/>
                  </a:lnTo>
                  <a:lnTo>
                    <a:pt x="380" y="773"/>
                  </a:lnTo>
                  <a:lnTo>
                    <a:pt x="380" y="773"/>
                  </a:lnTo>
                  <a:lnTo>
                    <a:pt x="380" y="810"/>
                  </a:lnTo>
                  <a:lnTo>
                    <a:pt x="380" y="810"/>
                  </a:lnTo>
                  <a:lnTo>
                    <a:pt x="380" y="672"/>
                  </a:lnTo>
                  <a:lnTo>
                    <a:pt x="380" y="380"/>
                  </a:lnTo>
                  <a:lnTo>
                    <a:pt x="380" y="719"/>
                  </a:lnTo>
                  <a:lnTo>
                    <a:pt x="380" y="719"/>
                  </a:lnTo>
                  <a:lnTo>
                    <a:pt x="380" y="803"/>
                  </a:lnTo>
                  <a:lnTo>
                    <a:pt x="380" y="807"/>
                  </a:lnTo>
                  <a:lnTo>
                    <a:pt x="380" y="699"/>
                  </a:lnTo>
                  <a:lnTo>
                    <a:pt x="380" y="400"/>
                  </a:lnTo>
                  <a:lnTo>
                    <a:pt x="380" y="703"/>
                  </a:lnTo>
                  <a:lnTo>
                    <a:pt x="383" y="703"/>
                  </a:lnTo>
                  <a:lnTo>
                    <a:pt x="383" y="803"/>
                  </a:lnTo>
                  <a:lnTo>
                    <a:pt x="383" y="807"/>
                  </a:lnTo>
                  <a:lnTo>
                    <a:pt x="383" y="736"/>
                  </a:lnTo>
                  <a:lnTo>
                    <a:pt x="383" y="736"/>
                  </a:lnTo>
                  <a:lnTo>
                    <a:pt x="383" y="558"/>
                  </a:lnTo>
                  <a:lnTo>
                    <a:pt x="383" y="723"/>
                  </a:lnTo>
                  <a:lnTo>
                    <a:pt x="383" y="803"/>
                  </a:lnTo>
                  <a:lnTo>
                    <a:pt x="383" y="807"/>
                  </a:lnTo>
                  <a:lnTo>
                    <a:pt x="383" y="780"/>
                  </a:lnTo>
                  <a:lnTo>
                    <a:pt x="383" y="780"/>
                  </a:lnTo>
                  <a:lnTo>
                    <a:pt x="383" y="689"/>
                  </a:lnTo>
                  <a:lnTo>
                    <a:pt x="383" y="773"/>
                  </a:lnTo>
                  <a:lnTo>
                    <a:pt x="383" y="807"/>
                  </a:lnTo>
                  <a:lnTo>
                    <a:pt x="383" y="803"/>
                  </a:lnTo>
                  <a:lnTo>
                    <a:pt x="383" y="797"/>
                  </a:lnTo>
                  <a:lnTo>
                    <a:pt x="387" y="800"/>
                  </a:lnTo>
                  <a:lnTo>
                    <a:pt x="387" y="763"/>
                  </a:lnTo>
                  <a:lnTo>
                    <a:pt x="387" y="787"/>
                  </a:lnTo>
                  <a:lnTo>
                    <a:pt x="387" y="810"/>
                  </a:lnTo>
                  <a:lnTo>
                    <a:pt x="387" y="800"/>
                  </a:lnTo>
                  <a:lnTo>
                    <a:pt x="387" y="807"/>
                  </a:lnTo>
                  <a:lnTo>
                    <a:pt x="387" y="807"/>
                  </a:lnTo>
                  <a:lnTo>
                    <a:pt x="387" y="793"/>
                  </a:lnTo>
                  <a:lnTo>
                    <a:pt x="387" y="803"/>
                  </a:lnTo>
                  <a:lnTo>
                    <a:pt x="387" y="814"/>
                  </a:lnTo>
                  <a:lnTo>
                    <a:pt x="387" y="814"/>
                  </a:lnTo>
                  <a:lnTo>
                    <a:pt x="387" y="800"/>
                  </a:lnTo>
                  <a:lnTo>
                    <a:pt x="387" y="814"/>
                  </a:lnTo>
                  <a:lnTo>
                    <a:pt x="387" y="803"/>
                  </a:lnTo>
                  <a:lnTo>
                    <a:pt x="387" y="803"/>
                  </a:lnTo>
                  <a:lnTo>
                    <a:pt x="387" y="814"/>
                  </a:lnTo>
                  <a:lnTo>
                    <a:pt x="390" y="807"/>
                  </a:lnTo>
                  <a:lnTo>
                    <a:pt x="390" y="820"/>
                  </a:lnTo>
                  <a:lnTo>
                    <a:pt x="390" y="820"/>
                  </a:lnTo>
                  <a:lnTo>
                    <a:pt x="390" y="807"/>
                  </a:lnTo>
                  <a:lnTo>
                    <a:pt x="390" y="814"/>
                  </a:lnTo>
                  <a:lnTo>
                    <a:pt x="390" y="810"/>
                  </a:lnTo>
                  <a:lnTo>
                    <a:pt x="390" y="814"/>
                  </a:lnTo>
                  <a:lnTo>
                    <a:pt x="390" y="807"/>
                  </a:lnTo>
                  <a:lnTo>
                    <a:pt x="390" y="814"/>
                  </a:lnTo>
                  <a:lnTo>
                    <a:pt x="390" y="807"/>
                  </a:lnTo>
                  <a:lnTo>
                    <a:pt x="390" y="810"/>
                  </a:lnTo>
                  <a:lnTo>
                    <a:pt x="390" y="814"/>
                  </a:lnTo>
                  <a:lnTo>
                    <a:pt x="390" y="817"/>
                  </a:lnTo>
                  <a:lnTo>
                    <a:pt x="390" y="810"/>
                  </a:lnTo>
                  <a:lnTo>
                    <a:pt x="390" y="817"/>
                  </a:lnTo>
                  <a:lnTo>
                    <a:pt x="390" y="807"/>
                  </a:lnTo>
                  <a:lnTo>
                    <a:pt x="393" y="817"/>
                  </a:lnTo>
                  <a:lnTo>
                    <a:pt x="393" y="810"/>
                  </a:lnTo>
                  <a:lnTo>
                    <a:pt x="393" y="810"/>
                  </a:lnTo>
                  <a:lnTo>
                    <a:pt x="393" y="820"/>
                  </a:lnTo>
                  <a:lnTo>
                    <a:pt x="393" y="820"/>
                  </a:lnTo>
                  <a:lnTo>
                    <a:pt x="393" y="810"/>
                  </a:lnTo>
                  <a:lnTo>
                    <a:pt x="393" y="810"/>
                  </a:lnTo>
                  <a:lnTo>
                    <a:pt x="393" y="814"/>
                  </a:lnTo>
                  <a:lnTo>
                    <a:pt x="393" y="814"/>
                  </a:lnTo>
                  <a:lnTo>
                    <a:pt x="393" y="807"/>
                  </a:lnTo>
                  <a:lnTo>
                    <a:pt x="393" y="810"/>
                  </a:lnTo>
                  <a:lnTo>
                    <a:pt x="393" y="817"/>
                  </a:lnTo>
                  <a:lnTo>
                    <a:pt x="393" y="814"/>
                  </a:lnTo>
                  <a:lnTo>
                    <a:pt x="393" y="807"/>
                  </a:lnTo>
                  <a:lnTo>
                    <a:pt x="393" y="810"/>
                  </a:lnTo>
                  <a:lnTo>
                    <a:pt x="393" y="814"/>
                  </a:lnTo>
                  <a:lnTo>
                    <a:pt x="397" y="817"/>
                  </a:lnTo>
                  <a:lnTo>
                    <a:pt x="397" y="807"/>
                  </a:lnTo>
                  <a:lnTo>
                    <a:pt x="397" y="817"/>
                  </a:lnTo>
                  <a:lnTo>
                    <a:pt x="397" y="810"/>
                  </a:lnTo>
                  <a:lnTo>
                    <a:pt x="397" y="807"/>
                  </a:lnTo>
                  <a:lnTo>
                    <a:pt x="397" y="817"/>
                  </a:lnTo>
                  <a:lnTo>
                    <a:pt x="397" y="817"/>
                  </a:lnTo>
                  <a:lnTo>
                    <a:pt x="397" y="810"/>
                  </a:lnTo>
                  <a:lnTo>
                    <a:pt x="397" y="817"/>
                  </a:lnTo>
                  <a:lnTo>
                    <a:pt x="397" y="810"/>
                  </a:lnTo>
                  <a:lnTo>
                    <a:pt x="397" y="810"/>
                  </a:lnTo>
                  <a:lnTo>
                    <a:pt x="397" y="817"/>
                  </a:lnTo>
                  <a:lnTo>
                    <a:pt x="397" y="817"/>
                  </a:lnTo>
                  <a:lnTo>
                    <a:pt x="397" y="803"/>
                  </a:lnTo>
                  <a:lnTo>
                    <a:pt x="397" y="803"/>
                  </a:lnTo>
                  <a:lnTo>
                    <a:pt x="397" y="814"/>
                  </a:lnTo>
                  <a:lnTo>
                    <a:pt x="400" y="807"/>
                  </a:lnTo>
                  <a:lnTo>
                    <a:pt x="400" y="817"/>
                  </a:lnTo>
                  <a:lnTo>
                    <a:pt x="400" y="817"/>
                  </a:lnTo>
                  <a:lnTo>
                    <a:pt x="400" y="807"/>
                  </a:lnTo>
                  <a:lnTo>
                    <a:pt x="400" y="814"/>
                  </a:lnTo>
                  <a:lnTo>
                    <a:pt x="400" y="810"/>
                  </a:lnTo>
                  <a:lnTo>
                    <a:pt x="400" y="807"/>
                  </a:lnTo>
                  <a:lnTo>
                    <a:pt x="400" y="814"/>
                  </a:lnTo>
                  <a:lnTo>
                    <a:pt x="400" y="807"/>
                  </a:lnTo>
                  <a:lnTo>
                    <a:pt x="400" y="814"/>
                  </a:lnTo>
                  <a:lnTo>
                    <a:pt x="400" y="810"/>
                  </a:lnTo>
                  <a:lnTo>
                    <a:pt x="400" y="817"/>
                  </a:lnTo>
                  <a:lnTo>
                    <a:pt x="400" y="817"/>
                  </a:lnTo>
                  <a:lnTo>
                    <a:pt x="400" y="810"/>
                  </a:lnTo>
                  <a:lnTo>
                    <a:pt x="400" y="817"/>
                  </a:lnTo>
                  <a:lnTo>
                    <a:pt x="400" y="807"/>
                  </a:lnTo>
                  <a:lnTo>
                    <a:pt x="403" y="817"/>
                  </a:lnTo>
                  <a:lnTo>
                    <a:pt x="403" y="810"/>
                  </a:lnTo>
                  <a:lnTo>
                    <a:pt x="403" y="817"/>
                  </a:lnTo>
                  <a:lnTo>
                    <a:pt x="403" y="807"/>
                  </a:lnTo>
                  <a:lnTo>
                    <a:pt x="403" y="814"/>
                  </a:lnTo>
                  <a:lnTo>
                    <a:pt x="403" y="807"/>
                  </a:lnTo>
                  <a:lnTo>
                    <a:pt x="403" y="810"/>
                  </a:lnTo>
                  <a:lnTo>
                    <a:pt x="403" y="814"/>
                  </a:lnTo>
                  <a:lnTo>
                    <a:pt x="403" y="814"/>
                  </a:lnTo>
                  <a:lnTo>
                    <a:pt x="403" y="810"/>
                  </a:lnTo>
                  <a:lnTo>
                    <a:pt x="403" y="814"/>
                  </a:lnTo>
                  <a:lnTo>
                    <a:pt x="403" y="807"/>
                  </a:lnTo>
                  <a:lnTo>
                    <a:pt x="403" y="807"/>
                  </a:lnTo>
                  <a:lnTo>
                    <a:pt x="403" y="817"/>
                  </a:lnTo>
                  <a:lnTo>
                    <a:pt x="407" y="817"/>
                  </a:lnTo>
                  <a:lnTo>
                    <a:pt x="407" y="810"/>
                  </a:lnTo>
                  <a:lnTo>
                    <a:pt x="407" y="810"/>
                  </a:lnTo>
                  <a:lnTo>
                    <a:pt x="407" y="814"/>
                  </a:lnTo>
                  <a:lnTo>
                    <a:pt x="407" y="817"/>
                  </a:lnTo>
                  <a:lnTo>
                    <a:pt x="407" y="807"/>
                  </a:lnTo>
                  <a:lnTo>
                    <a:pt x="407" y="807"/>
                  </a:lnTo>
                  <a:lnTo>
                    <a:pt x="407" y="817"/>
                  </a:lnTo>
                  <a:lnTo>
                    <a:pt x="407" y="814"/>
                  </a:lnTo>
                  <a:lnTo>
                    <a:pt x="407" y="807"/>
                  </a:lnTo>
                  <a:lnTo>
                    <a:pt x="407" y="814"/>
                  </a:lnTo>
                  <a:lnTo>
                    <a:pt x="407" y="807"/>
                  </a:lnTo>
                  <a:lnTo>
                    <a:pt x="407" y="817"/>
                  </a:lnTo>
                  <a:lnTo>
                    <a:pt x="407" y="810"/>
                  </a:lnTo>
                  <a:lnTo>
                    <a:pt x="407" y="817"/>
                  </a:lnTo>
                  <a:lnTo>
                    <a:pt x="407" y="810"/>
                  </a:lnTo>
                  <a:lnTo>
                    <a:pt x="410" y="810"/>
                  </a:lnTo>
                  <a:lnTo>
                    <a:pt x="410" y="814"/>
                  </a:lnTo>
                  <a:lnTo>
                    <a:pt x="410" y="807"/>
                  </a:lnTo>
                  <a:lnTo>
                    <a:pt x="410" y="814"/>
                  </a:lnTo>
                  <a:lnTo>
                    <a:pt x="410" y="814"/>
                  </a:lnTo>
                  <a:lnTo>
                    <a:pt x="410" y="807"/>
                  </a:lnTo>
                  <a:lnTo>
                    <a:pt x="410" y="803"/>
                  </a:lnTo>
                  <a:lnTo>
                    <a:pt x="410" y="817"/>
                  </a:lnTo>
                  <a:lnTo>
                    <a:pt x="410" y="817"/>
                  </a:lnTo>
                  <a:lnTo>
                    <a:pt x="410" y="807"/>
                  </a:lnTo>
                  <a:lnTo>
                    <a:pt x="410" y="807"/>
                  </a:lnTo>
                  <a:lnTo>
                    <a:pt x="410" y="817"/>
                  </a:lnTo>
                  <a:lnTo>
                    <a:pt x="410" y="814"/>
                  </a:lnTo>
                  <a:lnTo>
                    <a:pt x="410" y="807"/>
                  </a:lnTo>
                  <a:lnTo>
                    <a:pt x="410" y="814"/>
                  </a:lnTo>
                  <a:lnTo>
                    <a:pt x="410" y="807"/>
                  </a:lnTo>
                  <a:lnTo>
                    <a:pt x="414" y="814"/>
                  </a:lnTo>
                  <a:lnTo>
                    <a:pt x="414" y="810"/>
                  </a:lnTo>
                  <a:lnTo>
                    <a:pt x="414" y="807"/>
                  </a:lnTo>
                  <a:lnTo>
                    <a:pt x="414" y="814"/>
                  </a:lnTo>
                  <a:lnTo>
                    <a:pt x="414" y="807"/>
                  </a:lnTo>
                  <a:lnTo>
                    <a:pt x="414" y="814"/>
                  </a:lnTo>
                  <a:lnTo>
                    <a:pt x="414" y="817"/>
                  </a:lnTo>
                  <a:lnTo>
                    <a:pt x="414" y="810"/>
                  </a:lnTo>
                  <a:lnTo>
                    <a:pt x="414" y="807"/>
                  </a:lnTo>
                  <a:lnTo>
                    <a:pt x="414" y="814"/>
                  </a:lnTo>
                  <a:lnTo>
                    <a:pt x="414" y="817"/>
                  </a:lnTo>
                  <a:lnTo>
                    <a:pt x="414" y="807"/>
                  </a:lnTo>
                  <a:lnTo>
                    <a:pt x="414" y="807"/>
                  </a:lnTo>
                  <a:lnTo>
                    <a:pt x="414" y="814"/>
                  </a:lnTo>
                  <a:lnTo>
                    <a:pt x="414" y="807"/>
                  </a:lnTo>
                  <a:lnTo>
                    <a:pt x="414" y="817"/>
                  </a:lnTo>
                  <a:lnTo>
                    <a:pt x="417" y="817"/>
                  </a:lnTo>
                  <a:lnTo>
                    <a:pt x="417" y="807"/>
                  </a:lnTo>
                  <a:lnTo>
                    <a:pt x="417" y="814"/>
                  </a:lnTo>
                  <a:lnTo>
                    <a:pt x="417" y="807"/>
                  </a:lnTo>
                  <a:lnTo>
                    <a:pt x="417" y="807"/>
                  </a:lnTo>
                  <a:lnTo>
                    <a:pt x="417" y="814"/>
                  </a:lnTo>
                  <a:lnTo>
                    <a:pt x="417" y="807"/>
                  </a:lnTo>
                  <a:lnTo>
                    <a:pt x="417" y="814"/>
                  </a:lnTo>
                  <a:lnTo>
                    <a:pt x="417" y="810"/>
                  </a:lnTo>
                  <a:lnTo>
                    <a:pt x="417" y="807"/>
                  </a:lnTo>
                  <a:lnTo>
                    <a:pt x="417" y="807"/>
                  </a:lnTo>
                  <a:lnTo>
                    <a:pt x="417" y="814"/>
                  </a:lnTo>
                  <a:lnTo>
                    <a:pt x="417" y="814"/>
                  </a:lnTo>
                  <a:lnTo>
                    <a:pt x="417" y="807"/>
                  </a:lnTo>
                  <a:lnTo>
                    <a:pt x="417" y="803"/>
                  </a:lnTo>
                  <a:lnTo>
                    <a:pt x="417" y="814"/>
                  </a:lnTo>
                  <a:lnTo>
                    <a:pt x="420" y="814"/>
                  </a:lnTo>
                  <a:lnTo>
                    <a:pt x="420" y="807"/>
                  </a:lnTo>
                  <a:lnTo>
                    <a:pt x="420" y="814"/>
                  </a:lnTo>
                  <a:lnTo>
                    <a:pt x="420" y="807"/>
                  </a:lnTo>
                  <a:lnTo>
                    <a:pt x="420" y="814"/>
                  </a:lnTo>
                  <a:lnTo>
                    <a:pt x="420" y="803"/>
                  </a:lnTo>
                  <a:lnTo>
                    <a:pt x="420" y="814"/>
                  </a:lnTo>
                  <a:lnTo>
                    <a:pt x="420" y="807"/>
                  </a:lnTo>
                  <a:lnTo>
                    <a:pt x="420" y="814"/>
                  </a:lnTo>
                  <a:lnTo>
                    <a:pt x="420" y="807"/>
                  </a:lnTo>
                  <a:lnTo>
                    <a:pt x="420" y="814"/>
                  </a:lnTo>
                  <a:lnTo>
                    <a:pt x="420" y="807"/>
                  </a:lnTo>
                  <a:lnTo>
                    <a:pt x="420" y="807"/>
                  </a:lnTo>
                  <a:lnTo>
                    <a:pt x="420" y="814"/>
                  </a:lnTo>
                  <a:lnTo>
                    <a:pt x="424" y="807"/>
                  </a:lnTo>
                  <a:lnTo>
                    <a:pt x="424" y="814"/>
                  </a:lnTo>
                  <a:lnTo>
                    <a:pt x="424" y="814"/>
                  </a:lnTo>
                  <a:lnTo>
                    <a:pt x="424" y="807"/>
                  </a:lnTo>
                  <a:lnTo>
                    <a:pt x="424" y="817"/>
                  </a:lnTo>
                  <a:lnTo>
                    <a:pt x="424" y="807"/>
                  </a:lnTo>
                  <a:lnTo>
                    <a:pt x="424" y="807"/>
                  </a:lnTo>
                  <a:lnTo>
                    <a:pt x="424" y="814"/>
                  </a:lnTo>
                  <a:lnTo>
                    <a:pt x="424" y="807"/>
                  </a:lnTo>
                  <a:lnTo>
                    <a:pt x="424" y="814"/>
                  </a:lnTo>
                  <a:lnTo>
                    <a:pt x="424" y="814"/>
                  </a:lnTo>
                  <a:lnTo>
                    <a:pt x="424" y="807"/>
                  </a:lnTo>
                  <a:lnTo>
                    <a:pt x="424" y="817"/>
                  </a:lnTo>
                  <a:lnTo>
                    <a:pt x="424" y="807"/>
                  </a:lnTo>
                  <a:lnTo>
                    <a:pt x="424" y="814"/>
                  </a:lnTo>
                  <a:lnTo>
                    <a:pt x="424" y="807"/>
                  </a:lnTo>
                  <a:lnTo>
                    <a:pt x="427" y="814"/>
                  </a:lnTo>
                  <a:lnTo>
                    <a:pt x="427" y="810"/>
                  </a:lnTo>
                  <a:lnTo>
                    <a:pt x="427" y="814"/>
                  </a:lnTo>
                  <a:lnTo>
                    <a:pt x="427" y="807"/>
                  </a:lnTo>
                  <a:lnTo>
                    <a:pt x="427" y="814"/>
                  </a:lnTo>
                  <a:lnTo>
                    <a:pt x="427" y="810"/>
                  </a:lnTo>
                  <a:lnTo>
                    <a:pt x="427" y="817"/>
                  </a:lnTo>
                  <a:lnTo>
                    <a:pt x="427" y="807"/>
                  </a:lnTo>
                  <a:lnTo>
                    <a:pt x="427" y="810"/>
                  </a:lnTo>
                  <a:lnTo>
                    <a:pt x="427" y="814"/>
                  </a:lnTo>
                  <a:lnTo>
                    <a:pt x="427" y="814"/>
                  </a:lnTo>
                  <a:lnTo>
                    <a:pt x="427" y="807"/>
                  </a:lnTo>
                  <a:lnTo>
                    <a:pt x="427" y="817"/>
                  </a:lnTo>
                  <a:lnTo>
                    <a:pt x="427" y="810"/>
                  </a:lnTo>
                  <a:lnTo>
                    <a:pt x="427" y="814"/>
                  </a:lnTo>
                  <a:lnTo>
                    <a:pt x="427" y="807"/>
                  </a:lnTo>
                  <a:lnTo>
                    <a:pt x="430" y="814"/>
                  </a:lnTo>
                  <a:lnTo>
                    <a:pt x="430" y="810"/>
                  </a:lnTo>
                  <a:lnTo>
                    <a:pt x="430" y="817"/>
                  </a:lnTo>
                  <a:lnTo>
                    <a:pt x="430" y="803"/>
                  </a:lnTo>
                  <a:lnTo>
                    <a:pt x="430" y="807"/>
                  </a:lnTo>
                  <a:lnTo>
                    <a:pt x="430" y="817"/>
                  </a:lnTo>
                  <a:lnTo>
                    <a:pt x="430" y="814"/>
                  </a:lnTo>
                  <a:lnTo>
                    <a:pt x="430" y="810"/>
                  </a:lnTo>
                  <a:lnTo>
                    <a:pt x="430" y="817"/>
                  </a:lnTo>
                  <a:lnTo>
                    <a:pt x="430" y="810"/>
                  </a:lnTo>
                  <a:lnTo>
                    <a:pt x="430" y="817"/>
                  </a:lnTo>
                  <a:lnTo>
                    <a:pt x="430" y="807"/>
                  </a:lnTo>
                  <a:lnTo>
                    <a:pt x="430" y="814"/>
                  </a:lnTo>
                  <a:lnTo>
                    <a:pt x="430" y="810"/>
                  </a:lnTo>
                  <a:lnTo>
                    <a:pt x="430" y="817"/>
                  </a:lnTo>
                  <a:lnTo>
                    <a:pt x="430" y="810"/>
                  </a:lnTo>
                  <a:lnTo>
                    <a:pt x="434" y="810"/>
                  </a:lnTo>
                  <a:lnTo>
                    <a:pt x="434" y="817"/>
                  </a:lnTo>
                  <a:lnTo>
                    <a:pt x="434" y="817"/>
                  </a:lnTo>
                  <a:lnTo>
                    <a:pt x="434" y="810"/>
                  </a:lnTo>
                  <a:lnTo>
                    <a:pt x="434" y="814"/>
                  </a:lnTo>
                  <a:lnTo>
                    <a:pt x="434" y="807"/>
                  </a:lnTo>
                  <a:lnTo>
                    <a:pt x="434" y="814"/>
                  </a:lnTo>
                  <a:lnTo>
                    <a:pt x="434" y="807"/>
                  </a:lnTo>
                  <a:lnTo>
                    <a:pt x="434" y="807"/>
                  </a:lnTo>
                  <a:lnTo>
                    <a:pt x="434" y="814"/>
                  </a:lnTo>
                  <a:lnTo>
                    <a:pt x="434" y="810"/>
                  </a:lnTo>
                  <a:lnTo>
                    <a:pt x="434" y="817"/>
                  </a:lnTo>
                  <a:lnTo>
                    <a:pt x="434" y="807"/>
                  </a:lnTo>
                  <a:lnTo>
                    <a:pt x="434" y="817"/>
                  </a:lnTo>
                  <a:lnTo>
                    <a:pt x="434" y="814"/>
                  </a:lnTo>
                  <a:lnTo>
                    <a:pt x="434" y="807"/>
                  </a:lnTo>
                  <a:lnTo>
                    <a:pt x="437" y="817"/>
                  </a:lnTo>
                  <a:lnTo>
                    <a:pt x="437" y="810"/>
                  </a:lnTo>
                  <a:lnTo>
                    <a:pt x="437" y="817"/>
                  </a:lnTo>
                  <a:lnTo>
                    <a:pt x="437" y="807"/>
                  </a:lnTo>
                  <a:lnTo>
                    <a:pt x="437" y="814"/>
                  </a:lnTo>
                  <a:lnTo>
                    <a:pt x="437" y="807"/>
                  </a:lnTo>
                  <a:lnTo>
                    <a:pt x="437" y="807"/>
                  </a:lnTo>
                  <a:lnTo>
                    <a:pt x="437" y="814"/>
                  </a:lnTo>
                  <a:lnTo>
                    <a:pt x="437" y="810"/>
                  </a:lnTo>
                  <a:lnTo>
                    <a:pt x="437" y="817"/>
                  </a:lnTo>
                  <a:lnTo>
                    <a:pt x="437" y="810"/>
                  </a:lnTo>
                  <a:lnTo>
                    <a:pt x="437" y="817"/>
                  </a:lnTo>
                  <a:lnTo>
                    <a:pt x="437" y="810"/>
                  </a:lnTo>
                  <a:lnTo>
                    <a:pt x="437" y="817"/>
                  </a:lnTo>
                  <a:lnTo>
                    <a:pt x="437" y="817"/>
                  </a:lnTo>
                  <a:lnTo>
                    <a:pt x="437" y="810"/>
                  </a:lnTo>
                  <a:lnTo>
                    <a:pt x="440" y="814"/>
                  </a:lnTo>
                  <a:lnTo>
                    <a:pt x="440" y="810"/>
                  </a:lnTo>
                  <a:lnTo>
                    <a:pt x="440" y="810"/>
                  </a:lnTo>
                  <a:lnTo>
                    <a:pt x="440" y="817"/>
                  </a:lnTo>
                  <a:lnTo>
                    <a:pt x="440" y="810"/>
                  </a:lnTo>
                  <a:lnTo>
                    <a:pt x="440" y="814"/>
                  </a:lnTo>
                  <a:lnTo>
                    <a:pt x="440" y="814"/>
                  </a:lnTo>
                  <a:lnTo>
                    <a:pt x="440" y="810"/>
                  </a:lnTo>
                  <a:lnTo>
                    <a:pt x="440" y="810"/>
                  </a:lnTo>
                  <a:lnTo>
                    <a:pt x="440" y="817"/>
                  </a:lnTo>
                  <a:lnTo>
                    <a:pt x="440" y="817"/>
                  </a:lnTo>
                  <a:lnTo>
                    <a:pt x="440" y="807"/>
                  </a:lnTo>
                  <a:lnTo>
                    <a:pt x="440" y="817"/>
                  </a:lnTo>
                  <a:lnTo>
                    <a:pt x="440" y="807"/>
                  </a:lnTo>
                  <a:lnTo>
                    <a:pt x="444" y="810"/>
                  </a:lnTo>
                  <a:lnTo>
                    <a:pt x="444" y="814"/>
                  </a:lnTo>
                  <a:lnTo>
                    <a:pt x="444" y="810"/>
                  </a:lnTo>
                  <a:lnTo>
                    <a:pt x="444" y="817"/>
                  </a:lnTo>
                  <a:lnTo>
                    <a:pt x="444" y="817"/>
                  </a:lnTo>
                  <a:lnTo>
                    <a:pt x="444" y="807"/>
                  </a:lnTo>
                  <a:lnTo>
                    <a:pt x="444" y="810"/>
                  </a:lnTo>
                  <a:lnTo>
                    <a:pt x="444" y="817"/>
                  </a:lnTo>
                  <a:lnTo>
                    <a:pt x="444" y="817"/>
                  </a:lnTo>
                  <a:lnTo>
                    <a:pt x="444" y="807"/>
                  </a:lnTo>
                  <a:lnTo>
                    <a:pt x="444" y="810"/>
                  </a:lnTo>
                  <a:lnTo>
                    <a:pt x="444" y="817"/>
                  </a:lnTo>
                  <a:lnTo>
                    <a:pt x="444" y="810"/>
                  </a:lnTo>
                  <a:lnTo>
                    <a:pt x="444" y="814"/>
                  </a:lnTo>
                  <a:lnTo>
                    <a:pt x="444" y="817"/>
                  </a:lnTo>
                  <a:lnTo>
                    <a:pt x="444" y="810"/>
                  </a:lnTo>
                  <a:lnTo>
                    <a:pt x="447" y="814"/>
                  </a:lnTo>
                  <a:lnTo>
                    <a:pt x="447" y="807"/>
                  </a:lnTo>
                  <a:lnTo>
                    <a:pt x="447" y="810"/>
                  </a:lnTo>
                  <a:lnTo>
                    <a:pt x="447" y="817"/>
                  </a:lnTo>
                  <a:lnTo>
                    <a:pt x="447" y="817"/>
                  </a:lnTo>
                  <a:lnTo>
                    <a:pt x="447" y="807"/>
                  </a:lnTo>
                  <a:lnTo>
                    <a:pt x="447" y="807"/>
                  </a:lnTo>
                  <a:lnTo>
                    <a:pt x="447" y="814"/>
                  </a:lnTo>
                  <a:lnTo>
                    <a:pt x="447" y="810"/>
                  </a:lnTo>
                  <a:lnTo>
                    <a:pt x="447" y="814"/>
                  </a:lnTo>
                  <a:lnTo>
                    <a:pt x="447" y="817"/>
                  </a:lnTo>
                  <a:lnTo>
                    <a:pt x="447" y="807"/>
                  </a:lnTo>
                  <a:lnTo>
                    <a:pt x="447" y="807"/>
                  </a:lnTo>
                  <a:lnTo>
                    <a:pt x="447" y="817"/>
                  </a:lnTo>
                  <a:lnTo>
                    <a:pt x="447" y="810"/>
                  </a:lnTo>
                  <a:lnTo>
                    <a:pt x="447" y="817"/>
                  </a:lnTo>
                  <a:lnTo>
                    <a:pt x="451" y="807"/>
                  </a:lnTo>
                  <a:lnTo>
                    <a:pt x="451" y="817"/>
                  </a:lnTo>
                  <a:lnTo>
                    <a:pt x="451" y="810"/>
                  </a:lnTo>
                  <a:lnTo>
                    <a:pt x="451" y="814"/>
                  </a:lnTo>
                  <a:lnTo>
                    <a:pt x="451" y="817"/>
                  </a:lnTo>
                  <a:lnTo>
                    <a:pt x="451" y="807"/>
                  </a:lnTo>
                  <a:lnTo>
                    <a:pt x="451" y="810"/>
                  </a:lnTo>
                  <a:lnTo>
                    <a:pt x="451" y="817"/>
                  </a:lnTo>
                  <a:lnTo>
                    <a:pt x="451" y="814"/>
                  </a:lnTo>
                  <a:lnTo>
                    <a:pt x="451" y="810"/>
                  </a:lnTo>
                  <a:lnTo>
                    <a:pt x="451" y="814"/>
                  </a:lnTo>
                  <a:lnTo>
                    <a:pt x="451" y="810"/>
                  </a:lnTo>
                  <a:lnTo>
                    <a:pt x="451" y="817"/>
                  </a:lnTo>
                  <a:lnTo>
                    <a:pt x="451" y="810"/>
                  </a:lnTo>
                  <a:lnTo>
                    <a:pt x="451" y="814"/>
                  </a:lnTo>
                  <a:lnTo>
                    <a:pt x="451" y="810"/>
                  </a:lnTo>
                  <a:lnTo>
                    <a:pt x="454" y="817"/>
                  </a:lnTo>
                  <a:lnTo>
                    <a:pt x="454" y="807"/>
                  </a:lnTo>
                  <a:lnTo>
                    <a:pt x="454" y="814"/>
                  </a:lnTo>
                  <a:lnTo>
                    <a:pt x="454" y="807"/>
                  </a:lnTo>
                  <a:lnTo>
                    <a:pt x="454" y="814"/>
                  </a:lnTo>
                  <a:lnTo>
                    <a:pt x="454" y="810"/>
                  </a:lnTo>
                  <a:lnTo>
                    <a:pt x="454" y="807"/>
                  </a:lnTo>
                  <a:lnTo>
                    <a:pt x="454" y="814"/>
                  </a:lnTo>
                  <a:lnTo>
                    <a:pt x="454" y="810"/>
                  </a:lnTo>
                  <a:lnTo>
                    <a:pt x="454" y="817"/>
                  </a:lnTo>
                  <a:lnTo>
                    <a:pt x="454" y="803"/>
                  </a:lnTo>
                  <a:lnTo>
                    <a:pt x="454" y="820"/>
                  </a:lnTo>
                  <a:lnTo>
                    <a:pt x="454" y="810"/>
                  </a:lnTo>
                  <a:lnTo>
                    <a:pt x="454" y="817"/>
                  </a:lnTo>
                  <a:lnTo>
                    <a:pt x="454" y="810"/>
                  </a:lnTo>
                  <a:lnTo>
                    <a:pt x="454" y="817"/>
                  </a:lnTo>
                  <a:lnTo>
                    <a:pt x="457" y="817"/>
                  </a:lnTo>
                  <a:lnTo>
                    <a:pt x="457" y="810"/>
                  </a:lnTo>
                  <a:lnTo>
                    <a:pt x="457" y="814"/>
                  </a:lnTo>
                  <a:lnTo>
                    <a:pt x="457" y="810"/>
                  </a:lnTo>
                  <a:lnTo>
                    <a:pt x="457" y="810"/>
                  </a:lnTo>
                  <a:lnTo>
                    <a:pt x="457" y="814"/>
                  </a:lnTo>
                  <a:lnTo>
                    <a:pt x="457" y="814"/>
                  </a:lnTo>
                  <a:lnTo>
                    <a:pt x="457" y="807"/>
                  </a:lnTo>
                  <a:lnTo>
                    <a:pt x="457" y="814"/>
                  </a:lnTo>
                  <a:lnTo>
                    <a:pt x="457" y="810"/>
                  </a:lnTo>
                  <a:lnTo>
                    <a:pt x="457" y="810"/>
                  </a:lnTo>
                  <a:lnTo>
                    <a:pt x="457" y="817"/>
                  </a:lnTo>
                  <a:lnTo>
                    <a:pt x="457" y="817"/>
                  </a:lnTo>
                  <a:lnTo>
                    <a:pt x="457" y="807"/>
                  </a:lnTo>
                  <a:lnTo>
                    <a:pt x="461" y="810"/>
                  </a:lnTo>
                  <a:lnTo>
                    <a:pt x="461" y="817"/>
                  </a:lnTo>
                  <a:lnTo>
                    <a:pt x="461" y="817"/>
                  </a:lnTo>
                  <a:lnTo>
                    <a:pt x="461" y="810"/>
                  </a:lnTo>
                  <a:lnTo>
                    <a:pt x="461" y="817"/>
                  </a:lnTo>
                  <a:lnTo>
                    <a:pt x="461" y="810"/>
                  </a:lnTo>
                  <a:lnTo>
                    <a:pt x="461" y="817"/>
                  </a:lnTo>
                  <a:lnTo>
                    <a:pt x="461" y="810"/>
                  </a:lnTo>
                  <a:lnTo>
                    <a:pt x="461" y="810"/>
                  </a:lnTo>
                  <a:lnTo>
                    <a:pt x="461" y="817"/>
                  </a:lnTo>
                  <a:lnTo>
                    <a:pt x="461" y="807"/>
                  </a:lnTo>
                  <a:lnTo>
                    <a:pt x="461" y="814"/>
                  </a:lnTo>
                  <a:lnTo>
                    <a:pt x="461" y="810"/>
                  </a:lnTo>
                  <a:lnTo>
                    <a:pt x="461" y="817"/>
                  </a:lnTo>
                  <a:lnTo>
                    <a:pt x="461" y="814"/>
                  </a:lnTo>
                  <a:lnTo>
                    <a:pt x="461" y="810"/>
                  </a:lnTo>
                  <a:lnTo>
                    <a:pt x="464" y="810"/>
                  </a:lnTo>
                  <a:lnTo>
                    <a:pt x="464" y="817"/>
                  </a:lnTo>
                  <a:lnTo>
                    <a:pt x="464" y="814"/>
                  </a:lnTo>
                  <a:lnTo>
                    <a:pt x="464" y="810"/>
                  </a:lnTo>
                  <a:lnTo>
                    <a:pt x="464" y="817"/>
                  </a:lnTo>
                  <a:lnTo>
                    <a:pt x="464" y="810"/>
                  </a:lnTo>
                  <a:lnTo>
                    <a:pt x="464" y="814"/>
                  </a:lnTo>
                  <a:lnTo>
                    <a:pt x="464" y="807"/>
                  </a:lnTo>
                  <a:lnTo>
                    <a:pt x="464" y="814"/>
                  </a:lnTo>
                  <a:lnTo>
                    <a:pt x="464" y="807"/>
                  </a:lnTo>
                  <a:lnTo>
                    <a:pt x="464" y="807"/>
                  </a:lnTo>
                  <a:lnTo>
                    <a:pt x="464" y="814"/>
                  </a:lnTo>
                  <a:lnTo>
                    <a:pt x="464" y="817"/>
                  </a:lnTo>
                  <a:lnTo>
                    <a:pt x="464" y="810"/>
                  </a:lnTo>
                  <a:lnTo>
                    <a:pt x="464" y="814"/>
                  </a:lnTo>
                  <a:lnTo>
                    <a:pt x="464" y="807"/>
                  </a:lnTo>
                  <a:lnTo>
                    <a:pt x="467" y="810"/>
                  </a:lnTo>
                  <a:lnTo>
                    <a:pt x="467" y="817"/>
                  </a:lnTo>
                  <a:lnTo>
                    <a:pt x="467" y="810"/>
                  </a:lnTo>
                  <a:lnTo>
                    <a:pt x="467" y="814"/>
                  </a:lnTo>
                  <a:lnTo>
                    <a:pt x="467" y="814"/>
                  </a:lnTo>
                  <a:lnTo>
                    <a:pt x="467" y="810"/>
                  </a:lnTo>
                  <a:lnTo>
                    <a:pt x="467" y="817"/>
                  </a:lnTo>
                  <a:lnTo>
                    <a:pt x="467" y="807"/>
                  </a:lnTo>
                  <a:lnTo>
                    <a:pt x="467" y="817"/>
                  </a:lnTo>
                  <a:lnTo>
                    <a:pt x="467" y="807"/>
                  </a:lnTo>
                  <a:lnTo>
                    <a:pt x="467" y="817"/>
                  </a:lnTo>
                  <a:lnTo>
                    <a:pt x="467" y="807"/>
                  </a:lnTo>
                  <a:lnTo>
                    <a:pt x="467" y="814"/>
                  </a:lnTo>
                  <a:lnTo>
                    <a:pt x="467" y="810"/>
                  </a:lnTo>
                  <a:lnTo>
                    <a:pt x="467" y="810"/>
                  </a:lnTo>
                  <a:lnTo>
                    <a:pt x="467" y="814"/>
                  </a:lnTo>
                  <a:lnTo>
                    <a:pt x="471" y="814"/>
                  </a:lnTo>
                  <a:lnTo>
                    <a:pt x="471" y="807"/>
                  </a:lnTo>
                  <a:lnTo>
                    <a:pt x="471" y="807"/>
                  </a:lnTo>
                  <a:lnTo>
                    <a:pt x="471" y="814"/>
                  </a:lnTo>
                  <a:lnTo>
                    <a:pt x="471" y="817"/>
                  </a:lnTo>
                  <a:lnTo>
                    <a:pt x="471" y="807"/>
                  </a:lnTo>
                  <a:lnTo>
                    <a:pt x="471" y="807"/>
                  </a:lnTo>
                  <a:lnTo>
                    <a:pt x="471" y="814"/>
                  </a:lnTo>
                  <a:lnTo>
                    <a:pt x="471" y="810"/>
                  </a:lnTo>
                  <a:lnTo>
                    <a:pt x="471" y="817"/>
                  </a:lnTo>
                  <a:lnTo>
                    <a:pt x="471" y="817"/>
                  </a:lnTo>
                  <a:lnTo>
                    <a:pt x="471" y="810"/>
                  </a:lnTo>
                  <a:lnTo>
                    <a:pt x="471" y="814"/>
                  </a:lnTo>
                  <a:lnTo>
                    <a:pt x="471" y="810"/>
                  </a:lnTo>
                  <a:lnTo>
                    <a:pt x="474" y="814"/>
                  </a:lnTo>
                  <a:lnTo>
                    <a:pt x="474" y="810"/>
                  </a:lnTo>
                  <a:lnTo>
                    <a:pt x="474" y="814"/>
                  </a:lnTo>
                  <a:lnTo>
                    <a:pt x="474" y="810"/>
                  </a:lnTo>
                  <a:lnTo>
                    <a:pt x="474" y="814"/>
                  </a:lnTo>
                  <a:lnTo>
                    <a:pt x="474" y="807"/>
                  </a:lnTo>
                  <a:lnTo>
                    <a:pt x="474" y="814"/>
                  </a:lnTo>
                  <a:lnTo>
                    <a:pt x="474" y="807"/>
                  </a:lnTo>
                  <a:lnTo>
                    <a:pt x="474" y="817"/>
                  </a:lnTo>
                  <a:lnTo>
                    <a:pt x="474" y="810"/>
                  </a:lnTo>
                  <a:lnTo>
                    <a:pt x="474" y="810"/>
                  </a:lnTo>
                  <a:lnTo>
                    <a:pt x="474" y="817"/>
                  </a:lnTo>
                  <a:lnTo>
                    <a:pt x="474" y="807"/>
                  </a:lnTo>
                  <a:lnTo>
                    <a:pt x="474" y="817"/>
                  </a:lnTo>
                  <a:lnTo>
                    <a:pt x="474" y="807"/>
                  </a:lnTo>
                  <a:lnTo>
                    <a:pt x="474" y="820"/>
                  </a:lnTo>
                  <a:lnTo>
                    <a:pt x="477" y="817"/>
                  </a:lnTo>
                  <a:lnTo>
                    <a:pt x="477" y="807"/>
                  </a:lnTo>
                  <a:lnTo>
                    <a:pt x="477" y="807"/>
                  </a:lnTo>
                  <a:lnTo>
                    <a:pt x="477" y="814"/>
                  </a:lnTo>
                  <a:lnTo>
                    <a:pt x="477" y="807"/>
                  </a:lnTo>
                  <a:lnTo>
                    <a:pt x="477" y="814"/>
                  </a:lnTo>
                  <a:lnTo>
                    <a:pt x="477" y="814"/>
                  </a:lnTo>
                  <a:lnTo>
                    <a:pt x="477" y="807"/>
                  </a:lnTo>
                  <a:lnTo>
                    <a:pt x="477" y="807"/>
                  </a:lnTo>
                  <a:lnTo>
                    <a:pt x="477" y="817"/>
                  </a:lnTo>
                  <a:lnTo>
                    <a:pt x="477" y="817"/>
                  </a:lnTo>
                  <a:lnTo>
                    <a:pt x="477" y="810"/>
                  </a:lnTo>
                  <a:lnTo>
                    <a:pt x="477" y="810"/>
                  </a:lnTo>
                  <a:lnTo>
                    <a:pt x="477" y="817"/>
                  </a:lnTo>
                  <a:lnTo>
                    <a:pt x="477" y="810"/>
                  </a:lnTo>
                  <a:lnTo>
                    <a:pt x="477" y="817"/>
                  </a:lnTo>
                  <a:lnTo>
                    <a:pt x="481" y="817"/>
                  </a:lnTo>
                  <a:lnTo>
                    <a:pt x="481" y="810"/>
                  </a:lnTo>
                  <a:lnTo>
                    <a:pt x="481" y="810"/>
                  </a:lnTo>
                  <a:lnTo>
                    <a:pt x="481" y="817"/>
                  </a:lnTo>
                  <a:lnTo>
                    <a:pt x="481" y="810"/>
                  </a:lnTo>
                  <a:lnTo>
                    <a:pt x="481" y="817"/>
                  </a:lnTo>
                  <a:lnTo>
                    <a:pt x="481" y="807"/>
                  </a:lnTo>
                  <a:lnTo>
                    <a:pt x="481" y="817"/>
                  </a:lnTo>
                  <a:lnTo>
                    <a:pt x="481" y="817"/>
                  </a:lnTo>
                  <a:lnTo>
                    <a:pt x="481" y="810"/>
                  </a:lnTo>
                  <a:lnTo>
                    <a:pt x="481" y="817"/>
                  </a:lnTo>
                  <a:lnTo>
                    <a:pt x="481" y="810"/>
                  </a:lnTo>
                  <a:lnTo>
                    <a:pt x="481" y="817"/>
                  </a:lnTo>
                  <a:lnTo>
                    <a:pt x="481" y="810"/>
                  </a:lnTo>
                  <a:lnTo>
                    <a:pt x="481" y="814"/>
                  </a:lnTo>
                  <a:lnTo>
                    <a:pt x="481" y="810"/>
                  </a:lnTo>
                  <a:lnTo>
                    <a:pt x="484" y="817"/>
                  </a:lnTo>
                  <a:lnTo>
                    <a:pt x="484" y="810"/>
                  </a:lnTo>
                  <a:lnTo>
                    <a:pt x="484" y="810"/>
                  </a:lnTo>
                  <a:lnTo>
                    <a:pt x="484" y="817"/>
                  </a:lnTo>
                  <a:lnTo>
                    <a:pt x="484" y="817"/>
                  </a:lnTo>
                  <a:lnTo>
                    <a:pt x="484" y="807"/>
                  </a:lnTo>
                  <a:lnTo>
                    <a:pt x="484" y="814"/>
                  </a:lnTo>
                  <a:lnTo>
                    <a:pt x="484" y="810"/>
                  </a:lnTo>
                  <a:lnTo>
                    <a:pt x="484" y="810"/>
                  </a:lnTo>
                  <a:lnTo>
                    <a:pt x="484" y="817"/>
                  </a:lnTo>
                  <a:lnTo>
                    <a:pt x="484" y="814"/>
                  </a:lnTo>
                  <a:lnTo>
                    <a:pt x="484" y="810"/>
                  </a:lnTo>
                  <a:lnTo>
                    <a:pt x="484" y="810"/>
                  </a:lnTo>
                  <a:lnTo>
                    <a:pt x="484" y="817"/>
                  </a:lnTo>
                  <a:lnTo>
                    <a:pt x="488" y="810"/>
                  </a:lnTo>
                  <a:lnTo>
                    <a:pt x="488" y="817"/>
                  </a:lnTo>
                  <a:lnTo>
                    <a:pt x="488" y="817"/>
                  </a:lnTo>
                  <a:lnTo>
                    <a:pt x="488" y="807"/>
                  </a:lnTo>
                  <a:lnTo>
                    <a:pt x="488" y="810"/>
                  </a:lnTo>
                  <a:lnTo>
                    <a:pt x="488" y="817"/>
                  </a:lnTo>
                  <a:lnTo>
                    <a:pt x="488" y="817"/>
                  </a:lnTo>
                  <a:lnTo>
                    <a:pt x="488" y="810"/>
                  </a:lnTo>
                  <a:lnTo>
                    <a:pt x="488" y="814"/>
                  </a:lnTo>
                  <a:lnTo>
                    <a:pt x="488" y="803"/>
                  </a:lnTo>
                  <a:lnTo>
                    <a:pt x="488" y="810"/>
                  </a:lnTo>
                  <a:lnTo>
                    <a:pt x="488" y="817"/>
                  </a:lnTo>
                  <a:lnTo>
                    <a:pt x="488" y="817"/>
                  </a:lnTo>
                  <a:lnTo>
                    <a:pt x="488" y="807"/>
                  </a:lnTo>
                  <a:lnTo>
                    <a:pt x="488" y="810"/>
                  </a:lnTo>
                  <a:lnTo>
                    <a:pt x="488" y="817"/>
                  </a:lnTo>
                  <a:lnTo>
                    <a:pt x="491" y="810"/>
                  </a:lnTo>
                  <a:lnTo>
                    <a:pt x="491" y="817"/>
                  </a:lnTo>
                  <a:lnTo>
                    <a:pt x="491" y="820"/>
                  </a:lnTo>
                  <a:lnTo>
                    <a:pt x="491" y="810"/>
                  </a:lnTo>
                  <a:lnTo>
                    <a:pt x="491" y="814"/>
                  </a:lnTo>
                  <a:lnTo>
                    <a:pt x="491" y="807"/>
                  </a:lnTo>
                  <a:lnTo>
                    <a:pt x="491" y="807"/>
                  </a:lnTo>
                  <a:lnTo>
                    <a:pt x="491" y="817"/>
                  </a:lnTo>
                  <a:lnTo>
                    <a:pt x="491" y="817"/>
                  </a:lnTo>
                  <a:lnTo>
                    <a:pt x="491" y="810"/>
                  </a:lnTo>
                  <a:lnTo>
                    <a:pt x="491" y="810"/>
                  </a:lnTo>
                  <a:lnTo>
                    <a:pt x="491" y="817"/>
                  </a:lnTo>
                  <a:lnTo>
                    <a:pt x="491" y="817"/>
                  </a:lnTo>
                  <a:lnTo>
                    <a:pt x="491" y="810"/>
                  </a:lnTo>
                  <a:lnTo>
                    <a:pt x="491" y="807"/>
                  </a:lnTo>
                  <a:lnTo>
                    <a:pt x="491" y="817"/>
                  </a:lnTo>
                  <a:lnTo>
                    <a:pt x="494" y="810"/>
                  </a:lnTo>
                  <a:lnTo>
                    <a:pt x="494" y="817"/>
                  </a:lnTo>
                  <a:lnTo>
                    <a:pt x="494" y="817"/>
                  </a:lnTo>
                  <a:lnTo>
                    <a:pt x="494" y="810"/>
                  </a:lnTo>
                  <a:lnTo>
                    <a:pt x="494" y="817"/>
                  </a:lnTo>
                  <a:lnTo>
                    <a:pt x="494" y="810"/>
                  </a:lnTo>
                  <a:lnTo>
                    <a:pt x="494" y="810"/>
                  </a:lnTo>
                  <a:lnTo>
                    <a:pt x="494" y="817"/>
                  </a:lnTo>
                  <a:lnTo>
                    <a:pt x="494" y="807"/>
                  </a:lnTo>
                  <a:lnTo>
                    <a:pt x="494" y="817"/>
                  </a:lnTo>
                  <a:lnTo>
                    <a:pt x="494" y="810"/>
                  </a:lnTo>
                  <a:lnTo>
                    <a:pt x="494" y="817"/>
                  </a:lnTo>
                  <a:lnTo>
                    <a:pt x="494" y="814"/>
                  </a:lnTo>
                  <a:lnTo>
                    <a:pt x="494" y="810"/>
                  </a:lnTo>
                  <a:lnTo>
                    <a:pt x="494" y="817"/>
                  </a:lnTo>
                  <a:lnTo>
                    <a:pt x="494" y="810"/>
                  </a:lnTo>
                  <a:lnTo>
                    <a:pt x="498" y="817"/>
                  </a:lnTo>
                  <a:lnTo>
                    <a:pt x="498" y="807"/>
                  </a:lnTo>
                  <a:lnTo>
                    <a:pt x="498" y="817"/>
                  </a:lnTo>
                  <a:lnTo>
                    <a:pt x="498" y="807"/>
                  </a:lnTo>
                  <a:lnTo>
                    <a:pt x="498" y="820"/>
                  </a:lnTo>
                  <a:lnTo>
                    <a:pt x="498" y="807"/>
                  </a:lnTo>
                  <a:lnTo>
                    <a:pt x="498" y="807"/>
                  </a:lnTo>
                  <a:lnTo>
                    <a:pt x="498" y="814"/>
                  </a:lnTo>
                  <a:lnTo>
                    <a:pt x="498" y="814"/>
                  </a:lnTo>
                  <a:lnTo>
                    <a:pt x="498" y="810"/>
                  </a:lnTo>
                  <a:lnTo>
                    <a:pt x="498" y="810"/>
                  </a:lnTo>
                  <a:lnTo>
                    <a:pt x="498" y="820"/>
                  </a:lnTo>
                  <a:lnTo>
                    <a:pt x="498" y="817"/>
                  </a:lnTo>
                  <a:lnTo>
                    <a:pt x="498" y="807"/>
                  </a:lnTo>
                  <a:lnTo>
                    <a:pt x="501" y="814"/>
                  </a:lnTo>
                  <a:lnTo>
                    <a:pt x="501" y="807"/>
                  </a:lnTo>
                  <a:lnTo>
                    <a:pt x="501" y="817"/>
                  </a:lnTo>
                  <a:lnTo>
                    <a:pt x="501" y="810"/>
                  </a:lnTo>
                  <a:lnTo>
                    <a:pt x="501" y="817"/>
                  </a:lnTo>
                  <a:lnTo>
                    <a:pt x="501" y="807"/>
                  </a:lnTo>
                  <a:lnTo>
                    <a:pt x="501" y="807"/>
                  </a:lnTo>
                  <a:lnTo>
                    <a:pt x="501" y="814"/>
                  </a:lnTo>
                  <a:lnTo>
                    <a:pt x="501" y="814"/>
                  </a:lnTo>
                  <a:lnTo>
                    <a:pt x="501" y="810"/>
                  </a:lnTo>
                  <a:lnTo>
                    <a:pt x="501" y="814"/>
                  </a:lnTo>
                  <a:lnTo>
                    <a:pt x="501" y="807"/>
                  </a:lnTo>
                  <a:lnTo>
                    <a:pt x="501" y="807"/>
                  </a:lnTo>
                  <a:lnTo>
                    <a:pt x="501" y="814"/>
                  </a:lnTo>
                  <a:lnTo>
                    <a:pt x="501" y="807"/>
                  </a:lnTo>
                  <a:lnTo>
                    <a:pt x="501" y="817"/>
                  </a:lnTo>
                  <a:lnTo>
                    <a:pt x="504" y="817"/>
                  </a:lnTo>
                  <a:lnTo>
                    <a:pt x="504" y="803"/>
                  </a:lnTo>
                  <a:lnTo>
                    <a:pt x="504" y="814"/>
                  </a:lnTo>
                  <a:lnTo>
                    <a:pt x="504" y="807"/>
                  </a:lnTo>
                  <a:lnTo>
                    <a:pt x="504" y="807"/>
                  </a:lnTo>
                  <a:lnTo>
                    <a:pt x="504" y="817"/>
                  </a:lnTo>
                  <a:lnTo>
                    <a:pt x="504" y="817"/>
                  </a:lnTo>
                  <a:lnTo>
                    <a:pt x="504" y="807"/>
                  </a:lnTo>
                  <a:lnTo>
                    <a:pt x="504" y="810"/>
                  </a:lnTo>
                  <a:lnTo>
                    <a:pt x="504" y="814"/>
                  </a:lnTo>
                  <a:lnTo>
                    <a:pt x="504" y="807"/>
                  </a:lnTo>
                  <a:lnTo>
                    <a:pt x="504" y="820"/>
                  </a:lnTo>
                  <a:lnTo>
                    <a:pt x="504" y="814"/>
                  </a:lnTo>
                  <a:lnTo>
                    <a:pt x="504" y="810"/>
                  </a:lnTo>
                  <a:lnTo>
                    <a:pt x="504" y="820"/>
                  </a:lnTo>
                  <a:lnTo>
                    <a:pt x="504" y="807"/>
                  </a:lnTo>
                  <a:lnTo>
                    <a:pt x="508" y="810"/>
                  </a:lnTo>
                  <a:lnTo>
                    <a:pt x="508" y="817"/>
                  </a:lnTo>
                  <a:lnTo>
                    <a:pt x="508" y="817"/>
                  </a:lnTo>
                  <a:lnTo>
                    <a:pt x="508" y="810"/>
                  </a:lnTo>
                  <a:lnTo>
                    <a:pt x="508" y="810"/>
                  </a:lnTo>
                  <a:lnTo>
                    <a:pt x="508" y="817"/>
                  </a:lnTo>
                  <a:lnTo>
                    <a:pt x="508" y="817"/>
                  </a:lnTo>
                  <a:lnTo>
                    <a:pt x="508" y="807"/>
                  </a:lnTo>
                  <a:lnTo>
                    <a:pt x="508" y="820"/>
                  </a:lnTo>
                  <a:lnTo>
                    <a:pt x="508" y="810"/>
                  </a:lnTo>
                  <a:lnTo>
                    <a:pt x="508" y="810"/>
                  </a:lnTo>
                  <a:lnTo>
                    <a:pt x="508" y="814"/>
                  </a:lnTo>
                  <a:lnTo>
                    <a:pt x="508" y="817"/>
                  </a:lnTo>
                  <a:lnTo>
                    <a:pt x="508" y="810"/>
                  </a:lnTo>
                  <a:lnTo>
                    <a:pt x="508" y="817"/>
                  </a:lnTo>
                  <a:lnTo>
                    <a:pt x="508" y="810"/>
                  </a:lnTo>
                  <a:lnTo>
                    <a:pt x="511" y="807"/>
                  </a:lnTo>
                  <a:lnTo>
                    <a:pt x="511" y="817"/>
                  </a:lnTo>
                  <a:lnTo>
                    <a:pt x="511" y="817"/>
                  </a:lnTo>
                  <a:lnTo>
                    <a:pt x="511" y="810"/>
                  </a:lnTo>
                  <a:lnTo>
                    <a:pt x="511" y="814"/>
                  </a:lnTo>
                  <a:lnTo>
                    <a:pt x="511" y="810"/>
                  </a:lnTo>
                  <a:lnTo>
                    <a:pt x="511" y="810"/>
                  </a:lnTo>
                  <a:lnTo>
                    <a:pt x="511" y="780"/>
                  </a:lnTo>
                  <a:lnTo>
                    <a:pt x="511" y="803"/>
                  </a:lnTo>
                  <a:lnTo>
                    <a:pt x="511" y="814"/>
                  </a:lnTo>
                  <a:lnTo>
                    <a:pt x="511" y="814"/>
                  </a:lnTo>
                  <a:lnTo>
                    <a:pt x="511" y="790"/>
                  </a:lnTo>
                  <a:lnTo>
                    <a:pt x="511" y="790"/>
                  </a:lnTo>
                  <a:lnTo>
                    <a:pt x="511" y="713"/>
                  </a:lnTo>
                  <a:lnTo>
                    <a:pt x="514" y="783"/>
                  </a:lnTo>
                  <a:lnTo>
                    <a:pt x="514" y="817"/>
                  </a:lnTo>
                  <a:lnTo>
                    <a:pt x="514" y="814"/>
                  </a:lnTo>
                  <a:lnTo>
                    <a:pt x="514" y="763"/>
                  </a:lnTo>
                  <a:lnTo>
                    <a:pt x="514" y="763"/>
                  </a:lnTo>
                  <a:lnTo>
                    <a:pt x="514" y="615"/>
                  </a:lnTo>
                  <a:lnTo>
                    <a:pt x="514" y="746"/>
                  </a:lnTo>
                  <a:lnTo>
                    <a:pt x="514" y="807"/>
                  </a:lnTo>
                  <a:lnTo>
                    <a:pt x="514" y="810"/>
                  </a:lnTo>
                  <a:lnTo>
                    <a:pt x="514" y="733"/>
                  </a:lnTo>
                  <a:lnTo>
                    <a:pt x="514" y="733"/>
                  </a:lnTo>
                  <a:lnTo>
                    <a:pt x="514" y="507"/>
                  </a:lnTo>
                  <a:lnTo>
                    <a:pt x="514" y="729"/>
                  </a:lnTo>
                  <a:lnTo>
                    <a:pt x="514" y="810"/>
                  </a:lnTo>
                  <a:lnTo>
                    <a:pt x="514" y="810"/>
                  </a:lnTo>
                  <a:lnTo>
                    <a:pt x="514" y="733"/>
                  </a:lnTo>
                  <a:lnTo>
                    <a:pt x="518" y="733"/>
                  </a:lnTo>
                  <a:lnTo>
                    <a:pt x="518" y="518"/>
                  </a:lnTo>
                  <a:lnTo>
                    <a:pt x="518" y="729"/>
                  </a:lnTo>
                  <a:lnTo>
                    <a:pt x="518" y="803"/>
                  </a:lnTo>
                  <a:lnTo>
                    <a:pt x="518" y="807"/>
                  </a:lnTo>
                  <a:lnTo>
                    <a:pt x="518" y="736"/>
                  </a:lnTo>
                  <a:lnTo>
                    <a:pt x="518" y="625"/>
                  </a:lnTo>
                  <a:lnTo>
                    <a:pt x="518" y="763"/>
                  </a:lnTo>
                  <a:lnTo>
                    <a:pt x="518" y="763"/>
                  </a:lnTo>
                  <a:lnTo>
                    <a:pt x="518" y="803"/>
                  </a:lnTo>
                  <a:lnTo>
                    <a:pt x="518" y="807"/>
                  </a:lnTo>
                  <a:lnTo>
                    <a:pt x="518" y="777"/>
                  </a:lnTo>
                  <a:lnTo>
                    <a:pt x="518" y="716"/>
                  </a:lnTo>
                  <a:lnTo>
                    <a:pt x="518" y="787"/>
                  </a:lnTo>
                  <a:lnTo>
                    <a:pt x="518" y="787"/>
                  </a:lnTo>
                  <a:lnTo>
                    <a:pt x="518" y="807"/>
                  </a:lnTo>
                  <a:lnTo>
                    <a:pt x="521" y="810"/>
                  </a:lnTo>
                  <a:lnTo>
                    <a:pt x="521" y="793"/>
                  </a:lnTo>
                  <a:lnTo>
                    <a:pt x="521" y="777"/>
                  </a:lnTo>
                  <a:lnTo>
                    <a:pt x="521" y="800"/>
                  </a:lnTo>
                  <a:lnTo>
                    <a:pt x="521" y="800"/>
                  </a:lnTo>
                  <a:lnTo>
                    <a:pt x="521" y="814"/>
                  </a:lnTo>
                  <a:lnTo>
                    <a:pt x="521" y="800"/>
                  </a:lnTo>
                  <a:lnTo>
                    <a:pt x="521" y="810"/>
                  </a:lnTo>
                  <a:lnTo>
                    <a:pt x="521" y="793"/>
                  </a:lnTo>
                  <a:lnTo>
                    <a:pt x="521" y="807"/>
                  </a:lnTo>
                  <a:lnTo>
                    <a:pt x="521" y="803"/>
                  </a:lnTo>
                  <a:lnTo>
                    <a:pt x="521" y="810"/>
                  </a:lnTo>
                  <a:lnTo>
                    <a:pt x="521" y="817"/>
                  </a:lnTo>
                  <a:lnTo>
                    <a:pt x="521" y="807"/>
                  </a:lnTo>
                  <a:lnTo>
                    <a:pt x="521" y="803"/>
                  </a:lnTo>
                  <a:lnTo>
                    <a:pt x="521" y="810"/>
                  </a:lnTo>
                  <a:lnTo>
                    <a:pt x="525" y="807"/>
                  </a:lnTo>
                  <a:lnTo>
                    <a:pt x="525" y="814"/>
                  </a:lnTo>
                  <a:lnTo>
                    <a:pt x="525" y="814"/>
                  </a:lnTo>
                  <a:lnTo>
                    <a:pt x="525" y="807"/>
                  </a:lnTo>
                  <a:lnTo>
                    <a:pt x="525" y="807"/>
                  </a:lnTo>
                  <a:lnTo>
                    <a:pt x="525" y="814"/>
                  </a:lnTo>
                  <a:lnTo>
                    <a:pt x="525" y="807"/>
                  </a:lnTo>
                  <a:lnTo>
                    <a:pt x="525" y="817"/>
                  </a:lnTo>
                  <a:lnTo>
                    <a:pt x="525" y="814"/>
                  </a:lnTo>
                  <a:lnTo>
                    <a:pt x="525" y="803"/>
                  </a:lnTo>
                  <a:lnTo>
                    <a:pt x="525" y="817"/>
                  </a:lnTo>
                  <a:lnTo>
                    <a:pt x="525" y="807"/>
                  </a:lnTo>
                  <a:lnTo>
                    <a:pt x="525" y="817"/>
                  </a:lnTo>
                  <a:lnTo>
                    <a:pt x="525" y="810"/>
                  </a:lnTo>
                  <a:lnTo>
                    <a:pt x="528" y="810"/>
                  </a:lnTo>
                  <a:lnTo>
                    <a:pt x="528" y="817"/>
                  </a:lnTo>
                  <a:lnTo>
                    <a:pt x="528" y="810"/>
                  </a:lnTo>
                  <a:lnTo>
                    <a:pt x="528" y="817"/>
                  </a:lnTo>
                  <a:lnTo>
                    <a:pt x="528" y="817"/>
                  </a:lnTo>
                  <a:lnTo>
                    <a:pt x="528" y="810"/>
                  </a:lnTo>
                  <a:lnTo>
                    <a:pt x="528" y="817"/>
                  </a:lnTo>
                  <a:lnTo>
                    <a:pt x="528" y="810"/>
                  </a:lnTo>
                  <a:lnTo>
                    <a:pt x="528" y="810"/>
                  </a:lnTo>
                  <a:lnTo>
                    <a:pt x="528" y="817"/>
                  </a:lnTo>
                  <a:lnTo>
                    <a:pt x="528" y="814"/>
                  </a:lnTo>
                  <a:lnTo>
                    <a:pt x="528" y="810"/>
                  </a:lnTo>
                  <a:lnTo>
                    <a:pt x="528" y="817"/>
                  </a:lnTo>
                  <a:lnTo>
                    <a:pt x="528" y="807"/>
                  </a:lnTo>
                  <a:lnTo>
                    <a:pt x="528" y="807"/>
                  </a:lnTo>
                  <a:lnTo>
                    <a:pt x="528" y="817"/>
                  </a:lnTo>
                  <a:lnTo>
                    <a:pt x="531" y="810"/>
                  </a:lnTo>
                  <a:lnTo>
                    <a:pt x="531" y="814"/>
                  </a:lnTo>
                  <a:lnTo>
                    <a:pt x="531" y="810"/>
                  </a:lnTo>
                  <a:lnTo>
                    <a:pt x="531" y="817"/>
                  </a:lnTo>
                  <a:lnTo>
                    <a:pt x="531" y="817"/>
                  </a:lnTo>
                  <a:lnTo>
                    <a:pt x="531" y="810"/>
                  </a:lnTo>
                  <a:lnTo>
                    <a:pt x="531" y="817"/>
                  </a:lnTo>
                  <a:lnTo>
                    <a:pt x="531" y="810"/>
                  </a:lnTo>
                  <a:lnTo>
                    <a:pt x="531" y="810"/>
                  </a:lnTo>
                  <a:lnTo>
                    <a:pt x="531" y="817"/>
                  </a:lnTo>
                  <a:lnTo>
                    <a:pt x="531" y="817"/>
                  </a:lnTo>
                  <a:lnTo>
                    <a:pt x="531" y="810"/>
                  </a:lnTo>
                  <a:lnTo>
                    <a:pt x="531" y="817"/>
                  </a:lnTo>
                  <a:lnTo>
                    <a:pt x="531" y="810"/>
                  </a:lnTo>
                  <a:lnTo>
                    <a:pt x="531" y="817"/>
                  </a:lnTo>
                  <a:lnTo>
                    <a:pt x="531" y="810"/>
                  </a:lnTo>
                  <a:lnTo>
                    <a:pt x="535" y="820"/>
                  </a:lnTo>
                  <a:lnTo>
                    <a:pt x="535" y="810"/>
                  </a:lnTo>
                  <a:lnTo>
                    <a:pt x="535" y="817"/>
                  </a:lnTo>
                  <a:lnTo>
                    <a:pt x="535" y="810"/>
                  </a:lnTo>
                  <a:lnTo>
                    <a:pt x="535" y="810"/>
                  </a:lnTo>
                  <a:lnTo>
                    <a:pt x="535" y="817"/>
                  </a:lnTo>
                  <a:lnTo>
                    <a:pt x="535" y="817"/>
                  </a:lnTo>
                  <a:lnTo>
                    <a:pt x="535" y="807"/>
                  </a:lnTo>
                  <a:lnTo>
                    <a:pt x="535" y="814"/>
                  </a:lnTo>
                  <a:lnTo>
                    <a:pt x="535" y="810"/>
                  </a:lnTo>
                  <a:lnTo>
                    <a:pt x="535" y="810"/>
                  </a:lnTo>
                  <a:lnTo>
                    <a:pt x="535" y="817"/>
                  </a:lnTo>
                  <a:lnTo>
                    <a:pt x="535" y="810"/>
                  </a:lnTo>
                  <a:lnTo>
                    <a:pt x="535" y="817"/>
                  </a:lnTo>
                  <a:lnTo>
                    <a:pt x="535" y="817"/>
                  </a:lnTo>
                  <a:lnTo>
                    <a:pt x="535" y="810"/>
                  </a:lnTo>
                  <a:lnTo>
                    <a:pt x="538" y="810"/>
                  </a:lnTo>
                  <a:lnTo>
                    <a:pt x="538" y="817"/>
                  </a:lnTo>
                  <a:lnTo>
                    <a:pt x="538" y="814"/>
                  </a:lnTo>
                  <a:lnTo>
                    <a:pt x="538" y="807"/>
                  </a:lnTo>
                  <a:lnTo>
                    <a:pt x="538" y="807"/>
                  </a:lnTo>
                  <a:lnTo>
                    <a:pt x="538" y="817"/>
                  </a:lnTo>
                  <a:lnTo>
                    <a:pt x="538" y="814"/>
                  </a:lnTo>
                  <a:lnTo>
                    <a:pt x="538" y="807"/>
                  </a:lnTo>
                  <a:lnTo>
                    <a:pt x="538" y="817"/>
                  </a:lnTo>
                  <a:lnTo>
                    <a:pt x="538" y="807"/>
                  </a:lnTo>
                  <a:lnTo>
                    <a:pt x="538" y="810"/>
                  </a:lnTo>
                  <a:lnTo>
                    <a:pt x="538" y="817"/>
                  </a:lnTo>
                  <a:lnTo>
                    <a:pt x="538" y="810"/>
                  </a:lnTo>
                  <a:lnTo>
                    <a:pt x="538" y="817"/>
                  </a:lnTo>
                  <a:lnTo>
                    <a:pt x="541" y="817"/>
                  </a:lnTo>
                  <a:lnTo>
                    <a:pt x="541" y="807"/>
                  </a:lnTo>
                  <a:lnTo>
                    <a:pt x="541" y="810"/>
                  </a:lnTo>
                  <a:lnTo>
                    <a:pt x="541" y="817"/>
                  </a:lnTo>
                  <a:lnTo>
                    <a:pt x="541" y="817"/>
                  </a:lnTo>
                  <a:lnTo>
                    <a:pt x="541" y="810"/>
                  </a:lnTo>
                  <a:lnTo>
                    <a:pt x="541" y="817"/>
                  </a:lnTo>
                  <a:lnTo>
                    <a:pt x="541" y="810"/>
                  </a:lnTo>
                  <a:lnTo>
                    <a:pt x="541" y="810"/>
                  </a:lnTo>
                  <a:lnTo>
                    <a:pt x="541" y="817"/>
                  </a:lnTo>
                  <a:lnTo>
                    <a:pt x="541" y="817"/>
                  </a:lnTo>
                  <a:lnTo>
                    <a:pt x="541" y="807"/>
                  </a:lnTo>
                  <a:lnTo>
                    <a:pt x="541" y="817"/>
                  </a:lnTo>
                  <a:lnTo>
                    <a:pt x="541" y="810"/>
                  </a:lnTo>
                  <a:lnTo>
                    <a:pt x="541" y="810"/>
                  </a:lnTo>
                  <a:lnTo>
                    <a:pt x="541" y="814"/>
                  </a:lnTo>
                  <a:lnTo>
                    <a:pt x="545" y="807"/>
                  </a:lnTo>
                  <a:lnTo>
                    <a:pt x="545" y="814"/>
                  </a:lnTo>
                  <a:lnTo>
                    <a:pt x="545" y="807"/>
                  </a:lnTo>
                  <a:lnTo>
                    <a:pt x="545" y="817"/>
                  </a:lnTo>
                  <a:lnTo>
                    <a:pt x="545" y="817"/>
                  </a:lnTo>
                  <a:lnTo>
                    <a:pt x="545" y="807"/>
                  </a:lnTo>
                  <a:lnTo>
                    <a:pt x="545" y="807"/>
                  </a:lnTo>
                  <a:lnTo>
                    <a:pt x="545" y="817"/>
                  </a:lnTo>
                  <a:lnTo>
                    <a:pt x="545" y="817"/>
                  </a:lnTo>
                  <a:lnTo>
                    <a:pt x="545" y="807"/>
                  </a:lnTo>
                  <a:lnTo>
                    <a:pt x="545" y="807"/>
                  </a:lnTo>
                  <a:lnTo>
                    <a:pt x="545" y="814"/>
                  </a:lnTo>
                  <a:lnTo>
                    <a:pt x="545" y="814"/>
                  </a:lnTo>
                  <a:lnTo>
                    <a:pt x="545" y="807"/>
                  </a:lnTo>
                  <a:lnTo>
                    <a:pt x="545" y="814"/>
                  </a:lnTo>
                  <a:lnTo>
                    <a:pt x="545" y="807"/>
                  </a:lnTo>
                  <a:lnTo>
                    <a:pt x="548" y="810"/>
                  </a:lnTo>
                  <a:lnTo>
                    <a:pt x="548" y="817"/>
                  </a:lnTo>
                  <a:lnTo>
                    <a:pt x="548" y="814"/>
                  </a:lnTo>
                  <a:lnTo>
                    <a:pt x="548" y="810"/>
                  </a:lnTo>
                  <a:lnTo>
                    <a:pt x="548" y="810"/>
                  </a:lnTo>
                  <a:lnTo>
                    <a:pt x="548" y="814"/>
                  </a:lnTo>
                  <a:lnTo>
                    <a:pt x="548" y="807"/>
                  </a:lnTo>
                  <a:lnTo>
                    <a:pt x="548" y="814"/>
                  </a:lnTo>
                  <a:lnTo>
                    <a:pt x="548" y="807"/>
                  </a:lnTo>
                  <a:lnTo>
                    <a:pt x="548" y="814"/>
                  </a:lnTo>
                  <a:lnTo>
                    <a:pt x="548" y="814"/>
                  </a:lnTo>
                  <a:lnTo>
                    <a:pt x="548" y="807"/>
                  </a:lnTo>
                  <a:lnTo>
                    <a:pt x="548" y="810"/>
                  </a:lnTo>
                  <a:lnTo>
                    <a:pt x="548" y="817"/>
                  </a:lnTo>
                  <a:lnTo>
                    <a:pt x="551" y="810"/>
                  </a:lnTo>
                  <a:lnTo>
                    <a:pt x="551" y="817"/>
                  </a:lnTo>
                  <a:lnTo>
                    <a:pt x="551" y="817"/>
                  </a:lnTo>
                  <a:lnTo>
                    <a:pt x="551" y="807"/>
                  </a:lnTo>
                  <a:lnTo>
                    <a:pt x="551" y="807"/>
                  </a:lnTo>
                  <a:lnTo>
                    <a:pt x="551" y="817"/>
                  </a:lnTo>
                  <a:lnTo>
                    <a:pt x="551" y="817"/>
                  </a:lnTo>
                  <a:lnTo>
                    <a:pt x="551" y="810"/>
                  </a:lnTo>
                  <a:lnTo>
                    <a:pt x="551" y="810"/>
                  </a:lnTo>
                  <a:lnTo>
                    <a:pt x="551" y="817"/>
                  </a:lnTo>
                  <a:lnTo>
                    <a:pt x="551" y="817"/>
                  </a:lnTo>
                  <a:lnTo>
                    <a:pt x="551" y="810"/>
                  </a:lnTo>
                  <a:lnTo>
                    <a:pt x="551" y="807"/>
                  </a:lnTo>
                  <a:lnTo>
                    <a:pt x="551" y="817"/>
                  </a:lnTo>
                  <a:lnTo>
                    <a:pt x="551" y="810"/>
                  </a:lnTo>
                  <a:lnTo>
                    <a:pt x="551" y="817"/>
                  </a:lnTo>
                  <a:lnTo>
                    <a:pt x="555" y="814"/>
                  </a:lnTo>
                  <a:lnTo>
                    <a:pt x="555" y="807"/>
                  </a:lnTo>
                  <a:lnTo>
                    <a:pt x="555" y="814"/>
                  </a:lnTo>
                  <a:lnTo>
                    <a:pt x="555" y="810"/>
                  </a:lnTo>
                  <a:lnTo>
                    <a:pt x="555" y="807"/>
                  </a:lnTo>
                  <a:lnTo>
                    <a:pt x="555" y="814"/>
                  </a:lnTo>
                  <a:lnTo>
                    <a:pt x="555" y="817"/>
                  </a:lnTo>
                  <a:lnTo>
                    <a:pt x="555" y="807"/>
                  </a:lnTo>
                  <a:lnTo>
                    <a:pt x="555" y="803"/>
                  </a:lnTo>
                  <a:lnTo>
                    <a:pt x="555" y="814"/>
                  </a:lnTo>
                  <a:lnTo>
                    <a:pt x="555" y="814"/>
                  </a:lnTo>
                  <a:lnTo>
                    <a:pt x="555" y="807"/>
                  </a:lnTo>
                  <a:lnTo>
                    <a:pt x="555" y="807"/>
                  </a:lnTo>
                  <a:lnTo>
                    <a:pt x="555" y="814"/>
                  </a:lnTo>
                  <a:lnTo>
                    <a:pt x="555" y="814"/>
                  </a:lnTo>
                  <a:lnTo>
                    <a:pt x="555" y="807"/>
                  </a:lnTo>
                  <a:lnTo>
                    <a:pt x="558" y="817"/>
                  </a:lnTo>
                  <a:lnTo>
                    <a:pt x="558" y="810"/>
                  </a:lnTo>
                  <a:lnTo>
                    <a:pt x="558" y="814"/>
                  </a:lnTo>
                  <a:lnTo>
                    <a:pt x="558" y="810"/>
                  </a:lnTo>
                  <a:lnTo>
                    <a:pt x="558" y="810"/>
                  </a:lnTo>
                  <a:lnTo>
                    <a:pt x="558" y="817"/>
                  </a:lnTo>
                  <a:lnTo>
                    <a:pt x="558" y="817"/>
                  </a:lnTo>
                  <a:lnTo>
                    <a:pt x="558" y="810"/>
                  </a:lnTo>
                  <a:lnTo>
                    <a:pt x="558" y="810"/>
                  </a:lnTo>
                  <a:lnTo>
                    <a:pt x="558" y="814"/>
                  </a:lnTo>
                  <a:lnTo>
                    <a:pt x="558" y="817"/>
                  </a:lnTo>
                  <a:lnTo>
                    <a:pt x="558" y="807"/>
                  </a:lnTo>
                  <a:lnTo>
                    <a:pt x="558" y="814"/>
                  </a:lnTo>
                  <a:lnTo>
                    <a:pt x="558" y="810"/>
                  </a:lnTo>
                  <a:lnTo>
                    <a:pt x="561" y="817"/>
                  </a:lnTo>
                  <a:lnTo>
                    <a:pt x="561" y="810"/>
                  </a:lnTo>
                  <a:lnTo>
                    <a:pt x="561" y="807"/>
                  </a:lnTo>
                  <a:lnTo>
                    <a:pt x="561" y="814"/>
                  </a:lnTo>
                  <a:lnTo>
                    <a:pt x="561" y="810"/>
                  </a:lnTo>
                  <a:lnTo>
                    <a:pt x="561" y="817"/>
                  </a:lnTo>
                  <a:lnTo>
                    <a:pt x="561" y="817"/>
                  </a:lnTo>
                  <a:lnTo>
                    <a:pt x="561" y="810"/>
                  </a:lnTo>
                  <a:lnTo>
                    <a:pt x="561" y="807"/>
                  </a:lnTo>
                  <a:lnTo>
                    <a:pt x="561" y="817"/>
                  </a:lnTo>
                  <a:lnTo>
                    <a:pt x="561" y="817"/>
                  </a:lnTo>
                  <a:lnTo>
                    <a:pt x="561" y="810"/>
                  </a:lnTo>
                  <a:lnTo>
                    <a:pt x="561" y="814"/>
                  </a:lnTo>
                  <a:lnTo>
                    <a:pt x="561" y="810"/>
                  </a:lnTo>
                  <a:lnTo>
                    <a:pt x="561" y="817"/>
                  </a:lnTo>
                  <a:lnTo>
                    <a:pt x="561" y="810"/>
                  </a:lnTo>
                  <a:lnTo>
                    <a:pt x="565" y="817"/>
                  </a:lnTo>
                  <a:lnTo>
                    <a:pt x="565" y="810"/>
                  </a:lnTo>
                  <a:lnTo>
                    <a:pt x="565" y="810"/>
                  </a:lnTo>
                  <a:lnTo>
                    <a:pt x="565" y="817"/>
                  </a:lnTo>
                  <a:lnTo>
                    <a:pt x="565" y="810"/>
                  </a:lnTo>
                  <a:lnTo>
                    <a:pt x="565" y="817"/>
                  </a:lnTo>
                  <a:lnTo>
                    <a:pt x="565" y="810"/>
                  </a:lnTo>
                  <a:lnTo>
                    <a:pt x="565" y="817"/>
                  </a:lnTo>
                  <a:lnTo>
                    <a:pt x="565" y="810"/>
                  </a:lnTo>
                  <a:lnTo>
                    <a:pt x="565" y="817"/>
                  </a:lnTo>
                  <a:lnTo>
                    <a:pt x="565" y="817"/>
                  </a:lnTo>
                  <a:lnTo>
                    <a:pt x="565" y="810"/>
                  </a:lnTo>
                  <a:lnTo>
                    <a:pt x="565" y="817"/>
                  </a:lnTo>
                  <a:lnTo>
                    <a:pt x="565" y="810"/>
                  </a:lnTo>
                  <a:lnTo>
                    <a:pt x="565" y="817"/>
                  </a:lnTo>
                  <a:lnTo>
                    <a:pt x="565" y="807"/>
                  </a:lnTo>
                  <a:lnTo>
                    <a:pt x="568" y="817"/>
                  </a:lnTo>
                  <a:lnTo>
                    <a:pt x="568" y="803"/>
                  </a:lnTo>
                  <a:lnTo>
                    <a:pt x="568" y="803"/>
                  </a:lnTo>
                  <a:lnTo>
                    <a:pt x="568" y="820"/>
                  </a:lnTo>
                  <a:lnTo>
                    <a:pt x="568" y="817"/>
                  </a:lnTo>
                  <a:lnTo>
                    <a:pt x="568" y="810"/>
                  </a:lnTo>
                  <a:lnTo>
                    <a:pt x="568" y="810"/>
                  </a:lnTo>
                  <a:lnTo>
                    <a:pt x="568" y="817"/>
                  </a:lnTo>
                  <a:lnTo>
                    <a:pt x="568" y="810"/>
                  </a:lnTo>
                  <a:lnTo>
                    <a:pt x="568" y="817"/>
                  </a:lnTo>
                  <a:lnTo>
                    <a:pt x="568" y="817"/>
                  </a:lnTo>
                  <a:lnTo>
                    <a:pt x="568" y="810"/>
                  </a:lnTo>
                  <a:lnTo>
                    <a:pt x="568" y="817"/>
                  </a:lnTo>
                  <a:lnTo>
                    <a:pt x="568" y="807"/>
                  </a:lnTo>
                  <a:lnTo>
                    <a:pt x="572" y="807"/>
                  </a:lnTo>
                  <a:lnTo>
                    <a:pt x="572" y="820"/>
                  </a:lnTo>
                  <a:lnTo>
                    <a:pt x="572" y="814"/>
                  </a:lnTo>
                  <a:lnTo>
                    <a:pt x="572" y="817"/>
                  </a:lnTo>
                  <a:lnTo>
                    <a:pt x="572" y="820"/>
                  </a:lnTo>
                  <a:lnTo>
                    <a:pt x="572" y="807"/>
                  </a:lnTo>
                  <a:lnTo>
                    <a:pt x="572" y="810"/>
                  </a:lnTo>
                  <a:lnTo>
                    <a:pt x="572" y="820"/>
                  </a:lnTo>
                  <a:lnTo>
                    <a:pt x="572" y="817"/>
                  </a:lnTo>
                  <a:lnTo>
                    <a:pt x="572" y="814"/>
                  </a:lnTo>
                  <a:lnTo>
                    <a:pt x="572" y="817"/>
                  </a:lnTo>
                  <a:lnTo>
                    <a:pt x="572" y="810"/>
                  </a:lnTo>
                  <a:lnTo>
                    <a:pt x="572" y="817"/>
                  </a:lnTo>
                  <a:lnTo>
                    <a:pt x="572" y="810"/>
                  </a:lnTo>
                  <a:lnTo>
                    <a:pt x="572" y="810"/>
                  </a:lnTo>
                  <a:lnTo>
                    <a:pt x="572" y="817"/>
                  </a:lnTo>
                  <a:lnTo>
                    <a:pt x="575" y="810"/>
                  </a:lnTo>
                  <a:lnTo>
                    <a:pt x="575" y="817"/>
                  </a:lnTo>
                  <a:lnTo>
                    <a:pt x="575" y="817"/>
                  </a:lnTo>
                  <a:lnTo>
                    <a:pt x="575" y="810"/>
                  </a:lnTo>
                  <a:lnTo>
                    <a:pt x="575" y="814"/>
                  </a:lnTo>
                  <a:lnTo>
                    <a:pt x="575" y="817"/>
                  </a:lnTo>
                  <a:lnTo>
                    <a:pt x="575" y="817"/>
                  </a:lnTo>
                  <a:lnTo>
                    <a:pt x="575" y="810"/>
                  </a:lnTo>
                  <a:lnTo>
                    <a:pt x="575" y="820"/>
                  </a:lnTo>
                  <a:lnTo>
                    <a:pt x="575" y="810"/>
                  </a:lnTo>
                  <a:lnTo>
                    <a:pt x="575" y="820"/>
                  </a:lnTo>
                  <a:lnTo>
                    <a:pt x="575" y="810"/>
                  </a:lnTo>
                  <a:lnTo>
                    <a:pt x="575" y="810"/>
                  </a:lnTo>
                  <a:lnTo>
                    <a:pt x="575" y="817"/>
                  </a:lnTo>
                  <a:lnTo>
                    <a:pt x="575" y="817"/>
                  </a:lnTo>
                  <a:lnTo>
                    <a:pt x="575" y="810"/>
                  </a:lnTo>
                  <a:lnTo>
                    <a:pt x="578" y="810"/>
                  </a:lnTo>
                  <a:lnTo>
                    <a:pt x="578" y="817"/>
                  </a:lnTo>
                  <a:lnTo>
                    <a:pt x="578" y="810"/>
                  </a:lnTo>
                  <a:lnTo>
                    <a:pt x="578" y="814"/>
                  </a:lnTo>
                  <a:lnTo>
                    <a:pt x="578" y="814"/>
                  </a:lnTo>
                  <a:lnTo>
                    <a:pt x="578" y="820"/>
                  </a:lnTo>
                  <a:lnTo>
                    <a:pt x="578" y="817"/>
                  </a:lnTo>
                  <a:lnTo>
                    <a:pt x="578" y="810"/>
                  </a:lnTo>
                  <a:lnTo>
                    <a:pt x="578" y="817"/>
                  </a:lnTo>
                  <a:lnTo>
                    <a:pt x="578" y="810"/>
                  </a:lnTo>
                  <a:lnTo>
                    <a:pt x="578" y="817"/>
                  </a:lnTo>
                  <a:lnTo>
                    <a:pt x="578" y="810"/>
                  </a:lnTo>
                  <a:lnTo>
                    <a:pt x="578" y="817"/>
                  </a:lnTo>
                  <a:lnTo>
                    <a:pt x="578" y="810"/>
                  </a:lnTo>
                  <a:lnTo>
                    <a:pt x="578" y="810"/>
                  </a:lnTo>
                  <a:lnTo>
                    <a:pt x="578" y="817"/>
                  </a:lnTo>
                  <a:lnTo>
                    <a:pt x="582" y="817"/>
                  </a:lnTo>
                  <a:lnTo>
                    <a:pt x="582" y="814"/>
                  </a:lnTo>
                  <a:lnTo>
                    <a:pt x="582" y="817"/>
                  </a:lnTo>
                  <a:lnTo>
                    <a:pt x="582" y="810"/>
                  </a:lnTo>
                  <a:lnTo>
                    <a:pt x="582" y="810"/>
                  </a:lnTo>
                  <a:lnTo>
                    <a:pt x="582" y="817"/>
                  </a:lnTo>
                  <a:lnTo>
                    <a:pt x="582" y="810"/>
                  </a:lnTo>
                  <a:lnTo>
                    <a:pt x="582" y="817"/>
                  </a:lnTo>
                  <a:lnTo>
                    <a:pt x="582" y="817"/>
                  </a:lnTo>
                  <a:lnTo>
                    <a:pt x="582" y="814"/>
                  </a:lnTo>
                  <a:lnTo>
                    <a:pt x="582" y="814"/>
                  </a:lnTo>
                  <a:lnTo>
                    <a:pt x="582" y="810"/>
                  </a:lnTo>
                  <a:lnTo>
                    <a:pt x="582" y="817"/>
                  </a:lnTo>
                  <a:lnTo>
                    <a:pt x="582" y="810"/>
                  </a:lnTo>
                  <a:lnTo>
                    <a:pt x="585" y="817"/>
                  </a:lnTo>
                  <a:lnTo>
                    <a:pt x="585" y="810"/>
                  </a:lnTo>
                  <a:lnTo>
                    <a:pt x="585" y="817"/>
                  </a:lnTo>
                  <a:lnTo>
                    <a:pt x="585" y="807"/>
                  </a:lnTo>
                  <a:lnTo>
                    <a:pt x="585" y="817"/>
                  </a:lnTo>
                  <a:lnTo>
                    <a:pt x="585" y="810"/>
                  </a:lnTo>
                  <a:lnTo>
                    <a:pt x="585" y="814"/>
                  </a:lnTo>
                  <a:lnTo>
                    <a:pt x="585" y="817"/>
                  </a:lnTo>
                  <a:lnTo>
                    <a:pt x="585" y="810"/>
                  </a:lnTo>
                  <a:lnTo>
                    <a:pt x="585" y="817"/>
                  </a:lnTo>
                  <a:lnTo>
                    <a:pt x="585" y="810"/>
                  </a:lnTo>
                  <a:lnTo>
                    <a:pt x="585" y="817"/>
                  </a:lnTo>
                  <a:lnTo>
                    <a:pt x="585" y="810"/>
                  </a:lnTo>
                  <a:lnTo>
                    <a:pt x="585" y="814"/>
                  </a:lnTo>
                  <a:lnTo>
                    <a:pt x="585" y="807"/>
                  </a:lnTo>
                  <a:lnTo>
                    <a:pt x="585" y="817"/>
                  </a:lnTo>
                  <a:lnTo>
                    <a:pt x="588" y="810"/>
                  </a:lnTo>
                  <a:lnTo>
                    <a:pt x="588" y="817"/>
                  </a:lnTo>
                  <a:lnTo>
                    <a:pt x="588" y="810"/>
                  </a:lnTo>
                  <a:lnTo>
                    <a:pt x="588" y="817"/>
                  </a:lnTo>
                  <a:lnTo>
                    <a:pt x="588" y="817"/>
                  </a:lnTo>
                  <a:lnTo>
                    <a:pt x="588" y="810"/>
                  </a:lnTo>
                  <a:lnTo>
                    <a:pt x="588" y="817"/>
                  </a:lnTo>
                  <a:lnTo>
                    <a:pt x="588" y="810"/>
                  </a:lnTo>
                  <a:lnTo>
                    <a:pt x="588" y="817"/>
                  </a:lnTo>
                  <a:lnTo>
                    <a:pt x="588" y="810"/>
                  </a:lnTo>
                  <a:lnTo>
                    <a:pt x="588" y="817"/>
                  </a:lnTo>
                  <a:lnTo>
                    <a:pt x="588" y="810"/>
                  </a:lnTo>
                  <a:lnTo>
                    <a:pt x="588" y="810"/>
                  </a:lnTo>
                  <a:lnTo>
                    <a:pt x="588" y="817"/>
                  </a:lnTo>
                  <a:lnTo>
                    <a:pt x="588" y="817"/>
                  </a:lnTo>
                  <a:lnTo>
                    <a:pt x="588" y="810"/>
                  </a:lnTo>
                  <a:lnTo>
                    <a:pt x="592" y="810"/>
                  </a:lnTo>
                  <a:lnTo>
                    <a:pt x="592" y="820"/>
                  </a:lnTo>
                  <a:lnTo>
                    <a:pt x="592" y="817"/>
                  </a:lnTo>
                  <a:lnTo>
                    <a:pt x="592" y="810"/>
                  </a:lnTo>
                  <a:lnTo>
                    <a:pt x="592" y="817"/>
                  </a:lnTo>
                  <a:lnTo>
                    <a:pt x="592" y="810"/>
                  </a:lnTo>
                  <a:lnTo>
                    <a:pt x="592" y="817"/>
                  </a:lnTo>
                  <a:lnTo>
                    <a:pt x="592" y="810"/>
                  </a:lnTo>
                  <a:lnTo>
                    <a:pt x="592" y="810"/>
                  </a:lnTo>
                  <a:lnTo>
                    <a:pt x="592" y="817"/>
                  </a:lnTo>
                  <a:lnTo>
                    <a:pt x="592" y="807"/>
                  </a:lnTo>
                  <a:lnTo>
                    <a:pt x="592" y="817"/>
                  </a:lnTo>
                  <a:lnTo>
                    <a:pt x="592" y="810"/>
                  </a:lnTo>
                  <a:lnTo>
                    <a:pt x="592" y="817"/>
                  </a:lnTo>
                  <a:lnTo>
                    <a:pt x="595" y="810"/>
                  </a:lnTo>
                  <a:lnTo>
                    <a:pt x="595" y="817"/>
                  </a:lnTo>
                  <a:lnTo>
                    <a:pt x="595" y="817"/>
                  </a:lnTo>
                  <a:lnTo>
                    <a:pt x="595" y="810"/>
                  </a:lnTo>
                  <a:lnTo>
                    <a:pt x="595" y="814"/>
                  </a:lnTo>
                  <a:lnTo>
                    <a:pt x="595" y="810"/>
                  </a:lnTo>
                  <a:lnTo>
                    <a:pt x="595" y="814"/>
                  </a:lnTo>
                  <a:lnTo>
                    <a:pt x="595" y="810"/>
                  </a:lnTo>
                  <a:lnTo>
                    <a:pt x="595" y="820"/>
                  </a:lnTo>
                  <a:lnTo>
                    <a:pt x="595" y="807"/>
                  </a:lnTo>
                  <a:lnTo>
                    <a:pt x="595" y="807"/>
                  </a:lnTo>
                  <a:lnTo>
                    <a:pt x="595" y="817"/>
                  </a:lnTo>
                  <a:lnTo>
                    <a:pt x="595" y="810"/>
                  </a:lnTo>
                  <a:lnTo>
                    <a:pt x="595" y="817"/>
                  </a:lnTo>
                  <a:lnTo>
                    <a:pt x="595" y="817"/>
                  </a:lnTo>
                  <a:lnTo>
                    <a:pt x="595" y="807"/>
                  </a:lnTo>
                  <a:lnTo>
                    <a:pt x="598" y="817"/>
                  </a:lnTo>
                  <a:lnTo>
                    <a:pt x="598" y="810"/>
                  </a:lnTo>
                  <a:lnTo>
                    <a:pt x="598" y="820"/>
                  </a:lnTo>
                  <a:lnTo>
                    <a:pt x="598" y="810"/>
                  </a:lnTo>
                  <a:lnTo>
                    <a:pt x="598" y="817"/>
                  </a:lnTo>
                  <a:lnTo>
                    <a:pt x="598" y="810"/>
                  </a:lnTo>
                  <a:lnTo>
                    <a:pt x="598" y="817"/>
                  </a:lnTo>
                  <a:lnTo>
                    <a:pt x="598" y="814"/>
                  </a:lnTo>
                  <a:lnTo>
                    <a:pt x="598" y="817"/>
                  </a:lnTo>
                  <a:lnTo>
                    <a:pt x="598" y="810"/>
                  </a:lnTo>
                  <a:lnTo>
                    <a:pt x="598" y="817"/>
                  </a:lnTo>
                  <a:lnTo>
                    <a:pt x="598" y="810"/>
                  </a:lnTo>
                  <a:lnTo>
                    <a:pt x="598" y="817"/>
                  </a:lnTo>
                  <a:lnTo>
                    <a:pt x="598" y="810"/>
                  </a:lnTo>
                  <a:lnTo>
                    <a:pt x="598" y="817"/>
                  </a:lnTo>
                  <a:lnTo>
                    <a:pt x="598" y="807"/>
                  </a:lnTo>
                  <a:lnTo>
                    <a:pt x="602" y="807"/>
                  </a:lnTo>
                  <a:lnTo>
                    <a:pt x="602" y="817"/>
                  </a:lnTo>
                  <a:lnTo>
                    <a:pt x="602" y="817"/>
                  </a:lnTo>
                  <a:lnTo>
                    <a:pt x="602" y="807"/>
                  </a:lnTo>
                  <a:lnTo>
                    <a:pt x="602" y="817"/>
                  </a:lnTo>
                  <a:lnTo>
                    <a:pt x="602" y="810"/>
                  </a:lnTo>
                  <a:lnTo>
                    <a:pt x="602" y="817"/>
                  </a:lnTo>
                  <a:lnTo>
                    <a:pt x="602" y="810"/>
                  </a:lnTo>
                  <a:lnTo>
                    <a:pt x="602" y="810"/>
                  </a:lnTo>
                  <a:lnTo>
                    <a:pt x="602" y="817"/>
                  </a:lnTo>
                  <a:lnTo>
                    <a:pt x="602" y="814"/>
                  </a:lnTo>
                  <a:lnTo>
                    <a:pt x="602" y="807"/>
                  </a:lnTo>
                  <a:lnTo>
                    <a:pt x="602" y="810"/>
                  </a:lnTo>
                  <a:lnTo>
                    <a:pt x="602" y="814"/>
                  </a:lnTo>
                  <a:lnTo>
                    <a:pt x="605" y="807"/>
                  </a:lnTo>
                  <a:lnTo>
                    <a:pt x="605" y="814"/>
                  </a:lnTo>
                  <a:lnTo>
                    <a:pt x="605" y="814"/>
                  </a:lnTo>
                  <a:lnTo>
                    <a:pt x="605" y="810"/>
                  </a:lnTo>
                  <a:lnTo>
                    <a:pt x="605" y="803"/>
                  </a:lnTo>
                  <a:lnTo>
                    <a:pt x="605" y="814"/>
                  </a:lnTo>
                  <a:lnTo>
                    <a:pt x="605" y="817"/>
                  </a:lnTo>
                  <a:lnTo>
                    <a:pt x="605" y="807"/>
                  </a:lnTo>
                  <a:lnTo>
                    <a:pt x="605" y="817"/>
                  </a:lnTo>
                  <a:lnTo>
                    <a:pt x="605" y="807"/>
                  </a:lnTo>
                  <a:lnTo>
                    <a:pt x="605" y="814"/>
                  </a:lnTo>
                  <a:lnTo>
                    <a:pt x="605" y="807"/>
                  </a:lnTo>
                  <a:lnTo>
                    <a:pt x="605" y="814"/>
                  </a:lnTo>
                  <a:lnTo>
                    <a:pt x="605" y="810"/>
                  </a:lnTo>
                  <a:lnTo>
                    <a:pt x="605" y="817"/>
                  </a:lnTo>
                  <a:lnTo>
                    <a:pt x="605" y="810"/>
                  </a:lnTo>
                  <a:lnTo>
                    <a:pt x="609" y="810"/>
                  </a:lnTo>
                  <a:lnTo>
                    <a:pt x="609" y="814"/>
                  </a:lnTo>
                  <a:lnTo>
                    <a:pt x="609" y="817"/>
                  </a:lnTo>
                  <a:lnTo>
                    <a:pt x="609" y="810"/>
                  </a:lnTo>
                  <a:lnTo>
                    <a:pt x="609" y="817"/>
                  </a:lnTo>
                  <a:lnTo>
                    <a:pt x="609" y="810"/>
                  </a:lnTo>
                  <a:lnTo>
                    <a:pt x="609" y="807"/>
                  </a:lnTo>
                  <a:lnTo>
                    <a:pt x="609" y="820"/>
                  </a:lnTo>
                  <a:lnTo>
                    <a:pt x="609" y="810"/>
                  </a:lnTo>
                  <a:lnTo>
                    <a:pt x="609" y="817"/>
                  </a:lnTo>
                  <a:lnTo>
                    <a:pt x="609" y="817"/>
                  </a:lnTo>
                  <a:lnTo>
                    <a:pt x="609" y="810"/>
                  </a:lnTo>
                  <a:lnTo>
                    <a:pt x="609" y="814"/>
                  </a:lnTo>
                  <a:lnTo>
                    <a:pt x="609" y="810"/>
                  </a:lnTo>
                  <a:lnTo>
                    <a:pt x="612" y="817"/>
                  </a:lnTo>
                  <a:lnTo>
                    <a:pt x="612" y="810"/>
                  </a:lnTo>
                  <a:lnTo>
                    <a:pt x="612" y="810"/>
                  </a:lnTo>
                  <a:lnTo>
                    <a:pt x="612" y="817"/>
                  </a:lnTo>
                  <a:lnTo>
                    <a:pt x="612" y="810"/>
                  </a:lnTo>
                  <a:lnTo>
                    <a:pt x="612" y="817"/>
                  </a:lnTo>
                  <a:lnTo>
                    <a:pt x="612" y="810"/>
                  </a:lnTo>
                  <a:lnTo>
                    <a:pt x="612" y="817"/>
                  </a:lnTo>
                  <a:lnTo>
                    <a:pt x="612" y="817"/>
                  </a:lnTo>
                  <a:lnTo>
                    <a:pt x="612" y="810"/>
                  </a:lnTo>
                  <a:lnTo>
                    <a:pt x="612" y="810"/>
                  </a:lnTo>
                  <a:lnTo>
                    <a:pt x="612" y="817"/>
                  </a:lnTo>
                  <a:lnTo>
                    <a:pt x="612" y="807"/>
                  </a:lnTo>
                  <a:lnTo>
                    <a:pt x="612" y="817"/>
                  </a:lnTo>
                  <a:lnTo>
                    <a:pt x="612" y="817"/>
                  </a:lnTo>
                  <a:lnTo>
                    <a:pt x="612" y="810"/>
                  </a:lnTo>
                  <a:lnTo>
                    <a:pt x="615" y="810"/>
                  </a:lnTo>
                  <a:lnTo>
                    <a:pt x="615" y="817"/>
                  </a:lnTo>
                  <a:lnTo>
                    <a:pt x="615" y="807"/>
                  </a:lnTo>
                  <a:lnTo>
                    <a:pt x="615" y="817"/>
                  </a:lnTo>
                  <a:lnTo>
                    <a:pt x="615" y="817"/>
                  </a:lnTo>
                  <a:lnTo>
                    <a:pt x="615" y="810"/>
                  </a:lnTo>
                  <a:lnTo>
                    <a:pt x="615" y="817"/>
                  </a:lnTo>
                  <a:lnTo>
                    <a:pt x="615" y="810"/>
                  </a:lnTo>
                  <a:lnTo>
                    <a:pt x="615" y="814"/>
                  </a:lnTo>
                  <a:lnTo>
                    <a:pt x="615" y="810"/>
                  </a:lnTo>
                  <a:lnTo>
                    <a:pt x="615" y="817"/>
                  </a:lnTo>
                  <a:lnTo>
                    <a:pt x="615" y="810"/>
                  </a:lnTo>
                  <a:lnTo>
                    <a:pt x="615" y="817"/>
                  </a:lnTo>
                  <a:lnTo>
                    <a:pt x="615" y="810"/>
                  </a:lnTo>
                  <a:lnTo>
                    <a:pt x="615" y="814"/>
                  </a:lnTo>
                  <a:lnTo>
                    <a:pt x="615" y="807"/>
                  </a:lnTo>
                  <a:lnTo>
                    <a:pt x="619" y="817"/>
                  </a:lnTo>
                  <a:lnTo>
                    <a:pt x="619" y="807"/>
                  </a:lnTo>
                  <a:lnTo>
                    <a:pt x="619" y="807"/>
                  </a:lnTo>
                  <a:lnTo>
                    <a:pt x="619" y="817"/>
                  </a:lnTo>
                  <a:lnTo>
                    <a:pt x="619" y="817"/>
                  </a:lnTo>
                  <a:lnTo>
                    <a:pt x="619" y="810"/>
                  </a:lnTo>
                  <a:lnTo>
                    <a:pt x="619" y="820"/>
                  </a:lnTo>
                  <a:lnTo>
                    <a:pt x="619" y="810"/>
                  </a:lnTo>
                  <a:lnTo>
                    <a:pt x="619" y="807"/>
                  </a:lnTo>
                  <a:lnTo>
                    <a:pt x="619" y="817"/>
                  </a:lnTo>
                  <a:lnTo>
                    <a:pt x="619" y="807"/>
                  </a:lnTo>
                  <a:lnTo>
                    <a:pt x="619" y="817"/>
                  </a:lnTo>
                  <a:lnTo>
                    <a:pt x="619" y="817"/>
                  </a:lnTo>
                  <a:lnTo>
                    <a:pt x="619" y="807"/>
                  </a:lnTo>
                  <a:lnTo>
                    <a:pt x="622" y="803"/>
                  </a:lnTo>
                  <a:lnTo>
                    <a:pt x="622" y="817"/>
                  </a:lnTo>
                  <a:lnTo>
                    <a:pt x="622" y="817"/>
                  </a:lnTo>
                  <a:lnTo>
                    <a:pt x="622" y="807"/>
                  </a:lnTo>
                  <a:lnTo>
                    <a:pt x="622" y="817"/>
                  </a:lnTo>
                  <a:lnTo>
                    <a:pt x="622" y="803"/>
                  </a:lnTo>
                  <a:lnTo>
                    <a:pt x="622" y="803"/>
                  </a:lnTo>
                  <a:lnTo>
                    <a:pt x="622" y="814"/>
                  </a:lnTo>
                  <a:lnTo>
                    <a:pt x="622" y="807"/>
                  </a:lnTo>
                  <a:lnTo>
                    <a:pt x="622" y="814"/>
                  </a:lnTo>
                  <a:lnTo>
                    <a:pt x="622" y="814"/>
                  </a:lnTo>
                  <a:lnTo>
                    <a:pt x="622" y="807"/>
                  </a:lnTo>
                  <a:lnTo>
                    <a:pt x="622" y="807"/>
                  </a:lnTo>
                  <a:lnTo>
                    <a:pt x="622" y="817"/>
                  </a:lnTo>
                  <a:lnTo>
                    <a:pt x="622" y="807"/>
                  </a:lnTo>
                  <a:lnTo>
                    <a:pt x="622" y="817"/>
                  </a:lnTo>
                  <a:lnTo>
                    <a:pt x="625" y="817"/>
                  </a:lnTo>
                  <a:lnTo>
                    <a:pt x="625" y="807"/>
                  </a:lnTo>
                  <a:lnTo>
                    <a:pt x="625" y="807"/>
                  </a:lnTo>
                  <a:lnTo>
                    <a:pt x="625" y="817"/>
                  </a:lnTo>
                  <a:lnTo>
                    <a:pt x="625" y="810"/>
                  </a:lnTo>
                  <a:lnTo>
                    <a:pt x="625" y="820"/>
                  </a:lnTo>
                  <a:lnTo>
                    <a:pt x="625" y="820"/>
                  </a:lnTo>
                  <a:lnTo>
                    <a:pt x="625" y="807"/>
                  </a:lnTo>
                  <a:lnTo>
                    <a:pt x="625" y="817"/>
                  </a:lnTo>
                  <a:lnTo>
                    <a:pt x="625" y="810"/>
                  </a:lnTo>
                  <a:lnTo>
                    <a:pt x="625" y="810"/>
                  </a:lnTo>
                  <a:lnTo>
                    <a:pt x="625" y="817"/>
                  </a:lnTo>
                  <a:lnTo>
                    <a:pt x="625" y="810"/>
                  </a:lnTo>
                  <a:lnTo>
                    <a:pt x="625" y="817"/>
                  </a:lnTo>
                  <a:lnTo>
                    <a:pt x="625" y="817"/>
                  </a:lnTo>
                  <a:lnTo>
                    <a:pt x="625" y="810"/>
                  </a:lnTo>
                  <a:lnTo>
                    <a:pt x="629" y="814"/>
                  </a:lnTo>
                  <a:lnTo>
                    <a:pt x="629" y="810"/>
                  </a:lnTo>
                  <a:lnTo>
                    <a:pt x="629" y="807"/>
                  </a:lnTo>
                  <a:lnTo>
                    <a:pt x="629" y="817"/>
                  </a:lnTo>
                  <a:lnTo>
                    <a:pt x="629" y="810"/>
                  </a:lnTo>
                  <a:lnTo>
                    <a:pt x="629" y="814"/>
                  </a:lnTo>
                  <a:lnTo>
                    <a:pt x="629" y="810"/>
                  </a:lnTo>
                  <a:lnTo>
                    <a:pt x="629" y="820"/>
                  </a:lnTo>
                  <a:lnTo>
                    <a:pt x="629" y="817"/>
                  </a:lnTo>
                  <a:lnTo>
                    <a:pt x="629" y="807"/>
                  </a:lnTo>
                  <a:lnTo>
                    <a:pt x="629" y="810"/>
                  </a:lnTo>
                  <a:lnTo>
                    <a:pt x="629" y="814"/>
                  </a:lnTo>
                  <a:lnTo>
                    <a:pt x="629" y="807"/>
                  </a:lnTo>
                  <a:lnTo>
                    <a:pt x="629" y="817"/>
                  </a:lnTo>
                  <a:lnTo>
                    <a:pt x="629" y="817"/>
                  </a:lnTo>
                  <a:lnTo>
                    <a:pt x="629" y="807"/>
                  </a:lnTo>
                  <a:lnTo>
                    <a:pt x="629" y="807"/>
                  </a:lnTo>
                  <a:lnTo>
                    <a:pt x="629" y="817"/>
                  </a:lnTo>
                  <a:lnTo>
                    <a:pt x="632" y="817"/>
                  </a:lnTo>
                  <a:lnTo>
                    <a:pt x="632" y="810"/>
                  </a:lnTo>
                  <a:lnTo>
                    <a:pt x="632" y="807"/>
                  </a:lnTo>
                  <a:lnTo>
                    <a:pt x="632" y="817"/>
                  </a:lnTo>
                  <a:lnTo>
                    <a:pt x="632" y="810"/>
                  </a:lnTo>
                  <a:lnTo>
                    <a:pt x="632" y="817"/>
                  </a:lnTo>
                  <a:lnTo>
                    <a:pt x="632" y="817"/>
                  </a:lnTo>
                  <a:lnTo>
                    <a:pt x="632" y="807"/>
                  </a:lnTo>
                  <a:lnTo>
                    <a:pt x="632" y="810"/>
                  </a:lnTo>
                  <a:lnTo>
                    <a:pt x="632" y="817"/>
                  </a:lnTo>
                  <a:lnTo>
                    <a:pt x="632" y="817"/>
                  </a:lnTo>
                  <a:lnTo>
                    <a:pt x="632" y="807"/>
                  </a:lnTo>
                  <a:lnTo>
                    <a:pt x="632" y="810"/>
                  </a:lnTo>
                  <a:lnTo>
                    <a:pt x="632" y="814"/>
                  </a:lnTo>
                  <a:lnTo>
                    <a:pt x="632" y="810"/>
                  </a:lnTo>
                  <a:lnTo>
                    <a:pt x="632" y="814"/>
                  </a:lnTo>
                  <a:lnTo>
                    <a:pt x="635" y="807"/>
                  </a:lnTo>
                  <a:lnTo>
                    <a:pt x="635" y="814"/>
                  </a:lnTo>
                  <a:lnTo>
                    <a:pt x="635" y="814"/>
                  </a:lnTo>
                  <a:lnTo>
                    <a:pt x="635" y="807"/>
                  </a:lnTo>
                  <a:lnTo>
                    <a:pt x="635" y="814"/>
                  </a:lnTo>
                  <a:lnTo>
                    <a:pt x="635" y="810"/>
                  </a:lnTo>
                  <a:lnTo>
                    <a:pt x="635" y="807"/>
                  </a:lnTo>
                  <a:lnTo>
                    <a:pt x="635" y="817"/>
                  </a:lnTo>
                  <a:lnTo>
                    <a:pt x="635" y="817"/>
                  </a:lnTo>
                  <a:lnTo>
                    <a:pt x="635" y="807"/>
                  </a:lnTo>
                  <a:lnTo>
                    <a:pt x="635" y="807"/>
                  </a:lnTo>
                  <a:lnTo>
                    <a:pt x="635" y="814"/>
                  </a:lnTo>
                  <a:lnTo>
                    <a:pt x="635" y="817"/>
                  </a:lnTo>
                  <a:lnTo>
                    <a:pt x="635" y="807"/>
                  </a:lnTo>
                  <a:lnTo>
                    <a:pt x="635" y="807"/>
                  </a:lnTo>
                  <a:lnTo>
                    <a:pt x="635" y="814"/>
                  </a:lnTo>
                  <a:lnTo>
                    <a:pt x="635" y="807"/>
                  </a:lnTo>
                  <a:lnTo>
                    <a:pt x="635" y="817"/>
                  </a:lnTo>
                  <a:lnTo>
                    <a:pt x="639" y="807"/>
                  </a:lnTo>
                  <a:lnTo>
                    <a:pt x="639" y="817"/>
                  </a:lnTo>
                  <a:lnTo>
                    <a:pt x="639" y="807"/>
                  </a:lnTo>
                  <a:lnTo>
                    <a:pt x="639" y="817"/>
                  </a:lnTo>
                  <a:lnTo>
                    <a:pt x="639" y="814"/>
                  </a:lnTo>
                  <a:lnTo>
                    <a:pt x="639" y="807"/>
                  </a:lnTo>
                  <a:lnTo>
                    <a:pt x="639" y="807"/>
                  </a:lnTo>
                  <a:lnTo>
                    <a:pt x="639" y="817"/>
                  </a:lnTo>
                  <a:lnTo>
                    <a:pt x="639" y="817"/>
                  </a:lnTo>
                  <a:lnTo>
                    <a:pt x="639" y="807"/>
                  </a:lnTo>
                  <a:lnTo>
                    <a:pt x="639" y="807"/>
                  </a:lnTo>
                  <a:lnTo>
                    <a:pt x="639" y="820"/>
                  </a:lnTo>
                  <a:lnTo>
                    <a:pt x="639" y="807"/>
                  </a:lnTo>
                  <a:lnTo>
                    <a:pt x="639" y="817"/>
                  </a:lnTo>
                  <a:lnTo>
                    <a:pt x="639" y="810"/>
                  </a:lnTo>
                  <a:lnTo>
                    <a:pt x="639" y="814"/>
                  </a:lnTo>
                  <a:lnTo>
                    <a:pt x="642" y="807"/>
                  </a:lnTo>
                  <a:lnTo>
                    <a:pt x="642" y="817"/>
                  </a:lnTo>
                  <a:lnTo>
                    <a:pt x="642" y="810"/>
                  </a:lnTo>
                  <a:lnTo>
                    <a:pt x="642" y="817"/>
                  </a:lnTo>
                  <a:lnTo>
                    <a:pt x="642" y="817"/>
                  </a:lnTo>
                  <a:lnTo>
                    <a:pt x="642" y="807"/>
                  </a:lnTo>
                  <a:lnTo>
                    <a:pt x="642" y="810"/>
                  </a:lnTo>
                  <a:lnTo>
                    <a:pt x="642" y="817"/>
                  </a:lnTo>
                  <a:lnTo>
                    <a:pt x="642" y="810"/>
                  </a:lnTo>
                  <a:lnTo>
                    <a:pt x="642" y="817"/>
                  </a:lnTo>
                  <a:lnTo>
                    <a:pt x="642" y="817"/>
                  </a:lnTo>
                  <a:lnTo>
                    <a:pt x="642" y="810"/>
                  </a:lnTo>
                  <a:lnTo>
                    <a:pt x="642" y="810"/>
                  </a:lnTo>
                  <a:lnTo>
                    <a:pt x="642" y="817"/>
                  </a:lnTo>
                  <a:lnTo>
                    <a:pt x="642" y="817"/>
                  </a:lnTo>
                  <a:lnTo>
                    <a:pt x="642" y="810"/>
                  </a:lnTo>
                  <a:lnTo>
                    <a:pt x="642" y="817"/>
                  </a:lnTo>
                  <a:lnTo>
                    <a:pt x="642" y="810"/>
                  </a:lnTo>
                  <a:lnTo>
                    <a:pt x="646" y="810"/>
                  </a:lnTo>
                  <a:lnTo>
                    <a:pt x="646" y="814"/>
                  </a:lnTo>
                  <a:lnTo>
                    <a:pt x="646" y="810"/>
                  </a:lnTo>
                  <a:lnTo>
                    <a:pt x="646" y="814"/>
                  </a:lnTo>
                  <a:lnTo>
                    <a:pt x="646" y="807"/>
                  </a:lnTo>
                  <a:lnTo>
                    <a:pt x="646" y="817"/>
                  </a:lnTo>
                  <a:lnTo>
                    <a:pt x="646" y="810"/>
                  </a:lnTo>
                  <a:lnTo>
                    <a:pt x="646" y="820"/>
                  </a:lnTo>
                  <a:lnTo>
                    <a:pt x="646" y="820"/>
                  </a:lnTo>
                  <a:lnTo>
                    <a:pt x="646" y="810"/>
                  </a:lnTo>
                  <a:lnTo>
                    <a:pt x="646" y="810"/>
                  </a:lnTo>
                  <a:lnTo>
                    <a:pt x="646" y="790"/>
                  </a:lnTo>
                  <a:lnTo>
                    <a:pt x="646" y="797"/>
                  </a:lnTo>
                  <a:lnTo>
                    <a:pt x="646" y="814"/>
                  </a:lnTo>
                  <a:lnTo>
                    <a:pt x="646" y="817"/>
                  </a:lnTo>
                  <a:lnTo>
                    <a:pt x="646" y="810"/>
                  </a:lnTo>
                  <a:lnTo>
                    <a:pt x="646" y="810"/>
                  </a:lnTo>
                  <a:lnTo>
                    <a:pt x="646" y="743"/>
                  </a:lnTo>
                  <a:lnTo>
                    <a:pt x="649" y="750"/>
                  </a:lnTo>
                  <a:lnTo>
                    <a:pt x="649" y="810"/>
                  </a:lnTo>
                  <a:lnTo>
                    <a:pt x="649" y="814"/>
                  </a:lnTo>
                  <a:lnTo>
                    <a:pt x="649" y="807"/>
                  </a:lnTo>
                  <a:lnTo>
                    <a:pt x="649" y="810"/>
                  </a:lnTo>
                  <a:lnTo>
                    <a:pt x="649" y="719"/>
                  </a:lnTo>
                  <a:lnTo>
                    <a:pt x="649" y="669"/>
                  </a:lnTo>
                  <a:lnTo>
                    <a:pt x="649" y="783"/>
                  </a:lnTo>
                  <a:lnTo>
                    <a:pt x="649" y="783"/>
                  </a:lnTo>
                  <a:lnTo>
                    <a:pt x="649" y="810"/>
                  </a:lnTo>
                  <a:lnTo>
                    <a:pt x="649" y="814"/>
                  </a:lnTo>
                  <a:lnTo>
                    <a:pt x="649" y="763"/>
                  </a:lnTo>
                  <a:lnTo>
                    <a:pt x="649" y="763"/>
                  </a:lnTo>
                  <a:lnTo>
                    <a:pt x="649" y="602"/>
                  </a:lnTo>
                  <a:lnTo>
                    <a:pt x="649" y="689"/>
                  </a:lnTo>
                  <a:lnTo>
                    <a:pt x="649" y="807"/>
                  </a:lnTo>
                  <a:lnTo>
                    <a:pt x="652" y="800"/>
                  </a:lnTo>
                  <a:lnTo>
                    <a:pt x="652" y="807"/>
                  </a:lnTo>
                  <a:lnTo>
                    <a:pt x="652" y="803"/>
                  </a:lnTo>
                  <a:lnTo>
                    <a:pt x="652" y="608"/>
                  </a:lnTo>
                  <a:lnTo>
                    <a:pt x="652" y="622"/>
                  </a:lnTo>
                  <a:lnTo>
                    <a:pt x="652" y="800"/>
                  </a:lnTo>
                  <a:lnTo>
                    <a:pt x="652" y="797"/>
                  </a:lnTo>
                  <a:lnTo>
                    <a:pt x="652" y="807"/>
                  </a:lnTo>
                  <a:lnTo>
                    <a:pt x="652" y="807"/>
                  </a:lnTo>
                  <a:lnTo>
                    <a:pt x="652" y="703"/>
                  </a:lnTo>
                  <a:lnTo>
                    <a:pt x="652" y="662"/>
                  </a:lnTo>
                  <a:lnTo>
                    <a:pt x="652" y="787"/>
                  </a:lnTo>
                  <a:lnTo>
                    <a:pt x="652" y="787"/>
                  </a:lnTo>
                  <a:lnTo>
                    <a:pt x="652" y="807"/>
                  </a:lnTo>
                  <a:lnTo>
                    <a:pt x="652" y="810"/>
                  </a:lnTo>
                  <a:lnTo>
                    <a:pt x="652" y="783"/>
                  </a:lnTo>
                  <a:lnTo>
                    <a:pt x="652" y="783"/>
                  </a:lnTo>
                  <a:lnTo>
                    <a:pt x="652" y="726"/>
                  </a:lnTo>
                  <a:lnTo>
                    <a:pt x="656" y="773"/>
                  </a:lnTo>
                  <a:lnTo>
                    <a:pt x="656" y="803"/>
                  </a:lnTo>
                  <a:lnTo>
                    <a:pt x="656" y="810"/>
                  </a:lnTo>
                  <a:lnTo>
                    <a:pt x="656" y="797"/>
                  </a:lnTo>
                  <a:lnTo>
                    <a:pt x="656" y="797"/>
                  </a:lnTo>
                  <a:lnTo>
                    <a:pt x="656" y="777"/>
                  </a:lnTo>
                  <a:lnTo>
                    <a:pt x="656" y="783"/>
                  </a:lnTo>
                  <a:lnTo>
                    <a:pt x="656" y="807"/>
                  </a:lnTo>
                  <a:lnTo>
                    <a:pt x="656" y="800"/>
                  </a:lnTo>
                  <a:lnTo>
                    <a:pt x="656" y="810"/>
                  </a:lnTo>
                  <a:lnTo>
                    <a:pt x="656" y="814"/>
                  </a:lnTo>
                  <a:lnTo>
                    <a:pt x="656" y="800"/>
                  </a:lnTo>
                  <a:lnTo>
                    <a:pt x="656" y="793"/>
                  </a:lnTo>
                  <a:lnTo>
                    <a:pt x="656" y="810"/>
                  </a:lnTo>
                  <a:lnTo>
                    <a:pt x="656" y="814"/>
                  </a:lnTo>
                  <a:lnTo>
                    <a:pt x="656" y="807"/>
                  </a:lnTo>
                  <a:lnTo>
                    <a:pt x="659" y="814"/>
                  </a:lnTo>
                  <a:lnTo>
                    <a:pt x="659" y="803"/>
                  </a:lnTo>
                  <a:lnTo>
                    <a:pt x="659" y="803"/>
                  </a:lnTo>
                  <a:lnTo>
                    <a:pt x="659" y="814"/>
                  </a:lnTo>
                  <a:lnTo>
                    <a:pt x="659" y="814"/>
                  </a:lnTo>
                  <a:lnTo>
                    <a:pt x="659" y="807"/>
                  </a:lnTo>
                  <a:lnTo>
                    <a:pt x="659" y="817"/>
                  </a:lnTo>
                  <a:lnTo>
                    <a:pt x="659" y="807"/>
                  </a:lnTo>
                  <a:lnTo>
                    <a:pt x="659" y="803"/>
                  </a:lnTo>
                  <a:lnTo>
                    <a:pt x="659" y="814"/>
                  </a:lnTo>
                  <a:lnTo>
                    <a:pt x="659" y="807"/>
                  </a:lnTo>
                  <a:lnTo>
                    <a:pt x="659" y="814"/>
                  </a:lnTo>
                  <a:lnTo>
                    <a:pt x="659" y="803"/>
                  </a:lnTo>
                  <a:lnTo>
                    <a:pt x="659" y="814"/>
                  </a:lnTo>
                  <a:lnTo>
                    <a:pt x="659" y="807"/>
                  </a:lnTo>
                  <a:lnTo>
                    <a:pt x="659" y="814"/>
                  </a:lnTo>
                  <a:lnTo>
                    <a:pt x="659" y="810"/>
                  </a:lnTo>
                  <a:lnTo>
                    <a:pt x="659" y="814"/>
                  </a:lnTo>
                  <a:lnTo>
                    <a:pt x="662" y="810"/>
                  </a:lnTo>
                  <a:lnTo>
                    <a:pt x="662" y="814"/>
                  </a:lnTo>
                  <a:lnTo>
                    <a:pt x="662" y="810"/>
                  </a:lnTo>
                  <a:lnTo>
                    <a:pt x="662" y="814"/>
                  </a:lnTo>
                  <a:lnTo>
                    <a:pt x="662" y="810"/>
                  </a:lnTo>
                  <a:lnTo>
                    <a:pt x="662" y="817"/>
                  </a:lnTo>
                  <a:lnTo>
                    <a:pt x="662" y="817"/>
                  </a:lnTo>
                  <a:lnTo>
                    <a:pt x="662" y="807"/>
                  </a:lnTo>
                  <a:lnTo>
                    <a:pt x="662" y="817"/>
                  </a:lnTo>
                  <a:lnTo>
                    <a:pt x="662" y="807"/>
                  </a:lnTo>
                  <a:lnTo>
                    <a:pt x="662" y="817"/>
                  </a:lnTo>
                  <a:lnTo>
                    <a:pt x="662" y="807"/>
                  </a:lnTo>
                  <a:lnTo>
                    <a:pt x="662" y="807"/>
                  </a:lnTo>
                  <a:lnTo>
                    <a:pt x="662" y="817"/>
                  </a:lnTo>
                  <a:lnTo>
                    <a:pt x="662" y="810"/>
                  </a:lnTo>
                  <a:lnTo>
                    <a:pt x="662" y="817"/>
                  </a:lnTo>
                  <a:lnTo>
                    <a:pt x="666" y="810"/>
                  </a:lnTo>
                  <a:lnTo>
                    <a:pt x="666" y="817"/>
                  </a:lnTo>
                  <a:lnTo>
                    <a:pt x="666" y="814"/>
                  </a:lnTo>
                  <a:lnTo>
                    <a:pt x="666" y="810"/>
                  </a:lnTo>
                  <a:lnTo>
                    <a:pt x="666" y="814"/>
                  </a:lnTo>
                  <a:lnTo>
                    <a:pt x="666" y="810"/>
                  </a:lnTo>
                  <a:lnTo>
                    <a:pt x="666" y="810"/>
                  </a:lnTo>
                  <a:lnTo>
                    <a:pt x="666" y="814"/>
                  </a:lnTo>
                  <a:lnTo>
                    <a:pt x="666" y="814"/>
                  </a:lnTo>
                  <a:lnTo>
                    <a:pt x="666" y="807"/>
                  </a:lnTo>
                  <a:lnTo>
                    <a:pt x="666" y="814"/>
                  </a:lnTo>
                  <a:lnTo>
                    <a:pt x="666" y="810"/>
                  </a:lnTo>
                  <a:lnTo>
                    <a:pt x="666" y="810"/>
                  </a:lnTo>
                  <a:lnTo>
                    <a:pt x="666" y="817"/>
                  </a:lnTo>
                  <a:lnTo>
                    <a:pt x="666" y="810"/>
                  </a:lnTo>
                  <a:lnTo>
                    <a:pt x="666" y="814"/>
                  </a:lnTo>
                  <a:lnTo>
                    <a:pt x="666" y="814"/>
                  </a:lnTo>
                  <a:lnTo>
                    <a:pt x="666" y="807"/>
                  </a:lnTo>
                  <a:lnTo>
                    <a:pt x="669" y="817"/>
                  </a:lnTo>
                  <a:lnTo>
                    <a:pt x="669" y="810"/>
                  </a:lnTo>
                  <a:lnTo>
                    <a:pt x="669" y="810"/>
                  </a:lnTo>
                  <a:lnTo>
                    <a:pt x="669" y="817"/>
                  </a:lnTo>
                  <a:lnTo>
                    <a:pt x="669" y="817"/>
                  </a:lnTo>
                  <a:lnTo>
                    <a:pt x="669" y="810"/>
                  </a:lnTo>
                  <a:lnTo>
                    <a:pt x="669" y="807"/>
                  </a:lnTo>
                  <a:lnTo>
                    <a:pt x="669" y="814"/>
                  </a:lnTo>
                  <a:lnTo>
                    <a:pt x="669" y="807"/>
                  </a:lnTo>
                  <a:lnTo>
                    <a:pt x="669" y="814"/>
                  </a:lnTo>
                  <a:lnTo>
                    <a:pt x="669" y="807"/>
                  </a:lnTo>
                  <a:lnTo>
                    <a:pt x="669" y="817"/>
                  </a:lnTo>
                  <a:lnTo>
                    <a:pt x="669" y="814"/>
                  </a:lnTo>
                  <a:lnTo>
                    <a:pt x="669" y="817"/>
                  </a:lnTo>
                  <a:lnTo>
                    <a:pt x="669" y="807"/>
                  </a:lnTo>
                  <a:lnTo>
                    <a:pt x="669" y="817"/>
                  </a:lnTo>
                  <a:lnTo>
                    <a:pt x="672" y="807"/>
                  </a:lnTo>
                  <a:lnTo>
                    <a:pt x="672" y="817"/>
                  </a:lnTo>
                  <a:lnTo>
                    <a:pt x="672" y="810"/>
                  </a:lnTo>
                  <a:lnTo>
                    <a:pt x="672" y="817"/>
                  </a:lnTo>
                  <a:lnTo>
                    <a:pt x="672" y="807"/>
                  </a:lnTo>
                  <a:lnTo>
                    <a:pt x="672" y="814"/>
                  </a:lnTo>
                  <a:lnTo>
                    <a:pt x="672" y="814"/>
                  </a:lnTo>
                  <a:lnTo>
                    <a:pt x="672" y="807"/>
                  </a:lnTo>
                  <a:lnTo>
                    <a:pt x="672" y="807"/>
                  </a:lnTo>
                  <a:lnTo>
                    <a:pt x="672" y="817"/>
                  </a:lnTo>
                  <a:lnTo>
                    <a:pt x="672" y="817"/>
                  </a:lnTo>
                  <a:lnTo>
                    <a:pt x="672" y="810"/>
                  </a:lnTo>
                  <a:lnTo>
                    <a:pt x="672" y="817"/>
                  </a:lnTo>
                  <a:lnTo>
                    <a:pt x="672" y="803"/>
                  </a:lnTo>
                  <a:lnTo>
                    <a:pt x="672" y="810"/>
                  </a:lnTo>
                  <a:lnTo>
                    <a:pt x="672" y="817"/>
                  </a:lnTo>
                  <a:lnTo>
                    <a:pt x="672" y="814"/>
                  </a:lnTo>
                  <a:lnTo>
                    <a:pt x="672" y="810"/>
                  </a:lnTo>
                  <a:lnTo>
                    <a:pt x="676" y="807"/>
                  </a:lnTo>
                  <a:lnTo>
                    <a:pt x="676" y="817"/>
                  </a:lnTo>
                  <a:lnTo>
                    <a:pt x="676" y="817"/>
                  </a:lnTo>
                  <a:lnTo>
                    <a:pt x="676" y="810"/>
                  </a:lnTo>
                  <a:lnTo>
                    <a:pt x="676" y="807"/>
                  </a:lnTo>
                  <a:lnTo>
                    <a:pt x="676" y="817"/>
                  </a:lnTo>
                  <a:lnTo>
                    <a:pt x="676" y="807"/>
                  </a:lnTo>
                  <a:lnTo>
                    <a:pt x="676" y="814"/>
                  </a:lnTo>
                  <a:lnTo>
                    <a:pt x="676" y="810"/>
                  </a:lnTo>
                  <a:lnTo>
                    <a:pt x="676" y="817"/>
                  </a:lnTo>
                  <a:lnTo>
                    <a:pt x="676" y="817"/>
                  </a:lnTo>
                  <a:lnTo>
                    <a:pt x="676" y="810"/>
                  </a:lnTo>
                  <a:lnTo>
                    <a:pt x="676" y="810"/>
                  </a:lnTo>
                  <a:lnTo>
                    <a:pt x="676" y="817"/>
                  </a:lnTo>
                  <a:lnTo>
                    <a:pt x="676" y="817"/>
                  </a:lnTo>
                  <a:lnTo>
                    <a:pt x="676" y="810"/>
                  </a:lnTo>
                  <a:lnTo>
                    <a:pt x="676" y="810"/>
                  </a:lnTo>
                  <a:lnTo>
                    <a:pt x="676" y="814"/>
                  </a:lnTo>
                  <a:lnTo>
                    <a:pt x="679" y="807"/>
                  </a:lnTo>
                  <a:lnTo>
                    <a:pt x="679" y="814"/>
                  </a:lnTo>
                  <a:lnTo>
                    <a:pt x="679" y="807"/>
                  </a:lnTo>
                  <a:lnTo>
                    <a:pt x="679" y="814"/>
                  </a:lnTo>
                  <a:lnTo>
                    <a:pt x="679" y="807"/>
                  </a:lnTo>
                  <a:lnTo>
                    <a:pt x="679" y="817"/>
                  </a:lnTo>
                  <a:lnTo>
                    <a:pt x="679" y="817"/>
                  </a:lnTo>
                  <a:lnTo>
                    <a:pt x="679" y="810"/>
                  </a:lnTo>
                  <a:lnTo>
                    <a:pt x="679" y="810"/>
                  </a:lnTo>
                  <a:lnTo>
                    <a:pt x="679" y="817"/>
                  </a:lnTo>
                  <a:lnTo>
                    <a:pt x="679" y="807"/>
                  </a:lnTo>
                  <a:lnTo>
                    <a:pt x="679" y="814"/>
                  </a:lnTo>
                  <a:lnTo>
                    <a:pt x="679" y="814"/>
                  </a:lnTo>
                  <a:lnTo>
                    <a:pt x="679" y="810"/>
                  </a:lnTo>
                  <a:lnTo>
                    <a:pt x="679" y="807"/>
                  </a:lnTo>
                  <a:lnTo>
                    <a:pt x="679" y="814"/>
                  </a:lnTo>
                  <a:lnTo>
                    <a:pt x="683" y="817"/>
                  </a:lnTo>
                  <a:lnTo>
                    <a:pt x="683" y="810"/>
                  </a:lnTo>
                  <a:lnTo>
                    <a:pt x="683" y="810"/>
                  </a:lnTo>
                  <a:lnTo>
                    <a:pt x="683" y="817"/>
                  </a:lnTo>
                  <a:lnTo>
                    <a:pt x="683" y="817"/>
                  </a:lnTo>
                  <a:lnTo>
                    <a:pt x="683" y="810"/>
                  </a:lnTo>
                  <a:lnTo>
                    <a:pt x="683" y="817"/>
                  </a:lnTo>
                  <a:lnTo>
                    <a:pt x="683" y="807"/>
                  </a:lnTo>
                  <a:lnTo>
                    <a:pt x="683" y="817"/>
                  </a:lnTo>
                  <a:lnTo>
                    <a:pt x="683" y="807"/>
                  </a:lnTo>
                  <a:lnTo>
                    <a:pt x="683" y="814"/>
                  </a:lnTo>
                  <a:lnTo>
                    <a:pt x="683" y="807"/>
                  </a:lnTo>
                  <a:lnTo>
                    <a:pt x="683" y="807"/>
                  </a:lnTo>
                  <a:lnTo>
                    <a:pt x="683" y="817"/>
                  </a:lnTo>
                  <a:lnTo>
                    <a:pt x="683" y="817"/>
                  </a:lnTo>
                  <a:lnTo>
                    <a:pt x="683" y="810"/>
                  </a:lnTo>
                  <a:lnTo>
                    <a:pt x="683" y="810"/>
                  </a:lnTo>
                  <a:lnTo>
                    <a:pt x="683" y="814"/>
                  </a:lnTo>
                  <a:lnTo>
                    <a:pt x="686" y="807"/>
                  </a:lnTo>
                  <a:lnTo>
                    <a:pt x="686" y="817"/>
                  </a:lnTo>
                  <a:lnTo>
                    <a:pt x="686" y="817"/>
                  </a:lnTo>
                  <a:lnTo>
                    <a:pt x="686" y="810"/>
                  </a:lnTo>
                  <a:lnTo>
                    <a:pt x="686" y="810"/>
                  </a:lnTo>
                  <a:lnTo>
                    <a:pt x="686" y="814"/>
                  </a:lnTo>
                  <a:lnTo>
                    <a:pt x="686" y="817"/>
                  </a:lnTo>
                  <a:lnTo>
                    <a:pt x="686" y="810"/>
                  </a:lnTo>
                  <a:lnTo>
                    <a:pt x="686" y="810"/>
                  </a:lnTo>
                  <a:lnTo>
                    <a:pt x="686" y="817"/>
                  </a:lnTo>
                  <a:lnTo>
                    <a:pt x="686" y="817"/>
                  </a:lnTo>
                  <a:lnTo>
                    <a:pt x="686" y="810"/>
                  </a:lnTo>
                  <a:lnTo>
                    <a:pt x="686" y="814"/>
                  </a:lnTo>
                  <a:lnTo>
                    <a:pt x="686" y="810"/>
                  </a:lnTo>
                  <a:lnTo>
                    <a:pt x="686" y="814"/>
                  </a:lnTo>
                  <a:lnTo>
                    <a:pt x="686" y="807"/>
                  </a:lnTo>
                  <a:lnTo>
                    <a:pt x="689" y="814"/>
                  </a:lnTo>
                  <a:lnTo>
                    <a:pt x="689" y="807"/>
                  </a:lnTo>
                  <a:lnTo>
                    <a:pt x="689" y="817"/>
                  </a:lnTo>
                  <a:lnTo>
                    <a:pt x="689" y="807"/>
                  </a:lnTo>
                  <a:lnTo>
                    <a:pt x="689" y="814"/>
                  </a:lnTo>
                  <a:lnTo>
                    <a:pt x="689" y="807"/>
                  </a:lnTo>
                  <a:lnTo>
                    <a:pt x="689" y="807"/>
                  </a:lnTo>
                  <a:lnTo>
                    <a:pt x="689" y="817"/>
                  </a:lnTo>
                  <a:lnTo>
                    <a:pt x="689" y="817"/>
                  </a:lnTo>
                  <a:lnTo>
                    <a:pt x="689" y="807"/>
                  </a:lnTo>
                  <a:lnTo>
                    <a:pt x="689" y="814"/>
                  </a:lnTo>
                  <a:lnTo>
                    <a:pt x="689" y="810"/>
                  </a:lnTo>
                  <a:lnTo>
                    <a:pt x="689" y="803"/>
                  </a:lnTo>
                  <a:lnTo>
                    <a:pt x="689" y="814"/>
                  </a:lnTo>
                  <a:lnTo>
                    <a:pt x="689" y="817"/>
                  </a:lnTo>
                  <a:lnTo>
                    <a:pt x="689" y="807"/>
                  </a:lnTo>
                  <a:lnTo>
                    <a:pt x="689" y="817"/>
                  </a:lnTo>
                  <a:lnTo>
                    <a:pt x="689" y="807"/>
                  </a:lnTo>
                  <a:lnTo>
                    <a:pt x="693" y="803"/>
                  </a:lnTo>
                  <a:lnTo>
                    <a:pt x="693" y="814"/>
                  </a:lnTo>
                  <a:lnTo>
                    <a:pt x="693" y="810"/>
                  </a:lnTo>
                  <a:lnTo>
                    <a:pt x="693" y="817"/>
                  </a:lnTo>
                  <a:lnTo>
                    <a:pt x="693" y="814"/>
                  </a:lnTo>
                  <a:lnTo>
                    <a:pt x="693" y="810"/>
                  </a:lnTo>
                  <a:lnTo>
                    <a:pt x="693" y="810"/>
                  </a:lnTo>
                  <a:lnTo>
                    <a:pt x="693" y="814"/>
                  </a:lnTo>
                  <a:lnTo>
                    <a:pt x="693" y="810"/>
                  </a:lnTo>
                  <a:lnTo>
                    <a:pt x="693" y="814"/>
                  </a:lnTo>
                  <a:lnTo>
                    <a:pt x="693" y="810"/>
                  </a:lnTo>
                  <a:lnTo>
                    <a:pt x="693" y="817"/>
                  </a:lnTo>
                  <a:lnTo>
                    <a:pt x="693" y="817"/>
                  </a:lnTo>
                  <a:lnTo>
                    <a:pt x="693" y="810"/>
                  </a:lnTo>
                  <a:lnTo>
                    <a:pt x="693" y="810"/>
                  </a:lnTo>
                  <a:lnTo>
                    <a:pt x="693" y="817"/>
                  </a:lnTo>
                  <a:lnTo>
                    <a:pt x="696" y="807"/>
                  </a:lnTo>
                  <a:lnTo>
                    <a:pt x="696" y="817"/>
                  </a:lnTo>
                  <a:lnTo>
                    <a:pt x="696" y="810"/>
                  </a:lnTo>
                  <a:lnTo>
                    <a:pt x="696" y="814"/>
                  </a:lnTo>
                  <a:lnTo>
                    <a:pt x="696" y="810"/>
                  </a:lnTo>
                  <a:lnTo>
                    <a:pt x="696" y="817"/>
                  </a:lnTo>
                  <a:lnTo>
                    <a:pt x="696" y="810"/>
                  </a:lnTo>
                  <a:lnTo>
                    <a:pt x="696" y="814"/>
                  </a:lnTo>
                  <a:lnTo>
                    <a:pt x="696" y="814"/>
                  </a:lnTo>
                  <a:lnTo>
                    <a:pt x="696" y="810"/>
                  </a:lnTo>
                  <a:lnTo>
                    <a:pt x="696" y="810"/>
                  </a:lnTo>
                  <a:lnTo>
                    <a:pt x="696" y="814"/>
                  </a:lnTo>
                  <a:lnTo>
                    <a:pt x="696" y="817"/>
                  </a:lnTo>
                  <a:lnTo>
                    <a:pt x="696" y="803"/>
                  </a:lnTo>
                  <a:lnTo>
                    <a:pt x="696" y="807"/>
                  </a:lnTo>
                  <a:lnTo>
                    <a:pt x="696" y="817"/>
                  </a:lnTo>
                  <a:lnTo>
                    <a:pt x="696" y="817"/>
                  </a:lnTo>
                  <a:lnTo>
                    <a:pt x="696" y="810"/>
                  </a:lnTo>
                  <a:lnTo>
                    <a:pt x="699" y="817"/>
                  </a:lnTo>
                  <a:lnTo>
                    <a:pt x="699" y="810"/>
                  </a:lnTo>
                  <a:lnTo>
                    <a:pt x="699" y="810"/>
                  </a:lnTo>
                  <a:lnTo>
                    <a:pt x="699" y="817"/>
                  </a:lnTo>
                  <a:lnTo>
                    <a:pt x="699" y="817"/>
                  </a:lnTo>
                  <a:lnTo>
                    <a:pt x="699" y="810"/>
                  </a:lnTo>
                  <a:lnTo>
                    <a:pt x="699" y="810"/>
                  </a:lnTo>
                  <a:lnTo>
                    <a:pt x="699" y="820"/>
                  </a:lnTo>
                  <a:lnTo>
                    <a:pt x="699" y="820"/>
                  </a:lnTo>
                  <a:lnTo>
                    <a:pt x="699" y="810"/>
                  </a:lnTo>
                  <a:lnTo>
                    <a:pt x="699" y="810"/>
                  </a:lnTo>
                  <a:lnTo>
                    <a:pt x="699" y="817"/>
                  </a:lnTo>
                  <a:lnTo>
                    <a:pt x="699" y="817"/>
                  </a:lnTo>
                  <a:lnTo>
                    <a:pt x="699" y="810"/>
                  </a:lnTo>
                  <a:lnTo>
                    <a:pt x="699" y="810"/>
                  </a:lnTo>
                  <a:lnTo>
                    <a:pt x="699" y="820"/>
                  </a:lnTo>
                  <a:lnTo>
                    <a:pt x="703" y="814"/>
                  </a:lnTo>
                  <a:lnTo>
                    <a:pt x="703" y="807"/>
                  </a:lnTo>
                  <a:lnTo>
                    <a:pt x="703" y="810"/>
                  </a:lnTo>
                  <a:lnTo>
                    <a:pt x="703" y="817"/>
                  </a:lnTo>
                  <a:lnTo>
                    <a:pt x="703" y="817"/>
                  </a:lnTo>
                  <a:lnTo>
                    <a:pt x="703" y="810"/>
                  </a:lnTo>
                  <a:lnTo>
                    <a:pt x="703" y="810"/>
                  </a:lnTo>
                  <a:lnTo>
                    <a:pt x="703" y="817"/>
                  </a:lnTo>
                  <a:lnTo>
                    <a:pt x="703" y="810"/>
                  </a:lnTo>
                  <a:lnTo>
                    <a:pt x="703" y="817"/>
                  </a:lnTo>
                  <a:lnTo>
                    <a:pt x="703" y="810"/>
                  </a:lnTo>
                  <a:lnTo>
                    <a:pt x="703" y="817"/>
                  </a:lnTo>
                  <a:lnTo>
                    <a:pt x="703" y="810"/>
                  </a:lnTo>
                  <a:lnTo>
                    <a:pt x="703" y="817"/>
                  </a:lnTo>
                  <a:lnTo>
                    <a:pt x="703" y="814"/>
                  </a:lnTo>
                  <a:lnTo>
                    <a:pt x="703" y="817"/>
                  </a:lnTo>
                  <a:lnTo>
                    <a:pt x="703" y="810"/>
                  </a:lnTo>
                  <a:lnTo>
                    <a:pt x="703" y="817"/>
                  </a:lnTo>
                  <a:lnTo>
                    <a:pt x="706" y="810"/>
                  </a:lnTo>
                  <a:lnTo>
                    <a:pt x="706" y="817"/>
                  </a:lnTo>
                  <a:lnTo>
                    <a:pt x="706" y="810"/>
                  </a:lnTo>
                  <a:lnTo>
                    <a:pt x="706" y="817"/>
                  </a:lnTo>
                  <a:lnTo>
                    <a:pt x="706" y="817"/>
                  </a:lnTo>
                  <a:lnTo>
                    <a:pt x="706" y="814"/>
                  </a:lnTo>
                  <a:lnTo>
                    <a:pt x="706" y="810"/>
                  </a:lnTo>
                  <a:lnTo>
                    <a:pt x="706" y="817"/>
                  </a:lnTo>
                  <a:lnTo>
                    <a:pt x="706" y="817"/>
                  </a:lnTo>
                  <a:lnTo>
                    <a:pt x="706" y="810"/>
                  </a:lnTo>
                  <a:lnTo>
                    <a:pt x="706" y="810"/>
                  </a:lnTo>
                  <a:lnTo>
                    <a:pt x="706" y="817"/>
                  </a:lnTo>
                  <a:lnTo>
                    <a:pt x="706" y="810"/>
                  </a:lnTo>
                  <a:lnTo>
                    <a:pt x="706" y="817"/>
                  </a:lnTo>
                  <a:lnTo>
                    <a:pt x="706" y="810"/>
                  </a:lnTo>
                  <a:lnTo>
                    <a:pt x="706" y="817"/>
                  </a:lnTo>
                  <a:lnTo>
                    <a:pt x="709" y="810"/>
                  </a:lnTo>
                  <a:lnTo>
                    <a:pt x="709" y="817"/>
                  </a:lnTo>
                  <a:lnTo>
                    <a:pt x="709" y="820"/>
                  </a:lnTo>
                  <a:lnTo>
                    <a:pt x="709" y="810"/>
                  </a:lnTo>
                  <a:lnTo>
                    <a:pt x="709" y="810"/>
                  </a:lnTo>
                  <a:lnTo>
                    <a:pt x="709" y="817"/>
                  </a:lnTo>
                  <a:lnTo>
                    <a:pt x="709" y="810"/>
                  </a:lnTo>
                  <a:lnTo>
                    <a:pt x="709" y="817"/>
                  </a:lnTo>
                  <a:lnTo>
                    <a:pt x="709" y="817"/>
                  </a:lnTo>
                  <a:lnTo>
                    <a:pt x="709" y="807"/>
                  </a:lnTo>
                  <a:lnTo>
                    <a:pt x="709" y="810"/>
                  </a:lnTo>
                  <a:lnTo>
                    <a:pt x="709" y="817"/>
                  </a:lnTo>
                  <a:lnTo>
                    <a:pt x="709" y="810"/>
                  </a:lnTo>
                  <a:lnTo>
                    <a:pt x="709" y="820"/>
                  </a:lnTo>
                  <a:lnTo>
                    <a:pt x="709" y="817"/>
                  </a:lnTo>
                  <a:lnTo>
                    <a:pt x="709" y="807"/>
                  </a:lnTo>
                  <a:lnTo>
                    <a:pt x="709" y="807"/>
                  </a:lnTo>
                  <a:lnTo>
                    <a:pt x="709" y="820"/>
                  </a:lnTo>
                  <a:lnTo>
                    <a:pt x="713" y="820"/>
                  </a:lnTo>
                  <a:lnTo>
                    <a:pt x="713" y="810"/>
                  </a:lnTo>
                  <a:lnTo>
                    <a:pt x="713" y="817"/>
                  </a:lnTo>
                  <a:lnTo>
                    <a:pt x="713" y="810"/>
                  </a:lnTo>
                  <a:lnTo>
                    <a:pt x="713" y="814"/>
                  </a:lnTo>
                  <a:lnTo>
                    <a:pt x="713" y="810"/>
                  </a:lnTo>
                  <a:lnTo>
                    <a:pt x="713" y="817"/>
                  </a:lnTo>
                  <a:lnTo>
                    <a:pt x="713" y="807"/>
                  </a:lnTo>
                  <a:lnTo>
                    <a:pt x="713" y="810"/>
                  </a:lnTo>
                  <a:lnTo>
                    <a:pt x="713" y="817"/>
                  </a:lnTo>
                  <a:lnTo>
                    <a:pt x="713" y="810"/>
                  </a:lnTo>
                  <a:lnTo>
                    <a:pt x="713" y="817"/>
                  </a:lnTo>
                  <a:lnTo>
                    <a:pt x="713" y="810"/>
                  </a:lnTo>
                  <a:lnTo>
                    <a:pt x="713" y="817"/>
                  </a:lnTo>
                  <a:lnTo>
                    <a:pt x="713" y="810"/>
                  </a:lnTo>
                  <a:lnTo>
                    <a:pt x="713" y="817"/>
                  </a:lnTo>
                  <a:lnTo>
                    <a:pt x="716" y="817"/>
                  </a:lnTo>
                  <a:lnTo>
                    <a:pt x="716" y="810"/>
                  </a:lnTo>
                  <a:lnTo>
                    <a:pt x="716" y="810"/>
                  </a:lnTo>
                  <a:lnTo>
                    <a:pt x="716" y="817"/>
                  </a:lnTo>
                  <a:lnTo>
                    <a:pt x="716" y="814"/>
                  </a:lnTo>
                  <a:lnTo>
                    <a:pt x="716" y="810"/>
                  </a:lnTo>
                  <a:lnTo>
                    <a:pt x="716" y="810"/>
                  </a:lnTo>
                  <a:lnTo>
                    <a:pt x="716" y="817"/>
                  </a:lnTo>
                  <a:lnTo>
                    <a:pt x="716" y="810"/>
                  </a:lnTo>
                  <a:lnTo>
                    <a:pt x="716" y="817"/>
                  </a:lnTo>
                  <a:lnTo>
                    <a:pt x="716" y="814"/>
                  </a:lnTo>
                  <a:lnTo>
                    <a:pt x="716" y="810"/>
                  </a:lnTo>
                  <a:lnTo>
                    <a:pt x="716" y="810"/>
                  </a:lnTo>
                  <a:lnTo>
                    <a:pt x="716" y="820"/>
                  </a:lnTo>
                  <a:lnTo>
                    <a:pt x="716" y="817"/>
                  </a:lnTo>
                  <a:lnTo>
                    <a:pt x="716" y="810"/>
                  </a:lnTo>
                  <a:lnTo>
                    <a:pt x="716" y="810"/>
                  </a:lnTo>
                  <a:lnTo>
                    <a:pt x="716" y="817"/>
                  </a:lnTo>
                  <a:lnTo>
                    <a:pt x="720" y="817"/>
                  </a:lnTo>
                  <a:lnTo>
                    <a:pt x="720" y="810"/>
                  </a:lnTo>
                  <a:lnTo>
                    <a:pt x="720" y="817"/>
                  </a:lnTo>
                  <a:lnTo>
                    <a:pt x="720" y="810"/>
                  </a:lnTo>
                  <a:lnTo>
                    <a:pt x="720" y="810"/>
                  </a:lnTo>
                  <a:lnTo>
                    <a:pt x="720" y="817"/>
                  </a:lnTo>
                  <a:lnTo>
                    <a:pt x="720" y="810"/>
                  </a:lnTo>
                  <a:lnTo>
                    <a:pt x="720" y="817"/>
                  </a:lnTo>
                  <a:lnTo>
                    <a:pt x="720" y="820"/>
                  </a:lnTo>
                  <a:lnTo>
                    <a:pt x="720" y="810"/>
                  </a:lnTo>
                  <a:lnTo>
                    <a:pt x="720" y="814"/>
                  </a:lnTo>
                  <a:lnTo>
                    <a:pt x="720" y="810"/>
                  </a:lnTo>
                  <a:lnTo>
                    <a:pt x="720" y="817"/>
                  </a:lnTo>
                  <a:lnTo>
                    <a:pt x="720" y="810"/>
                  </a:lnTo>
                  <a:lnTo>
                    <a:pt x="720" y="810"/>
                  </a:lnTo>
                  <a:lnTo>
                    <a:pt x="720" y="820"/>
                  </a:lnTo>
                  <a:lnTo>
                    <a:pt x="723" y="820"/>
                  </a:lnTo>
                  <a:lnTo>
                    <a:pt x="723" y="810"/>
                  </a:lnTo>
                  <a:lnTo>
                    <a:pt x="723" y="814"/>
                  </a:lnTo>
                  <a:lnTo>
                    <a:pt x="723" y="817"/>
                  </a:lnTo>
                  <a:lnTo>
                    <a:pt x="723" y="810"/>
                  </a:lnTo>
                  <a:lnTo>
                    <a:pt x="723" y="817"/>
                  </a:lnTo>
                  <a:lnTo>
                    <a:pt x="723" y="820"/>
                  </a:lnTo>
                  <a:lnTo>
                    <a:pt x="723" y="810"/>
                  </a:lnTo>
                  <a:lnTo>
                    <a:pt x="723" y="810"/>
                  </a:lnTo>
                  <a:lnTo>
                    <a:pt x="723" y="817"/>
                  </a:lnTo>
                  <a:lnTo>
                    <a:pt x="723" y="817"/>
                  </a:lnTo>
                  <a:lnTo>
                    <a:pt x="723" y="814"/>
                  </a:lnTo>
                  <a:lnTo>
                    <a:pt x="723" y="817"/>
                  </a:lnTo>
                  <a:lnTo>
                    <a:pt x="723" y="810"/>
                  </a:lnTo>
                  <a:lnTo>
                    <a:pt x="723" y="810"/>
                  </a:lnTo>
                  <a:lnTo>
                    <a:pt x="723" y="817"/>
                  </a:lnTo>
                  <a:lnTo>
                    <a:pt x="723" y="817"/>
                  </a:lnTo>
                  <a:lnTo>
                    <a:pt x="723" y="810"/>
                  </a:lnTo>
                  <a:lnTo>
                    <a:pt x="726" y="817"/>
                  </a:lnTo>
                  <a:lnTo>
                    <a:pt x="726" y="810"/>
                  </a:lnTo>
                  <a:lnTo>
                    <a:pt x="726" y="817"/>
                  </a:lnTo>
                  <a:lnTo>
                    <a:pt x="726" y="810"/>
                  </a:lnTo>
                  <a:lnTo>
                    <a:pt x="726" y="810"/>
                  </a:lnTo>
                  <a:lnTo>
                    <a:pt x="726" y="817"/>
                  </a:lnTo>
                  <a:lnTo>
                    <a:pt x="726" y="810"/>
                  </a:lnTo>
                  <a:lnTo>
                    <a:pt x="726" y="817"/>
                  </a:lnTo>
                  <a:lnTo>
                    <a:pt x="726" y="810"/>
                  </a:lnTo>
                  <a:lnTo>
                    <a:pt x="726" y="817"/>
                  </a:lnTo>
                  <a:lnTo>
                    <a:pt x="726" y="810"/>
                  </a:lnTo>
                  <a:lnTo>
                    <a:pt x="726" y="817"/>
                  </a:lnTo>
                  <a:lnTo>
                    <a:pt x="726" y="817"/>
                  </a:lnTo>
                  <a:lnTo>
                    <a:pt x="726" y="814"/>
                  </a:lnTo>
                  <a:lnTo>
                    <a:pt x="726" y="817"/>
                  </a:lnTo>
                  <a:lnTo>
                    <a:pt x="726" y="807"/>
                  </a:lnTo>
                  <a:lnTo>
                    <a:pt x="730" y="817"/>
                  </a:lnTo>
                  <a:lnTo>
                    <a:pt x="730" y="810"/>
                  </a:lnTo>
                  <a:lnTo>
                    <a:pt x="730" y="814"/>
                  </a:lnTo>
                  <a:lnTo>
                    <a:pt x="730" y="820"/>
                  </a:lnTo>
                  <a:lnTo>
                    <a:pt x="730" y="817"/>
                  </a:lnTo>
                  <a:lnTo>
                    <a:pt x="730" y="810"/>
                  </a:lnTo>
                  <a:lnTo>
                    <a:pt x="730" y="817"/>
                  </a:lnTo>
                  <a:lnTo>
                    <a:pt x="730" y="814"/>
                  </a:lnTo>
                  <a:lnTo>
                    <a:pt x="730" y="810"/>
                  </a:lnTo>
                  <a:lnTo>
                    <a:pt x="730" y="820"/>
                  </a:lnTo>
                  <a:lnTo>
                    <a:pt x="730" y="810"/>
                  </a:lnTo>
                  <a:lnTo>
                    <a:pt x="730" y="817"/>
                  </a:lnTo>
                  <a:lnTo>
                    <a:pt x="730" y="820"/>
                  </a:lnTo>
                  <a:lnTo>
                    <a:pt x="730" y="810"/>
                  </a:lnTo>
                  <a:lnTo>
                    <a:pt x="730" y="817"/>
                  </a:lnTo>
                  <a:lnTo>
                    <a:pt x="730" y="810"/>
                  </a:lnTo>
                  <a:lnTo>
                    <a:pt x="730" y="820"/>
                  </a:lnTo>
                  <a:lnTo>
                    <a:pt x="730" y="810"/>
                  </a:lnTo>
                  <a:lnTo>
                    <a:pt x="733" y="820"/>
                  </a:lnTo>
                  <a:lnTo>
                    <a:pt x="733" y="807"/>
                  </a:lnTo>
                  <a:lnTo>
                    <a:pt x="733" y="817"/>
                  </a:lnTo>
                  <a:lnTo>
                    <a:pt x="733" y="810"/>
                  </a:lnTo>
                  <a:lnTo>
                    <a:pt x="733" y="817"/>
                  </a:lnTo>
                  <a:lnTo>
                    <a:pt x="733" y="810"/>
                  </a:lnTo>
                  <a:lnTo>
                    <a:pt x="733" y="820"/>
                  </a:lnTo>
                  <a:lnTo>
                    <a:pt x="733" y="810"/>
                  </a:lnTo>
                  <a:lnTo>
                    <a:pt x="733" y="810"/>
                  </a:lnTo>
                  <a:lnTo>
                    <a:pt x="733" y="817"/>
                  </a:lnTo>
                  <a:lnTo>
                    <a:pt x="733" y="820"/>
                  </a:lnTo>
                  <a:lnTo>
                    <a:pt x="733" y="810"/>
                  </a:lnTo>
                  <a:lnTo>
                    <a:pt x="733" y="810"/>
                  </a:lnTo>
                  <a:lnTo>
                    <a:pt x="733" y="814"/>
                  </a:lnTo>
                  <a:lnTo>
                    <a:pt x="733" y="817"/>
                  </a:lnTo>
                  <a:lnTo>
                    <a:pt x="733" y="814"/>
                  </a:lnTo>
                  <a:lnTo>
                    <a:pt x="736" y="817"/>
                  </a:lnTo>
                  <a:lnTo>
                    <a:pt x="736" y="810"/>
                  </a:lnTo>
                  <a:lnTo>
                    <a:pt x="736" y="814"/>
                  </a:lnTo>
                  <a:lnTo>
                    <a:pt x="736" y="817"/>
                  </a:lnTo>
                  <a:lnTo>
                    <a:pt x="736" y="817"/>
                  </a:lnTo>
                  <a:lnTo>
                    <a:pt x="736" y="810"/>
                  </a:lnTo>
                  <a:lnTo>
                    <a:pt x="736" y="810"/>
                  </a:lnTo>
                  <a:lnTo>
                    <a:pt x="736" y="817"/>
                  </a:lnTo>
                  <a:lnTo>
                    <a:pt x="736" y="817"/>
                  </a:lnTo>
                  <a:lnTo>
                    <a:pt x="736" y="810"/>
                  </a:lnTo>
                  <a:lnTo>
                    <a:pt x="736" y="810"/>
                  </a:lnTo>
                  <a:lnTo>
                    <a:pt x="736" y="814"/>
                  </a:lnTo>
                  <a:lnTo>
                    <a:pt x="736" y="807"/>
                  </a:lnTo>
                  <a:lnTo>
                    <a:pt x="736" y="817"/>
                  </a:lnTo>
                  <a:lnTo>
                    <a:pt x="736" y="817"/>
                  </a:lnTo>
                  <a:lnTo>
                    <a:pt x="736" y="810"/>
                  </a:lnTo>
                  <a:lnTo>
                    <a:pt x="736" y="807"/>
                  </a:lnTo>
                  <a:lnTo>
                    <a:pt x="736" y="817"/>
                  </a:lnTo>
                  <a:lnTo>
                    <a:pt x="740" y="810"/>
                  </a:lnTo>
                  <a:lnTo>
                    <a:pt x="740" y="817"/>
                  </a:lnTo>
                  <a:lnTo>
                    <a:pt x="740" y="814"/>
                  </a:lnTo>
                  <a:lnTo>
                    <a:pt x="740" y="820"/>
                  </a:lnTo>
                  <a:lnTo>
                    <a:pt x="740" y="820"/>
                  </a:lnTo>
                  <a:lnTo>
                    <a:pt x="740" y="810"/>
                  </a:lnTo>
                  <a:lnTo>
                    <a:pt x="740" y="810"/>
                  </a:lnTo>
                  <a:lnTo>
                    <a:pt x="740" y="814"/>
                  </a:lnTo>
                  <a:lnTo>
                    <a:pt x="740" y="807"/>
                  </a:lnTo>
                  <a:lnTo>
                    <a:pt x="740" y="814"/>
                  </a:lnTo>
                  <a:lnTo>
                    <a:pt x="740" y="810"/>
                  </a:lnTo>
                  <a:lnTo>
                    <a:pt x="740" y="817"/>
                  </a:lnTo>
                  <a:lnTo>
                    <a:pt x="740" y="817"/>
                  </a:lnTo>
                  <a:lnTo>
                    <a:pt x="740" y="807"/>
                  </a:lnTo>
                  <a:lnTo>
                    <a:pt x="740" y="810"/>
                  </a:lnTo>
                  <a:lnTo>
                    <a:pt x="740" y="817"/>
                  </a:lnTo>
                  <a:lnTo>
                    <a:pt x="743" y="814"/>
                  </a:lnTo>
                  <a:lnTo>
                    <a:pt x="743" y="817"/>
                  </a:lnTo>
                  <a:lnTo>
                    <a:pt x="743" y="817"/>
                  </a:lnTo>
                  <a:lnTo>
                    <a:pt x="743" y="810"/>
                  </a:lnTo>
                  <a:lnTo>
                    <a:pt x="743" y="807"/>
                  </a:lnTo>
                  <a:lnTo>
                    <a:pt x="743" y="814"/>
                  </a:lnTo>
                  <a:lnTo>
                    <a:pt x="743" y="807"/>
                  </a:lnTo>
                  <a:lnTo>
                    <a:pt x="743" y="817"/>
                  </a:lnTo>
                  <a:lnTo>
                    <a:pt x="743" y="817"/>
                  </a:lnTo>
                  <a:lnTo>
                    <a:pt x="743" y="810"/>
                  </a:lnTo>
                  <a:lnTo>
                    <a:pt x="743" y="810"/>
                  </a:lnTo>
                  <a:lnTo>
                    <a:pt x="743" y="817"/>
                  </a:lnTo>
                  <a:lnTo>
                    <a:pt x="743" y="810"/>
                  </a:lnTo>
                  <a:lnTo>
                    <a:pt x="743" y="817"/>
                  </a:lnTo>
                  <a:lnTo>
                    <a:pt x="743" y="817"/>
                  </a:lnTo>
                  <a:lnTo>
                    <a:pt x="743" y="810"/>
                  </a:lnTo>
                  <a:lnTo>
                    <a:pt x="743" y="817"/>
                  </a:lnTo>
                  <a:lnTo>
                    <a:pt x="743" y="810"/>
                  </a:lnTo>
                  <a:lnTo>
                    <a:pt x="746" y="817"/>
                  </a:lnTo>
                  <a:lnTo>
                    <a:pt x="746" y="807"/>
                  </a:lnTo>
                  <a:lnTo>
                    <a:pt x="746" y="807"/>
                  </a:lnTo>
                  <a:lnTo>
                    <a:pt x="746" y="817"/>
                  </a:lnTo>
                  <a:lnTo>
                    <a:pt x="746" y="814"/>
                  </a:lnTo>
                  <a:lnTo>
                    <a:pt x="746" y="807"/>
                  </a:lnTo>
                  <a:lnTo>
                    <a:pt x="746" y="807"/>
                  </a:lnTo>
                  <a:lnTo>
                    <a:pt x="746" y="817"/>
                  </a:lnTo>
                  <a:lnTo>
                    <a:pt x="746" y="810"/>
                  </a:lnTo>
                  <a:lnTo>
                    <a:pt x="746" y="820"/>
                  </a:lnTo>
                  <a:lnTo>
                    <a:pt x="746" y="810"/>
                  </a:lnTo>
                  <a:lnTo>
                    <a:pt x="746" y="820"/>
                  </a:lnTo>
                  <a:lnTo>
                    <a:pt x="746" y="820"/>
                  </a:lnTo>
                  <a:lnTo>
                    <a:pt x="746" y="814"/>
                  </a:lnTo>
                  <a:lnTo>
                    <a:pt x="746" y="814"/>
                  </a:lnTo>
                  <a:lnTo>
                    <a:pt x="746" y="817"/>
                  </a:lnTo>
                  <a:lnTo>
                    <a:pt x="750" y="810"/>
                  </a:lnTo>
                  <a:lnTo>
                    <a:pt x="750" y="817"/>
                  </a:lnTo>
                  <a:lnTo>
                    <a:pt x="750" y="814"/>
                  </a:lnTo>
                  <a:lnTo>
                    <a:pt x="750" y="807"/>
                  </a:lnTo>
                  <a:lnTo>
                    <a:pt x="750" y="810"/>
                  </a:lnTo>
                  <a:lnTo>
                    <a:pt x="750" y="817"/>
                  </a:lnTo>
                  <a:lnTo>
                    <a:pt x="750" y="807"/>
                  </a:lnTo>
                  <a:lnTo>
                    <a:pt x="750" y="814"/>
                  </a:lnTo>
                  <a:lnTo>
                    <a:pt x="750" y="810"/>
                  </a:lnTo>
                  <a:lnTo>
                    <a:pt x="750" y="817"/>
                  </a:lnTo>
                  <a:lnTo>
                    <a:pt x="750" y="817"/>
                  </a:lnTo>
                  <a:lnTo>
                    <a:pt x="750" y="810"/>
                  </a:lnTo>
                  <a:lnTo>
                    <a:pt x="750" y="810"/>
                  </a:lnTo>
                  <a:lnTo>
                    <a:pt x="750" y="817"/>
                  </a:lnTo>
                  <a:lnTo>
                    <a:pt x="750" y="817"/>
                  </a:lnTo>
                  <a:lnTo>
                    <a:pt x="750" y="810"/>
                  </a:lnTo>
                  <a:lnTo>
                    <a:pt x="750" y="817"/>
                  </a:lnTo>
                  <a:lnTo>
                    <a:pt x="750" y="810"/>
                  </a:lnTo>
                  <a:lnTo>
                    <a:pt x="753" y="810"/>
                  </a:lnTo>
                  <a:lnTo>
                    <a:pt x="753" y="817"/>
                  </a:lnTo>
                  <a:lnTo>
                    <a:pt x="753" y="817"/>
                  </a:lnTo>
                  <a:lnTo>
                    <a:pt x="753" y="810"/>
                  </a:lnTo>
                  <a:lnTo>
                    <a:pt x="753" y="810"/>
                  </a:lnTo>
                  <a:lnTo>
                    <a:pt x="753" y="817"/>
                  </a:lnTo>
                  <a:lnTo>
                    <a:pt x="753" y="810"/>
                  </a:lnTo>
                  <a:lnTo>
                    <a:pt x="753" y="817"/>
                  </a:lnTo>
                  <a:lnTo>
                    <a:pt x="753" y="817"/>
                  </a:lnTo>
                  <a:lnTo>
                    <a:pt x="753" y="810"/>
                  </a:lnTo>
                  <a:lnTo>
                    <a:pt x="753" y="810"/>
                  </a:lnTo>
                  <a:lnTo>
                    <a:pt x="753" y="817"/>
                  </a:lnTo>
                  <a:lnTo>
                    <a:pt x="753" y="807"/>
                  </a:lnTo>
                  <a:lnTo>
                    <a:pt x="753" y="817"/>
                  </a:lnTo>
                  <a:lnTo>
                    <a:pt x="753" y="810"/>
                  </a:lnTo>
                  <a:lnTo>
                    <a:pt x="753" y="817"/>
                  </a:lnTo>
                  <a:lnTo>
                    <a:pt x="757" y="817"/>
                  </a:lnTo>
                  <a:lnTo>
                    <a:pt x="757" y="810"/>
                  </a:lnTo>
                  <a:lnTo>
                    <a:pt x="757" y="807"/>
                  </a:lnTo>
                  <a:lnTo>
                    <a:pt x="757" y="814"/>
                  </a:lnTo>
                  <a:lnTo>
                    <a:pt x="757" y="817"/>
                  </a:lnTo>
                  <a:lnTo>
                    <a:pt x="757" y="810"/>
                  </a:lnTo>
                  <a:lnTo>
                    <a:pt x="757" y="817"/>
                  </a:lnTo>
                  <a:lnTo>
                    <a:pt x="757" y="810"/>
                  </a:lnTo>
                  <a:lnTo>
                    <a:pt x="757" y="810"/>
                  </a:lnTo>
                  <a:lnTo>
                    <a:pt x="757" y="820"/>
                  </a:lnTo>
                  <a:lnTo>
                    <a:pt x="757" y="810"/>
                  </a:lnTo>
                  <a:lnTo>
                    <a:pt x="757" y="817"/>
                  </a:lnTo>
                  <a:lnTo>
                    <a:pt x="757" y="814"/>
                  </a:lnTo>
                  <a:lnTo>
                    <a:pt x="757" y="817"/>
                  </a:lnTo>
                  <a:lnTo>
                    <a:pt x="757" y="817"/>
                  </a:lnTo>
                  <a:lnTo>
                    <a:pt x="757" y="807"/>
                  </a:lnTo>
                  <a:lnTo>
                    <a:pt x="757" y="810"/>
                  </a:lnTo>
                  <a:lnTo>
                    <a:pt x="757" y="814"/>
                  </a:lnTo>
                  <a:lnTo>
                    <a:pt x="760" y="810"/>
                  </a:lnTo>
                  <a:lnTo>
                    <a:pt x="760" y="814"/>
                  </a:lnTo>
                  <a:lnTo>
                    <a:pt x="760" y="814"/>
                  </a:lnTo>
                  <a:lnTo>
                    <a:pt x="760" y="807"/>
                  </a:lnTo>
                  <a:lnTo>
                    <a:pt x="760" y="810"/>
                  </a:lnTo>
                  <a:lnTo>
                    <a:pt x="760" y="814"/>
                  </a:lnTo>
                  <a:lnTo>
                    <a:pt x="760" y="810"/>
                  </a:lnTo>
                  <a:lnTo>
                    <a:pt x="760" y="820"/>
                  </a:lnTo>
                  <a:lnTo>
                    <a:pt x="760" y="820"/>
                  </a:lnTo>
                  <a:lnTo>
                    <a:pt x="760" y="807"/>
                  </a:lnTo>
                  <a:lnTo>
                    <a:pt x="760" y="810"/>
                  </a:lnTo>
                  <a:lnTo>
                    <a:pt x="760" y="814"/>
                  </a:lnTo>
                  <a:lnTo>
                    <a:pt x="760" y="810"/>
                  </a:lnTo>
                  <a:lnTo>
                    <a:pt x="760" y="817"/>
                  </a:lnTo>
                  <a:lnTo>
                    <a:pt x="760" y="810"/>
                  </a:lnTo>
                  <a:lnTo>
                    <a:pt x="760" y="817"/>
                  </a:lnTo>
                  <a:lnTo>
                    <a:pt x="763" y="817"/>
                  </a:lnTo>
                  <a:lnTo>
                    <a:pt x="763" y="807"/>
                  </a:lnTo>
                  <a:lnTo>
                    <a:pt x="763" y="810"/>
                  </a:lnTo>
                  <a:lnTo>
                    <a:pt x="763" y="817"/>
                  </a:lnTo>
                  <a:lnTo>
                    <a:pt x="763" y="814"/>
                  </a:lnTo>
                  <a:lnTo>
                    <a:pt x="763" y="807"/>
                  </a:lnTo>
                  <a:lnTo>
                    <a:pt x="763" y="810"/>
                  </a:lnTo>
                  <a:lnTo>
                    <a:pt x="763" y="817"/>
                  </a:lnTo>
                  <a:lnTo>
                    <a:pt x="763" y="817"/>
                  </a:lnTo>
                  <a:lnTo>
                    <a:pt x="763" y="810"/>
                  </a:lnTo>
                  <a:lnTo>
                    <a:pt x="763" y="817"/>
                  </a:lnTo>
                  <a:lnTo>
                    <a:pt x="763" y="810"/>
                  </a:lnTo>
                  <a:lnTo>
                    <a:pt x="763" y="817"/>
                  </a:lnTo>
                  <a:lnTo>
                    <a:pt x="763" y="810"/>
                  </a:lnTo>
                  <a:lnTo>
                    <a:pt x="763" y="807"/>
                  </a:lnTo>
                  <a:lnTo>
                    <a:pt x="763" y="820"/>
                  </a:lnTo>
                  <a:lnTo>
                    <a:pt x="767" y="817"/>
                  </a:lnTo>
                  <a:lnTo>
                    <a:pt x="767" y="814"/>
                  </a:lnTo>
                  <a:lnTo>
                    <a:pt x="767" y="814"/>
                  </a:lnTo>
                  <a:lnTo>
                    <a:pt x="767" y="820"/>
                  </a:lnTo>
                  <a:lnTo>
                    <a:pt x="767" y="817"/>
                  </a:lnTo>
                  <a:lnTo>
                    <a:pt x="767" y="810"/>
                  </a:lnTo>
                  <a:lnTo>
                    <a:pt x="767" y="817"/>
                  </a:lnTo>
                  <a:lnTo>
                    <a:pt x="767" y="814"/>
                  </a:lnTo>
                  <a:lnTo>
                    <a:pt x="767" y="810"/>
                  </a:lnTo>
                  <a:lnTo>
                    <a:pt x="767" y="817"/>
                  </a:lnTo>
                  <a:lnTo>
                    <a:pt x="767" y="817"/>
                  </a:lnTo>
                  <a:lnTo>
                    <a:pt x="767" y="810"/>
                  </a:lnTo>
                  <a:lnTo>
                    <a:pt x="767" y="810"/>
                  </a:lnTo>
                  <a:lnTo>
                    <a:pt x="767" y="817"/>
                  </a:lnTo>
                  <a:lnTo>
                    <a:pt x="767" y="817"/>
                  </a:lnTo>
                  <a:lnTo>
                    <a:pt x="767" y="807"/>
                  </a:lnTo>
                  <a:lnTo>
                    <a:pt x="767" y="810"/>
                  </a:lnTo>
                  <a:lnTo>
                    <a:pt x="767" y="814"/>
                  </a:lnTo>
                  <a:lnTo>
                    <a:pt x="770" y="817"/>
                  </a:lnTo>
                  <a:lnTo>
                    <a:pt x="770" y="807"/>
                  </a:lnTo>
                  <a:lnTo>
                    <a:pt x="770" y="817"/>
                  </a:lnTo>
                  <a:lnTo>
                    <a:pt x="770" y="810"/>
                  </a:lnTo>
                  <a:lnTo>
                    <a:pt x="770" y="814"/>
                  </a:lnTo>
                  <a:lnTo>
                    <a:pt x="770" y="807"/>
                  </a:lnTo>
                  <a:lnTo>
                    <a:pt x="770" y="810"/>
                  </a:lnTo>
                  <a:lnTo>
                    <a:pt x="770" y="814"/>
                  </a:lnTo>
                  <a:lnTo>
                    <a:pt x="770" y="817"/>
                  </a:lnTo>
                  <a:lnTo>
                    <a:pt x="770" y="810"/>
                  </a:lnTo>
                  <a:lnTo>
                    <a:pt x="770" y="810"/>
                  </a:lnTo>
                  <a:lnTo>
                    <a:pt x="770" y="817"/>
                  </a:lnTo>
                  <a:lnTo>
                    <a:pt x="770" y="810"/>
                  </a:lnTo>
                  <a:lnTo>
                    <a:pt x="770" y="814"/>
                  </a:lnTo>
                  <a:lnTo>
                    <a:pt x="770" y="807"/>
                  </a:lnTo>
                  <a:lnTo>
                    <a:pt x="770" y="817"/>
                  </a:lnTo>
                  <a:lnTo>
                    <a:pt x="773" y="814"/>
                  </a:lnTo>
                  <a:lnTo>
                    <a:pt x="773" y="810"/>
                  </a:lnTo>
                  <a:lnTo>
                    <a:pt x="773" y="810"/>
                  </a:lnTo>
                  <a:lnTo>
                    <a:pt x="773" y="817"/>
                  </a:lnTo>
                  <a:lnTo>
                    <a:pt x="773" y="814"/>
                  </a:lnTo>
                  <a:lnTo>
                    <a:pt x="773" y="810"/>
                  </a:lnTo>
                  <a:lnTo>
                    <a:pt x="773" y="814"/>
                  </a:lnTo>
                  <a:lnTo>
                    <a:pt x="773" y="807"/>
                  </a:lnTo>
                  <a:lnTo>
                    <a:pt x="773" y="807"/>
                  </a:lnTo>
                  <a:lnTo>
                    <a:pt x="773" y="817"/>
                  </a:lnTo>
                  <a:lnTo>
                    <a:pt x="773" y="817"/>
                  </a:lnTo>
                  <a:lnTo>
                    <a:pt x="773" y="810"/>
                  </a:lnTo>
                  <a:lnTo>
                    <a:pt x="773" y="817"/>
                  </a:lnTo>
                  <a:lnTo>
                    <a:pt x="773" y="810"/>
                  </a:lnTo>
                  <a:lnTo>
                    <a:pt x="773" y="807"/>
                  </a:lnTo>
                  <a:lnTo>
                    <a:pt x="773" y="817"/>
                  </a:lnTo>
                  <a:lnTo>
                    <a:pt x="773" y="817"/>
                  </a:lnTo>
                  <a:lnTo>
                    <a:pt x="773" y="810"/>
                  </a:lnTo>
                  <a:lnTo>
                    <a:pt x="777" y="817"/>
                  </a:lnTo>
                  <a:lnTo>
                    <a:pt x="777" y="810"/>
                  </a:lnTo>
                  <a:lnTo>
                    <a:pt x="777" y="810"/>
                  </a:lnTo>
                  <a:lnTo>
                    <a:pt x="777" y="817"/>
                  </a:lnTo>
                  <a:lnTo>
                    <a:pt x="777" y="810"/>
                  </a:lnTo>
                  <a:lnTo>
                    <a:pt x="777" y="817"/>
                  </a:lnTo>
                  <a:lnTo>
                    <a:pt x="777" y="817"/>
                  </a:lnTo>
                  <a:lnTo>
                    <a:pt x="777" y="810"/>
                  </a:lnTo>
                  <a:lnTo>
                    <a:pt x="777" y="817"/>
                  </a:lnTo>
                  <a:lnTo>
                    <a:pt x="777" y="810"/>
                  </a:lnTo>
                  <a:lnTo>
                    <a:pt x="777" y="810"/>
                  </a:lnTo>
                  <a:lnTo>
                    <a:pt x="777" y="817"/>
                  </a:lnTo>
                  <a:lnTo>
                    <a:pt x="777" y="807"/>
                  </a:lnTo>
                  <a:lnTo>
                    <a:pt x="777" y="817"/>
                  </a:lnTo>
                  <a:lnTo>
                    <a:pt x="777" y="810"/>
                  </a:lnTo>
                  <a:lnTo>
                    <a:pt x="777" y="817"/>
                  </a:lnTo>
                  <a:lnTo>
                    <a:pt x="780" y="817"/>
                  </a:lnTo>
                  <a:lnTo>
                    <a:pt x="780" y="807"/>
                  </a:lnTo>
                  <a:lnTo>
                    <a:pt x="780" y="817"/>
                  </a:lnTo>
                  <a:lnTo>
                    <a:pt x="780" y="810"/>
                  </a:lnTo>
                  <a:lnTo>
                    <a:pt x="780" y="817"/>
                  </a:lnTo>
                  <a:lnTo>
                    <a:pt x="780" y="810"/>
                  </a:lnTo>
                  <a:lnTo>
                    <a:pt x="780" y="807"/>
                  </a:lnTo>
                  <a:lnTo>
                    <a:pt x="780" y="814"/>
                  </a:lnTo>
                  <a:lnTo>
                    <a:pt x="780" y="810"/>
                  </a:lnTo>
                  <a:lnTo>
                    <a:pt x="780" y="817"/>
                  </a:lnTo>
                  <a:lnTo>
                    <a:pt x="780" y="810"/>
                  </a:lnTo>
                  <a:lnTo>
                    <a:pt x="780" y="817"/>
                  </a:lnTo>
                  <a:lnTo>
                    <a:pt x="780" y="814"/>
                  </a:lnTo>
                  <a:lnTo>
                    <a:pt x="780" y="800"/>
                  </a:lnTo>
                  <a:lnTo>
                    <a:pt x="780" y="800"/>
                  </a:lnTo>
                  <a:lnTo>
                    <a:pt x="780" y="814"/>
                  </a:lnTo>
                  <a:lnTo>
                    <a:pt x="780" y="817"/>
                  </a:lnTo>
                  <a:lnTo>
                    <a:pt x="780" y="810"/>
                  </a:lnTo>
                  <a:lnTo>
                    <a:pt x="783" y="817"/>
                  </a:lnTo>
                  <a:lnTo>
                    <a:pt x="783" y="793"/>
                  </a:lnTo>
                  <a:lnTo>
                    <a:pt x="783" y="793"/>
                  </a:lnTo>
                  <a:lnTo>
                    <a:pt x="783" y="770"/>
                  </a:lnTo>
                  <a:lnTo>
                    <a:pt x="783" y="793"/>
                  </a:lnTo>
                  <a:lnTo>
                    <a:pt x="783" y="814"/>
                  </a:lnTo>
                  <a:lnTo>
                    <a:pt x="783" y="817"/>
                  </a:lnTo>
                  <a:lnTo>
                    <a:pt x="783" y="803"/>
                  </a:lnTo>
                  <a:lnTo>
                    <a:pt x="783" y="803"/>
                  </a:lnTo>
                  <a:lnTo>
                    <a:pt x="783" y="713"/>
                  </a:lnTo>
                  <a:lnTo>
                    <a:pt x="783" y="736"/>
                  </a:lnTo>
                  <a:lnTo>
                    <a:pt x="783" y="807"/>
                  </a:lnTo>
                  <a:lnTo>
                    <a:pt x="783" y="810"/>
                  </a:lnTo>
                  <a:lnTo>
                    <a:pt x="783" y="803"/>
                  </a:lnTo>
                  <a:lnTo>
                    <a:pt x="783" y="803"/>
                  </a:lnTo>
                  <a:lnTo>
                    <a:pt x="783" y="676"/>
                  </a:lnTo>
                  <a:lnTo>
                    <a:pt x="787" y="649"/>
                  </a:lnTo>
                  <a:lnTo>
                    <a:pt x="787" y="800"/>
                  </a:lnTo>
                  <a:lnTo>
                    <a:pt x="787" y="800"/>
                  </a:lnTo>
                  <a:lnTo>
                    <a:pt x="787" y="810"/>
                  </a:lnTo>
                  <a:lnTo>
                    <a:pt x="787" y="807"/>
                  </a:lnTo>
                  <a:lnTo>
                    <a:pt x="787" y="726"/>
                  </a:lnTo>
                  <a:lnTo>
                    <a:pt x="787" y="659"/>
                  </a:lnTo>
                  <a:lnTo>
                    <a:pt x="787" y="783"/>
                  </a:lnTo>
                  <a:lnTo>
                    <a:pt x="787" y="783"/>
                  </a:lnTo>
                  <a:lnTo>
                    <a:pt x="787" y="803"/>
                  </a:lnTo>
                  <a:lnTo>
                    <a:pt x="787" y="810"/>
                  </a:lnTo>
                  <a:lnTo>
                    <a:pt x="787" y="780"/>
                  </a:lnTo>
                  <a:lnTo>
                    <a:pt x="787" y="780"/>
                  </a:lnTo>
                  <a:lnTo>
                    <a:pt x="787" y="689"/>
                  </a:lnTo>
                  <a:lnTo>
                    <a:pt x="787" y="760"/>
                  </a:lnTo>
                  <a:lnTo>
                    <a:pt x="787" y="807"/>
                  </a:lnTo>
                  <a:lnTo>
                    <a:pt x="787" y="807"/>
                  </a:lnTo>
                  <a:lnTo>
                    <a:pt x="787" y="800"/>
                  </a:lnTo>
                  <a:lnTo>
                    <a:pt x="790" y="800"/>
                  </a:lnTo>
                  <a:lnTo>
                    <a:pt x="790" y="750"/>
                  </a:lnTo>
                  <a:lnTo>
                    <a:pt x="790" y="753"/>
                  </a:lnTo>
                  <a:lnTo>
                    <a:pt x="790" y="807"/>
                  </a:lnTo>
                  <a:lnTo>
                    <a:pt x="790" y="803"/>
                  </a:lnTo>
                  <a:lnTo>
                    <a:pt x="790" y="814"/>
                  </a:lnTo>
                  <a:lnTo>
                    <a:pt x="790" y="810"/>
                  </a:lnTo>
                  <a:lnTo>
                    <a:pt x="790" y="787"/>
                  </a:lnTo>
                  <a:lnTo>
                    <a:pt x="790" y="780"/>
                  </a:lnTo>
                  <a:lnTo>
                    <a:pt x="790" y="810"/>
                  </a:lnTo>
                  <a:lnTo>
                    <a:pt x="790" y="810"/>
                  </a:lnTo>
                  <a:lnTo>
                    <a:pt x="790" y="803"/>
                  </a:lnTo>
                  <a:lnTo>
                    <a:pt x="790" y="810"/>
                  </a:lnTo>
                  <a:lnTo>
                    <a:pt x="790" y="803"/>
                  </a:lnTo>
                  <a:lnTo>
                    <a:pt x="790" y="793"/>
                  </a:lnTo>
                  <a:lnTo>
                    <a:pt x="790" y="810"/>
                  </a:lnTo>
                  <a:lnTo>
                    <a:pt x="794" y="800"/>
                  </a:lnTo>
                  <a:lnTo>
                    <a:pt x="794" y="814"/>
                  </a:lnTo>
                  <a:lnTo>
                    <a:pt x="794" y="814"/>
                  </a:lnTo>
                  <a:lnTo>
                    <a:pt x="794" y="803"/>
                  </a:lnTo>
                  <a:lnTo>
                    <a:pt x="794" y="800"/>
                  </a:lnTo>
                  <a:lnTo>
                    <a:pt x="794" y="814"/>
                  </a:lnTo>
                  <a:lnTo>
                    <a:pt x="794" y="814"/>
                  </a:lnTo>
                  <a:lnTo>
                    <a:pt x="794" y="810"/>
                  </a:lnTo>
                  <a:lnTo>
                    <a:pt x="794" y="814"/>
                  </a:lnTo>
                  <a:lnTo>
                    <a:pt x="794" y="807"/>
                  </a:lnTo>
                  <a:lnTo>
                    <a:pt x="794" y="820"/>
                  </a:lnTo>
                  <a:lnTo>
                    <a:pt x="794" y="807"/>
                  </a:lnTo>
                  <a:lnTo>
                    <a:pt x="794" y="817"/>
                  </a:lnTo>
                  <a:lnTo>
                    <a:pt x="794" y="807"/>
                  </a:lnTo>
                  <a:lnTo>
                    <a:pt x="794" y="817"/>
                  </a:lnTo>
                  <a:lnTo>
                    <a:pt x="794" y="807"/>
                  </a:lnTo>
                  <a:lnTo>
                    <a:pt x="797" y="817"/>
                  </a:lnTo>
                  <a:lnTo>
                    <a:pt x="797" y="810"/>
                  </a:lnTo>
                  <a:lnTo>
                    <a:pt x="797" y="807"/>
                  </a:lnTo>
                  <a:lnTo>
                    <a:pt x="797" y="817"/>
                  </a:lnTo>
                  <a:lnTo>
                    <a:pt x="797" y="817"/>
                  </a:lnTo>
                  <a:lnTo>
                    <a:pt x="797" y="807"/>
                  </a:lnTo>
                  <a:lnTo>
                    <a:pt x="797" y="817"/>
                  </a:lnTo>
                  <a:lnTo>
                    <a:pt x="797" y="810"/>
                  </a:lnTo>
                  <a:lnTo>
                    <a:pt x="797" y="810"/>
                  </a:lnTo>
                  <a:lnTo>
                    <a:pt x="797" y="814"/>
                  </a:lnTo>
                  <a:lnTo>
                    <a:pt x="797" y="810"/>
                  </a:lnTo>
                  <a:lnTo>
                    <a:pt x="797" y="817"/>
                  </a:lnTo>
                  <a:lnTo>
                    <a:pt x="797" y="817"/>
                  </a:lnTo>
                  <a:lnTo>
                    <a:pt x="797" y="807"/>
                  </a:lnTo>
                  <a:lnTo>
                    <a:pt x="797" y="814"/>
                  </a:lnTo>
                  <a:lnTo>
                    <a:pt x="797" y="807"/>
                  </a:lnTo>
                  <a:lnTo>
                    <a:pt x="797" y="814"/>
                  </a:lnTo>
                  <a:lnTo>
                    <a:pt x="797" y="810"/>
                  </a:lnTo>
                  <a:lnTo>
                    <a:pt x="800" y="810"/>
                  </a:lnTo>
                  <a:lnTo>
                    <a:pt x="800" y="814"/>
                  </a:lnTo>
                  <a:lnTo>
                    <a:pt x="800" y="814"/>
                  </a:lnTo>
                  <a:lnTo>
                    <a:pt x="800" y="810"/>
                  </a:lnTo>
                  <a:lnTo>
                    <a:pt x="800" y="810"/>
                  </a:lnTo>
                  <a:lnTo>
                    <a:pt x="800" y="817"/>
                  </a:lnTo>
                  <a:lnTo>
                    <a:pt x="800" y="810"/>
                  </a:lnTo>
                  <a:lnTo>
                    <a:pt x="800" y="814"/>
                  </a:lnTo>
                  <a:lnTo>
                    <a:pt x="800" y="810"/>
                  </a:lnTo>
                  <a:lnTo>
                    <a:pt x="800" y="817"/>
                  </a:lnTo>
                  <a:lnTo>
                    <a:pt x="800" y="817"/>
                  </a:lnTo>
                  <a:lnTo>
                    <a:pt x="800" y="807"/>
                  </a:lnTo>
                  <a:lnTo>
                    <a:pt x="800" y="817"/>
                  </a:lnTo>
                  <a:lnTo>
                    <a:pt x="800" y="810"/>
                  </a:lnTo>
                  <a:lnTo>
                    <a:pt x="800" y="814"/>
                  </a:lnTo>
                  <a:lnTo>
                    <a:pt x="800" y="807"/>
                  </a:lnTo>
                  <a:lnTo>
                    <a:pt x="804" y="807"/>
                  </a:lnTo>
                  <a:lnTo>
                    <a:pt x="804" y="814"/>
                  </a:lnTo>
                  <a:lnTo>
                    <a:pt x="804" y="810"/>
                  </a:lnTo>
                  <a:lnTo>
                    <a:pt x="804" y="817"/>
                  </a:lnTo>
                  <a:lnTo>
                    <a:pt x="804" y="814"/>
                  </a:lnTo>
                  <a:lnTo>
                    <a:pt x="804" y="810"/>
                  </a:lnTo>
                  <a:lnTo>
                    <a:pt x="804" y="810"/>
                  </a:lnTo>
                  <a:lnTo>
                    <a:pt x="804" y="814"/>
                  </a:lnTo>
                  <a:lnTo>
                    <a:pt x="804" y="810"/>
                  </a:lnTo>
                  <a:lnTo>
                    <a:pt x="804" y="814"/>
                  </a:lnTo>
                  <a:lnTo>
                    <a:pt x="804" y="810"/>
                  </a:lnTo>
                  <a:lnTo>
                    <a:pt x="804" y="817"/>
                  </a:lnTo>
                  <a:lnTo>
                    <a:pt x="804" y="817"/>
                  </a:lnTo>
                  <a:lnTo>
                    <a:pt x="804" y="807"/>
                  </a:lnTo>
                  <a:lnTo>
                    <a:pt x="804" y="814"/>
                  </a:lnTo>
                  <a:lnTo>
                    <a:pt x="804" y="810"/>
                  </a:lnTo>
                  <a:lnTo>
                    <a:pt x="804" y="807"/>
                  </a:lnTo>
                  <a:lnTo>
                    <a:pt x="804" y="817"/>
                  </a:lnTo>
                  <a:lnTo>
                    <a:pt x="807" y="810"/>
                  </a:lnTo>
                  <a:lnTo>
                    <a:pt x="807" y="814"/>
                  </a:lnTo>
                  <a:lnTo>
                    <a:pt x="807" y="810"/>
                  </a:lnTo>
                  <a:lnTo>
                    <a:pt x="807" y="817"/>
                  </a:lnTo>
                  <a:lnTo>
                    <a:pt x="807" y="817"/>
                  </a:lnTo>
                  <a:lnTo>
                    <a:pt x="807" y="807"/>
                  </a:lnTo>
                  <a:lnTo>
                    <a:pt x="807" y="810"/>
                  </a:lnTo>
                  <a:lnTo>
                    <a:pt x="807" y="814"/>
                  </a:lnTo>
                  <a:lnTo>
                    <a:pt x="807" y="814"/>
                  </a:lnTo>
                  <a:lnTo>
                    <a:pt x="807" y="807"/>
                  </a:lnTo>
                  <a:lnTo>
                    <a:pt x="807" y="810"/>
                  </a:lnTo>
                  <a:lnTo>
                    <a:pt x="807" y="817"/>
                  </a:lnTo>
                  <a:lnTo>
                    <a:pt x="807" y="817"/>
                  </a:lnTo>
                  <a:lnTo>
                    <a:pt x="807" y="810"/>
                  </a:lnTo>
                  <a:lnTo>
                    <a:pt x="807" y="814"/>
                  </a:lnTo>
                  <a:lnTo>
                    <a:pt x="807" y="810"/>
                  </a:lnTo>
                  <a:lnTo>
                    <a:pt x="810" y="810"/>
                  </a:lnTo>
                  <a:lnTo>
                    <a:pt x="810" y="817"/>
                  </a:lnTo>
                  <a:lnTo>
                    <a:pt x="810" y="817"/>
                  </a:lnTo>
                  <a:lnTo>
                    <a:pt x="810" y="810"/>
                  </a:lnTo>
                  <a:lnTo>
                    <a:pt x="810" y="810"/>
                  </a:lnTo>
                  <a:lnTo>
                    <a:pt x="810" y="814"/>
                  </a:lnTo>
                  <a:lnTo>
                    <a:pt x="810" y="817"/>
                  </a:lnTo>
                  <a:lnTo>
                    <a:pt x="810" y="807"/>
                  </a:lnTo>
                  <a:lnTo>
                    <a:pt x="810" y="810"/>
                  </a:lnTo>
                  <a:lnTo>
                    <a:pt x="810" y="817"/>
                  </a:lnTo>
                  <a:lnTo>
                    <a:pt x="810" y="807"/>
                  </a:lnTo>
                  <a:lnTo>
                    <a:pt x="810" y="814"/>
                  </a:lnTo>
                  <a:lnTo>
                    <a:pt x="810" y="814"/>
                  </a:lnTo>
                  <a:lnTo>
                    <a:pt x="810" y="807"/>
                  </a:lnTo>
                  <a:lnTo>
                    <a:pt x="810" y="817"/>
                  </a:lnTo>
                  <a:lnTo>
                    <a:pt x="810" y="810"/>
                  </a:lnTo>
                  <a:lnTo>
                    <a:pt x="810" y="817"/>
                  </a:lnTo>
                  <a:lnTo>
                    <a:pt x="810" y="807"/>
                  </a:lnTo>
                  <a:lnTo>
                    <a:pt x="814" y="807"/>
                  </a:lnTo>
                  <a:lnTo>
                    <a:pt x="814" y="817"/>
                  </a:lnTo>
                  <a:lnTo>
                    <a:pt x="814" y="807"/>
                  </a:lnTo>
                  <a:lnTo>
                    <a:pt x="814" y="817"/>
                  </a:lnTo>
                  <a:lnTo>
                    <a:pt x="814" y="817"/>
                  </a:lnTo>
                  <a:lnTo>
                    <a:pt x="814" y="810"/>
                  </a:lnTo>
                  <a:lnTo>
                    <a:pt x="814" y="807"/>
                  </a:lnTo>
                  <a:lnTo>
                    <a:pt x="814" y="814"/>
                  </a:lnTo>
                  <a:lnTo>
                    <a:pt x="814" y="810"/>
                  </a:lnTo>
                  <a:lnTo>
                    <a:pt x="814" y="817"/>
                  </a:lnTo>
                  <a:lnTo>
                    <a:pt x="814" y="810"/>
                  </a:lnTo>
                  <a:lnTo>
                    <a:pt x="814" y="810"/>
                  </a:lnTo>
                  <a:lnTo>
                    <a:pt x="814" y="810"/>
                  </a:lnTo>
                  <a:lnTo>
                    <a:pt x="814" y="807"/>
                  </a:lnTo>
                  <a:lnTo>
                    <a:pt x="814" y="807"/>
                  </a:lnTo>
                  <a:lnTo>
                    <a:pt x="814" y="817"/>
                  </a:lnTo>
                  <a:lnTo>
                    <a:pt x="817" y="817"/>
                  </a:lnTo>
                  <a:lnTo>
                    <a:pt x="817" y="807"/>
                  </a:lnTo>
                  <a:lnTo>
                    <a:pt x="817" y="814"/>
                  </a:lnTo>
                  <a:lnTo>
                    <a:pt x="817" y="807"/>
                  </a:lnTo>
                  <a:lnTo>
                    <a:pt x="817" y="807"/>
                  </a:lnTo>
                  <a:lnTo>
                    <a:pt x="817" y="814"/>
                  </a:lnTo>
                  <a:lnTo>
                    <a:pt x="817" y="807"/>
                  </a:lnTo>
                  <a:lnTo>
                    <a:pt x="817" y="814"/>
                  </a:lnTo>
                  <a:lnTo>
                    <a:pt x="817" y="814"/>
                  </a:lnTo>
                  <a:lnTo>
                    <a:pt x="817" y="807"/>
                  </a:lnTo>
                  <a:lnTo>
                    <a:pt x="817" y="807"/>
                  </a:lnTo>
                  <a:lnTo>
                    <a:pt x="817" y="814"/>
                  </a:lnTo>
                  <a:lnTo>
                    <a:pt x="817" y="807"/>
                  </a:lnTo>
                  <a:lnTo>
                    <a:pt x="817" y="814"/>
                  </a:lnTo>
                  <a:lnTo>
                    <a:pt x="817" y="817"/>
                  </a:lnTo>
                  <a:lnTo>
                    <a:pt x="817" y="810"/>
                  </a:lnTo>
                  <a:lnTo>
                    <a:pt x="820" y="814"/>
                  </a:lnTo>
                  <a:lnTo>
                    <a:pt x="820" y="810"/>
                  </a:lnTo>
                  <a:lnTo>
                    <a:pt x="820" y="814"/>
                  </a:lnTo>
                  <a:lnTo>
                    <a:pt x="820" y="807"/>
                  </a:lnTo>
                  <a:lnTo>
                    <a:pt x="820" y="814"/>
                  </a:lnTo>
                  <a:lnTo>
                    <a:pt x="820" y="810"/>
                  </a:lnTo>
                  <a:lnTo>
                    <a:pt x="820" y="810"/>
                  </a:lnTo>
                  <a:lnTo>
                    <a:pt x="820" y="817"/>
                  </a:lnTo>
                  <a:lnTo>
                    <a:pt x="820" y="807"/>
                  </a:lnTo>
                  <a:lnTo>
                    <a:pt x="820" y="814"/>
                  </a:lnTo>
                  <a:lnTo>
                    <a:pt x="820" y="817"/>
                  </a:lnTo>
                  <a:lnTo>
                    <a:pt x="820" y="807"/>
                  </a:lnTo>
                  <a:lnTo>
                    <a:pt x="820" y="814"/>
                  </a:lnTo>
                  <a:lnTo>
                    <a:pt x="820" y="803"/>
                  </a:lnTo>
                  <a:lnTo>
                    <a:pt x="820" y="803"/>
                  </a:lnTo>
                  <a:lnTo>
                    <a:pt x="820" y="814"/>
                  </a:lnTo>
                  <a:lnTo>
                    <a:pt x="820" y="810"/>
                  </a:lnTo>
                  <a:lnTo>
                    <a:pt x="820" y="814"/>
                  </a:lnTo>
                  <a:lnTo>
                    <a:pt x="824" y="807"/>
                  </a:lnTo>
                  <a:lnTo>
                    <a:pt x="824" y="814"/>
                  </a:lnTo>
                  <a:lnTo>
                    <a:pt x="824" y="807"/>
                  </a:lnTo>
                  <a:lnTo>
                    <a:pt x="824" y="817"/>
                  </a:lnTo>
                  <a:lnTo>
                    <a:pt x="824" y="817"/>
                  </a:lnTo>
                  <a:lnTo>
                    <a:pt x="824" y="807"/>
                  </a:lnTo>
                  <a:lnTo>
                    <a:pt x="824" y="817"/>
                  </a:lnTo>
                  <a:lnTo>
                    <a:pt x="824" y="803"/>
                  </a:lnTo>
                  <a:lnTo>
                    <a:pt x="824" y="814"/>
                  </a:lnTo>
                  <a:lnTo>
                    <a:pt x="824" y="810"/>
                  </a:lnTo>
                  <a:lnTo>
                    <a:pt x="824" y="810"/>
                  </a:lnTo>
                  <a:lnTo>
                    <a:pt x="824" y="814"/>
                  </a:lnTo>
                  <a:lnTo>
                    <a:pt x="824" y="814"/>
                  </a:lnTo>
                  <a:lnTo>
                    <a:pt x="824" y="807"/>
                  </a:lnTo>
                  <a:lnTo>
                    <a:pt x="824" y="814"/>
                  </a:lnTo>
                  <a:lnTo>
                    <a:pt x="824" y="807"/>
                  </a:lnTo>
                  <a:lnTo>
                    <a:pt x="827" y="807"/>
                  </a:lnTo>
                  <a:lnTo>
                    <a:pt x="827" y="814"/>
                  </a:lnTo>
                  <a:lnTo>
                    <a:pt x="827" y="810"/>
                  </a:lnTo>
                  <a:lnTo>
                    <a:pt x="827" y="814"/>
                  </a:lnTo>
                  <a:lnTo>
                    <a:pt x="827" y="807"/>
                  </a:lnTo>
                  <a:lnTo>
                    <a:pt x="827" y="810"/>
                  </a:lnTo>
                  <a:lnTo>
                    <a:pt x="827" y="814"/>
                  </a:lnTo>
                  <a:lnTo>
                    <a:pt x="827" y="807"/>
                  </a:lnTo>
                  <a:lnTo>
                    <a:pt x="827" y="807"/>
                  </a:lnTo>
                  <a:lnTo>
                    <a:pt x="827" y="814"/>
                  </a:lnTo>
                  <a:lnTo>
                    <a:pt x="827" y="807"/>
                  </a:lnTo>
                  <a:lnTo>
                    <a:pt x="827" y="814"/>
                  </a:lnTo>
                  <a:lnTo>
                    <a:pt x="827" y="814"/>
                  </a:lnTo>
                  <a:lnTo>
                    <a:pt x="827" y="807"/>
                  </a:lnTo>
                  <a:lnTo>
                    <a:pt x="827" y="807"/>
                  </a:lnTo>
                  <a:lnTo>
                    <a:pt x="827" y="817"/>
                  </a:lnTo>
                  <a:lnTo>
                    <a:pt x="827" y="814"/>
                  </a:lnTo>
                  <a:lnTo>
                    <a:pt x="827" y="810"/>
                  </a:lnTo>
                  <a:lnTo>
                    <a:pt x="831" y="807"/>
                  </a:lnTo>
                  <a:lnTo>
                    <a:pt x="831" y="814"/>
                  </a:lnTo>
                  <a:lnTo>
                    <a:pt x="831" y="814"/>
                  </a:lnTo>
                  <a:lnTo>
                    <a:pt x="831" y="807"/>
                  </a:lnTo>
                  <a:lnTo>
                    <a:pt x="831" y="810"/>
                  </a:lnTo>
                  <a:lnTo>
                    <a:pt x="831" y="817"/>
                  </a:lnTo>
                  <a:lnTo>
                    <a:pt x="831" y="807"/>
                  </a:lnTo>
                  <a:lnTo>
                    <a:pt x="831" y="814"/>
                  </a:lnTo>
                  <a:lnTo>
                    <a:pt x="831" y="814"/>
                  </a:lnTo>
                  <a:lnTo>
                    <a:pt x="831" y="807"/>
                  </a:lnTo>
                  <a:lnTo>
                    <a:pt x="831" y="814"/>
                  </a:lnTo>
                  <a:lnTo>
                    <a:pt x="831" y="803"/>
                  </a:lnTo>
                  <a:lnTo>
                    <a:pt x="831" y="817"/>
                  </a:lnTo>
                  <a:lnTo>
                    <a:pt x="831" y="807"/>
                  </a:lnTo>
                  <a:lnTo>
                    <a:pt x="831" y="810"/>
                  </a:lnTo>
                  <a:lnTo>
                    <a:pt x="831" y="814"/>
                  </a:lnTo>
                  <a:lnTo>
                    <a:pt x="834" y="807"/>
                  </a:lnTo>
                  <a:lnTo>
                    <a:pt x="834" y="817"/>
                  </a:lnTo>
                  <a:lnTo>
                    <a:pt x="834" y="810"/>
                  </a:lnTo>
                  <a:lnTo>
                    <a:pt x="834" y="814"/>
                  </a:lnTo>
                  <a:lnTo>
                    <a:pt x="834" y="817"/>
                  </a:lnTo>
                  <a:lnTo>
                    <a:pt x="834" y="810"/>
                  </a:lnTo>
                  <a:lnTo>
                    <a:pt x="834" y="817"/>
                  </a:lnTo>
                  <a:lnTo>
                    <a:pt x="834" y="810"/>
                  </a:lnTo>
                  <a:lnTo>
                    <a:pt x="834" y="817"/>
                  </a:lnTo>
                  <a:lnTo>
                    <a:pt x="834" y="814"/>
                  </a:lnTo>
                  <a:lnTo>
                    <a:pt x="834" y="814"/>
                  </a:lnTo>
                  <a:lnTo>
                    <a:pt x="834" y="810"/>
                  </a:lnTo>
                  <a:lnTo>
                    <a:pt x="834" y="807"/>
                  </a:lnTo>
                  <a:lnTo>
                    <a:pt x="834" y="817"/>
                  </a:lnTo>
                  <a:lnTo>
                    <a:pt x="834" y="817"/>
                  </a:lnTo>
                  <a:lnTo>
                    <a:pt x="834" y="810"/>
                  </a:lnTo>
                  <a:lnTo>
                    <a:pt x="837" y="810"/>
                  </a:lnTo>
                  <a:lnTo>
                    <a:pt x="837" y="817"/>
                  </a:lnTo>
                  <a:lnTo>
                    <a:pt x="837" y="814"/>
                  </a:lnTo>
                  <a:lnTo>
                    <a:pt x="837" y="807"/>
                  </a:lnTo>
                  <a:lnTo>
                    <a:pt x="837" y="817"/>
                  </a:lnTo>
                  <a:lnTo>
                    <a:pt x="837" y="807"/>
                  </a:lnTo>
                  <a:lnTo>
                    <a:pt x="837" y="810"/>
                  </a:lnTo>
                  <a:lnTo>
                    <a:pt x="837" y="814"/>
                  </a:lnTo>
                  <a:lnTo>
                    <a:pt x="837" y="814"/>
                  </a:lnTo>
                  <a:lnTo>
                    <a:pt x="837" y="810"/>
                  </a:lnTo>
                  <a:lnTo>
                    <a:pt x="837" y="817"/>
                  </a:lnTo>
                  <a:lnTo>
                    <a:pt x="837" y="810"/>
                  </a:lnTo>
                  <a:lnTo>
                    <a:pt x="837" y="807"/>
                  </a:lnTo>
                  <a:lnTo>
                    <a:pt x="837" y="814"/>
                  </a:lnTo>
                  <a:lnTo>
                    <a:pt x="837" y="810"/>
                  </a:lnTo>
                  <a:lnTo>
                    <a:pt x="837" y="814"/>
                  </a:lnTo>
                  <a:lnTo>
                    <a:pt x="837" y="814"/>
                  </a:lnTo>
                  <a:lnTo>
                    <a:pt x="837" y="810"/>
                  </a:lnTo>
                  <a:lnTo>
                    <a:pt x="841" y="817"/>
                  </a:lnTo>
                  <a:lnTo>
                    <a:pt x="841" y="810"/>
                  </a:lnTo>
                  <a:lnTo>
                    <a:pt x="841" y="817"/>
                  </a:lnTo>
                  <a:lnTo>
                    <a:pt x="841" y="807"/>
                  </a:lnTo>
                  <a:lnTo>
                    <a:pt x="841" y="810"/>
                  </a:lnTo>
                  <a:lnTo>
                    <a:pt x="841" y="817"/>
                  </a:lnTo>
                  <a:lnTo>
                    <a:pt x="841" y="810"/>
                  </a:lnTo>
                  <a:lnTo>
                    <a:pt x="841" y="817"/>
                  </a:lnTo>
                  <a:lnTo>
                    <a:pt x="841" y="817"/>
                  </a:lnTo>
                  <a:lnTo>
                    <a:pt x="841" y="807"/>
                  </a:lnTo>
                  <a:lnTo>
                    <a:pt x="841" y="807"/>
                  </a:lnTo>
                  <a:lnTo>
                    <a:pt x="841" y="814"/>
                  </a:lnTo>
                  <a:lnTo>
                    <a:pt x="841" y="807"/>
                  </a:lnTo>
                  <a:lnTo>
                    <a:pt x="841" y="814"/>
                  </a:lnTo>
                  <a:lnTo>
                    <a:pt x="841" y="817"/>
                  </a:lnTo>
                  <a:lnTo>
                    <a:pt x="841" y="810"/>
                  </a:lnTo>
                  <a:lnTo>
                    <a:pt x="844" y="817"/>
                  </a:lnTo>
                  <a:lnTo>
                    <a:pt x="844" y="810"/>
                  </a:lnTo>
                  <a:lnTo>
                    <a:pt x="844" y="807"/>
                  </a:lnTo>
                  <a:lnTo>
                    <a:pt x="844" y="817"/>
                  </a:lnTo>
                  <a:lnTo>
                    <a:pt x="844" y="817"/>
                  </a:lnTo>
                  <a:lnTo>
                    <a:pt x="844" y="810"/>
                  </a:lnTo>
                  <a:lnTo>
                    <a:pt x="844" y="810"/>
                  </a:lnTo>
                  <a:lnTo>
                    <a:pt x="844" y="817"/>
                  </a:lnTo>
                  <a:lnTo>
                    <a:pt x="844" y="817"/>
                  </a:lnTo>
                  <a:lnTo>
                    <a:pt x="844" y="810"/>
                  </a:lnTo>
                  <a:lnTo>
                    <a:pt x="844" y="817"/>
                  </a:lnTo>
                  <a:lnTo>
                    <a:pt x="844" y="807"/>
                  </a:lnTo>
                  <a:lnTo>
                    <a:pt x="844" y="807"/>
                  </a:lnTo>
                  <a:lnTo>
                    <a:pt x="844" y="817"/>
                  </a:lnTo>
                  <a:lnTo>
                    <a:pt x="844" y="810"/>
                  </a:lnTo>
                  <a:lnTo>
                    <a:pt x="844" y="817"/>
                  </a:lnTo>
                  <a:lnTo>
                    <a:pt x="847" y="817"/>
                  </a:lnTo>
                  <a:lnTo>
                    <a:pt x="847" y="810"/>
                  </a:lnTo>
                  <a:lnTo>
                    <a:pt x="847" y="810"/>
                  </a:lnTo>
                  <a:lnTo>
                    <a:pt x="847" y="814"/>
                  </a:lnTo>
                  <a:lnTo>
                    <a:pt x="847" y="810"/>
                  </a:lnTo>
                  <a:lnTo>
                    <a:pt x="847" y="817"/>
                  </a:lnTo>
                  <a:lnTo>
                    <a:pt x="847" y="817"/>
                  </a:lnTo>
                  <a:lnTo>
                    <a:pt x="847" y="807"/>
                  </a:lnTo>
                  <a:lnTo>
                    <a:pt x="847" y="807"/>
                  </a:lnTo>
                  <a:lnTo>
                    <a:pt x="847" y="817"/>
                  </a:lnTo>
                  <a:lnTo>
                    <a:pt x="847" y="807"/>
                  </a:lnTo>
                  <a:lnTo>
                    <a:pt x="847" y="814"/>
                  </a:lnTo>
                  <a:lnTo>
                    <a:pt x="847" y="817"/>
                  </a:lnTo>
                  <a:lnTo>
                    <a:pt x="847" y="810"/>
                  </a:lnTo>
                  <a:lnTo>
                    <a:pt x="847" y="810"/>
                  </a:lnTo>
                  <a:lnTo>
                    <a:pt x="847" y="817"/>
                  </a:lnTo>
                  <a:lnTo>
                    <a:pt x="847" y="817"/>
                  </a:lnTo>
                  <a:lnTo>
                    <a:pt x="847" y="814"/>
                  </a:lnTo>
                  <a:lnTo>
                    <a:pt x="851" y="817"/>
                  </a:lnTo>
                  <a:lnTo>
                    <a:pt x="851" y="810"/>
                  </a:lnTo>
                  <a:lnTo>
                    <a:pt x="851" y="810"/>
                  </a:lnTo>
                  <a:lnTo>
                    <a:pt x="851" y="814"/>
                  </a:lnTo>
                  <a:lnTo>
                    <a:pt x="851" y="810"/>
                  </a:lnTo>
                  <a:lnTo>
                    <a:pt x="851" y="817"/>
                  </a:lnTo>
                  <a:lnTo>
                    <a:pt x="851" y="817"/>
                  </a:lnTo>
                  <a:lnTo>
                    <a:pt x="851" y="810"/>
                  </a:lnTo>
                  <a:lnTo>
                    <a:pt x="851" y="817"/>
                  </a:lnTo>
                  <a:lnTo>
                    <a:pt x="851" y="810"/>
                  </a:lnTo>
                  <a:lnTo>
                    <a:pt x="851" y="820"/>
                  </a:lnTo>
                  <a:lnTo>
                    <a:pt x="851" y="810"/>
                  </a:lnTo>
                  <a:lnTo>
                    <a:pt x="851" y="810"/>
                  </a:lnTo>
                  <a:lnTo>
                    <a:pt x="851" y="817"/>
                  </a:lnTo>
                  <a:lnTo>
                    <a:pt x="851" y="810"/>
                  </a:lnTo>
                  <a:lnTo>
                    <a:pt x="851" y="817"/>
                  </a:lnTo>
                  <a:lnTo>
                    <a:pt x="854" y="810"/>
                  </a:lnTo>
                  <a:lnTo>
                    <a:pt x="854" y="817"/>
                  </a:lnTo>
                  <a:lnTo>
                    <a:pt x="854" y="810"/>
                  </a:lnTo>
                  <a:lnTo>
                    <a:pt x="854" y="817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4" name="Freeform 164"/>
            <p:cNvSpPr>
              <a:spLocks/>
            </p:cNvSpPr>
            <p:nvPr/>
          </p:nvSpPr>
          <p:spPr bwMode="auto">
            <a:xfrm>
              <a:off x="6688138" y="6167438"/>
              <a:ext cx="1362075" cy="196850"/>
            </a:xfrm>
            <a:custGeom>
              <a:avLst/>
              <a:gdLst/>
              <a:ahLst/>
              <a:cxnLst>
                <a:cxn ang="0">
                  <a:pos x="14" y="114"/>
                </a:cxn>
                <a:cxn ang="0">
                  <a:pos x="24" y="114"/>
                </a:cxn>
                <a:cxn ang="0">
                  <a:pos x="37" y="114"/>
                </a:cxn>
                <a:cxn ang="0">
                  <a:pos x="51" y="114"/>
                </a:cxn>
                <a:cxn ang="0">
                  <a:pos x="64" y="118"/>
                </a:cxn>
                <a:cxn ang="0">
                  <a:pos x="77" y="114"/>
                </a:cxn>
                <a:cxn ang="0">
                  <a:pos x="91" y="121"/>
                </a:cxn>
                <a:cxn ang="0">
                  <a:pos x="104" y="114"/>
                </a:cxn>
                <a:cxn ang="0">
                  <a:pos x="118" y="114"/>
                </a:cxn>
                <a:cxn ang="0">
                  <a:pos x="131" y="121"/>
                </a:cxn>
                <a:cxn ang="0">
                  <a:pos x="145" y="114"/>
                </a:cxn>
                <a:cxn ang="0">
                  <a:pos x="158" y="118"/>
                </a:cxn>
                <a:cxn ang="0">
                  <a:pos x="172" y="118"/>
                </a:cxn>
                <a:cxn ang="0">
                  <a:pos x="185" y="121"/>
                </a:cxn>
                <a:cxn ang="0">
                  <a:pos x="198" y="121"/>
                </a:cxn>
                <a:cxn ang="0">
                  <a:pos x="209" y="111"/>
                </a:cxn>
                <a:cxn ang="0">
                  <a:pos x="222" y="118"/>
                </a:cxn>
                <a:cxn ang="0">
                  <a:pos x="235" y="121"/>
                </a:cxn>
                <a:cxn ang="0">
                  <a:pos x="249" y="114"/>
                </a:cxn>
                <a:cxn ang="0">
                  <a:pos x="262" y="121"/>
                </a:cxn>
                <a:cxn ang="0">
                  <a:pos x="276" y="121"/>
                </a:cxn>
                <a:cxn ang="0">
                  <a:pos x="289" y="111"/>
                </a:cxn>
                <a:cxn ang="0">
                  <a:pos x="303" y="114"/>
                </a:cxn>
                <a:cxn ang="0">
                  <a:pos x="316" y="121"/>
                </a:cxn>
                <a:cxn ang="0">
                  <a:pos x="330" y="121"/>
                </a:cxn>
                <a:cxn ang="0">
                  <a:pos x="343" y="118"/>
                </a:cxn>
                <a:cxn ang="0">
                  <a:pos x="357" y="114"/>
                </a:cxn>
                <a:cxn ang="0">
                  <a:pos x="370" y="118"/>
                </a:cxn>
                <a:cxn ang="0">
                  <a:pos x="387" y="121"/>
                </a:cxn>
                <a:cxn ang="0">
                  <a:pos x="400" y="114"/>
                </a:cxn>
                <a:cxn ang="0">
                  <a:pos x="414" y="121"/>
                </a:cxn>
                <a:cxn ang="0">
                  <a:pos x="427" y="114"/>
                </a:cxn>
                <a:cxn ang="0">
                  <a:pos x="441" y="124"/>
                </a:cxn>
                <a:cxn ang="0">
                  <a:pos x="454" y="114"/>
                </a:cxn>
                <a:cxn ang="0">
                  <a:pos x="467" y="121"/>
                </a:cxn>
                <a:cxn ang="0">
                  <a:pos x="481" y="118"/>
                </a:cxn>
                <a:cxn ang="0">
                  <a:pos x="494" y="114"/>
                </a:cxn>
                <a:cxn ang="0">
                  <a:pos x="508" y="114"/>
                </a:cxn>
                <a:cxn ang="0">
                  <a:pos x="521" y="121"/>
                </a:cxn>
                <a:cxn ang="0">
                  <a:pos x="535" y="121"/>
                </a:cxn>
                <a:cxn ang="0">
                  <a:pos x="548" y="118"/>
                </a:cxn>
                <a:cxn ang="0">
                  <a:pos x="562" y="121"/>
                </a:cxn>
                <a:cxn ang="0">
                  <a:pos x="578" y="118"/>
                </a:cxn>
                <a:cxn ang="0">
                  <a:pos x="592" y="118"/>
                </a:cxn>
                <a:cxn ang="0">
                  <a:pos x="605" y="118"/>
                </a:cxn>
                <a:cxn ang="0">
                  <a:pos x="619" y="114"/>
                </a:cxn>
                <a:cxn ang="0">
                  <a:pos x="632" y="121"/>
                </a:cxn>
                <a:cxn ang="0">
                  <a:pos x="646" y="114"/>
                </a:cxn>
                <a:cxn ang="0">
                  <a:pos x="659" y="121"/>
                </a:cxn>
                <a:cxn ang="0">
                  <a:pos x="676" y="114"/>
                </a:cxn>
                <a:cxn ang="0">
                  <a:pos x="689" y="114"/>
                </a:cxn>
                <a:cxn ang="0">
                  <a:pos x="703" y="121"/>
                </a:cxn>
                <a:cxn ang="0">
                  <a:pos x="716" y="118"/>
                </a:cxn>
                <a:cxn ang="0">
                  <a:pos x="730" y="121"/>
                </a:cxn>
                <a:cxn ang="0">
                  <a:pos x="743" y="101"/>
                </a:cxn>
                <a:cxn ang="0">
                  <a:pos x="760" y="114"/>
                </a:cxn>
                <a:cxn ang="0">
                  <a:pos x="774" y="121"/>
                </a:cxn>
                <a:cxn ang="0">
                  <a:pos x="787" y="121"/>
                </a:cxn>
                <a:cxn ang="0">
                  <a:pos x="800" y="114"/>
                </a:cxn>
                <a:cxn ang="0">
                  <a:pos x="814" y="121"/>
                </a:cxn>
                <a:cxn ang="0">
                  <a:pos x="831" y="121"/>
                </a:cxn>
                <a:cxn ang="0">
                  <a:pos x="844" y="114"/>
                </a:cxn>
                <a:cxn ang="0">
                  <a:pos x="858" y="118"/>
                </a:cxn>
              </a:cxnLst>
              <a:rect l="0" t="0" r="r" b="b"/>
              <a:pathLst>
                <a:path w="858" h="124">
                  <a:moveTo>
                    <a:pt x="0" y="114"/>
                  </a:moveTo>
                  <a:lnTo>
                    <a:pt x="0" y="124"/>
                  </a:lnTo>
                  <a:lnTo>
                    <a:pt x="0" y="124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21"/>
                  </a:lnTo>
                  <a:lnTo>
                    <a:pt x="0" y="111"/>
                  </a:lnTo>
                  <a:lnTo>
                    <a:pt x="0" y="121"/>
                  </a:lnTo>
                  <a:lnTo>
                    <a:pt x="0" y="111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21"/>
                  </a:lnTo>
                  <a:lnTo>
                    <a:pt x="3" y="114"/>
                  </a:lnTo>
                  <a:lnTo>
                    <a:pt x="3" y="121"/>
                  </a:lnTo>
                  <a:lnTo>
                    <a:pt x="3" y="121"/>
                  </a:lnTo>
                  <a:lnTo>
                    <a:pt x="3" y="114"/>
                  </a:lnTo>
                  <a:lnTo>
                    <a:pt x="3" y="118"/>
                  </a:lnTo>
                  <a:lnTo>
                    <a:pt x="3" y="124"/>
                  </a:lnTo>
                  <a:lnTo>
                    <a:pt x="3" y="121"/>
                  </a:lnTo>
                  <a:lnTo>
                    <a:pt x="3" y="111"/>
                  </a:lnTo>
                  <a:lnTo>
                    <a:pt x="3" y="114"/>
                  </a:lnTo>
                  <a:lnTo>
                    <a:pt x="3" y="121"/>
                  </a:lnTo>
                  <a:lnTo>
                    <a:pt x="3" y="114"/>
                  </a:lnTo>
                  <a:lnTo>
                    <a:pt x="3" y="121"/>
                  </a:lnTo>
                  <a:lnTo>
                    <a:pt x="3" y="114"/>
                  </a:lnTo>
                  <a:lnTo>
                    <a:pt x="3" y="121"/>
                  </a:lnTo>
                  <a:lnTo>
                    <a:pt x="3" y="121"/>
                  </a:lnTo>
                  <a:lnTo>
                    <a:pt x="3" y="114"/>
                  </a:lnTo>
                  <a:lnTo>
                    <a:pt x="7" y="114"/>
                  </a:lnTo>
                  <a:lnTo>
                    <a:pt x="7" y="121"/>
                  </a:lnTo>
                  <a:lnTo>
                    <a:pt x="7" y="114"/>
                  </a:lnTo>
                  <a:lnTo>
                    <a:pt x="7" y="121"/>
                  </a:lnTo>
                  <a:lnTo>
                    <a:pt x="7" y="121"/>
                  </a:lnTo>
                  <a:lnTo>
                    <a:pt x="7" y="111"/>
                  </a:lnTo>
                  <a:lnTo>
                    <a:pt x="7" y="111"/>
                  </a:lnTo>
                  <a:lnTo>
                    <a:pt x="7" y="118"/>
                  </a:lnTo>
                  <a:lnTo>
                    <a:pt x="7" y="114"/>
                  </a:lnTo>
                  <a:lnTo>
                    <a:pt x="7" y="118"/>
                  </a:lnTo>
                  <a:lnTo>
                    <a:pt x="7" y="114"/>
                  </a:lnTo>
                  <a:lnTo>
                    <a:pt x="7" y="121"/>
                  </a:lnTo>
                  <a:lnTo>
                    <a:pt x="7" y="121"/>
                  </a:lnTo>
                  <a:lnTo>
                    <a:pt x="7" y="111"/>
                  </a:lnTo>
                  <a:lnTo>
                    <a:pt x="7" y="121"/>
                  </a:lnTo>
                  <a:lnTo>
                    <a:pt x="7" y="114"/>
                  </a:lnTo>
                  <a:lnTo>
                    <a:pt x="10" y="114"/>
                  </a:lnTo>
                  <a:lnTo>
                    <a:pt x="10" y="118"/>
                  </a:lnTo>
                  <a:lnTo>
                    <a:pt x="10" y="118"/>
                  </a:lnTo>
                  <a:lnTo>
                    <a:pt x="10" y="114"/>
                  </a:lnTo>
                  <a:lnTo>
                    <a:pt x="10" y="114"/>
                  </a:lnTo>
                  <a:lnTo>
                    <a:pt x="10" y="121"/>
                  </a:lnTo>
                  <a:lnTo>
                    <a:pt x="10" y="121"/>
                  </a:lnTo>
                  <a:lnTo>
                    <a:pt x="10" y="114"/>
                  </a:lnTo>
                  <a:lnTo>
                    <a:pt x="10" y="111"/>
                  </a:lnTo>
                  <a:lnTo>
                    <a:pt x="10" y="121"/>
                  </a:lnTo>
                  <a:lnTo>
                    <a:pt x="10" y="118"/>
                  </a:lnTo>
                  <a:lnTo>
                    <a:pt x="10" y="114"/>
                  </a:lnTo>
                  <a:lnTo>
                    <a:pt x="10" y="111"/>
                  </a:lnTo>
                  <a:lnTo>
                    <a:pt x="10" y="121"/>
                  </a:lnTo>
                  <a:lnTo>
                    <a:pt x="10" y="121"/>
                  </a:lnTo>
                  <a:lnTo>
                    <a:pt x="10" y="114"/>
                  </a:lnTo>
                  <a:lnTo>
                    <a:pt x="10" y="114"/>
                  </a:lnTo>
                  <a:lnTo>
                    <a:pt x="10" y="124"/>
                  </a:lnTo>
                  <a:lnTo>
                    <a:pt x="14" y="114"/>
                  </a:lnTo>
                  <a:lnTo>
                    <a:pt x="14" y="124"/>
                  </a:lnTo>
                  <a:lnTo>
                    <a:pt x="14" y="121"/>
                  </a:lnTo>
                  <a:lnTo>
                    <a:pt x="14" y="114"/>
                  </a:lnTo>
                  <a:lnTo>
                    <a:pt x="14" y="121"/>
                  </a:lnTo>
                  <a:lnTo>
                    <a:pt x="14" y="114"/>
                  </a:lnTo>
                  <a:lnTo>
                    <a:pt x="14" y="114"/>
                  </a:lnTo>
                  <a:lnTo>
                    <a:pt x="14" y="124"/>
                  </a:lnTo>
                  <a:lnTo>
                    <a:pt x="14" y="114"/>
                  </a:lnTo>
                  <a:lnTo>
                    <a:pt x="14" y="121"/>
                  </a:lnTo>
                  <a:lnTo>
                    <a:pt x="14" y="114"/>
                  </a:lnTo>
                  <a:lnTo>
                    <a:pt x="14" y="121"/>
                  </a:lnTo>
                  <a:lnTo>
                    <a:pt x="14" y="121"/>
                  </a:lnTo>
                  <a:lnTo>
                    <a:pt x="14" y="114"/>
                  </a:lnTo>
                  <a:lnTo>
                    <a:pt x="14" y="121"/>
                  </a:lnTo>
                  <a:lnTo>
                    <a:pt x="14" y="114"/>
                  </a:lnTo>
                  <a:lnTo>
                    <a:pt x="17" y="121"/>
                  </a:lnTo>
                  <a:lnTo>
                    <a:pt x="17" y="114"/>
                  </a:lnTo>
                  <a:lnTo>
                    <a:pt x="17" y="114"/>
                  </a:lnTo>
                  <a:lnTo>
                    <a:pt x="17" y="121"/>
                  </a:lnTo>
                  <a:lnTo>
                    <a:pt x="17" y="121"/>
                  </a:lnTo>
                  <a:lnTo>
                    <a:pt x="17" y="114"/>
                  </a:lnTo>
                  <a:lnTo>
                    <a:pt x="17" y="114"/>
                  </a:lnTo>
                  <a:lnTo>
                    <a:pt x="17" y="121"/>
                  </a:lnTo>
                  <a:lnTo>
                    <a:pt x="17" y="111"/>
                  </a:lnTo>
                  <a:lnTo>
                    <a:pt x="17" y="121"/>
                  </a:lnTo>
                  <a:lnTo>
                    <a:pt x="17" y="114"/>
                  </a:lnTo>
                  <a:lnTo>
                    <a:pt x="17" y="121"/>
                  </a:lnTo>
                  <a:lnTo>
                    <a:pt x="17" y="114"/>
                  </a:lnTo>
                  <a:lnTo>
                    <a:pt x="17" y="121"/>
                  </a:lnTo>
                  <a:lnTo>
                    <a:pt x="17" y="114"/>
                  </a:lnTo>
                  <a:lnTo>
                    <a:pt x="17" y="118"/>
                  </a:lnTo>
                  <a:lnTo>
                    <a:pt x="20" y="111"/>
                  </a:lnTo>
                  <a:lnTo>
                    <a:pt x="20" y="121"/>
                  </a:lnTo>
                  <a:lnTo>
                    <a:pt x="20" y="114"/>
                  </a:lnTo>
                  <a:lnTo>
                    <a:pt x="20" y="121"/>
                  </a:lnTo>
                  <a:lnTo>
                    <a:pt x="20" y="118"/>
                  </a:lnTo>
                  <a:lnTo>
                    <a:pt x="20" y="114"/>
                  </a:lnTo>
                  <a:lnTo>
                    <a:pt x="20" y="114"/>
                  </a:lnTo>
                  <a:lnTo>
                    <a:pt x="20" y="121"/>
                  </a:lnTo>
                  <a:lnTo>
                    <a:pt x="20" y="114"/>
                  </a:lnTo>
                  <a:lnTo>
                    <a:pt x="20" y="121"/>
                  </a:lnTo>
                  <a:lnTo>
                    <a:pt x="20" y="121"/>
                  </a:lnTo>
                  <a:lnTo>
                    <a:pt x="20" y="111"/>
                  </a:lnTo>
                  <a:lnTo>
                    <a:pt x="20" y="114"/>
                  </a:lnTo>
                  <a:lnTo>
                    <a:pt x="20" y="121"/>
                  </a:lnTo>
                  <a:lnTo>
                    <a:pt x="20" y="121"/>
                  </a:lnTo>
                  <a:lnTo>
                    <a:pt x="20" y="114"/>
                  </a:lnTo>
                  <a:lnTo>
                    <a:pt x="20" y="114"/>
                  </a:lnTo>
                  <a:lnTo>
                    <a:pt x="20" y="121"/>
                  </a:lnTo>
                  <a:lnTo>
                    <a:pt x="24" y="114"/>
                  </a:lnTo>
                  <a:lnTo>
                    <a:pt x="24" y="121"/>
                  </a:lnTo>
                  <a:lnTo>
                    <a:pt x="24" y="121"/>
                  </a:lnTo>
                  <a:lnTo>
                    <a:pt x="24" y="111"/>
                  </a:lnTo>
                  <a:lnTo>
                    <a:pt x="24" y="121"/>
                  </a:lnTo>
                  <a:lnTo>
                    <a:pt x="24" y="114"/>
                  </a:lnTo>
                  <a:lnTo>
                    <a:pt x="24" y="114"/>
                  </a:lnTo>
                  <a:lnTo>
                    <a:pt x="24" y="121"/>
                  </a:lnTo>
                  <a:lnTo>
                    <a:pt x="24" y="111"/>
                  </a:lnTo>
                  <a:lnTo>
                    <a:pt x="24" y="121"/>
                  </a:lnTo>
                  <a:lnTo>
                    <a:pt x="24" y="114"/>
                  </a:lnTo>
                  <a:lnTo>
                    <a:pt x="24" y="121"/>
                  </a:lnTo>
                  <a:lnTo>
                    <a:pt x="24" y="114"/>
                  </a:lnTo>
                  <a:lnTo>
                    <a:pt x="24" y="121"/>
                  </a:lnTo>
                  <a:lnTo>
                    <a:pt x="24" y="121"/>
                  </a:lnTo>
                  <a:lnTo>
                    <a:pt x="24" y="114"/>
                  </a:lnTo>
                  <a:lnTo>
                    <a:pt x="27" y="121"/>
                  </a:lnTo>
                  <a:lnTo>
                    <a:pt x="27" y="114"/>
                  </a:lnTo>
                  <a:lnTo>
                    <a:pt x="27" y="118"/>
                  </a:lnTo>
                  <a:lnTo>
                    <a:pt x="27" y="121"/>
                  </a:lnTo>
                  <a:lnTo>
                    <a:pt x="27" y="121"/>
                  </a:lnTo>
                  <a:lnTo>
                    <a:pt x="27" y="114"/>
                  </a:lnTo>
                  <a:lnTo>
                    <a:pt x="27" y="121"/>
                  </a:lnTo>
                  <a:lnTo>
                    <a:pt x="27" y="111"/>
                  </a:lnTo>
                  <a:lnTo>
                    <a:pt x="27" y="121"/>
                  </a:lnTo>
                  <a:lnTo>
                    <a:pt x="27" y="114"/>
                  </a:lnTo>
                  <a:lnTo>
                    <a:pt x="27" y="114"/>
                  </a:lnTo>
                  <a:lnTo>
                    <a:pt x="27" y="121"/>
                  </a:lnTo>
                  <a:lnTo>
                    <a:pt x="27" y="121"/>
                  </a:lnTo>
                  <a:lnTo>
                    <a:pt x="27" y="114"/>
                  </a:lnTo>
                  <a:lnTo>
                    <a:pt x="27" y="114"/>
                  </a:lnTo>
                  <a:lnTo>
                    <a:pt x="27" y="121"/>
                  </a:lnTo>
                  <a:lnTo>
                    <a:pt x="30" y="121"/>
                  </a:lnTo>
                  <a:lnTo>
                    <a:pt x="30" y="114"/>
                  </a:lnTo>
                  <a:lnTo>
                    <a:pt x="30" y="124"/>
                  </a:lnTo>
                  <a:lnTo>
                    <a:pt x="30" y="118"/>
                  </a:lnTo>
                  <a:lnTo>
                    <a:pt x="30" y="114"/>
                  </a:lnTo>
                  <a:lnTo>
                    <a:pt x="30" y="121"/>
                  </a:lnTo>
                  <a:lnTo>
                    <a:pt x="30" y="121"/>
                  </a:lnTo>
                  <a:lnTo>
                    <a:pt x="30" y="118"/>
                  </a:lnTo>
                  <a:lnTo>
                    <a:pt x="30" y="114"/>
                  </a:lnTo>
                  <a:lnTo>
                    <a:pt x="30" y="118"/>
                  </a:lnTo>
                  <a:lnTo>
                    <a:pt x="30" y="114"/>
                  </a:lnTo>
                  <a:lnTo>
                    <a:pt x="30" y="121"/>
                  </a:lnTo>
                  <a:lnTo>
                    <a:pt x="30" y="124"/>
                  </a:lnTo>
                  <a:lnTo>
                    <a:pt x="30" y="114"/>
                  </a:lnTo>
                  <a:lnTo>
                    <a:pt x="30" y="118"/>
                  </a:lnTo>
                  <a:lnTo>
                    <a:pt x="30" y="121"/>
                  </a:lnTo>
                  <a:lnTo>
                    <a:pt x="30" y="121"/>
                  </a:lnTo>
                  <a:lnTo>
                    <a:pt x="30" y="114"/>
                  </a:lnTo>
                  <a:lnTo>
                    <a:pt x="34" y="114"/>
                  </a:lnTo>
                  <a:lnTo>
                    <a:pt x="34" y="121"/>
                  </a:lnTo>
                  <a:lnTo>
                    <a:pt x="34" y="114"/>
                  </a:lnTo>
                  <a:lnTo>
                    <a:pt x="34" y="121"/>
                  </a:lnTo>
                  <a:lnTo>
                    <a:pt x="34" y="114"/>
                  </a:lnTo>
                  <a:lnTo>
                    <a:pt x="34" y="124"/>
                  </a:lnTo>
                  <a:lnTo>
                    <a:pt x="34" y="114"/>
                  </a:lnTo>
                  <a:lnTo>
                    <a:pt x="34" y="121"/>
                  </a:lnTo>
                  <a:lnTo>
                    <a:pt x="34" y="114"/>
                  </a:lnTo>
                  <a:lnTo>
                    <a:pt x="34" y="121"/>
                  </a:lnTo>
                  <a:lnTo>
                    <a:pt x="34" y="121"/>
                  </a:lnTo>
                  <a:lnTo>
                    <a:pt x="34" y="111"/>
                  </a:lnTo>
                  <a:lnTo>
                    <a:pt x="34" y="111"/>
                  </a:lnTo>
                  <a:lnTo>
                    <a:pt x="34" y="121"/>
                  </a:lnTo>
                  <a:lnTo>
                    <a:pt x="34" y="121"/>
                  </a:lnTo>
                  <a:lnTo>
                    <a:pt x="34" y="114"/>
                  </a:lnTo>
                  <a:lnTo>
                    <a:pt x="37" y="114"/>
                  </a:lnTo>
                  <a:lnTo>
                    <a:pt x="37" y="121"/>
                  </a:lnTo>
                  <a:lnTo>
                    <a:pt x="37" y="121"/>
                  </a:lnTo>
                  <a:lnTo>
                    <a:pt x="37" y="114"/>
                  </a:lnTo>
                  <a:lnTo>
                    <a:pt x="37" y="118"/>
                  </a:lnTo>
                  <a:lnTo>
                    <a:pt x="37" y="111"/>
                  </a:lnTo>
                  <a:lnTo>
                    <a:pt x="37" y="114"/>
                  </a:lnTo>
                  <a:lnTo>
                    <a:pt x="37" y="121"/>
                  </a:lnTo>
                  <a:lnTo>
                    <a:pt x="37" y="111"/>
                  </a:lnTo>
                  <a:lnTo>
                    <a:pt x="37" y="121"/>
                  </a:lnTo>
                  <a:lnTo>
                    <a:pt x="37" y="118"/>
                  </a:lnTo>
                  <a:lnTo>
                    <a:pt x="37" y="111"/>
                  </a:lnTo>
                  <a:lnTo>
                    <a:pt x="37" y="114"/>
                  </a:lnTo>
                  <a:lnTo>
                    <a:pt x="37" y="121"/>
                  </a:lnTo>
                  <a:lnTo>
                    <a:pt x="37" y="114"/>
                  </a:lnTo>
                  <a:lnTo>
                    <a:pt x="37" y="121"/>
                  </a:lnTo>
                  <a:lnTo>
                    <a:pt x="37" y="118"/>
                  </a:lnTo>
                  <a:lnTo>
                    <a:pt x="37" y="107"/>
                  </a:lnTo>
                  <a:lnTo>
                    <a:pt x="40" y="107"/>
                  </a:lnTo>
                  <a:lnTo>
                    <a:pt x="40" y="118"/>
                  </a:lnTo>
                  <a:lnTo>
                    <a:pt x="40" y="114"/>
                  </a:lnTo>
                  <a:lnTo>
                    <a:pt x="40" y="121"/>
                  </a:lnTo>
                  <a:lnTo>
                    <a:pt x="40" y="121"/>
                  </a:lnTo>
                  <a:lnTo>
                    <a:pt x="40" y="111"/>
                  </a:lnTo>
                  <a:lnTo>
                    <a:pt x="40" y="111"/>
                  </a:lnTo>
                  <a:lnTo>
                    <a:pt x="40" y="118"/>
                  </a:lnTo>
                  <a:lnTo>
                    <a:pt x="40" y="114"/>
                  </a:lnTo>
                  <a:lnTo>
                    <a:pt x="40" y="121"/>
                  </a:lnTo>
                  <a:lnTo>
                    <a:pt x="40" y="114"/>
                  </a:lnTo>
                  <a:lnTo>
                    <a:pt x="40" y="118"/>
                  </a:lnTo>
                  <a:lnTo>
                    <a:pt x="40" y="121"/>
                  </a:lnTo>
                  <a:lnTo>
                    <a:pt x="40" y="111"/>
                  </a:lnTo>
                  <a:lnTo>
                    <a:pt x="40" y="111"/>
                  </a:lnTo>
                  <a:lnTo>
                    <a:pt x="40" y="121"/>
                  </a:lnTo>
                  <a:lnTo>
                    <a:pt x="44" y="121"/>
                  </a:lnTo>
                  <a:lnTo>
                    <a:pt x="44" y="114"/>
                  </a:lnTo>
                  <a:lnTo>
                    <a:pt x="44" y="121"/>
                  </a:lnTo>
                  <a:lnTo>
                    <a:pt x="44" y="114"/>
                  </a:lnTo>
                  <a:lnTo>
                    <a:pt x="44" y="114"/>
                  </a:lnTo>
                  <a:lnTo>
                    <a:pt x="44" y="121"/>
                  </a:lnTo>
                  <a:lnTo>
                    <a:pt x="44" y="124"/>
                  </a:lnTo>
                  <a:lnTo>
                    <a:pt x="44" y="118"/>
                  </a:lnTo>
                  <a:lnTo>
                    <a:pt x="44" y="111"/>
                  </a:lnTo>
                  <a:lnTo>
                    <a:pt x="44" y="121"/>
                  </a:lnTo>
                  <a:lnTo>
                    <a:pt x="44" y="111"/>
                  </a:lnTo>
                  <a:lnTo>
                    <a:pt x="44" y="121"/>
                  </a:lnTo>
                  <a:lnTo>
                    <a:pt x="44" y="121"/>
                  </a:lnTo>
                  <a:lnTo>
                    <a:pt x="44" y="111"/>
                  </a:lnTo>
                  <a:lnTo>
                    <a:pt x="44" y="121"/>
                  </a:lnTo>
                  <a:lnTo>
                    <a:pt x="44" y="114"/>
                  </a:lnTo>
                  <a:lnTo>
                    <a:pt x="47" y="114"/>
                  </a:lnTo>
                  <a:lnTo>
                    <a:pt x="47" y="124"/>
                  </a:lnTo>
                  <a:lnTo>
                    <a:pt x="47" y="124"/>
                  </a:lnTo>
                  <a:lnTo>
                    <a:pt x="47" y="118"/>
                  </a:lnTo>
                  <a:lnTo>
                    <a:pt x="47" y="121"/>
                  </a:lnTo>
                  <a:lnTo>
                    <a:pt x="47" y="114"/>
                  </a:lnTo>
                  <a:lnTo>
                    <a:pt x="47" y="121"/>
                  </a:lnTo>
                  <a:lnTo>
                    <a:pt x="47" y="114"/>
                  </a:lnTo>
                  <a:lnTo>
                    <a:pt x="47" y="121"/>
                  </a:lnTo>
                  <a:lnTo>
                    <a:pt x="47" y="114"/>
                  </a:lnTo>
                  <a:lnTo>
                    <a:pt x="47" y="121"/>
                  </a:lnTo>
                  <a:lnTo>
                    <a:pt x="47" y="111"/>
                  </a:lnTo>
                  <a:lnTo>
                    <a:pt x="47" y="121"/>
                  </a:lnTo>
                  <a:lnTo>
                    <a:pt x="47" y="114"/>
                  </a:lnTo>
                  <a:lnTo>
                    <a:pt x="47" y="114"/>
                  </a:lnTo>
                  <a:lnTo>
                    <a:pt x="47" y="124"/>
                  </a:lnTo>
                  <a:lnTo>
                    <a:pt x="47" y="121"/>
                  </a:lnTo>
                  <a:lnTo>
                    <a:pt x="47" y="111"/>
                  </a:lnTo>
                  <a:lnTo>
                    <a:pt x="51" y="111"/>
                  </a:lnTo>
                  <a:lnTo>
                    <a:pt x="51" y="121"/>
                  </a:lnTo>
                  <a:lnTo>
                    <a:pt x="51" y="121"/>
                  </a:lnTo>
                  <a:lnTo>
                    <a:pt x="51" y="114"/>
                  </a:lnTo>
                  <a:lnTo>
                    <a:pt x="51" y="114"/>
                  </a:lnTo>
                  <a:lnTo>
                    <a:pt x="51" y="124"/>
                  </a:lnTo>
                  <a:lnTo>
                    <a:pt x="51" y="124"/>
                  </a:lnTo>
                  <a:lnTo>
                    <a:pt x="51" y="111"/>
                  </a:lnTo>
                  <a:lnTo>
                    <a:pt x="51" y="118"/>
                  </a:lnTo>
                  <a:lnTo>
                    <a:pt x="51" y="121"/>
                  </a:lnTo>
                  <a:lnTo>
                    <a:pt x="51" y="121"/>
                  </a:lnTo>
                  <a:lnTo>
                    <a:pt x="51" y="114"/>
                  </a:lnTo>
                  <a:lnTo>
                    <a:pt x="51" y="118"/>
                  </a:lnTo>
                  <a:lnTo>
                    <a:pt x="51" y="111"/>
                  </a:lnTo>
                  <a:lnTo>
                    <a:pt x="51" y="114"/>
                  </a:lnTo>
                  <a:lnTo>
                    <a:pt x="51" y="121"/>
                  </a:lnTo>
                  <a:lnTo>
                    <a:pt x="54" y="111"/>
                  </a:lnTo>
                  <a:lnTo>
                    <a:pt x="54" y="121"/>
                  </a:lnTo>
                  <a:lnTo>
                    <a:pt x="54" y="121"/>
                  </a:lnTo>
                  <a:lnTo>
                    <a:pt x="54" y="114"/>
                  </a:lnTo>
                  <a:lnTo>
                    <a:pt x="54" y="111"/>
                  </a:lnTo>
                  <a:lnTo>
                    <a:pt x="54" y="121"/>
                  </a:lnTo>
                  <a:lnTo>
                    <a:pt x="54" y="124"/>
                  </a:lnTo>
                  <a:lnTo>
                    <a:pt x="54" y="114"/>
                  </a:lnTo>
                  <a:lnTo>
                    <a:pt x="54" y="121"/>
                  </a:lnTo>
                  <a:lnTo>
                    <a:pt x="54" y="111"/>
                  </a:lnTo>
                  <a:lnTo>
                    <a:pt x="54" y="114"/>
                  </a:lnTo>
                  <a:lnTo>
                    <a:pt x="54" y="121"/>
                  </a:lnTo>
                  <a:lnTo>
                    <a:pt x="54" y="124"/>
                  </a:lnTo>
                  <a:lnTo>
                    <a:pt x="54" y="114"/>
                  </a:lnTo>
                  <a:lnTo>
                    <a:pt x="54" y="114"/>
                  </a:lnTo>
                  <a:lnTo>
                    <a:pt x="54" y="121"/>
                  </a:lnTo>
                  <a:lnTo>
                    <a:pt x="57" y="121"/>
                  </a:lnTo>
                  <a:lnTo>
                    <a:pt x="57" y="114"/>
                  </a:lnTo>
                  <a:lnTo>
                    <a:pt x="57" y="121"/>
                  </a:lnTo>
                  <a:lnTo>
                    <a:pt x="57" y="114"/>
                  </a:lnTo>
                  <a:lnTo>
                    <a:pt x="57" y="118"/>
                  </a:lnTo>
                  <a:lnTo>
                    <a:pt x="57" y="114"/>
                  </a:lnTo>
                  <a:lnTo>
                    <a:pt x="57" y="118"/>
                  </a:lnTo>
                  <a:lnTo>
                    <a:pt x="57" y="114"/>
                  </a:lnTo>
                  <a:lnTo>
                    <a:pt x="57" y="118"/>
                  </a:lnTo>
                  <a:lnTo>
                    <a:pt x="57" y="121"/>
                  </a:lnTo>
                  <a:lnTo>
                    <a:pt x="57" y="121"/>
                  </a:lnTo>
                  <a:lnTo>
                    <a:pt x="57" y="114"/>
                  </a:lnTo>
                  <a:lnTo>
                    <a:pt x="57" y="114"/>
                  </a:lnTo>
                  <a:lnTo>
                    <a:pt x="57" y="121"/>
                  </a:lnTo>
                  <a:lnTo>
                    <a:pt x="57" y="114"/>
                  </a:lnTo>
                  <a:lnTo>
                    <a:pt x="57" y="124"/>
                  </a:lnTo>
                  <a:lnTo>
                    <a:pt x="61" y="124"/>
                  </a:lnTo>
                  <a:lnTo>
                    <a:pt x="61" y="114"/>
                  </a:lnTo>
                  <a:lnTo>
                    <a:pt x="61" y="121"/>
                  </a:lnTo>
                  <a:lnTo>
                    <a:pt x="61" y="114"/>
                  </a:lnTo>
                  <a:lnTo>
                    <a:pt x="61" y="121"/>
                  </a:lnTo>
                  <a:lnTo>
                    <a:pt x="61" y="111"/>
                  </a:lnTo>
                  <a:lnTo>
                    <a:pt x="61" y="114"/>
                  </a:lnTo>
                  <a:lnTo>
                    <a:pt x="61" y="121"/>
                  </a:lnTo>
                  <a:lnTo>
                    <a:pt x="61" y="114"/>
                  </a:lnTo>
                  <a:lnTo>
                    <a:pt x="61" y="121"/>
                  </a:lnTo>
                  <a:lnTo>
                    <a:pt x="61" y="121"/>
                  </a:lnTo>
                  <a:lnTo>
                    <a:pt x="61" y="111"/>
                  </a:lnTo>
                  <a:lnTo>
                    <a:pt x="61" y="114"/>
                  </a:lnTo>
                  <a:lnTo>
                    <a:pt x="61" y="121"/>
                  </a:lnTo>
                  <a:lnTo>
                    <a:pt x="61" y="121"/>
                  </a:lnTo>
                  <a:lnTo>
                    <a:pt x="61" y="114"/>
                  </a:lnTo>
                  <a:lnTo>
                    <a:pt x="61" y="118"/>
                  </a:lnTo>
                  <a:lnTo>
                    <a:pt x="61" y="107"/>
                  </a:lnTo>
                  <a:lnTo>
                    <a:pt x="64" y="107"/>
                  </a:lnTo>
                  <a:lnTo>
                    <a:pt x="64" y="118"/>
                  </a:lnTo>
                  <a:lnTo>
                    <a:pt x="64" y="118"/>
                  </a:lnTo>
                  <a:lnTo>
                    <a:pt x="64" y="121"/>
                  </a:lnTo>
                  <a:lnTo>
                    <a:pt x="64" y="118"/>
                  </a:lnTo>
                  <a:lnTo>
                    <a:pt x="64" y="84"/>
                  </a:lnTo>
                  <a:lnTo>
                    <a:pt x="64" y="77"/>
                  </a:lnTo>
                  <a:lnTo>
                    <a:pt x="64" y="114"/>
                  </a:lnTo>
                  <a:lnTo>
                    <a:pt x="64" y="111"/>
                  </a:lnTo>
                  <a:lnTo>
                    <a:pt x="64" y="118"/>
                  </a:lnTo>
                  <a:lnTo>
                    <a:pt x="64" y="118"/>
                  </a:lnTo>
                  <a:lnTo>
                    <a:pt x="64" y="64"/>
                  </a:lnTo>
                  <a:lnTo>
                    <a:pt x="64" y="47"/>
                  </a:lnTo>
                  <a:lnTo>
                    <a:pt x="64" y="101"/>
                  </a:lnTo>
                  <a:lnTo>
                    <a:pt x="64" y="101"/>
                  </a:lnTo>
                  <a:lnTo>
                    <a:pt x="64" y="118"/>
                  </a:lnTo>
                  <a:lnTo>
                    <a:pt x="67" y="114"/>
                  </a:lnTo>
                  <a:lnTo>
                    <a:pt x="67" y="70"/>
                  </a:lnTo>
                  <a:lnTo>
                    <a:pt x="67" y="7"/>
                  </a:lnTo>
                  <a:lnTo>
                    <a:pt x="67" y="77"/>
                  </a:lnTo>
                  <a:lnTo>
                    <a:pt x="67" y="77"/>
                  </a:lnTo>
                  <a:lnTo>
                    <a:pt x="67" y="114"/>
                  </a:lnTo>
                  <a:lnTo>
                    <a:pt x="67" y="114"/>
                  </a:lnTo>
                  <a:lnTo>
                    <a:pt x="67" y="101"/>
                  </a:lnTo>
                  <a:lnTo>
                    <a:pt x="67" y="101"/>
                  </a:lnTo>
                  <a:lnTo>
                    <a:pt x="67" y="0"/>
                  </a:lnTo>
                  <a:lnTo>
                    <a:pt x="67" y="27"/>
                  </a:lnTo>
                  <a:lnTo>
                    <a:pt x="67" y="111"/>
                  </a:lnTo>
                  <a:lnTo>
                    <a:pt x="67" y="121"/>
                  </a:lnTo>
                  <a:lnTo>
                    <a:pt x="67" y="104"/>
                  </a:lnTo>
                  <a:lnTo>
                    <a:pt x="67" y="111"/>
                  </a:lnTo>
                  <a:lnTo>
                    <a:pt x="67" y="33"/>
                  </a:lnTo>
                  <a:lnTo>
                    <a:pt x="71" y="33"/>
                  </a:lnTo>
                  <a:lnTo>
                    <a:pt x="71" y="107"/>
                  </a:lnTo>
                  <a:lnTo>
                    <a:pt x="71" y="107"/>
                  </a:lnTo>
                  <a:lnTo>
                    <a:pt x="71" y="114"/>
                  </a:lnTo>
                  <a:lnTo>
                    <a:pt x="71" y="111"/>
                  </a:lnTo>
                  <a:lnTo>
                    <a:pt x="71" y="74"/>
                  </a:lnTo>
                  <a:lnTo>
                    <a:pt x="71" y="67"/>
                  </a:lnTo>
                  <a:lnTo>
                    <a:pt x="71" y="107"/>
                  </a:lnTo>
                  <a:lnTo>
                    <a:pt x="71" y="107"/>
                  </a:lnTo>
                  <a:lnTo>
                    <a:pt x="71" y="114"/>
                  </a:lnTo>
                  <a:lnTo>
                    <a:pt x="71" y="114"/>
                  </a:lnTo>
                  <a:lnTo>
                    <a:pt x="71" y="97"/>
                  </a:lnTo>
                  <a:lnTo>
                    <a:pt x="71" y="91"/>
                  </a:lnTo>
                  <a:lnTo>
                    <a:pt x="71" y="107"/>
                  </a:lnTo>
                  <a:lnTo>
                    <a:pt x="71" y="107"/>
                  </a:lnTo>
                  <a:lnTo>
                    <a:pt x="71" y="121"/>
                  </a:lnTo>
                  <a:lnTo>
                    <a:pt x="71" y="121"/>
                  </a:lnTo>
                  <a:lnTo>
                    <a:pt x="71" y="111"/>
                  </a:lnTo>
                  <a:lnTo>
                    <a:pt x="74" y="114"/>
                  </a:lnTo>
                  <a:lnTo>
                    <a:pt x="74" y="104"/>
                  </a:lnTo>
                  <a:lnTo>
                    <a:pt x="74" y="107"/>
                  </a:lnTo>
                  <a:lnTo>
                    <a:pt x="74" y="118"/>
                  </a:lnTo>
                  <a:lnTo>
                    <a:pt x="74" y="114"/>
                  </a:lnTo>
                  <a:lnTo>
                    <a:pt x="74" y="118"/>
                  </a:lnTo>
                  <a:lnTo>
                    <a:pt x="74" y="118"/>
                  </a:lnTo>
                  <a:lnTo>
                    <a:pt x="74" y="111"/>
                  </a:lnTo>
                  <a:lnTo>
                    <a:pt x="74" y="111"/>
                  </a:lnTo>
                  <a:lnTo>
                    <a:pt x="74" y="118"/>
                  </a:lnTo>
                  <a:lnTo>
                    <a:pt x="74" y="118"/>
                  </a:lnTo>
                  <a:lnTo>
                    <a:pt x="74" y="111"/>
                  </a:lnTo>
                  <a:lnTo>
                    <a:pt x="74" y="111"/>
                  </a:lnTo>
                  <a:lnTo>
                    <a:pt x="74" y="118"/>
                  </a:lnTo>
                  <a:lnTo>
                    <a:pt x="74" y="111"/>
                  </a:lnTo>
                  <a:lnTo>
                    <a:pt x="74" y="121"/>
                  </a:lnTo>
                  <a:lnTo>
                    <a:pt x="77" y="121"/>
                  </a:lnTo>
                  <a:lnTo>
                    <a:pt x="77" y="114"/>
                  </a:lnTo>
                  <a:lnTo>
                    <a:pt x="77" y="114"/>
                  </a:lnTo>
                  <a:lnTo>
                    <a:pt x="77" y="121"/>
                  </a:lnTo>
                  <a:lnTo>
                    <a:pt x="77" y="121"/>
                  </a:lnTo>
                  <a:lnTo>
                    <a:pt x="77" y="111"/>
                  </a:lnTo>
                  <a:lnTo>
                    <a:pt x="77" y="121"/>
                  </a:lnTo>
                  <a:lnTo>
                    <a:pt x="77" y="114"/>
                  </a:lnTo>
                  <a:lnTo>
                    <a:pt x="77" y="121"/>
                  </a:lnTo>
                  <a:lnTo>
                    <a:pt x="77" y="114"/>
                  </a:lnTo>
                  <a:lnTo>
                    <a:pt x="77" y="118"/>
                  </a:lnTo>
                  <a:lnTo>
                    <a:pt x="77" y="111"/>
                  </a:lnTo>
                  <a:lnTo>
                    <a:pt x="77" y="121"/>
                  </a:lnTo>
                  <a:lnTo>
                    <a:pt x="77" y="114"/>
                  </a:lnTo>
                  <a:lnTo>
                    <a:pt x="77" y="114"/>
                  </a:lnTo>
                  <a:lnTo>
                    <a:pt x="77" y="121"/>
                  </a:lnTo>
                  <a:lnTo>
                    <a:pt x="81" y="121"/>
                  </a:lnTo>
                  <a:lnTo>
                    <a:pt x="81" y="114"/>
                  </a:lnTo>
                  <a:lnTo>
                    <a:pt x="81" y="114"/>
                  </a:lnTo>
                  <a:lnTo>
                    <a:pt x="81" y="121"/>
                  </a:lnTo>
                  <a:lnTo>
                    <a:pt x="81" y="114"/>
                  </a:lnTo>
                  <a:lnTo>
                    <a:pt x="81" y="121"/>
                  </a:lnTo>
                  <a:lnTo>
                    <a:pt x="81" y="121"/>
                  </a:lnTo>
                  <a:lnTo>
                    <a:pt x="81" y="114"/>
                  </a:lnTo>
                  <a:lnTo>
                    <a:pt x="81" y="124"/>
                  </a:lnTo>
                  <a:lnTo>
                    <a:pt x="81" y="111"/>
                  </a:lnTo>
                  <a:lnTo>
                    <a:pt x="81" y="114"/>
                  </a:lnTo>
                  <a:lnTo>
                    <a:pt x="81" y="121"/>
                  </a:lnTo>
                  <a:lnTo>
                    <a:pt x="81" y="121"/>
                  </a:lnTo>
                  <a:lnTo>
                    <a:pt x="81" y="114"/>
                  </a:lnTo>
                  <a:lnTo>
                    <a:pt x="81" y="121"/>
                  </a:lnTo>
                  <a:lnTo>
                    <a:pt x="81" y="114"/>
                  </a:lnTo>
                  <a:lnTo>
                    <a:pt x="81" y="114"/>
                  </a:lnTo>
                  <a:lnTo>
                    <a:pt x="81" y="121"/>
                  </a:lnTo>
                  <a:lnTo>
                    <a:pt x="84" y="121"/>
                  </a:lnTo>
                  <a:lnTo>
                    <a:pt x="84" y="114"/>
                  </a:lnTo>
                  <a:lnTo>
                    <a:pt x="84" y="114"/>
                  </a:lnTo>
                  <a:lnTo>
                    <a:pt x="84" y="121"/>
                  </a:lnTo>
                  <a:lnTo>
                    <a:pt x="84" y="114"/>
                  </a:lnTo>
                  <a:lnTo>
                    <a:pt x="84" y="121"/>
                  </a:lnTo>
                  <a:lnTo>
                    <a:pt x="84" y="114"/>
                  </a:lnTo>
                  <a:lnTo>
                    <a:pt x="84" y="121"/>
                  </a:lnTo>
                  <a:lnTo>
                    <a:pt x="84" y="111"/>
                  </a:lnTo>
                  <a:lnTo>
                    <a:pt x="84" y="124"/>
                  </a:lnTo>
                  <a:lnTo>
                    <a:pt x="84" y="124"/>
                  </a:lnTo>
                  <a:lnTo>
                    <a:pt x="84" y="114"/>
                  </a:lnTo>
                  <a:lnTo>
                    <a:pt x="84" y="118"/>
                  </a:lnTo>
                  <a:lnTo>
                    <a:pt x="84" y="114"/>
                  </a:lnTo>
                  <a:lnTo>
                    <a:pt x="84" y="114"/>
                  </a:lnTo>
                  <a:lnTo>
                    <a:pt x="84" y="121"/>
                  </a:lnTo>
                  <a:lnTo>
                    <a:pt x="87" y="121"/>
                  </a:lnTo>
                  <a:lnTo>
                    <a:pt x="87" y="114"/>
                  </a:lnTo>
                  <a:lnTo>
                    <a:pt x="87" y="114"/>
                  </a:lnTo>
                  <a:lnTo>
                    <a:pt x="87" y="121"/>
                  </a:lnTo>
                  <a:lnTo>
                    <a:pt x="87" y="111"/>
                  </a:lnTo>
                  <a:lnTo>
                    <a:pt x="87" y="118"/>
                  </a:lnTo>
                  <a:lnTo>
                    <a:pt x="87" y="114"/>
                  </a:lnTo>
                  <a:lnTo>
                    <a:pt x="87" y="121"/>
                  </a:lnTo>
                  <a:lnTo>
                    <a:pt x="87" y="121"/>
                  </a:lnTo>
                  <a:lnTo>
                    <a:pt x="87" y="114"/>
                  </a:lnTo>
                  <a:lnTo>
                    <a:pt x="87" y="111"/>
                  </a:lnTo>
                  <a:lnTo>
                    <a:pt x="87" y="121"/>
                  </a:lnTo>
                  <a:lnTo>
                    <a:pt x="87" y="118"/>
                  </a:lnTo>
                  <a:lnTo>
                    <a:pt x="87" y="114"/>
                  </a:lnTo>
                  <a:lnTo>
                    <a:pt x="87" y="121"/>
                  </a:lnTo>
                  <a:lnTo>
                    <a:pt x="87" y="114"/>
                  </a:lnTo>
                  <a:lnTo>
                    <a:pt x="91" y="118"/>
                  </a:lnTo>
                  <a:lnTo>
                    <a:pt x="91" y="111"/>
                  </a:lnTo>
                  <a:lnTo>
                    <a:pt x="91" y="111"/>
                  </a:lnTo>
                  <a:lnTo>
                    <a:pt x="91" y="118"/>
                  </a:lnTo>
                  <a:lnTo>
                    <a:pt x="91" y="121"/>
                  </a:lnTo>
                  <a:lnTo>
                    <a:pt x="91" y="114"/>
                  </a:lnTo>
                  <a:lnTo>
                    <a:pt x="91" y="121"/>
                  </a:lnTo>
                  <a:lnTo>
                    <a:pt x="91" y="114"/>
                  </a:lnTo>
                  <a:lnTo>
                    <a:pt x="91" y="121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21"/>
                  </a:lnTo>
                  <a:lnTo>
                    <a:pt x="91" y="121"/>
                  </a:lnTo>
                  <a:lnTo>
                    <a:pt x="91" y="114"/>
                  </a:lnTo>
                  <a:lnTo>
                    <a:pt x="91" y="114"/>
                  </a:lnTo>
                  <a:lnTo>
                    <a:pt x="91" y="118"/>
                  </a:lnTo>
                  <a:lnTo>
                    <a:pt x="91" y="121"/>
                  </a:lnTo>
                  <a:lnTo>
                    <a:pt x="91" y="114"/>
                  </a:lnTo>
                  <a:lnTo>
                    <a:pt x="94" y="111"/>
                  </a:lnTo>
                  <a:lnTo>
                    <a:pt x="94" y="121"/>
                  </a:lnTo>
                  <a:lnTo>
                    <a:pt x="94" y="121"/>
                  </a:lnTo>
                  <a:lnTo>
                    <a:pt x="94" y="111"/>
                  </a:lnTo>
                  <a:lnTo>
                    <a:pt x="94" y="114"/>
                  </a:lnTo>
                  <a:lnTo>
                    <a:pt x="94" y="121"/>
                  </a:lnTo>
                  <a:lnTo>
                    <a:pt x="94" y="114"/>
                  </a:lnTo>
                  <a:lnTo>
                    <a:pt x="94" y="121"/>
                  </a:lnTo>
                  <a:lnTo>
                    <a:pt x="94" y="111"/>
                  </a:lnTo>
                  <a:lnTo>
                    <a:pt x="94" y="118"/>
                  </a:lnTo>
                  <a:lnTo>
                    <a:pt x="94" y="111"/>
                  </a:lnTo>
                  <a:lnTo>
                    <a:pt x="94" y="121"/>
                  </a:lnTo>
                  <a:lnTo>
                    <a:pt x="94" y="121"/>
                  </a:lnTo>
                  <a:lnTo>
                    <a:pt x="94" y="114"/>
                  </a:lnTo>
                  <a:lnTo>
                    <a:pt x="94" y="114"/>
                  </a:lnTo>
                  <a:lnTo>
                    <a:pt x="94" y="121"/>
                  </a:lnTo>
                  <a:lnTo>
                    <a:pt x="98" y="121"/>
                  </a:lnTo>
                  <a:lnTo>
                    <a:pt x="98" y="114"/>
                  </a:lnTo>
                  <a:lnTo>
                    <a:pt x="98" y="114"/>
                  </a:lnTo>
                  <a:lnTo>
                    <a:pt x="98" y="118"/>
                  </a:lnTo>
                  <a:lnTo>
                    <a:pt x="98" y="121"/>
                  </a:lnTo>
                  <a:lnTo>
                    <a:pt x="98" y="111"/>
                  </a:lnTo>
                  <a:lnTo>
                    <a:pt x="98" y="118"/>
                  </a:lnTo>
                  <a:lnTo>
                    <a:pt x="98" y="111"/>
                  </a:lnTo>
                  <a:lnTo>
                    <a:pt x="98" y="118"/>
                  </a:lnTo>
                  <a:lnTo>
                    <a:pt x="98" y="114"/>
                  </a:lnTo>
                  <a:lnTo>
                    <a:pt x="98" y="114"/>
                  </a:lnTo>
                  <a:lnTo>
                    <a:pt x="98" y="121"/>
                  </a:lnTo>
                  <a:lnTo>
                    <a:pt x="98" y="114"/>
                  </a:lnTo>
                  <a:lnTo>
                    <a:pt x="98" y="121"/>
                  </a:lnTo>
                  <a:lnTo>
                    <a:pt x="98" y="111"/>
                  </a:lnTo>
                  <a:lnTo>
                    <a:pt x="98" y="118"/>
                  </a:lnTo>
                  <a:lnTo>
                    <a:pt x="101" y="118"/>
                  </a:lnTo>
                  <a:lnTo>
                    <a:pt x="101" y="111"/>
                  </a:lnTo>
                  <a:lnTo>
                    <a:pt x="101" y="114"/>
                  </a:lnTo>
                  <a:lnTo>
                    <a:pt x="101" y="121"/>
                  </a:lnTo>
                  <a:lnTo>
                    <a:pt x="101" y="118"/>
                  </a:lnTo>
                  <a:lnTo>
                    <a:pt x="101" y="114"/>
                  </a:lnTo>
                  <a:lnTo>
                    <a:pt x="101" y="111"/>
                  </a:lnTo>
                  <a:lnTo>
                    <a:pt x="101" y="121"/>
                  </a:lnTo>
                  <a:lnTo>
                    <a:pt x="101" y="121"/>
                  </a:lnTo>
                  <a:lnTo>
                    <a:pt x="101" y="111"/>
                  </a:lnTo>
                  <a:lnTo>
                    <a:pt x="101" y="118"/>
                  </a:lnTo>
                  <a:lnTo>
                    <a:pt x="101" y="114"/>
                  </a:lnTo>
                  <a:lnTo>
                    <a:pt x="101" y="114"/>
                  </a:lnTo>
                  <a:lnTo>
                    <a:pt x="101" y="124"/>
                  </a:lnTo>
                  <a:lnTo>
                    <a:pt x="101" y="111"/>
                  </a:lnTo>
                  <a:lnTo>
                    <a:pt x="101" y="118"/>
                  </a:lnTo>
                  <a:lnTo>
                    <a:pt x="104" y="121"/>
                  </a:lnTo>
                  <a:lnTo>
                    <a:pt x="104" y="114"/>
                  </a:lnTo>
                  <a:lnTo>
                    <a:pt x="104" y="114"/>
                  </a:lnTo>
                  <a:lnTo>
                    <a:pt x="104" y="118"/>
                  </a:lnTo>
                  <a:lnTo>
                    <a:pt x="104" y="121"/>
                  </a:lnTo>
                  <a:lnTo>
                    <a:pt x="104" y="114"/>
                  </a:lnTo>
                  <a:lnTo>
                    <a:pt x="104" y="121"/>
                  </a:lnTo>
                  <a:lnTo>
                    <a:pt x="104" y="114"/>
                  </a:lnTo>
                  <a:lnTo>
                    <a:pt x="104" y="111"/>
                  </a:lnTo>
                  <a:lnTo>
                    <a:pt x="104" y="121"/>
                  </a:lnTo>
                  <a:lnTo>
                    <a:pt x="104" y="114"/>
                  </a:lnTo>
                  <a:lnTo>
                    <a:pt x="104" y="118"/>
                  </a:lnTo>
                  <a:lnTo>
                    <a:pt x="104" y="118"/>
                  </a:lnTo>
                  <a:lnTo>
                    <a:pt x="104" y="111"/>
                  </a:lnTo>
                  <a:lnTo>
                    <a:pt x="104" y="118"/>
                  </a:lnTo>
                  <a:lnTo>
                    <a:pt x="104" y="111"/>
                  </a:lnTo>
                  <a:lnTo>
                    <a:pt x="104" y="111"/>
                  </a:lnTo>
                  <a:lnTo>
                    <a:pt x="104" y="118"/>
                  </a:lnTo>
                  <a:lnTo>
                    <a:pt x="108" y="111"/>
                  </a:lnTo>
                  <a:lnTo>
                    <a:pt x="108" y="118"/>
                  </a:lnTo>
                  <a:lnTo>
                    <a:pt x="108" y="114"/>
                  </a:lnTo>
                  <a:lnTo>
                    <a:pt x="108" y="121"/>
                  </a:lnTo>
                  <a:lnTo>
                    <a:pt x="108" y="114"/>
                  </a:lnTo>
                  <a:lnTo>
                    <a:pt x="108" y="121"/>
                  </a:lnTo>
                  <a:lnTo>
                    <a:pt x="108" y="121"/>
                  </a:lnTo>
                  <a:lnTo>
                    <a:pt x="108" y="111"/>
                  </a:lnTo>
                  <a:lnTo>
                    <a:pt x="108" y="118"/>
                  </a:lnTo>
                  <a:lnTo>
                    <a:pt x="108" y="111"/>
                  </a:lnTo>
                  <a:lnTo>
                    <a:pt x="108" y="121"/>
                  </a:lnTo>
                  <a:lnTo>
                    <a:pt x="108" y="114"/>
                  </a:lnTo>
                  <a:lnTo>
                    <a:pt x="108" y="111"/>
                  </a:lnTo>
                  <a:lnTo>
                    <a:pt x="108" y="118"/>
                  </a:lnTo>
                  <a:lnTo>
                    <a:pt x="108" y="114"/>
                  </a:lnTo>
                  <a:lnTo>
                    <a:pt x="108" y="118"/>
                  </a:lnTo>
                  <a:lnTo>
                    <a:pt x="111" y="111"/>
                  </a:lnTo>
                  <a:lnTo>
                    <a:pt x="111" y="121"/>
                  </a:lnTo>
                  <a:lnTo>
                    <a:pt x="111" y="111"/>
                  </a:lnTo>
                  <a:lnTo>
                    <a:pt x="111" y="121"/>
                  </a:lnTo>
                  <a:lnTo>
                    <a:pt x="111" y="121"/>
                  </a:lnTo>
                  <a:lnTo>
                    <a:pt x="111" y="114"/>
                  </a:lnTo>
                  <a:lnTo>
                    <a:pt x="111" y="114"/>
                  </a:lnTo>
                  <a:lnTo>
                    <a:pt x="111" y="118"/>
                  </a:lnTo>
                  <a:lnTo>
                    <a:pt x="111" y="114"/>
                  </a:lnTo>
                  <a:lnTo>
                    <a:pt x="111" y="118"/>
                  </a:lnTo>
                  <a:lnTo>
                    <a:pt x="111" y="118"/>
                  </a:lnTo>
                  <a:lnTo>
                    <a:pt x="111" y="114"/>
                  </a:lnTo>
                  <a:lnTo>
                    <a:pt x="111" y="114"/>
                  </a:lnTo>
                  <a:lnTo>
                    <a:pt x="111" y="121"/>
                  </a:lnTo>
                  <a:lnTo>
                    <a:pt x="111" y="121"/>
                  </a:lnTo>
                  <a:lnTo>
                    <a:pt x="111" y="114"/>
                  </a:lnTo>
                  <a:lnTo>
                    <a:pt x="114" y="121"/>
                  </a:lnTo>
                  <a:lnTo>
                    <a:pt x="114" y="114"/>
                  </a:lnTo>
                  <a:lnTo>
                    <a:pt x="114" y="121"/>
                  </a:lnTo>
                  <a:lnTo>
                    <a:pt x="114" y="114"/>
                  </a:lnTo>
                  <a:lnTo>
                    <a:pt x="114" y="124"/>
                  </a:lnTo>
                  <a:lnTo>
                    <a:pt x="114" y="114"/>
                  </a:lnTo>
                  <a:lnTo>
                    <a:pt x="114" y="121"/>
                  </a:lnTo>
                  <a:lnTo>
                    <a:pt x="114" y="114"/>
                  </a:lnTo>
                  <a:lnTo>
                    <a:pt x="114" y="121"/>
                  </a:lnTo>
                  <a:lnTo>
                    <a:pt x="114" y="114"/>
                  </a:lnTo>
                  <a:lnTo>
                    <a:pt x="114" y="114"/>
                  </a:lnTo>
                  <a:lnTo>
                    <a:pt x="114" y="121"/>
                  </a:lnTo>
                  <a:lnTo>
                    <a:pt x="114" y="121"/>
                  </a:lnTo>
                  <a:lnTo>
                    <a:pt x="114" y="114"/>
                  </a:lnTo>
                  <a:lnTo>
                    <a:pt x="114" y="118"/>
                  </a:lnTo>
                  <a:lnTo>
                    <a:pt x="114" y="111"/>
                  </a:lnTo>
                  <a:lnTo>
                    <a:pt x="114" y="121"/>
                  </a:lnTo>
                  <a:lnTo>
                    <a:pt x="114" y="114"/>
                  </a:lnTo>
                  <a:lnTo>
                    <a:pt x="118" y="121"/>
                  </a:lnTo>
                  <a:lnTo>
                    <a:pt x="118" y="111"/>
                  </a:lnTo>
                  <a:lnTo>
                    <a:pt x="118" y="114"/>
                  </a:lnTo>
                  <a:lnTo>
                    <a:pt x="118" y="121"/>
                  </a:lnTo>
                  <a:lnTo>
                    <a:pt x="118" y="114"/>
                  </a:lnTo>
                  <a:lnTo>
                    <a:pt x="118" y="118"/>
                  </a:lnTo>
                  <a:lnTo>
                    <a:pt x="118" y="114"/>
                  </a:lnTo>
                  <a:lnTo>
                    <a:pt x="118" y="121"/>
                  </a:lnTo>
                  <a:lnTo>
                    <a:pt x="118" y="121"/>
                  </a:lnTo>
                  <a:lnTo>
                    <a:pt x="118" y="114"/>
                  </a:lnTo>
                  <a:lnTo>
                    <a:pt x="118" y="121"/>
                  </a:lnTo>
                  <a:lnTo>
                    <a:pt x="118" y="114"/>
                  </a:lnTo>
                  <a:lnTo>
                    <a:pt x="118" y="114"/>
                  </a:lnTo>
                  <a:lnTo>
                    <a:pt x="118" y="121"/>
                  </a:lnTo>
                  <a:lnTo>
                    <a:pt x="118" y="121"/>
                  </a:lnTo>
                  <a:lnTo>
                    <a:pt x="118" y="114"/>
                  </a:lnTo>
                  <a:lnTo>
                    <a:pt x="121" y="121"/>
                  </a:lnTo>
                  <a:lnTo>
                    <a:pt x="121" y="114"/>
                  </a:lnTo>
                  <a:lnTo>
                    <a:pt x="121" y="114"/>
                  </a:lnTo>
                  <a:lnTo>
                    <a:pt x="121" y="121"/>
                  </a:lnTo>
                  <a:lnTo>
                    <a:pt x="121" y="121"/>
                  </a:lnTo>
                  <a:lnTo>
                    <a:pt x="121" y="114"/>
                  </a:lnTo>
                  <a:lnTo>
                    <a:pt x="121" y="114"/>
                  </a:lnTo>
                  <a:lnTo>
                    <a:pt x="121" y="118"/>
                  </a:lnTo>
                  <a:lnTo>
                    <a:pt x="121" y="118"/>
                  </a:lnTo>
                  <a:lnTo>
                    <a:pt x="121" y="114"/>
                  </a:lnTo>
                  <a:lnTo>
                    <a:pt x="121" y="114"/>
                  </a:lnTo>
                  <a:lnTo>
                    <a:pt x="121" y="121"/>
                  </a:lnTo>
                  <a:lnTo>
                    <a:pt x="121" y="121"/>
                  </a:lnTo>
                  <a:lnTo>
                    <a:pt x="121" y="114"/>
                  </a:lnTo>
                  <a:lnTo>
                    <a:pt x="121" y="111"/>
                  </a:lnTo>
                  <a:lnTo>
                    <a:pt x="121" y="121"/>
                  </a:lnTo>
                  <a:lnTo>
                    <a:pt x="124" y="121"/>
                  </a:lnTo>
                  <a:lnTo>
                    <a:pt x="124" y="114"/>
                  </a:lnTo>
                  <a:lnTo>
                    <a:pt x="124" y="121"/>
                  </a:lnTo>
                  <a:lnTo>
                    <a:pt x="124" y="114"/>
                  </a:lnTo>
                  <a:lnTo>
                    <a:pt x="124" y="111"/>
                  </a:lnTo>
                  <a:lnTo>
                    <a:pt x="124" y="124"/>
                  </a:lnTo>
                  <a:lnTo>
                    <a:pt x="124" y="114"/>
                  </a:lnTo>
                  <a:lnTo>
                    <a:pt x="124" y="121"/>
                  </a:lnTo>
                  <a:lnTo>
                    <a:pt x="124" y="121"/>
                  </a:lnTo>
                  <a:lnTo>
                    <a:pt x="124" y="114"/>
                  </a:lnTo>
                  <a:lnTo>
                    <a:pt x="124" y="114"/>
                  </a:lnTo>
                  <a:lnTo>
                    <a:pt x="124" y="121"/>
                  </a:lnTo>
                  <a:lnTo>
                    <a:pt x="124" y="121"/>
                  </a:lnTo>
                  <a:lnTo>
                    <a:pt x="124" y="114"/>
                  </a:lnTo>
                  <a:lnTo>
                    <a:pt x="124" y="111"/>
                  </a:lnTo>
                  <a:lnTo>
                    <a:pt x="124" y="121"/>
                  </a:lnTo>
                  <a:lnTo>
                    <a:pt x="128" y="121"/>
                  </a:lnTo>
                  <a:lnTo>
                    <a:pt x="128" y="114"/>
                  </a:lnTo>
                  <a:lnTo>
                    <a:pt x="128" y="114"/>
                  </a:lnTo>
                  <a:lnTo>
                    <a:pt x="128" y="121"/>
                  </a:lnTo>
                  <a:lnTo>
                    <a:pt x="128" y="124"/>
                  </a:lnTo>
                  <a:lnTo>
                    <a:pt x="128" y="114"/>
                  </a:lnTo>
                  <a:lnTo>
                    <a:pt x="128" y="121"/>
                  </a:lnTo>
                  <a:lnTo>
                    <a:pt x="128" y="114"/>
                  </a:lnTo>
                  <a:lnTo>
                    <a:pt x="128" y="114"/>
                  </a:lnTo>
                  <a:lnTo>
                    <a:pt x="128" y="121"/>
                  </a:lnTo>
                  <a:lnTo>
                    <a:pt x="128" y="118"/>
                  </a:lnTo>
                  <a:lnTo>
                    <a:pt x="128" y="114"/>
                  </a:lnTo>
                  <a:lnTo>
                    <a:pt x="128" y="114"/>
                  </a:lnTo>
                  <a:lnTo>
                    <a:pt x="128" y="118"/>
                  </a:lnTo>
                  <a:lnTo>
                    <a:pt x="128" y="118"/>
                  </a:lnTo>
                  <a:lnTo>
                    <a:pt x="128" y="111"/>
                  </a:lnTo>
                  <a:lnTo>
                    <a:pt x="128" y="114"/>
                  </a:lnTo>
                  <a:lnTo>
                    <a:pt x="128" y="118"/>
                  </a:lnTo>
                  <a:lnTo>
                    <a:pt x="131" y="118"/>
                  </a:lnTo>
                  <a:lnTo>
                    <a:pt x="131" y="114"/>
                  </a:lnTo>
                  <a:lnTo>
                    <a:pt x="131" y="114"/>
                  </a:lnTo>
                  <a:lnTo>
                    <a:pt x="131" y="121"/>
                  </a:lnTo>
                  <a:lnTo>
                    <a:pt x="131" y="121"/>
                  </a:lnTo>
                  <a:lnTo>
                    <a:pt x="131" y="111"/>
                  </a:lnTo>
                  <a:lnTo>
                    <a:pt x="131" y="118"/>
                  </a:lnTo>
                  <a:lnTo>
                    <a:pt x="131" y="114"/>
                  </a:lnTo>
                  <a:lnTo>
                    <a:pt x="131" y="114"/>
                  </a:lnTo>
                  <a:lnTo>
                    <a:pt x="131" y="121"/>
                  </a:lnTo>
                  <a:lnTo>
                    <a:pt x="131" y="121"/>
                  </a:lnTo>
                  <a:lnTo>
                    <a:pt x="131" y="114"/>
                  </a:lnTo>
                  <a:lnTo>
                    <a:pt x="131" y="118"/>
                  </a:lnTo>
                  <a:lnTo>
                    <a:pt x="131" y="114"/>
                  </a:lnTo>
                  <a:lnTo>
                    <a:pt x="131" y="121"/>
                  </a:lnTo>
                  <a:lnTo>
                    <a:pt x="131" y="114"/>
                  </a:lnTo>
                  <a:lnTo>
                    <a:pt x="135" y="121"/>
                  </a:lnTo>
                  <a:lnTo>
                    <a:pt x="135" y="111"/>
                  </a:lnTo>
                  <a:lnTo>
                    <a:pt x="135" y="114"/>
                  </a:lnTo>
                  <a:lnTo>
                    <a:pt x="135" y="121"/>
                  </a:lnTo>
                  <a:lnTo>
                    <a:pt x="135" y="121"/>
                  </a:lnTo>
                  <a:lnTo>
                    <a:pt x="135" y="114"/>
                  </a:lnTo>
                  <a:lnTo>
                    <a:pt x="135" y="114"/>
                  </a:lnTo>
                  <a:lnTo>
                    <a:pt x="135" y="118"/>
                  </a:lnTo>
                  <a:lnTo>
                    <a:pt x="135" y="114"/>
                  </a:lnTo>
                  <a:lnTo>
                    <a:pt x="135" y="121"/>
                  </a:lnTo>
                  <a:lnTo>
                    <a:pt x="135" y="114"/>
                  </a:lnTo>
                  <a:lnTo>
                    <a:pt x="135" y="121"/>
                  </a:lnTo>
                  <a:lnTo>
                    <a:pt x="135" y="114"/>
                  </a:lnTo>
                  <a:lnTo>
                    <a:pt x="135" y="121"/>
                  </a:lnTo>
                  <a:lnTo>
                    <a:pt x="135" y="124"/>
                  </a:lnTo>
                  <a:lnTo>
                    <a:pt x="135" y="111"/>
                  </a:lnTo>
                  <a:lnTo>
                    <a:pt x="138" y="114"/>
                  </a:lnTo>
                  <a:lnTo>
                    <a:pt x="138" y="121"/>
                  </a:lnTo>
                  <a:lnTo>
                    <a:pt x="138" y="121"/>
                  </a:lnTo>
                  <a:lnTo>
                    <a:pt x="138" y="111"/>
                  </a:lnTo>
                  <a:lnTo>
                    <a:pt x="138" y="121"/>
                  </a:lnTo>
                  <a:lnTo>
                    <a:pt x="138" y="114"/>
                  </a:lnTo>
                  <a:lnTo>
                    <a:pt x="138" y="114"/>
                  </a:lnTo>
                  <a:lnTo>
                    <a:pt x="138" y="118"/>
                  </a:lnTo>
                  <a:lnTo>
                    <a:pt x="138" y="114"/>
                  </a:lnTo>
                  <a:lnTo>
                    <a:pt x="138" y="121"/>
                  </a:lnTo>
                  <a:lnTo>
                    <a:pt x="138" y="124"/>
                  </a:lnTo>
                  <a:lnTo>
                    <a:pt x="138" y="114"/>
                  </a:lnTo>
                  <a:lnTo>
                    <a:pt x="138" y="114"/>
                  </a:lnTo>
                  <a:lnTo>
                    <a:pt x="138" y="121"/>
                  </a:lnTo>
                  <a:lnTo>
                    <a:pt x="138" y="121"/>
                  </a:lnTo>
                  <a:lnTo>
                    <a:pt x="138" y="114"/>
                  </a:lnTo>
                  <a:lnTo>
                    <a:pt x="141" y="114"/>
                  </a:lnTo>
                  <a:lnTo>
                    <a:pt x="141" y="121"/>
                  </a:lnTo>
                  <a:lnTo>
                    <a:pt x="141" y="114"/>
                  </a:lnTo>
                  <a:lnTo>
                    <a:pt x="141" y="124"/>
                  </a:lnTo>
                  <a:lnTo>
                    <a:pt x="141" y="121"/>
                  </a:lnTo>
                  <a:lnTo>
                    <a:pt x="141" y="114"/>
                  </a:lnTo>
                  <a:lnTo>
                    <a:pt x="141" y="121"/>
                  </a:lnTo>
                  <a:lnTo>
                    <a:pt x="141" y="111"/>
                  </a:lnTo>
                  <a:lnTo>
                    <a:pt x="141" y="114"/>
                  </a:lnTo>
                  <a:lnTo>
                    <a:pt x="141" y="121"/>
                  </a:lnTo>
                  <a:lnTo>
                    <a:pt x="141" y="118"/>
                  </a:lnTo>
                  <a:lnTo>
                    <a:pt x="141" y="111"/>
                  </a:lnTo>
                  <a:lnTo>
                    <a:pt x="141" y="121"/>
                  </a:lnTo>
                  <a:lnTo>
                    <a:pt x="141" y="111"/>
                  </a:lnTo>
                  <a:lnTo>
                    <a:pt x="141" y="111"/>
                  </a:lnTo>
                  <a:lnTo>
                    <a:pt x="141" y="121"/>
                  </a:lnTo>
                  <a:lnTo>
                    <a:pt x="141" y="121"/>
                  </a:lnTo>
                  <a:lnTo>
                    <a:pt x="141" y="114"/>
                  </a:lnTo>
                  <a:lnTo>
                    <a:pt x="145" y="114"/>
                  </a:lnTo>
                  <a:lnTo>
                    <a:pt x="145" y="118"/>
                  </a:lnTo>
                  <a:lnTo>
                    <a:pt x="145" y="114"/>
                  </a:lnTo>
                  <a:lnTo>
                    <a:pt x="145" y="121"/>
                  </a:lnTo>
                  <a:lnTo>
                    <a:pt x="145" y="114"/>
                  </a:lnTo>
                  <a:lnTo>
                    <a:pt x="145" y="118"/>
                  </a:lnTo>
                  <a:lnTo>
                    <a:pt x="145" y="111"/>
                  </a:lnTo>
                  <a:lnTo>
                    <a:pt x="145" y="121"/>
                  </a:lnTo>
                  <a:lnTo>
                    <a:pt x="145" y="114"/>
                  </a:lnTo>
                  <a:lnTo>
                    <a:pt x="145" y="121"/>
                  </a:lnTo>
                  <a:lnTo>
                    <a:pt x="145" y="114"/>
                  </a:lnTo>
                  <a:lnTo>
                    <a:pt x="145" y="121"/>
                  </a:lnTo>
                  <a:lnTo>
                    <a:pt x="145" y="121"/>
                  </a:lnTo>
                  <a:lnTo>
                    <a:pt x="145" y="114"/>
                  </a:lnTo>
                  <a:lnTo>
                    <a:pt x="145" y="118"/>
                  </a:lnTo>
                  <a:lnTo>
                    <a:pt x="145" y="111"/>
                  </a:lnTo>
                  <a:lnTo>
                    <a:pt x="148" y="114"/>
                  </a:lnTo>
                  <a:lnTo>
                    <a:pt x="148" y="118"/>
                  </a:lnTo>
                  <a:lnTo>
                    <a:pt x="148" y="121"/>
                  </a:lnTo>
                  <a:lnTo>
                    <a:pt x="148" y="114"/>
                  </a:lnTo>
                  <a:lnTo>
                    <a:pt x="148" y="121"/>
                  </a:lnTo>
                  <a:lnTo>
                    <a:pt x="148" y="114"/>
                  </a:lnTo>
                  <a:lnTo>
                    <a:pt x="148" y="111"/>
                  </a:lnTo>
                  <a:lnTo>
                    <a:pt x="148" y="118"/>
                  </a:lnTo>
                  <a:lnTo>
                    <a:pt x="148" y="111"/>
                  </a:lnTo>
                  <a:lnTo>
                    <a:pt x="148" y="121"/>
                  </a:lnTo>
                  <a:lnTo>
                    <a:pt x="148" y="114"/>
                  </a:lnTo>
                  <a:lnTo>
                    <a:pt x="148" y="121"/>
                  </a:lnTo>
                  <a:lnTo>
                    <a:pt x="148" y="121"/>
                  </a:lnTo>
                  <a:lnTo>
                    <a:pt x="148" y="114"/>
                  </a:lnTo>
                  <a:lnTo>
                    <a:pt x="148" y="121"/>
                  </a:lnTo>
                  <a:lnTo>
                    <a:pt x="148" y="114"/>
                  </a:lnTo>
                  <a:lnTo>
                    <a:pt x="151" y="114"/>
                  </a:lnTo>
                  <a:lnTo>
                    <a:pt x="151" y="121"/>
                  </a:lnTo>
                  <a:lnTo>
                    <a:pt x="151" y="121"/>
                  </a:lnTo>
                  <a:lnTo>
                    <a:pt x="151" y="118"/>
                  </a:lnTo>
                  <a:lnTo>
                    <a:pt x="151" y="114"/>
                  </a:lnTo>
                  <a:lnTo>
                    <a:pt x="151" y="121"/>
                  </a:lnTo>
                  <a:lnTo>
                    <a:pt x="151" y="114"/>
                  </a:lnTo>
                  <a:lnTo>
                    <a:pt x="151" y="121"/>
                  </a:lnTo>
                  <a:lnTo>
                    <a:pt x="151" y="114"/>
                  </a:lnTo>
                  <a:lnTo>
                    <a:pt x="151" y="118"/>
                  </a:lnTo>
                  <a:lnTo>
                    <a:pt x="151" y="121"/>
                  </a:lnTo>
                  <a:lnTo>
                    <a:pt x="151" y="111"/>
                  </a:lnTo>
                  <a:lnTo>
                    <a:pt x="151" y="121"/>
                  </a:lnTo>
                  <a:lnTo>
                    <a:pt x="151" y="114"/>
                  </a:lnTo>
                  <a:lnTo>
                    <a:pt x="151" y="118"/>
                  </a:lnTo>
                  <a:lnTo>
                    <a:pt x="151" y="111"/>
                  </a:lnTo>
                  <a:lnTo>
                    <a:pt x="155" y="121"/>
                  </a:lnTo>
                  <a:lnTo>
                    <a:pt x="155" y="111"/>
                  </a:lnTo>
                  <a:lnTo>
                    <a:pt x="155" y="111"/>
                  </a:lnTo>
                  <a:lnTo>
                    <a:pt x="155" y="121"/>
                  </a:lnTo>
                  <a:lnTo>
                    <a:pt x="155" y="114"/>
                  </a:lnTo>
                  <a:lnTo>
                    <a:pt x="155" y="121"/>
                  </a:lnTo>
                  <a:lnTo>
                    <a:pt x="155" y="118"/>
                  </a:lnTo>
                  <a:lnTo>
                    <a:pt x="155" y="114"/>
                  </a:lnTo>
                  <a:lnTo>
                    <a:pt x="155" y="121"/>
                  </a:lnTo>
                  <a:lnTo>
                    <a:pt x="155" y="111"/>
                  </a:lnTo>
                  <a:lnTo>
                    <a:pt x="155" y="114"/>
                  </a:lnTo>
                  <a:lnTo>
                    <a:pt x="155" y="118"/>
                  </a:lnTo>
                  <a:lnTo>
                    <a:pt x="155" y="118"/>
                  </a:lnTo>
                  <a:lnTo>
                    <a:pt x="155" y="111"/>
                  </a:lnTo>
                  <a:lnTo>
                    <a:pt x="155" y="114"/>
                  </a:lnTo>
                  <a:lnTo>
                    <a:pt x="155" y="118"/>
                  </a:lnTo>
                  <a:lnTo>
                    <a:pt x="155" y="118"/>
                  </a:lnTo>
                  <a:lnTo>
                    <a:pt x="155" y="114"/>
                  </a:lnTo>
                  <a:lnTo>
                    <a:pt x="158" y="114"/>
                  </a:lnTo>
                  <a:lnTo>
                    <a:pt x="158" y="118"/>
                  </a:lnTo>
                  <a:lnTo>
                    <a:pt x="158" y="111"/>
                  </a:lnTo>
                  <a:lnTo>
                    <a:pt x="158" y="118"/>
                  </a:lnTo>
                  <a:lnTo>
                    <a:pt x="158" y="121"/>
                  </a:lnTo>
                  <a:lnTo>
                    <a:pt x="158" y="114"/>
                  </a:lnTo>
                  <a:lnTo>
                    <a:pt x="158" y="121"/>
                  </a:lnTo>
                  <a:lnTo>
                    <a:pt x="158" y="114"/>
                  </a:lnTo>
                  <a:lnTo>
                    <a:pt x="158" y="121"/>
                  </a:lnTo>
                  <a:lnTo>
                    <a:pt x="158" y="114"/>
                  </a:lnTo>
                  <a:lnTo>
                    <a:pt x="158" y="121"/>
                  </a:lnTo>
                  <a:lnTo>
                    <a:pt x="158" y="114"/>
                  </a:lnTo>
                  <a:lnTo>
                    <a:pt x="158" y="121"/>
                  </a:lnTo>
                  <a:lnTo>
                    <a:pt x="158" y="114"/>
                  </a:lnTo>
                  <a:lnTo>
                    <a:pt x="158" y="118"/>
                  </a:lnTo>
                  <a:lnTo>
                    <a:pt x="158" y="111"/>
                  </a:lnTo>
                  <a:lnTo>
                    <a:pt x="161" y="114"/>
                  </a:lnTo>
                  <a:lnTo>
                    <a:pt x="161" y="124"/>
                  </a:lnTo>
                  <a:lnTo>
                    <a:pt x="161" y="114"/>
                  </a:lnTo>
                  <a:lnTo>
                    <a:pt x="161" y="121"/>
                  </a:lnTo>
                  <a:lnTo>
                    <a:pt x="161" y="118"/>
                  </a:lnTo>
                  <a:lnTo>
                    <a:pt x="161" y="114"/>
                  </a:lnTo>
                  <a:lnTo>
                    <a:pt x="161" y="121"/>
                  </a:lnTo>
                  <a:lnTo>
                    <a:pt x="161" y="114"/>
                  </a:lnTo>
                  <a:lnTo>
                    <a:pt x="161" y="121"/>
                  </a:lnTo>
                  <a:lnTo>
                    <a:pt x="161" y="114"/>
                  </a:lnTo>
                  <a:lnTo>
                    <a:pt x="161" y="114"/>
                  </a:lnTo>
                  <a:lnTo>
                    <a:pt x="161" y="121"/>
                  </a:lnTo>
                  <a:lnTo>
                    <a:pt x="161" y="121"/>
                  </a:lnTo>
                  <a:lnTo>
                    <a:pt x="161" y="114"/>
                  </a:lnTo>
                  <a:lnTo>
                    <a:pt x="161" y="118"/>
                  </a:lnTo>
                  <a:lnTo>
                    <a:pt x="161" y="114"/>
                  </a:lnTo>
                  <a:lnTo>
                    <a:pt x="165" y="114"/>
                  </a:lnTo>
                  <a:lnTo>
                    <a:pt x="165" y="121"/>
                  </a:lnTo>
                  <a:lnTo>
                    <a:pt x="165" y="121"/>
                  </a:lnTo>
                  <a:lnTo>
                    <a:pt x="165" y="114"/>
                  </a:lnTo>
                  <a:lnTo>
                    <a:pt x="165" y="121"/>
                  </a:lnTo>
                  <a:lnTo>
                    <a:pt x="165" y="114"/>
                  </a:lnTo>
                  <a:lnTo>
                    <a:pt x="165" y="114"/>
                  </a:lnTo>
                  <a:lnTo>
                    <a:pt x="165" y="118"/>
                  </a:lnTo>
                  <a:lnTo>
                    <a:pt x="165" y="114"/>
                  </a:lnTo>
                  <a:lnTo>
                    <a:pt x="165" y="121"/>
                  </a:lnTo>
                  <a:lnTo>
                    <a:pt x="165" y="121"/>
                  </a:lnTo>
                  <a:lnTo>
                    <a:pt x="165" y="114"/>
                  </a:lnTo>
                  <a:lnTo>
                    <a:pt x="165" y="114"/>
                  </a:lnTo>
                  <a:lnTo>
                    <a:pt x="165" y="121"/>
                  </a:lnTo>
                  <a:lnTo>
                    <a:pt x="165" y="118"/>
                  </a:lnTo>
                  <a:lnTo>
                    <a:pt x="165" y="114"/>
                  </a:lnTo>
                  <a:lnTo>
                    <a:pt x="168" y="111"/>
                  </a:lnTo>
                  <a:lnTo>
                    <a:pt x="168" y="121"/>
                  </a:lnTo>
                  <a:lnTo>
                    <a:pt x="168" y="121"/>
                  </a:lnTo>
                  <a:lnTo>
                    <a:pt x="168" y="114"/>
                  </a:lnTo>
                  <a:lnTo>
                    <a:pt x="168" y="121"/>
                  </a:lnTo>
                  <a:lnTo>
                    <a:pt x="168" y="114"/>
                  </a:lnTo>
                  <a:lnTo>
                    <a:pt x="168" y="114"/>
                  </a:lnTo>
                  <a:lnTo>
                    <a:pt x="168" y="118"/>
                  </a:lnTo>
                  <a:lnTo>
                    <a:pt x="168" y="121"/>
                  </a:lnTo>
                  <a:lnTo>
                    <a:pt x="168" y="111"/>
                  </a:lnTo>
                  <a:lnTo>
                    <a:pt x="168" y="114"/>
                  </a:lnTo>
                  <a:lnTo>
                    <a:pt x="168" y="121"/>
                  </a:lnTo>
                  <a:lnTo>
                    <a:pt x="168" y="121"/>
                  </a:lnTo>
                  <a:lnTo>
                    <a:pt x="168" y="114"/>
                  </a:lnTo>
                  <a:lnTo>
                    <a:pt x="168" y="121"/>
                  </a:lnTo>
                  <a:lnTo>
                    <a:pt x="168" y="114"/>
                  </a:lnTo>
                  <a:lnTo>
                    <a:pt x="172" y="121"/>
                  </a:lnTo>
                  <a:lnTo>
                    <a:pt x="172" y="114"/>
                  </a:lnTo>
                  <a:lnTo>
                    <a:pt x="172" y="118"/>
                  </a:lnTo>
                  <a:lnTo>
                    <a:pt x="172" y="114"/>
                  </a:lnTo>
                  <a:lnTo>
                    <a:pt x="172" y="118"/>
                  </a:lnTo>
                  <a:lnTo>
                    <a:pt x="172" y="111"/>
                  </a:lnTo>
                  <a:lnTo>
                    <a:pt x="172" y="121"/>
                  </a:lnTo>
                  <a:lnTo>
                    <a:pt x="172" y="111"/>
                  </a:lnTo>
                  <a:lnTo>
                    <a:pt x="172" y="111"/>
                  </a:lnTo>
                  <a:lnTo>
                    <a:pt x="172" y="118"/>
                  </a:lnTo>
                  <a:lnTo>
                    <a:pt x="172" y="114"/>
                  </a:lnTo>
                  <a:lnTo>
                    <a:pt x="172" y="118"/>
                  </a:lnTo>
                  <a:lnTo>
                    <a:pt x="172" y="111"/>
                  </a:lnTo>
                  <a:lnTo>
                    <a:pt x="172" y="121"/>
                  </a:lnTo>
                  <a:lnTo>
                    <a:pt x="172" y="118"/>
                  </a:lnTo>
                  <a:lnTo>
                    <a:pt x="172" y="107"/>
                  </a:lnTo>
                  <a:lnTo>
                    <a:pt x="172" y="111"/>
                  </a:lnTo>
                  <a:lnTo>
                    <a:pt x="172" y="118"/>
                  </a:lnTo>
                  <a:lnTo>
                    <a:pt x="175" y="107"/>
                  </a:lnTo>
                  <a:lnTo>
                    <a:pt x="175" y="121"/>
                  </a:lnTo>
                  <a:lnTo>
                    <a:pt x="175" y="107"/>
                  </a:lnTo>
                  <a:lnTo>
                    <a:pt x="175" y="118"/>
                  </a:lnTo>
                  <a:lnTo>
                    <a:pt x="175" y="114"/>
                  </a:lnTo>
                  <a:lnTo>
                    <a:pt x="175" y="121"/>
                  </a:lnTo>
                  <a:lnTo>
                    <a:pt x="175" y="121"/>
                  </a:lnTo>
                  <a:lnTo>
                    <a:pt x="175" y="111"/>
                  </a:lnTo>
                  <a:lnTo>
                    <a:pt x="175" y="118"/>
                  </a:lnTo>
                  <a:lnTo>
                    <a:pt x="175" y="111"/>
                  </a:lnTo>
                  <a:lnTo>
                    <a:pt x="175" y="114"/>
                  </a:lnTo>
                  <a:lnTo>
                    <a:pt x="175" y="121"/>
                  </a:lnTo>
                  <a:lnTo>
                    <a:pt x="175" y="114"/>
                  </a:lnTo>
                  <a:lnTo>
                    <a:pt x="175" y="121"/>
                  </a:lnTo>
                  <a:lnTo>
                    <a:pt x="175" y="121"/>
                  </a:lnTo>
                  <a:lnTo>
                    <a:pt x="175" y="107"/>
                  </a:lnTo>
                  <a:lnTo>
                    <a:pt x="178" y="111"/>
                  </a:lnTo>
                  <a:lnTo>
                    <a:pt x="178" y="118"/>
                  </a:lnTo>
                  <a:lnTo>
                    <a:pt x="178" y="118"/>
                  </a:lnTo>
                  <a:lnTo>
                    <a:pt x="178" y="121"/>
                  </a:lnTo>
                  <a:lnTo>
                    <a:pt x="178" y="121"/>
                  </a:lnTo>
                  <a:lnTo>
                    <a:pt x="178" y="111"/>
                  </a:lnTo>
                  <a:lnTo>
                    <a:pt x="178" y="111"/>
                  </a:lnTo>
                  <a:lnTo>
                    <a:pt x="178" y="121"/>
                  </a:lnTo>
                  <a:lnTo>
                    <a:pt x="178" y="121"/>
                  </a:lnTo>
                  <a:lnTo>
                    <a:pt x="178" y="111"/>
                  </a:lnTo>
                  <a:lnTo>
                    <a:pt x="178" y="114"/>
                  </a:lnTo>
                  <a:lnTo>
                    <a:pt x="178" y="118"/>
                  </a:lnTo>
                  <a:lnTo>
                    <a:pt x="178" y="111"/>
                  </a:lnTo>
                  <a:lnTo>
                    <a:pt x="178" y="118"/>
                  </a:lnTo>
                  <a:lnTo>
                    <a:pt x="178" y="121"/>
                  </a:lnTo>
                  <a:lnTo>
                    <a:pt x="178" y="114"/>
                  </a:lnTo>
                  <a:lnTo>
                    <a:pt x="182" y="121"/>
                  </a:lnTo>
                  <a:lnTo>
                    <a:pt x="182" y="114"/>
                  </a:lnTo>
                  <a:lnTo>
                    <a:pt x="182" y="114"/>
                  </a:lnTo>
                  <a:lnTo>
                    <a:pt x="182" y="121"/>
                  </a:lnTo>
                  <a:lnTo>
                    <a:pt x="182" y="114"/>
                  </a:lnTo>
                  <a:lnTo>
                    <a:pt x="182" y="121"/>
                  </a:lnTo>
                  <a:lnTo>
                    <a:pt x="182" y="121"/>
                  </a:lnTo>
                  <a:lnTo>
                    <a:pt x="182" y="114"/>
                  </a:lnTo>
                  <a:lnTo>
                    <a:pt x="182" y="118"/>
                  </a:lnTo>
                  <a:lnTo>
                    <a:pt x="182" y="114"/>
                  </a:lnTo>
                  <a:lnTo>
                    <a:pt x="182" y="114"/>
                  </a:lnTo>
                  <a:lnTo>
                    <a:pt x="182" y="121"/>
                  </a:lnTo>
                  <a:lnTo>
                    <a:pt x="182" y="118"/>
                  </a:lnTo>
                  <a:lnTo>
                    <a:pt x="182" y="114"/>
                  </a:lnTo>
                  <a:lnTo>
                    <a:pt x="182" y="114"/>
                  </a:lnTo>
                  <a:lnTo>
                    <a:pt x="182" y="118"/>
                  </a:lnTo>
                  <a:lnTo>
                    <a:pt x="185" y="114"/>
                  </a:lnTo>
                  <a:lnTo>
                    <a:pt x="185" y="121"/>
                  </a:lnTo>
                  <a:lnTo>
                    <a:pt x="185" y="118"/>
                  </a:lnTo>
                  <a:lnTo>
                    <a:pt x="185" y="111"/>
                  </a:lnTo>
                  <a:lnTo>
                    <a:pt x="185" y="121"/>
                  </a:lnTo>
                  <a:lnTo>
                    <a:pt x="185" y="111"/>
                  </a:lnTo>
                  <a:lnTo>
                    <a:pt x="185" y="111"/>
                  </a:lnTo>
                  <a:lnTo>
                    <a:pt x="185" y="118"/>
                  </a:lnTo>
                  <a:lnTo>
                    <a:pt x="185" y="114"/>
                  </a:lnTo>
                  <a:lnTo>
                    <a:pt x="185" y="121"/>
                  </a:lnTo>
                  <a:lnTo>
                    <a:pt x="185" y="121"/>
                  </a:lnTo>
                  <a:lnTo>
                    <a:pt x="185" y="114"/>
                  </a:lnTo>
                  <a:lnTo>
                    <a:pt x="185" y="111"/>
                  </a:lnTo>
                  <a:lnTo>
                    <a:pt x="185" y="121"/>
                  </a:lnTo>
                  <a:lnTo>
                    <a:pt x="185" y="121"/>
                  </a:lnTo>
                  <a:lnTo>
                    <a:pt x="185" y="111"/>
                  </a:lnTo>
                  <a:lnTo>
                    <a:pt x="185" y="121"/>
                  </a:lnTo>
                  <a:lnTo>
                    <a:pt x="185" y="111"/>
                  </a:lnTo>
                  <a:lnTo>
                    <a:pt x="188" y="114"/>
                  </a:lnTo>
                  <a:lnTo>
                    <a:pt x="188" y="121"/>
                  </a:lnTo>
                  <a:lnTo>
                    <a:pt x="188" y="118"/>
                  </a:lnTo>
                  <a:lnTo>
                    <a:pt x="188" y="114"/>
                  </a:lnTo>
                  <a:lnTo>
                    <a:pt x="188" y="111"/>
                  </a:lnTo>
                  <a:lnTo>
                    <a:pt x="188" y="118"/>
                  </a:lnTo>
                  <a:lnTo>
                    <a:pt x="188" y="114"/>
                  </a:lnTo>
                  <a:lnTo>
                    <a:pt x="188" y="121"/>
                  </a:lnTo>
                  <a:lnTo>
                    <a:pt x="188" y="114"/>
                  </a:lnTo>
                  <a:lnTo>
                    <a:pt x="188" y="118"/>
                  </a:lnTo>
                  <a:lnTo>
                    <a:pt x="188" y="111"/>
                  </a:lnTo>
                  <a:lnTo>
                    <a:pt x="188" y="121"/>
                  </a:lnTo>
                  <a:lnTo>
                    <a:pt x="188" y="121"/>
                  </a:lnTo>
                  <a:lnTo>
                    <a:pt x="188" y="114"/>
                  </a:lnTo>
                  <a:lnTo>
                    <a:pt x="188" y="121"/>
                  </a:lnTo>
                  <a:lnTo>
                    <a:pt x="188" y="114"/>
                  </a:lnTo>
                  <a:lnTo>
                    <a:pt x="192" y="118"/>
                  </a:lnTo>
                  <a:lnTo>
                    <a:pt x="192" y="114"/>
                  </a:lnTo>
                  <a:lnTo>
                    <a:pt x="192" y="114"/>
                  </a:lnTo>
                  <a:lnTo>
                    <a:pt x="192" y="118"/>
                  </a:lnTo>
                  <a:lnTo>
                    <a:pt x="192" y="124"/>
                  </a:lnTo>
                  <a:lnTo>
                    <a:pt x="192" y="114"/>
                  </a:lnTo>
                  <a:lnTo>
                    <a:pt x="192" y="111"/>
                  </a:lnTo>
                  <a:lnTo>
                    <a:pt x="192" y="121"/>
                  </a:lnTo>
                  <a:lnTo>
                    <a:pt x="192" y="114"/>
                  </a:lnTo>
                  <a:lnTo>
                    <a:pt x="192" y="124"/>
                  </a:lnTo>
                  <a:lnTo>
                    <a:pt x="192" y="114"/>
                  </a:lnTo>
                  <a:lnTo>
                    <a:pt x="192" y="121"/>
                  </a:lnTo>
                  <a:lnTo>
                    <a:pt x="192" y="118"/>
                  </a:lnTo>
                  <a:lnTo>
                    <a:pt x="192" y="114"/>
                  </a:lnTo>
                  <a:lnTo>
                    <a:pt x="192" y="121"/>
                  </a:lnTo>
                  <a:lnTo>
                    <a:pt x="192" y="111"/>
                  </a:lnTo>
                  <a:lnTo>
                    <a:pt x="195" y="111"/>
                  </a:lnTo>
                  <a:lnTo>
                    <a:pt x="195" y="121"/>
                  </a:lnTo>
                  <a:lnTo>
                    <a:pt x="195" y="114"/>
                  </a:lnTo>
                  <a:lnTo>
                    <a:pt x="195" y="121"/>
                  </a:lnTo>
                  <a:lnTo>
                    <a:pt x="195" y="118"/>
                  </a:lnTo>
                  <a:lnTo>
                    <a:pt x="195" y="111"/>
                  </a:lnTo>
                  <a:lnTo>
                    <a:pt x="195" y="118"/>
                  </a:lnTo>
                  <a:lnTo>
                    <a:pt x="195" y="114"/>
                  </a:lnTo>
                  <a:lnTo>
                    <a:pt x="195" y="121"/>
                  </a:lnTo>
                  <a:lnTo>
                    <a:pt x="195" y="114"/>
                  </a:lnTo>
                  <a:lnTo>
                    <a:pt x="195" y="121"/>
                  </a:lnTo>
                  <a:lnTo>
                    <a:pt x="195" y="114"/>
                  </a:lnTo>
                  <a:lnTo>
                    <a:pt x="195" y="118"/>
                  </a:lnTo>
                  <a:lnTo>
                    <a:pt x="195" y="114"/>
                  </a:lnTo>
                  <a:lnTo>
                    <a:pt x="195" y="114"/>
                  </a:lnTo>
                  <a:lnTo>
                    <a:pt x="195" y="121"/>
                  </a:lnTo>
                  <a:lnTo>
                    <a:pt x="198" y="121"/>
                  </a:lnTo>
                  <a:lnTo>
                    <a:pt x="198" y="114"/>
                  </a:lnTo>
                  <a:lnTo>
                    <a:pt x="198" y="104"/>
                  </a:lnTo>
                  <a:lnTo>
                    <a:pt x="198" y="118"/>
                  </a:lnTo>
                  <a:lnTo>
                    <a:pt x="198" y="114"/>
                  </a:lnTo>
                  <a:lnTo>
                    <a:pt x="198" y="118"/>
                  </a:lnTo>
                  <a:lnTo>
                    <a:pt x="198" y="124"/>
                  </a:lnTo>
                  <a:lnTo>
                    <a:pt x="198" y="107"/>
                  </a:lnTo>
                  <a:lnTo>
                    <a:pt x="198" y="111"/>
                  </a:lnTo>
                  <a:lnTo>
                    <a:pt x="198" y="87"/>
                  </a:lnTo>
                  <a:lnTo>
                    <a:pt x="198" y="101"/>
                  </a:lnTo>
                  <a:lnTo>
                    <a:pt x="198" y="118"/>
                  </a:lnTo>
                  <a:lnTo>
                    <a:pt x="198" y="118"/>
                  </a:lnTo>
                  <a:lnTo>
                    <a:pt x="198" y="114"/>
                  </a:lnTo>
                  <a:lnTo>
                    <a:pt x="198" y="114"/>
                  </a:lnTo>
                  <a:lnTo>
                    <a:pt x="198" y="64"/>
                  </a:lnTo>
                  <a:lnTo>
                    <a:pt x="202" y="70"/>
                  </a:lnTo>
                  <a:lnTo>
                    <a:pt x="202" y="114"/>
                  </a:lnTo>
                  <a:lnTo>
                    <a:pt x="202" y="111"/>
                  </a:lnTo>
                  <a:lnTo>
                    <a:pt x="202" y="118"/>
                  </a:lnTo>
                  <a:lnTo>
                    <a:pt x="202" y="118"/>
                  </a:lnTo>
                  <a:lnTo>
                    <a:pt x="202" y="44"/>
                  </a:lnTo>
                  <a:lnTo>
                    <a:pt x="202" y="40"/>
                  </a:lnTo>
                  <a:lnTo>
                    <a:pt x="202" y="104"/>
                  </a:lnTo>
                  <a:lnTo>
                    <a:pt x="202" y="104"/>
                  </a:lnTo>
                  <a:lnTo>
                    <a:pt x="202" y="118"/>
                  </a:lnTo>
                  <a:lnTo>
                    <a:pt x="202" y="114"/>
                  </a:lnTo>
                  <a:lnTo>
                    <a:pt x="202" y="47"/>
                  </a:lnTo>
                  <a:lnTo>
                    <a:pt x="202" y="33"/>
                  </a:lnTo>
                  <a:lnTo>
                    <a:pt x="202" y="101"/>
                  </a:lnTo>
                  <a:lnTo>
                    <a:pt x="202" y="101"/>
                  </a:lnTo>
                  <a:lnTo>
                    <a:pt x="202" y="114"/>
                  </a:lnTo>
                  <a:lnTo>
                    <a:pt x="202" y="118"/>
                  </a:lnTo>
                  <a:lnTo>
                    <a:pt x="202" y="81"/>
                  </a:lnTo>
                  <a:lnTo>
                    <a:pt x="205" y="50"/>
                  </a:lnTo>
                  <a:lnTo>
                    <a:pt x="205" y="94"/>
                  </a:lnTo>
                  <a:lnTo>
                    <a:pt x="205" y="94"/>
                  </a:lnTo>
                  <a:lnTo>
                    <a:pt x="205" y="114"/>
                  </a:lnTo>
                  <a:lnTo>
                    <a:pt x="205" y="118"/>
                  </a:lnTo>
                  <a:lnTo>
                    <a:pt x="205" y="104"/>
                  </a:lnTo>
                  <a:lnTo>
                    <a:pt x="205" y="104"/>
                  </a:lnTo>
                  <a:lnTo>
                    <a:pt x="205" y="74"/>
                  </a:lnTo>
                  <a:lnTo>
                    <a:pt x="205" y="91"/>
                  </a:lnTo>
                  <a:lnTo>
                    <a:pt x="205" y="114"/>
                  </a:lnTo>
                  <a:lnTo>
                    <a:pt x="205" y="107"/>
                  </a:lnTo>
                  <a:lnTo>
                    <a:pt x="205" y="114"/>
                  </a:lnTo>
                  <a:lnTo>
                    <a:pt x="205" y="107"/>
                  </a:lnTo>
                  <a:lnTo>
                    <a:pt x="205" y="91"/>
                  </a:lnTo>
                  <a:lnTo>
                    <a:pt x="205" y="97"/>
                  </a:lnTo>
                  <a:lnTo>
                    <a:pt x="205" y="118"/>
                  </a:lnTo>
                  <a:lnTo>
                    <a:pt x="209" y="118"/>
                  </a:lnTo>
                  <a:lnTo>
                    <a:pt x="209" y="107"/>
                  </a:lnTo>
                  <a:lnTo>
                    <a:pt x="209" y="118"/>
                  </a:lnTo>
                  <a:lnTo>
                    <a:pt x="209" y="104"/>
                  </a:lnTo>
                  <a:lnTo>
                    <a:pt x="209" y="107"/>
                  </a:lnTo>
                  <a:lnTo>
                    <a:pt x="209" y="118"/>
                  </a:lnTo>
                  <a:lnTo>
                    <a:pt x="209" y="118"/>
                  </a:lnTo>
                  <a:lnTo>
                    <a:pt x="209" y="111"/>
                  </a:lnTo>
                  <a:lnTo>
                    <a:pt x="209" y="118"/>
                  </a:lnTo>
                  <a:lnTo>
                    <a:pt x="209" y="104"/>
                  </a:lnTo>
                  <a:lnTo>
                    <a:pt x="209" y="107"/>
                  </a:lnTo>
                  <a:lnTo>
                    <a:pt x="209" y="118"/>
                  </a:lnTo>
                  <a:lnTo>
                    <a:pt x="209" y="118"/>
                  </a:lnTo>
                  <a:lnTo>
                    <a:pt x="209" y="114"/>
                  </a:lnTo>
                  <a:lnTo>
                    <a:pt x="209" y="118"/>
                  </a:lnTo>
                  <a:lnTo>
                    <a:pt x="209" y="111"/>
                  </a:lnTo>
                  <a:lnTo>
                    <a:pt x="212" y="111"/>
                  </a:lnTo>
                  <a:lnTo>
                    <a:pt x="212" y="121"/>
                  </a:lnTo>
                  <a:lnTo>
                    <a:pt x="212" y="118"/>
                  </a:lnTo>
                  <a:lnTo>
                    <a:pt x="212" y="114"/>
                  </a:lnTo>
                  <a:lnTo>
                    <a:pt x="212" y="114"/>
                  </a:lnTo>
                  <a:lnTo>
                    <a:pt x="212" y="121"/>
                  </a:lnTo>
                  <a:lnTo>
                    <a:pt x="212" y="111"/>
                  </a:lnTo>
                  <a:lnTo>
                    <a:pt x="212" y="121"/>
                  </a:lnTo>
                  <a:lnTo>
                    <a:pt x="212" y="114"/>
                  </a:lnTo>
                  <a:lnTo>
                    <a:pt x="212" y="121"/>
                  </a:lnTo>
                  <a:lnTo>
                    <a:pt x="212" y="124"/>
                  </a:lnTo>
                  <a:lnTo>
                    <a:pt x="212" y="114"/>
                  </a:lnTo>
                  <a:lnTo>
                    <a:pt x="212" y="114"/>
                  </a:lnTo>
                  <a:lnTo>
                    <a:pt x="212" y="121"/>
                  </a:lnTo>
                  <a:lnTo>
                    <a:pt x="212" y="121"/>
                  </a:lnTo>
                  <a:lnTo>
                    <a:pt x="212" y="114"/>
                  </a:lnTo>
                  <a:lnTo>
                    <a:pt x="215" y="114"/>
                  </a:lnTo>
                  <a:lnTo>
                    <a:pt x="215" y="121"/>
                  </a:lnTo>
                  <a:lnTo>
                    <a:pt x="215" y="121"/>
                  </a:lnTo>
                  <a:lnTo>
                    <a:pt x="215" y="114"/>
                  </a:lnTo>
                  <a:lnTo>
                    <a:pt x="215" y="114"/>
                  </a:lnTo>
                  <a:lnTo>
                    <a:pt x="215" y="121"/>
                  </a:lnTo>
                  <a:lnTo>
                    <a:pt x="215" y="114"/>
                  </a:lnTo>
                  <a:lnTo>
                    <a:pt x="215" y="121"/>
                  </a:lnTo>
                  <a:lnTo>
                    <a:pt x="215" y="121"/>
                  </a:lnTo>
                  <a:lnTo>
                    <a:pt x="215" y="114"/>
                  </a:lnTo>
                  <a:lnTo>
                    <a:pt x="215" y="118"/>
                  </a:lnTo>
                  <a:lnTo>
                    <a:pt x="215" y="114"/>
                  </a:lnTo>
                  <a:lnTo>
                    <a:pt x="215" y="121"/>
                  </a:lnTo>
                  <a:lnTo>
                    <a:pt x="215" y="114"/>
                  </a:lnTo>
                  <a:lnTo>
                    <a:pt x="215" y="118"/>
                  </a:lnTo>
                  <a:lnTo>
                    <a:pt x="215" y="121"/>
                  </a:lnTo>
                  <a:lnTo>
                    <a:pt x="219" y="111"/>
                  </a:lnTo>
                  <a:lnTo>
                    <a:pt x="219" y="121"/>
                  </a:lnTo>
                  <a:lnTo>
                    <a:pt x="219" y="114"/>
                  </a:lnTo>
                  <a:lnTo>
                    <a:pt x="219" y="121"/>
                  </a:lnTo>
                  <a:lnTo>
                    <a:pt x="219" y="121"/>
                  </a:lnTo>
                  <a:lnTo>
                    <a:pt x="219" y="111"/>
                  </a:lnTo>
                  <a:lnTo>
                    <a:pt x="219" y="121"/>
                  </a:lnTo>
                  <a:lnTo>
                    <a:pt x="219" y="114"/>
                  </a:lnTo>
                  <a:lnTo>
                    <a:pt x="219" y="114"/>
                  </a:lnTo>
                  <a:lnTo>
                    <a:pt x="219" y="121"/>
                  </a:lnTo>
                  <a:lnTo>
                    <a:pt x="219" y="111"/>
                  </a:lnTo>
                  <a:lnTo>
                    <a:pt x="219" y="121"/>
                  </a:lnTo>
                  <a:lnTo>
                    <a:pt x="219" y="118"/>
                  </a:lnTo>
                  <a:lnTo>
                    <a:pt x="219" y="121"/>
                  </a:lnTo>
                  <a:lnTo>
                    <a:pt x="219" y="114"/>
                  </a:lnTo>
                  <a:lnTo>
                    <a:pt x="219" y="121"/>
                  </a:lnTo>
                  <a:lnTo>
                    <a:pt x="219" y="121"/>
                  </a:lnTo>
                  <a:lnTo>
                    <a:pt x="219" y="114"/>
                  </a:lnTo>
                  <a:lnTo>
                    <a:pt x="222" y="114"/>
                  </a:lnTo>
                  <a:lnTo>
                    <a:pt x="222" y="124"/>
                  </a:lnTo>
                  <a:lnTo>
                    <a:pt x="222" y="114"/>
                  </a:lnTo>
                  <a:lnTo>
                    <a:pt x="222" y="121"/>
                  </a:lnTo>
                  <a:lnTo>
                    <a:pt x="222" y="114"/>
                  </a:lnTo>
                  <a:lnTo>
                    <a:pt x="222" y="121"/>
                  </a:lnTo>
                  <a:lnTo>
                    <a:pt x="222" y="121"/>
                  </a:lnTo>
                  <a:lnTo>
                    <a:pt x="222" y="114"/>
                  </a:lnTo>
                  <a:lnTo>
                    <a:pt x="222" y="114"/>
                  </a:lnTo>
                  <a:lnTo>
                    <a:pt x="222" y="121"/>
                  </a:lnTo>
                  <a:lnTo>
                    <a:pt x="222" y="121"/>
                  </a:lnTo>
                  <a:lnTo>
                    <a:pt x="222" y="114"/>
                  </a:lnTo>
                  <a:lnTo>
                    <a:pt x="222" y="114"/>
                  </a:lnTo>
                  <a:lnTo>
                    <a:pt x="222" y="121"/>
                  </a:lnTo>
                  <a:lnTo>
                    <a:pt x="222" y="118"/>
                  </a:lnTo>
                  <a:lnTo>
                    <a:pt x="222" y="121"/>
                  </a:lnTo>
                  <a:lnTo>
                    <a:pt x="225" y="111"/>
                  </a:lnTo>
                  <a:lnTo>
                    <a:pt x="225" y="121"/>
                  </a:lnTo>
                  <a:lnTo>
                    <a:pt x="225" y="118"/>
                  </a:lnTo>
                  <a:lnTo>
                    <a:pt x="225" y="114"/>
                  </a:lnTo>
                  <a:lnTo>
                    <a:pt x="225" y="114"/>
                  </a:lnTo>
                  <a:lnTo>
                    <a:pt x="225" y="118"/>
                  </a:lnTo>
                  <a:lnTo>
                    <a:pt x="225" y="114"/>
                  </a:lnTo>
                  <a:lnTo>
                    <a:pt x="225" y="124"/>
                  </a:lnTo>
                  <a:lnTo>
                    <a:pt x="225" y="111"/>
                  </a:lnTo>
                  <a:lnTo>
                    <a:pt x="225" y="124"/>
                  </a:lnTo>
                  <a:lnTo>
                    <a:pt x="225" y="124"/>
                  </a:lnTo>
                  <a:lnTo>
                    <a:pt x="225" y="114"/>
                  </a:lnTo>
                  <a:lnTo>
                    <a:pt x="225" y="121"/>
                  </a:lnTo>
                  <a:lnTo>
                    <a:pt x="225" y="114"/>
                  </a:lnTo>
                  <a:lnTo>
                    <a:pt x="225" y="114"/>
                  </a:lnTo>
                  <a:lnTo>
                    <a:pt x="225" y="121"/>
                  </a:lnTo>
                  <a:lnTo>
                    <a:pt x="229" y="107"/>
                  </a:lnTo>
                  <a:lnTo>
                    <a:pt x="229" y="121"/>
                  </a:lnTo>
                  <a:lnTo>
                    <a:pt x="229" y="114"/>
                  </a:lnTo>
                  <a:lnTo>
                    <a:pt x="229" y="121"/>
                  </a:lnTo>
                  <a:lnTo>
                    <a:pt x="229" y="121"/>
                  </a:lnTo>
                  <a:lnTo>
                    <a:pt x="229" y="114"/>
                  </a:lnTo>
                  <a:lnTo>
                    <a:pt x="229" y="121"/>
                  </a:lnTo>
                  <a:lnTo>
                    <a:pt x="229" y="114"/>
                  </a:lnTo>
                  <a:lnTo>
                    <a:pt x="229" y="121"/>
                  </a:lnTo>
                  <a:lnTo>
                    <a:pt x="229" y="111"/>
                  </a:lnTo>
                  <a:lnTo>
                    <a:pt x="229" y="111"/>
                  </a:lnTo>
                  <a:lnTo>
                    <a:pt x="229" y="121"/>
                  </a:lnTo>
                  <a:lnTo>
                    <a:pt x="229" y="121"/>
                  </a:lnTo>
                  <a:lnTo>
                    <a:pt x="229" y="111"/>
                  </a:lnTo>
                  <a:lnTo>
                    <a:pt x="229" y="121"/>
                  </a:lnTo>
                  <a:lnTo>
                    <a:pt x="229" y="111"/>
                  </a:lnTo>
                  <a:lnTo>
                    <a:pt x="232" y="111"/>
                  </a:lnTo>
                  <a:lnTo>
                    <a:pt x="232" y="121"/>
                  </a:lnTo>
                  <a:lnTo>
                    <a:pt x="232" y="118"/>
                  </a:lnTo>
                  <a:lnTo>
                    <a:pt x="232" y="111"/>
                  </a:lnTo>
                  <a:lnTo>
                    <a:pt x="232" y="114"/>
                  </a:lnTo>
                  <a:lnTo>
                    <a:pt x="232" y="121"/>
                  </a:lnTo>
                  <a:lnTo>
                    <a:pt x="232" y="121"/>
                  </a:lnTo>
                  <a:lnTo>
                    <a:pt x="232" y="114"/>
                  </a:lnTo>
                  <a:lnTo>
                    <a:pt x="232" y="111"/>
                  </a:lnTo>
                  <a:lnTo>
                    <a:pt x="232" y="121"/>
                  </a:lnTo>
                  <a:lnTo>
                    <a:pt x="232" y="114"/>
                  </a:lnTo>
                  <a:lnTo>
                    <a:pt x="232" y="118"/>
                  </a:lnTo>
                  <a:lnTo>
                    <a:pt x="232" y="114"/>
                  </a:lnTo>
                  <a:lnTo>
                    <a:pt x="232" y="118"/>
                  </a:lnTo>
                  <a:lnTo>
                    <a:pt x="232" y="118"/>
                  </a:lnTo>
                  <a:lnTo>
                    <a:pt x="232" y="114"/>
                  </a:lnTo>
                  <a:lnTo>
                    <a:pt x="235" y="114"/>
                  </a:lnTo>
                  <a:lnTo>
                    <a:pt x="235" y="121"/>
                  </a:lnTo>
                  <a:lnTo>
                    <a:pt x="235" y="121"/>
                  </a:lnTo>
                  <a:lnTo>
                    <a:pt x="235" y="114"/>
                  </a:lnTo>
                  <a:lnTo>
                    <a:pt x="235" y="121"/>
                  </a:lnTo>
                  <a:lnTo>
                    <a:pt x="235" y="114"/>
                  </a:lnTo>
                  <a:lnTo>
                    <a:pt x="235" y="114"/>
                  </a:lnTo>
                  <a:lnTo>
                    <a:pt x="235" y="118"/>
                  </a:lnTo>
                  <a:lnTo>
                    <a:pt x="235" y="114"/>
                  </a:lnTo>
                  <a:lnTo>
                    <a:pt x="235" y="121"/>
                  </a:lnTo>
                  <a:lnTo>
                    <a:pt x="235" y="114"/>
                  </a:lnTo>
                  <a:lnTo>
                    <a:pt x="235" y="121"/>
                  </a:lnTo>
                  <a:lnTo>
                    <a:pt x="235" y="114"/>
                  </a:lnTo>
                  <a:lnTo>
                    <a:pt x="235" y="121"/>
                  </a:lnTo>
                  <a:lnTo>
                    <a:pt x="235" y="114"/>
                  </a:lnTo>
                  <a:lnTo>
                    <a:pt x="235" y="121"/>
                  </a:lnTo>
                  <a:lnTo>
                    <a:pt x="239" y="121"/>
                  </a:lnTo>
                  <a:lnTo>
                    <a:pt x="239" y="114"/>
                  </a:lnTo>
                  <a:lnTo>
                    <a:pt x="239" y="118"/>
                  </a:lnTo>
                  <a:lnTo>
                    <a:pt x="239" y="114"/>
                  </a:lnTo>
                  <a:lnTo>
                    <a:pt x="239" y="124"/>
                  </a:lnTo>
                  <a:lnTo>
                    <a:pt x="239" y="114"/>
                  </a:lnTo>
                  <a:lnTo>
                    <a:pt x="239" y="114"/>
                  </a:lnTo>
                  <a:lnTo>
                    <a:pt x="239" y="121"/>
                  </a:lnTo>
                  <a:lnTo>
                    <a:pt x="239" y="114"/>
                  </a:lnTo>
                  <a:lnTo>
                    <a:pt x="239" y="121"/>
                  </a:lnTo>
                  <a:lnTo>
                    <a:pt x="239" y="124"/>
                  </a:lnTo>
                  <a:lnTo>
                    <a:pt x="239" y="114"/>
                  </a:lnTo>
                  <a:lnTo>
                    <a:pt x="239" y="118"/>
                  </a:lnTo>
                  <a:lnTo>
                    <a:pt x="239" y="114"/>
                  </a:lnTo>
                  <a:lnTo>
                    <a:pt x="239" y="121"/>
                  </a:lnTo>
                  <a:lnTo>
                    <a:pt x="239" y="111"/>
                  </a:lnTo>
                  <a:lnTo>
                    <a:pt x="239" y="114"/>
                  </a:lnTo>
                  <a:lnTo>
                    <a:pt x="239" y="121"/>
                  </a:lnTo>
                  <a:lnTo>
                    <a:pt x="242" y="121"/>
                  </a:lnTo>
                  <a:lnTo>
                    <a:pt x="242" y="114"/>
                  </a:lnTo>
                  <a:lnTo>
                    <a:pt x="242" y="124"/>
                  </a:lnTo>
                  <a:lnTo>
                    <a:pt x="242" y="111"/>
                  </a:lnTo>
                  <a:lnTo>
                    <a:pt x="242" y="121"/>
                  </a:lnTo>
                  <a:lnTo>
                    <a:pt x="242" y="114"/>
                  </a:lnTo>
                  <a:lnTo>
                    <a:pt x="242" y="111"/>
                  </a:lnTo>
                  <a:lnTo>
                    <a:pt x="242" y="121"/>
                  </a:lnTo>
                  <a:lnTo>
                    <a:pt x="242" y="118"/>
                  </a:lnTo>
                  <a:lnTo>
                    <a:pt x="242" y="114"/>
                  </a:lnTo>
                  <a:lnTo>
                    <a:pt x="242" y="121"/>
                  </a:lnTo>
                  <a:lnTo>
                    <a:pt x="242" y="111"/>
                  </a:lnTo>
                  <a:lnTo>
                    <a:pt x="242" y="111"/>
                  </a:lnTo>
                  <a:lnTo>
                    <a:pt x="242" y="121"/>
                  </a:lnTo>
                  <a:lnTo>
                    <a:pt x="242" y="121"/>
                  </a:lnTo>
                  <a:lnTo>
                    <a:pt x="242" y="114"/>
                  </a:lnTo>
                  <a:lnTo>
                    <a:pt x="246" y="118"/>
                  </a:lnTo>
                  <a:lnTo>
                    <a:pt x="246" y="114"/>
                  </a:lnTo>
                  <a:lnTo>
                    <a:pt x="246" y="111"/>
                  </a:lnTo>
                  <a:lnTo>
                    <a:pt x="246" y="121"/>
                  </a:lnTo>
                  <a:lnTo>
                    <a:pt x="246" y="121"/>
                  </a:lnTo>
                  <a:lnTo>
                    <a:pt x="246" y="111"/>
                  </a:lnTo>
                  <a:lnTo>
                    <a:pt x="246" y="121"/>
                  </a:lnTo>
                  <a:lnTo>
                    <a:pt x="246" y="114"/>
                  </a:lnTo>
                  <a:lnTo>
                    <a:pt x="246" y="121"/>
                  </a:lnTo>
                  <a:lnTo>
                    <a:pt x="246" y="118"/>
                  </a:lnTo>
                  <a:lnTo>
                    <a:pt x="246" y="114"/>
                  </a:lnTo>
                  <a:lnTo>
                    <a:pt x="246" y="121"/>
                  </a:lnTo>
                  <a:lnTo>
                    <a:pt x="246" y="121"/>
                  </a:lnTo>
                  <a:lnTo>
                    <a:pt x="246" y="114"/>
                  </a:lnTo>
                  <a:lnTo>
                    <a:pt x="246" y="114"/>
                  </a:lnTo>
                  <a:lnTo>
                    <a:pt x="246" y="124"/>
                  </a:lnTo>
                  <a:lnTo>
                    <a:pt x="249" y="121"/>
                  </a:lnTo>
                  <a:lnTo>
                    <a:pt x="249" y="114"/>
                  </a:lnTo>
                  <a:lnTo>
                    <a:pt x="249" y="114"/>
                  </a:lnTo>
                  <a:lnTo>
                    <a:pt x="249" y="121"/>
                  </a:lnTo>
                  <a:lnTo>
                    <a:pt x="249" y="121"/>
                  </a:lnTo>
                  <a:lnTo>
                    <a:pt x="249" y="114"/>
                  </a:lnTo>
                  <a:lnTo>
                    <a:pt x="249" y="118"/>
                  </a:lnTo>
                  <a:lnTo>
                    <a:pt x="249" y="114"/>
                  </a:lnTo>
                  <a:lnTo>
                    <a:pt x="249" y="114"/>
                  </a:lnTo>
                  <a:lnTo>
                    <a:pt x="249" y="118"/>
                  </a:lnTo>
                  <a:lnTo>
                    <a:pt x="249" y="118"/>
                  </a:lnTo>
                  <a:lnTo>
                    <a:pt x="249" y="121"/>
                  </a:lnTo>
                  <a:lnTo>
                    <a:pt x="249" y="121"/>
                  </a:lnTo>
                  <a:lnTo>
                    <a:pt x="249" y="114"/>
                  </a:lnTo>
                  <a:lnTo>
                    <a:pt x="249" y="114"/>
                  </a:lnTo>
                  <a:lnTo>
                    <a:pt x="249" y="121"/>
                  </a:lnTo>
                  <a:lnTo>
                    <a:pt x="252" y="118"/>
                  </a:lnTo>
                  <a:lnTo>
                    <a:pt x="252" y="121"/>
                  </a:lnTo>
                  <a:lnTo>
                    <a:pt x="252" y="114"/>
                  </a:lnTo>
                  <a:lnTo>
                    <a:pt x="252" y="121"/>
                  </a:lnTo>
                  <a:lnTo>
                    <a:pt x="252" y="121"/>
                  </a:lnTo>
                  <a:lnTo>
                    <a:pt x="252" y="118"/>
                  </a:lnTo>
                  <a:lnTo>
                    <a:pt x="252" y="114"/>
                  </a:lnTo>
                  <a:lnTo>
                    <a:pt x="252" y="124"/>
                  </a:lnTo>
                  <a:lnTo>
                    <a:pt x="252" y="124"/>
                  </a:lnTo>
                  <a:lnTo>
                    <a:pt x="252" y="114"/>
                  </a:lnTo>
                  <a:lnTo>
                    <a:pt x="252" y="121"/>
                  </a:lnTo>
                  <a:lnTo>
                    <a:pt x="252" y="114"/>
                  </a:lnTo>
                  <a:lnTo>
                    <a:pt x="252" y="114"/>
                  </a:lnTo>
                  <a:lnTo>
                    <a:pt x="252" y="121"/>
                  </a:lnTo>
                  <a:lnTo>
                    <a:pt x="252" y="121"/>
                  </a:lnTo>
                  <a:lnTo>
                    <a:pt x="252" y="114"/>
                  </a:lnTo>
                  <a:lnTo>
                    <a:pt x="256" y="121"/>
                  </a:lnTo>
                  <a:lnTo>
                    <a:pt x="256" y="114"/>
                  </a:lnTo>
                  <a:lnTo>
                    <a:pt x="256" y="114"/>
                  </a:lnTo>
                  <a:lnTo>
                    <a:pt x="256" y="121"/>
                  </a:lnTo>
                  <a:lnTo>
                    <a:pt x="256" y="121"/>
                  </a:lnTo>
                  <a:lnTo>
                    <a:pt x="256" y="118"/>
                  </a:lnTo>
                  <a:lnTo>
                    <a:pt x="256" y="114"/>
                  </a:lnTo>
                  <a:lnTo>
                    <a:pt x="256" y="121"/>
                  </a:lnTo>
                  <a:lnTo>
                    <a:pt x="256" y="121"/>
                  </a:lnTo>
                  <a:lnTo>
                    <a:pt x="256" y="114"/>
                  </a:lnTo>
                  <a:lnTo>
                    <a:pt x="256" y="118"/>
                  </a:lnTo>
                  <a:lnTo>
                    <a:pt x="256" y="121"/>
                  </a:lnTo>
                  <a:lnTo>
                    <a:pt x="256" y="114"/>
                  </a:lnTo>
                  <a:lnTo>
                    <a:pt x="256" y="124"/>
                  </a:lnTo>
                  <a:lnTo>
                    <a:pt x="256" y="121"/>
                  </a:lnTo>
                  <a:lnTo>
                    <a:pt x="256" y="114"/>
                  </a:lnTo>
                  <a:lnTo>
                    <a:pt x="259" y="121"/>
                  </a:lnTo>
                  <a:lnTo>
                    <a:pt x="259" y="114"/>
                  </a:lnTo>
                  <a:lnTo>
                    <a:pt x="259" y="114"/>
                  </a:lnTo>
                  <a:lnTo>
                    <a:pt x="259" y="121"/>
                  </a:lnTo>
                  <a:lnTo>
                    <a:pt x="259" y="114"/>
                  </a:lnTo>
                  <a:lnTo>
                    <a:pt x="259" y="121"/>
                  </a:lnTo>
                  <a:lnTo>
                    <a:pt x="259" y="114"/>
                  </a:lnTo>
                  <a:lnTo>
                    <a:pt x="259" y="121"/>
                  </a:lnTo>
                  <a:lnTo>
                    <a:pt x="259" y="118"/>
                  </a:lnTo>
                  <a:lnTo>
                    <a:pt x="259" y="121"/>
                  </a:lnTo>
                  <a:lnTo>
                    <a:pt x="259" y="114"/>
                  </a:lnTo>
                  <a:lnTo>
                    <a:pt x="259" y="124"/>
                  </a:lnTo>
                  <a:lnTo>
                    <a:pt x="259" y="124"/>
                  </a:lnTo>
                  <a:lnTo>
                    <a:pt x="259" y="114"/>
                  </a:lnTo>
                  <a:lnTo>
                    <a:pt x="259" y="114"/>
                  </a:lnTo>
                  <a:lnTo>
                    <a:pt x="259" y="121"/>
                  </a:lnTo>
                  <a:lnTo>
                    <a:pt x="262" y="111"/>
                  </a:lnTo>
                  <a:lnTo>
                    <a:pt x="262" y="124"/>
                  </a:lnTo>
                  <a:lnTo>
                    <a:pt x="262" y="114"/>
                  </a:lnTo>
                  <a:lnTo>
                    <a:pt x="262" y="121"/>
                  </a:lnTo>
                  <a:lnTo>
                    <a:pt x="262" y="121"/>
                  </a:lnTo>
                  <a:lnTo>
                    <a:pt x="262" y="114"/>
                  </a:lnTo>
                  <a:lnTo>
                    <a:pt x="262" y="121"/>
                  </a:lnTo>
                  <a:lnTo>
                    <a:pt x="262" y="114"/>
                  </a:lnTo>
                  <a:lnTo>
                    <a:pt x="262" y="114"/>
                  </a:lnTo>
                  <a:lnTo>
                    <a:pt x="262" y="121"/>
                  </a:lnTo>
                  <a:lnTo>
                    <a:pt x="262" y="121"/>
                  </a:lnTo>
                  <a:lnTo>
                    <a:pt x="262" y="114"/>
                  </a:lnTo>
                  <a:lnTo>
                    <a:pt x="262" y="121"/>
                  </a:lnTo>
                  <a:lnTo>
                    <a:pt x="262" y="114"/>
                  </a:lnTo>
                  <a:lnTo>
                    <a:pt x="262" y="118"/>
                  </a:lnTo>
                  <a:lnTo>
                    <a:pt x="262" y="121"/>
                  </a:lnTo>
                  <a:lnTo>
                    <a:pt x="262" y="121"/>
                  </a:lnTo>
                  <a:lnTo>
                    <a:pt x="262" y="118"/>
                  </a:lnTo>
                  <a:lnTo>
                    <a:pt x="266" y="114"/>
                  </a:lnTo>
                  <a:lnTo>
                    <a:pt x="266" y="121"/>
                  </a:lnTo>
                  <a:lnTo>
                    <a:pt x="266" y="114"/>
                  </a:lnTo>
                  <a:lnTo>
                    <a:pt x="266" y="121"/>
                  </a:lnTo>
                  <a:lnTo>
                    <a:pt x="266" y="114"/>
                  </a:lnTo>
                  <a:lnTo>
                    <a:pt x="266" y="121"/>
                  </a:lnTo>
                  <a:lnTo>
                    <a:pt x="266" y="111"/>
                  </a:lnTo>
                  <a:lnTo>
                    <a:pt x="266" y="121"/>
                  </a:lnTo>
                  <a:lnTo>
                    <a:pt x="266" y="124"/>
                  </a:lnTo>
                  <a:lnTo>
                    <a:pt x="266" y="114"/>
                  </a:lnTo>
                  <a:lnTo>
                    <a:pt x="266" y="114"/>
                  </a:lnTo>
                  <a:lnTo>
                    <a:pt x="266" y="121"/>
                  </a:lnTo>
                  <a:lnTo>
                    <a:pt x="266" y="114"/>
                  </a:lnTo>
                  <a:lnTo>
                    <a:pt x="266" y="121"/>
                  </a:lnTo>
                  <a:lnTo>
                    <a:pt x="266" y="121"/>
                  </a:lnTo>
                  <a:lnTo>
                    <a:pt x="266" y="118"/>
                  </a:lnTo>
                  <a:lnTo>
                    <a:pt x="269" y="114"/>
                  </a:lnTo>
                  <a:lnTo>
                    <a:pt x="269" y="124"/>
                  </a:lnTo>
                  <a:lnTo>
                    <a:pt x="269" y="121"/>
                  </a:lnTo>
                  <a:lnTo>
                    <a:pt x="269" y="114"/>
                  </a:lnTo>
                  <a:lnTo>
                    <a:pt x="269" y="114"/>
                  </a:lnTo>
                  <a:lnTo>
                    <a:pt x="269" y="121"/>
                  </a:lnTo>
                  <a:lnTo>
                    <a:pt x="269" y="114"/>
                  </a:lnTo>
                  <a:lnTo>
                    <a:pt x="269" y="121"/>
                  </a:lnTo>
                  <a:lnTo>
                    <a:pt x="269" y="114"/>
                  </a:lnTo>
                  <a:lnTo>
                    <a:pt x="269" y="121"/>
                  </a:lnTo>
                  <a:lnTo>
                    <a:pt x="269" y="121"/>
                  </a:lnTo>
                  <a:lnTo>
                    <a:pt x="269" y="118"/>
                  </a:lnTo>
                  <a:lnTo>
                    <a:pt x="269" y="121"/>
                  </a:lnTo>
                  <a:lnTo>
                    <a:pt x="269" y="118"/>
                  </a:lnTo>
                  <a:lnTo>
                    <a:pt x="269" y="114"/>
                  </a:lnTo>
                  <a:lnTo>
                    <a:pt x="269" y="121"/>
                  </a:lnTo>
                  <a:lnTo>
                    <a:pt x="272" y="118"/>
                  </a:lnTo>
                  <a:lnTo>
                    <a:pt x="272" y="121"/>
                  </a:lnTo>
                  <a:lnTo>
                    <a:pt x="272" y="124"/>
                  </a:lnTo>
                  <a:lnTo>
                    <a:pt x="272" y="114"/>
                  </a:lnTo>
                  <a:lnTo>
                    <a:pt x="272" y="114"/>
                  </a:lnTo>
                  <a:lnTo>
                    <a:pt x="272" y="121"/>
                  </a:lnTo>
                  <a:lnTo>
                    <a:pt x="272" y="121"/>
                  </a:lnTo>
                  <a:lnTo>
                    <a:pt x="272" y="114"/>
                  </a:lnTo>
                  <a:lnTo>
                    <a:pt x="272" y="114"/>
                  </a:lnTo>
                  <a:lnTo>
                    <a:pt x="272" y="121"/>
                  </a:lnTo>
                  <a:lnTo>
                    <a:pt x="272" y="121"/>
                  </a:lnTo>
                  <a:lnTo>
                    <a:pt x="272" y="118"/>
                  </a:lnTo>
                  <a:lnTo>
                    <a:pt x="272" y="118"/>
                  </a:lnTo>
                  <a:lnTo>
                    <a:pt x="272" y="121"/>
                  </a:lnTo>
                  <a:lnTo>
                    <a:pt x="272" y="121"/>
                  </a:lnTo>
                  <a:lnTo>
                    <a:pt x="272" y="114"/>
                  </a:lnTo>
                  <a:lnTo>
                    <a:pt x="276" y="114"/>
                  </a:lnTo>
                  <a:lnTo>
                    <a:pt x="276" y="121"/>
                  </a:lnTo>
                  <a:lnTo>
                    <a:pt x="276" y="124"/>
                  </a:lnTo>
                  <a:lnTo>
                    <a:pt x="276" y="114"/>
                  </a:lnTo>
                  <a:lnTo>
                    <a:pt x="276" y="114"/>
                  </a:lnTo>
                  <a:lnTo>
                    <a:pt x="276" y="121"/>
                  </a:lnTo>
                  <a:lnTo>
                    <a:pt x="276" y="121"/>
                  </a:lnTo>
                  <a:lnTo>
                    <a:pt x="276" y="114"/>
                  </a:lnTo>
                  <a:lnTo>
                    <a:pt x="276" y="118"/>
                  </a:lnTo>
                  <a:lnTo>
                    <a:pt x="276" y="124"/>
                  </a:lnTo>
                  <a:lnTo>
                    <a:pt x="276" y="121"/>
                  </a:lnTo>
                  <a:lnTo>
                    <a:pt x="276" y="118"/>
                  </a:lnTo>
                  <a:lnTo>
                    <a:pt x="276" y="121"/>
                  </a:lnTo>
                  <a:lnTo>
                    <a:pt x="276" y="118"/>
                  </a:lnTo>
                  <a:lnTo>
                    <a:pt x="276" y="121"/>
                  </a:lnTo>
                  <a:lnTo>
                    <a:pt x="276" y="114"/>
                  </a:lnTo>
                  <a:lnTo>
                    <a:pt x="279" y="114"/>
                  </a:lnTo>
                  <a:lnTo>
                    <a:pt x="279" y="121"/>
                  </a:lnTo>
                  <a:lnTo>
                    <a:pt x="279" y="114"/>
                  </a:lnTo>
                  <a:lnTo>
                    <a:pt x="279" y="121"/>
                  </a:lnTo>
                  <a:lnTo>
                    <a:pt x="279" y="121"/>
                  </a:lnTo>
                  <a:lnTo>
                    <a:pt x="279" y="111"/>
                  </a:lnTo>
                  <a:lnTo>
                    <a:pt x="279" y="114"/>
                  </a:lnTo>
                  <a:lnTo>
                    <a:pt x="279" y="124"/>
                  </a:lnTo>
                  <a:lnTo>
                    <a:pt x="279" y="121"/>
                  </a:lnTo>
                  <a:lnTo>
                    <a:pt x="279" y="111"/>
                  </a:lnTo>
                  <a:lnTo>
                    <a:pt x="279" y="124"/>
                  </a:lnTo>
                  <a:lnTo>
                    <a:pt x="279" y="114"/>
                  </a:lnTo>
                  <a:lnTo>
                    <a:pt x="279" y="121"/>
                  </a:lnTo>
                  <a:lnTo>
                    <a:pt x="279" y="114"/>
                  </a:lnTo>
                  <a:lnTo>
                    <a:pt x="279" y="118"/>
                  </a:lnTo>
                  <a:lnTo>
                    <a:pt x="279" y="121"/>
                  </a:lnTo>
                  <a:lnTo>
                    <a:pt x="283" y="114"/>
                  </a:lnTo>
                  <a:lnTo>
                    <a:pt x="283" y="121"/>
                  </a:lnTo>
                  <a:lnTo>
                    <a:pt x="283" y="121"/>
                  </a:lnTo>
                  <a:lnTo>
                    <a:pt x="283" y="114"/>
                  </a:lnTo>
                  <a:lnTo>
                    <a:pt x="283" y="114"/>
                  </a:lnTo>
                  <a:lnTo>
                    <a:pt x="283" y="121"/>
                  </a:lnTo>
                  <a:lnTo>
                    <a:pt x="283" y="121"/>
                  </a:lnTo>
                  <a:lnTo>
                    <a:pt x="283" y="114"/>
                  </a:lnTo>
                  <a:lnTo>
                    <a:pt x="283" y="121"/>
                  </a:lnTo>
                  <a:lnTo>
                    <a:pt x="283" y="118"/>
                  </a:lnTo>
                  <a:lnTo>
                    <a:pt x="283" y="118"/>
                  </a:lnTo>
                  <a:lnTo>
                    <a:pt x="283" y="124"/>
                  </a:lnTo>
                  <a:lnTo>
                    <a:pt x="283" y="121"/>
                  </a:lnTo>
                  <a:lnTo>
                    <a:pt x="283" y="114"/>
                  </a:lnTo>
                  <a:lnTo>
                    <a:pt x="283" y="114"/>
                  </a:lnTo>
                  <a:lnTo>
                    <a:pt x="283" y="121"/>
                  </a:lnTo>
                  <a:lnTo>
                    <a:pt x="286" y="121"/>
                  </a:lnTo>
                  <a:lnTo>
                    <a:pt x="286" y="114"/>
                  </a:lnTo>
                  <a:lnTo>
                    <a:pt x="286" y="121"/>
                  </a:lnTo>
                  <a:lnTo>
                    <a:pt x="286" y="114"/>
                  </a:lnTo>
                  <a:lnTo>
                    <a:pt x="286" y="124"/>
                  </a:lnTo>
                  <a:lnTo>
                    <a:pt x="286" y="118"/>
                  </a:lnTo>
                  <a:lnTo>
                    <a:pt x="286" y="114"/>
                  </a:lnTo>
                  <a:lnTo>
                    <a:pt x="286" y="121"/>
                  </a:lnTo>
                  <a:lnTo>
                    <a:pt x="286" y="114"/>
                  </a:lnTo>
                  <a:lnTo>
                    <a:pt x="286" y="121"/>
                  </a:lnTo>
                  <a:lnTo>
                    <a:pt x="286" y="121"/>
                  </a:lnTo>
                  <a:lnTo>
                    <a:pt x="286" y="118"/>
                  </a:lnTo>
                  <a:lnTo>
                    <a:pt x="286" y="118"/>
                  </a:lnTo>
                  <a:lnTo>
                    <a:pt x="286" y="118"/>
                  </a:lnTo>
                  <a:lnTo>
                    <a:pt x="286" y="114"/>
                  </a:lnTo>
                  <a:lnTo>
                    <a:pt x="286" y="121"/>
                  </a:lnTo>
                  <a:lnTo>
                    <a:pt x="286" y="121"/>
                  </a:lnTo>
                  <a:lnTo>
                    <a:pt x="286" y="114"/>
                  </a:lnTo>
                  <a:lnTo>
                    <a:pt x="289" y="124"/>
                  </a:lnTo>
                  <a:lnTo>
                    <a:pt x="289" y="114"/>
                  </a:lnTo>
                  <a:lnTo>
                    <a:pt x="289" y="114"/>
                  </a:lnTo>
                  <a:lnTo>
                    <a:pt x="289" y="124"/>
                  </a:lnTo>
                  <a:lnTo>
                    <a:pt x="289" y="121"/>
                  </a:lnTo>
                  <a:lnTo>
                    <a:pt x="289" y="114"/>
                  </a:lnTo>
                  <a:lnTo>
                    <a:pt x="289" y="124"/>
                  </a:lnTo>
                  <a:lnTo>
                    <a:pt x="289" y="114"/>
                  </a:lnTo>
                  <a:lnTo>
                    <a:pt x="289" y="118"/>
                  </a:lnTo>
                  <a:lnTo>
                    <a:pt x="289" y="111"/>
                  </a:lnTo>
                  <a:lnTo>
                    <a:pt x="289" y="114"/>
                  </a:lnTo>
                  <a:lnTo>
                    <a:pt x="289" y="121"/>
                  </a:lnTo>
                  <a:lnTo>
                    <a:pt x="289" y="121"/>
                  </a:lnTo>
                  <a:lnTo>
                    <a:pt x="289" y="111"/>
                  </a:lnTo>
                  <a:lnTo>
                    <a:pt x="289" y="118"/>
                  </a:lnTo>
                  <a:lnTo>
                    <a:pt x="289" y="114"/>
                  </a:lnTo>
                  <a:lnTo>
                    <a:pt x="293" y="114"/>
                  </a:lnTo>
                  <a:lnTo>
                    <a:pt x="293" y="118"/>
                  </a:lnTo>
                  <a:lnTo>
                    <a:pt x="293" y="114"/>
                  </a:lnTo>
                  <a:lnTo>
                    <a:pt x="293" y="121"/>
                  </a:lnTo>
                  <a:lnTo>
                    <a:pt x="293" y="111"/>
                  </a:lnTo>
                  <a:lnTo>
                    <a:pt x="293" y="118"/>
                  </a:lnTo>
                  <a:lnTo>
                    <a:pt x="293" y="114"/>
                  </a:lnTo>
                  <a:lnTo>
                    <a:pt x="293" y="118"/>
                  </a:lnTo>
                  <a:lnTo>
                    <a:pt x="293" y="114"/>
                  </a:lnTo>
                  <a:lnTo>
                    <a:pt x="293" y="121"/>
                  </a:lnTo>
                  <a:lnTo>
                    <a:pt x="293" y="121"/>
                  </a:lnTo>
                  <a:lnTo>
                    <a:pt x="293" y="111"/>
                  </a:lnTo>
                  <a:lnTo>
                    <a:pt x="293" y="114"/>
                  </a:lnTo>
                  <a:lnTo>
                    <a:pt x="293" y="121"/>
                  </a:lnTo>
                  <a:lnTo>
                    <a:pt x="293" y="121"/>
                  </a:lnTo>
                  <a:lnTo>
                    <a:pt x="293" y="114"/>
                  </a:lnTo>
                  <a:lnTo>
                    <a:pt x="296" y="121"/>
                  </a:lnTo>
                  <a:lnTo>
                    <a:pt x="296" y="114"/>
                  </a:lnTo>
                  <a:lnTo>
                    <a:pt x="296" y="111"/>
                  </a:lnTo>
                  <a:lnTo>
                    <a:pt x="296" y="118"/>
                  </a:lnTo>
                  <a:lnTo>
                    <a:pt x="296" y="121"/>
                  </a:lnTo>
                  <a:lnTo>
                    <a:pt x="296" y="114"/>
                  </a:lnTo>
                  <a:lnTo>
                    <a:pt x="296" y="121"/>
                  </a:lnTo>
                  <a:lnTo>
                    <a:pt x="296" y="114"/>
                  </a:lnTo>
                  <a:lnTo>
                    <a:pt x="296" y="114"/>
                  </a:lnTo>
                  <a:lnTo>
                    <a:pt x="296" y="118"/>
                  </a:lnTo>
                  <a:lnTo>
                    <a:pt x="296" y="114"/>
                  </a:lnTo>
                  <a:lnTo>
                    <a:pt x="296" y="121"/>
                  </a:lnTo>
                  <a:lnTo>
                    <a:pt x="296" y="121"/>
                  </a:lnTo>
                  <a:lnTo>
                    <a:pt x="296" y="114"/>
                  </a:lnTo>
                  <a:lnTo>
                    <a:pt x="296" y="114"/>
                  </a:lnTo>
                  <a:lnTo>
                    <a:pt x="296" y="118"/>
                  </a:lnTo>
                  <a:lnTo>
                    <a:pt x="299" y="118"/>
                  </a:lnTo>
                  <a:lnTo>
                    <a:pt x="299" y="114"/>
                  </a:lnTo>
                  <a:lnTo>
                    <a:pt x="299" y="114"/>
                  </a:lnTo>
                  <a:lnTo>
                    <a:pt x="299" y="121"/>
                  </a:lnTo>
                  <a:lnTo>
                    <a:pt x="299" y="121"/>
                  </a:lnTo>
                  <a:lnTo>
                    <a:pt x="299" y="118"/>
                  </a:lnTo>
                  <a:lnTo>
                    <a:pt x="299" y="121"/>
                  </a:lnTo>
                  <a:lnTo>
                    <a:pt x="299" y="114"/>
                  </a:lnTo>
                  <a:lnTo>
                    <a:pt x="299" y="121"/>
                  </a:lnTo>
                  <a:lnTo>
                    <a:pt x="299" y="114"/>
                  </a:lnTo>
                  <a:lnTo>
                    <a:pt x="299" y="114"/>
                  </a:lnTo>
                  <a:lnTo>
                    <a:pt x="299" y="118"/>
                  </a:lnTo>
                  <a:lnTo>
                    <a:pt x="299" y="121"/>
                  </a:lnTo>
                  <a:lnTo>
                    <a:pt x="299" y="114"/>
                  </a:lnTo>
                  <a:lnTo>
                    <a:pt x="299" y="114"/>
                  </a:lnTo>
                  <a:lnTo>
                    <a:pt x="299" y="121"/>
                  </a:lnTo>
                  <a:lnTo>
                    <a:pt x="303" y="124"/>
                  </a:lnTo>
                  <a:lnTo>
                    <a:pt x="303" y="111"/>
                  </a:lnTo>
                  <a:lnTo>
                    <a:pt x="303" y="121"/>
                  </a:lnTo>
                  <a:lnTo>
                    <a:pt x="303" y="114"/>
                  </a:lnTo>
                  <a:lnTo>
                    <a:pt x="303" y="121"/>
                  </a:lnTo>
                  <a:lnTo>
                    <a:pt x="303" y="114"/>
                  </a:lnTo>
                  <a:lnTo>
                    <a:pt x="303" y="121"/>
                  </a:lnTo>
                  <a:lnTo>
                    <a:pt x="303" y="114"/>
                  </a:lnTo>
                  <a:lnTo>
                    <a:pt x="303" y="114"/>
                  </a:lnTo>
                  <a:lnTo>
                    <a:pt x="303" y="121"/>
                  </a:lnTo>
                  <a:lnTo>
                    <a:pt x="303" y="121"/>
                  </a:lnTo>
                  <a:lnTo>
                    <a:pt x="303" y="114"/>
                  </a:lnTo>
                  <a:lnTo>
                    <a:pt x="303" y="121"/>
                  </a:lnTo>
                  <a:lnTo>
                    <a:pt x="303" y="114"/>
                  </a:lnTo>
                  <a:lnTo>
                    <a:pt x="303" y="114"/>
                  </a:lnTo>
                  <a:lnTo>
                    <a:pt x="303" y="124"/>
                  </a:lnTo>
                  <a:lnTo>
                    <a:pt x="306" y="114"/>
                  </a:lnTo>
                  <a:lnTo>
                    <a:pt x="306" y="121"/>
                  </a:lnTo>
                  <a:lnTo>
                    <a:pt x="306" y="121"/>
                  </a:lnTo>
                  <a:lnTo>
                    <a:pt x="306" y="114"/>
                  </a:lnTo>
                  <a:lnTo>
                    <a:pt x="306" y="114"/>
                  </a:lnTo>
                  <a:lnTo>
                    <a:pt x="306" y="121"/>
                  </a:lnTo>
                  <a:lnTo>
                    <a:pt x="306" y="121"/>
                  </a:lnTo>
                  <a:lnTo>
                    <a:pt x="306" y="111"/>
                  </a:lnTo>
                  <a:lnTo>
                    <a:pt x="306" y="121"/>
                  </a:lnTo>
                  <a:lnTo>
                    <a:pt x="306" y="111"/>
                  </a:lnTo>
                  <a:lnTo>
                    <a:pt x="306" y="111"/>
                  </a:lnTo>
                  <a:lnTo>
                    <a:pt x="306" y="118"/>
                  </a:lnTo>
                  <a:lnTo>
                    <a:pt x="306" y="121"/>
                  </a:lnTo>
                  <a:lnTo>
                    <a:pt x="306" y="114"/>
                  </a:lnTo>
                  <a:lnTo>
                    <a:pt x="306" y="121"/>
                  </a:lnTo>
                  <a:lnTo>
                    <a:pt x="306" y="111"/>
                  </a:lnTo>
                  <a:lnTo>
                    <a:pt x="309" y="107"/>
                  </a:lnTo>
                  <a:lnTo>
                    <a:pt x="309" y="118"/>
                  </a:lnTo>
                  <a:lnTo>
                    <a:pt x="309" y="114"/>
                  </a:lnTo>
                  <a:lnTo>
                    <a:pt x="309" y="121"/>
                  </a:lnTo>
                  <a:lnTo>
                    <a:pt x="309" y="121"/>
                  </a:lnTo>
                  <a:lnTo>
                    <a:pt x="309" y="114"/>
                  </a:lnTo>
                  <a:lnTo>
                    <a:pt x="309" y="107"/>
                  </a:lnTo>
                  <a:lnTo>
                    <a:pt x="309" y="118"/>
                  </a:lnTo>
                  <a:lnTo>
                    <a:pt x="309" y="118"/>
                  </a:lnTo>
                  <a:lnTo>
                    <a:pt x="309" y="114"/>
                  </a:lnTo>
                  <a:lnTo>
                    <a:pt x="309" y="121"/>
                  </a:lnTo>
                  <a:lnTo>
                    <a:pt x="309" y="111"/>
                  </a:lnTo>
                  <a:lnTo>
                    <a:pt x="309" y="118"/>
                  </a:lnTo>
                  <a:lnTo>
                    <a:pt x="309" y="101"/>
                  </a:lnTo>
                  <a:lnTo>
                    <a:pt x="309" y="111"/>
                  </a:lnTo>
                  <a:lnTo>
                    <a:pt x="309" y="118"/>
                  </a:lnTo>
                  <a:lnTo>
                    <a:pt x="313" y="121"/>
                  </a:lnTo>
                  <a:lnTo>
                    <a:pt x="313" y="111"/>
                  </a:lnTo>
                  <a:lnTo>
                    <a:pt x="313" y="121"/>
                  </a:lnTo>
                  <a:lnTo>
                    <a:pt x="313" y="114"/>
                  </a:lnTo>
                  <a:lnTo>
                    <a:pt x="313" y="121"/>
                  </a:lnTo>
                  <a:lnTo>
                    <a:pt x="313" y="111"/>
                  </a:lnTo>
                  <a:lnTo>
                    <a:pt x="313" y="111"/>
                  </a:lnTo>
                  <a:lnTo>
                    <a:pt x="313" y="121"/>
                  </a:lnTo>
                  <a:lnTo>
                    <a:pt x="313" y="118"/>
                  </a:lnTo>
                  <a:lnTo>
                    <a:pt x="313" y="114"/>
                  </a:lnTo>
                  <a:lnTo>
                    <a:pt x="313" y="114"/>
                  </a:lnTo>
                  <a:lnTo>
                    <a:pt x="313" y="121"/>
                  </a:lnTo>
                  <a:lnTo>
                    <a:pt x="313" y="114"/>
                  </a:lnTo>
                  <a:lnTo>
                    <a:pt x="313" y="121"/>
                  </a:lnTo>
                  <a:lnTo>
                    <a:pt x="313" y="121"/>
                  </a:lnTo>
                  <a:lnTo>
                    <a:pt x="313" y="114"/>
                  </a:lnTo>
                  <a:lnTo>
                    <a:pt x="316" y="114"/>
                  </a:lnTo>
                  <a:lnTo>
                    <a:pt x="316" y="121"/>
                  </a:lnTo>
                  <a:lnTo>
                    <a:pt x="316" y="114"/>
                  </a:lnTo>
                  <a:lnTo>
                    <a:pt x="316" y="124"/>
                  </a:lnTo>
                  <a:lnTo>
                    <a:pt x="316" y="121"/>
                  </a:lnTo>
                  <a:lnTo>
                    <a:pt x="316" y="114"/>
                  </a:lnTo>
                  <a:lnTo>
                    <a:pt x="316" y="114"/>
                  </a:lnTo>
                  <a:lnTo>
                    <a:pt x="316" y="121"/>
                  </a:lnTo>
                  <a:lnTo>
                    <a:pt x="316" y="121"/>
                  </a:lnTo>
                  <a:lnTo>
                    <a:pt x="316" y="111"/>
                  </a:lnTo>
                  <a:lnTo>
                    <a:pt x="316" y="121"/>
                  </a:lnTo>
                  <a:lnTo>
                    <a:pt x="316" y="114"/>
                  </a:lnTo>
                  <a:lnTo>
                    <a:pt x="316" y="118"/>
                  </a:lnTo>
                  <a:lnTo>
                    <a:pt x="316" y="111"/>
                  </a:lnTo>
                  <a:lnTo>
                    <a:pt x="316" y="111"/>
                  </a:lnTo>
                  <a:lnTo>
                    <a:pt x="316" y="121"/>
                  </a:lnTo>
                  <a:lnTo>
                    <a:pt x="316" y="121"/>
                  </a:lnTo>
                  <a:lnTo>
                    <a:pt x="316" y="114"/>
                  </a:lnTo>
                  <a:lnTo>
                    <a:pt x="320" y="114"/>
                  </a:lnTo>
                  <a:lnTo>
                    <a:pt x="320" y="118"/>
                  </a:lnTo>
                  <a:lnTo>
                    <a:pt x="320" y="114"/>
                  </a:lnTo>
                  <a:lnTo>
                    <a:pt x="320" y="121"/>
                  </a:lnTo>
                  <a:lnTo>
                    <a:pt x="320" y="118"/>
                  </a:lnTo>
                  <a:lnTo>
                    <a:pt x="320" y="114"/>
                  </a:lnTo>
                  <a:lnTo>
                    <a:pt x="320" y="111"/>
                  </a:lnTo>
                  <a:lnTo>
                    <a:pt x="320" y="118"/>
                  </a:lnTo>
                  <a:lnTo>
                    <a:pt x="320" y="121"/>
                  </a:lnTo>
                  <a:lnTo>
                    <a:pt x="320" y="114"/>
                  </a:lnTo>
                  <a:lnTo>
                    <a:pt x="320" y="121"/>
                  </a:lnTo>
                  <a:lnTo>
                    <a:pt x="320" y="114"/>
                  </a:lnTo>
                  <a:lnTo>
                    <a:pt x="320" y="114"/>
                  </a:lnTo>
                  <a:lnTo>
                    <a:pt x="320" y="121"/>
                  </a:lnTo>
                  <a:lnTo>
                    <a:pt x="320" y="118"/>
                  </a:lnTo>
                  <a:lnTo>
                    <a:pt x="320" y="114"/>
                  </a:lnTo>
                  <a:lnTo>
                    <a:pt x="323" y="118"/>
                  </a:lnTo>
                  <a:lnTo>
                    <a:pt x="323" y="111"/>
                  </a:lnTo>
                  <a:lnTo>
                    <a:pt x="323" y="118"/>
                  </a:lnTo>
                  <a:lnTo>
                    <a:pt x="323" y="111"/>
                  </a:lnTo>
                  <a:lnTo>
                    <a:pt x="323" y="111"/>
                  </a:lnTo>
                  <a:lnTo>
                    <a:pt x="323" y="124"/>
                  </a:lnTo>
                  <a:lnTo>
                    <a:pt x="323" y="118"/>
                  </a:lnTo>
                  <a:lnTo>
                    <a:pt x="323" y="114"/>
                  </a:lnTo>
                  <a:lnTo>
                    <a:pt x="323" y="111"/>
                  </a:lnTo>
                  <a:lnTo>
                    <a:pt x="323" y="118"/>
                  </a:lnTo>
                  <a:lnTo>
                    <a:pt x="323" y="114"/>
                  </a:lnTo>
                  <a:lnTo>
                    <a:pt x="323" y="118"/>
                  </a:lnTo>
                  <a:lnTo>
                    <a:pt x="323" y="114"/>
                  </a:lnTo>
                  <a:lnTo>
                    <a:pt x="323" y="121"/>
                  </a:lnTo>
                  <a:lnTo>
                    <a:pt x="323" y="118"/>
                  </a:lnTo>
                  <a:lnTo>
                    <a:pt x="323" y="111"/>
                  </a:lnTo>
                  <a:lnTo>
                    <a:pt x="326" y="111"/>
                  </a:lnTo>
                  <a:lnTo>
                    <a:pt x="326" y="121"/>
                  </a:lnTo>
                  <a:lnTo>
                    <a:pt x="326" y="118"/>
                  </a:lnTo>
                  <a:lnTo>
                    <a:pt x="326" y="111"/>
                  </a:lnTo>
                  <a:lnTo>
                    <a:pt x="326" y="111"/>
                  </a:lnTo>
                  <a:lnTo>
                    <a:pt x="326" y="121"/>
                  </a:lnTo>
                  <a:lnTo>
                    <a:pt x="326" y="121"/>
                  </a:lnTo>
                  <a:lnTo>
                    <a:pt x="326" y="114"/>
                  </a:lnTo>
                  <a:lnTo>
                    <a:pt x="326" y="121"/>
                  </a:lnTo>
                  <a:lnTo>
                    <a:pt x="326" y="114"/>
                  </a:lnTo>
                  <a:lnTo>
                    <a:pt x="326" y="114"/>
                  </a:lnTo>
                  <a:lnTo>
                    <a:pt x="326" y="118"/>
                  </a:lnTo>
                  <a:lnTo>
                    <a:pt x="326" y="118"/>
                  </a:lnTo>
                  <a:lnTo>
                    <a:pt x="326" y="111"/>
                  </a:lnTo>
                  <a:lnTo>
                    <a:pt x="326" y="114"/>
                  </a:lnTo>
                  <a:lnTo>
                    <a:pt x="326" y="121"/>
                  </a:lnTo>
                  <a:lnTo>
                    <a:pt x="330" y="114"/>
                  </a:lnTo>
                  <a:lnTo>
                    <a:pt x="330" y="121"/>
                  </a:lnTo>
                  <a:lnTo>
                    <a:pt x="330" y="121"/>
                  </a:lnTo>
                  <a:lnTo>
                    <a:pt x="330" y="111"/>
                  </a:lnTo>
                  <a:lnTo>
                    <a:pt x="330" y="111"/>
                  </a:lnTo>
                  <a:lnTo>
                    <a:pt x="330" y="121"/>
                  </a:lnTo>
                  <a:lnTo>
                    <a:pt x="330" y="111"/>
                  </a:lnTo>
                  <a:lnTo>
                    <a:pt x="330" y="121"/>
                  </a:lnTo>
                  <a:lnTo>
                    <a:pt x="330" y="114"/>
                  </a:lnTo>
                  <a:lnTo>
                    <a:pt x="330" y="121"/>
                  </a:lnTo>
                  <a:lnTo>
                    <a:pt x="330" y="121"/>
                  </a:lnTo>
                  <a:lnTo>
                    <a:pt x="330" y="114"/>
                  </a:lnTo>
                  <a:lnTo>
                    <a:pt x="330" y="111"/>
                  </a:lnTo>
                  <a:lnTo>
                    <a:pt x="330" y="118"/>
                  </a:lnTo>
                  <a:lnTo>
                    <a:pt x="330" y="121"/>
                  </a:lnTo>
                  <a:lnTo>
                    <a:pt x="330" y="111"/>
                  </a:lnTo>
                  <a:lnTo>
                    <a:pt x="333" y="114"/>
                  </a:lnTo>
                  <a:lnTo>
                    <a:pt x="333" y="121"/>
                  </a:lnTo>
                  <a:lnTo>
                    <a:pt x="333" y="118"/>
                  </a:lnTo>
                  <a:lnTo>
                    <a:pt x="333" y="114"/>
                  </a:lnTo>
                  <a:lnTo>
                    <a:pt x="333" y="118"/>
                  </a:lnTo>
                  <a:lnTo>
                    <a:pt x="333" y="107"/>
                  </a:lnTo>
                  <a:lnTo>
                    <a:pt x="333" y="114"/>
                  </a:lnTo>
                  <a:lnTo>
                    <a:pt x="333" y="118"/>
                  </a:lnTo>
                  <a:lnTo>
                    <a:pt x="333" y="121"/>
                  </a:lnTo>
                  <a:lnTo>
                    <a:pt x="333" y="114"/>
                  </a:lnTo>
                  <a:lnTo>
                    <a:pt x="333" y="118"/>
                  </a:lnTo>
                  <a:lnTo>
                    <a:pt x="333" y="97"/>
                  </a:lnTo>
                  <a:lnTo>
                    <a:pt x="333" y="101"/>
                  </a:lnTo>
                  <a:lnTo>
                    <a:pt x="333" y="118"/>
                  </a:lnTo>
                  <a:lnTo>
                    <a:pt x="333" y="111"/>
                  </a:lnTo>
                  <a:lnTo>
                    <a:pt x="333" y="121"/>
                  </a:lnTo>
                  <a:lnTo>
                    <a:pt x="336" y="118"/>
                  </a:lnTo>
                  <a:lnTo>
                    <a:pt x="336" y="81"/>
                  </a:lnTo>
                  <a:lnTo>
                    <a:pt x="336" y="84"/>
                  </a:lnTo>
                  <a:lnTo>
                    <a:pt x="336" y="114"/>
                  </a:lnTo>
                  <a:lnTo>
                    <a:pt x="336" y="111"/>
                  </a:lnTo>
                  <a:lnTo>
                    <a:pt x="336" y="118"/>
                  </a:lnTo>
                  <a:lnTo>
                    <a:pt x="336" y="114"/>
                  </a:lnTo>
                  <a:lnTo>
                    <a:pt x="336" y="60"/>
                  </a:lnTo>
                  <a:lnTo>
                    <a:pt x="336" y="54"/>
                  </a:lnTo>
                  <a:lnTo>
                    <a:pt x="336" y="107"/>
                  </a:lnTo>
                  <a:lnTo>
                    <a:pt x="336" y="107"/>
                  </a:lnTo>
                  <a:lnTo>
                    <a:pt x="336" y="114"/>
                  </a:lnTo>
                  <a:lnTo>
                    <a:pt x="336" y="114"/>
                  </a:lnTo>
                  <a:lnTo>
                    <a:pt x="336" y="54"/>
                  </a:lnTo>
                  <a:lnTo>
                    <a:pt x="336" y="40"/>
                  </a:lnTo>
                  <a:lnTo>
                    <a:pt x="336" y="97"/>
                  </a:lnTo>
                  <a:lnTo>
                    <a:pt x="340" y="97"/>
                  </a:lnTo>
                  <a:lnTo>
                    <a:pt x="340" y="114"/>
                  </a:lnTo>
                  <a:lnTo>
                    <a:pt x="340" y="114"/>
                  </a:lnTo>
                  <a:lnTo>
                    <a:pt x="340" y="77"/>
                  </a:lnTo>
                  <a:lnTo>
                    <a:pt x="340" y="57"/>
                  </a:lnTo>
                  <a:lnTo>
                    <a:pt x="340" y="97"/>
                  </a:lnTo>
                  <a:lnTo>
                    <a:pt x="340" y="97"/>
                  </a:lnTo>
                  <a:lnTo>
                    <a:pt x="340" y="114"/>
                  </a:lnTo>
                  <a:lnTo>
                    <a:pt x="340" y="114"/>
                  </a:lnTo>
                  <a:lnTo>
                    <a:pt x="340" y="97"/>
                  </a:lnTo>
                  <a:lnTo>
                    <a:pt x="340" y="74"/>
                  </a:lnTo>
                  <a:lnTo>
                    <a:pt x="340" y="104"/>
                  </a:lnTo>
                  <a:lnTo>
                    <a:pt x="340" y="101"/>
                  </a:lnTo>
                  <a:lnTo>
                    <a:pt x="340" y="111"/>
                  </a:lnTo>
                  <a:lnTo>
                    <a:pt x="340" y="114"/>
                  </a:lnTo>
                  <a:lnTo>
                    <a:pt x="340" y="107"/>
                  </a:lnTo>
                  <a:lnTo>
                    <a:pt x="343" y="107"/>
                  </a:lnTo>
                  <a:lnTo>
                    <a:pt x="343" y="97"/>
                  </a:lnTo>
                  <a:lnTo>
                    <a:pt x="343" y="104"/>
                  </a:lnTo>
                  <a:lnTo>
                    <a:pt x="343" y="118"/>
                  </a:lnTo>
                  <a:lnTo>
                    <a:pt x="343" y="107"/>
                  </a:lnTo>
                  <a:lnTo>
                    <a:pt x="343" y="118"/>
                  </a:lnTo>
                  <a:lnTo>
                    <a:pt x="343" y="114"/>
                  </a:lnTo>
                  <a:lnTo>
                    <a:pt x="343" y="107"/>
                  </a:lnTo>
                  <a:lnTo>
                    <a:pt x="343" y="111"/>
                  </a:lnTo>
                  <a:lnTo>
                    <a:pt x="343" y="118"/>
                  </a:lnTo>
                  <a:lnTo>
                    <a:pt x="343" y="118"/>
                  </a:lnTo>
                  <a:lnTo>
                    <a:pt x="343" y="107"/>
                  </a:lnTo>
                  <a:lnTo>
                    <a:pt x="343" y="107"/>
                  </a:lnTo>
                  <a:lnTo>
                    <a:pt x="343" y="121"/>
                  </a:lnTo>
                  <a:lnTo>
                    <a:pt x="343" y="111"/>
                  </a:lnTo>
                  <a:lnTo>
                    <a:pt x="343" y="118"/>
                  </a:lnTo>
                  <a:lnTo>
                    <a:pt x="346" y="114"/>
                  </a:lnTo>
                  <a:lnTo>
                    <a:pt x="346" y="118"/>
                  </a:lnTo>
                  <a:lnTo>
                    <a:pt x="346" y="111"/>
                  </a:lnTo>
                  <a:lnTo>
                    <a:pt x="346" y="118"/>
                  </a:lnTo>
                  <a:lnTo>
                    <a:pt x="346" y="118"/>
                  </a:lnTo>
                  <a:lnTo>
                    <a:pt x="346" y="111"/>
                  </a:lnTo>
                  <a:lnTo>
                    <a:pt x="346" y="114"/>
                  </a:lnTo>
                  <a:lnTo>
                    <a:pt x="346" y="118"/>
                  </a:lnTo>
                  <a:lnTo>
                    <a:pt x="346" y="114"/>
                  </a:lnTo>
                  <a:lnTo>
                    <a:pt x="346" y="121"/>
                  </a:lnTo>
                  <a:lnTo>
                    <a:pt x="346" y="107"/>
                  </a:lnTo>
                  <a:lnTo>
                    <a:pt x="346" y="118"/>
                  </a:lnTo>
                  <a:lnTo>
                    <a:pt x="346" y="118"/>
                  </a:lnTo>
                  <a:lnTo>
                    <a:pt x="346" y="111"/>
                  </a:lnTo>
                  <a:lnTo>
                    <a:pt x="346" y="118"/>
                  </a:lnTo>
                  <a:lnTo>
                    <a:pt x="346" y="111"/>
                  </a:lnTo>
                  <a:lnTo>
                    <a:pt x="350" y="111"/>
                  </a:lnTo>
                  <a:lnTo>
                    <a:pt x="350" y="121"/>
                  </a:lnTo>
                  <a:lnTo>
                    <a:pt x="350" y="121"/>
                  </a:lnTo>
                  <a:lnTo>
                    <a:pt x="350" y="114"/>
                  </a:lnTo>
                  <a:lnTo>
                    <a:pt x="350" y="111"/>
                  </a:lnTo>
                  <a:lnTo>
                    <a:pt x="350" y="118"/>
                  </a:lnTo>
                  <a:lnTo>
                    <a:pt x="350" y="111"/>
                  </a:lnTo>
                  <a:lnTo>
                    <a:pt x="350" y="121"/>
                  </a:lnTo>
                  <a:lnTo>
                    <a:pt x="350" y="114"/>
                  </a:lnTo>
                  <a:lnTo>
                    <a:pt x="350" y="121"/>
                  </a:lnTo>
                  <a:lnTo>
                    <a:pt x="350" y="121"/>
                  </a:lnTo>
                  <a:lnTo>
                    <a:pt x="350" y="114"/>
                  </a:lnTo>
                  <a:lnTo>
                    <a:pt x="350" y="111"/>
                  </a:lnTo>
                  <a:lnTo>
                    <a:pt x="350" y="118"/>
                  </a:lnTo>
                  <a:lnTo>
                    <a:pt x="350" y="114"/>
                  </a:lnTo>
                  <a:lnTo>
                    <a:pt x="350" y="121"/>
                  </a:lnTo>
                  <a:lnTo>
                    <a:pt x="353" y="114"/>
                  </a:lnTo>
                  <a:lnTo>
                    <a:pt x="353" y="121"/>
                  </a:lnTo>
                  <a:lnTo>
                    <a:pt x="353" y="118"/>
                  </a:lnTo>
                  <a:lnTo>
                    <a:pt x="353" y="114"/>
                  </a:lnTo>
                  <a:lnTo>
                    <a:pt x="353" y="114"/>
                  </a:lnTo>
                  <a:lnTo>
                    <a:pt x="353" y="121"/>
                  </a:lnTo>
                  <a:lnTo>
                    <a:pt x="353" y="121"/>
                  </a:lnTo>
                  <a:lnTo>
                    <a:pt x="353" y="114"/>
                  </a:lnTo>
                  <a:lnTo>
                    <a:pt x="353" y="118"/>
                  </a:lnTo>
                  <a:lnTo>
                    <a:pt x="353" y="111"/>
                  </a:lnTo>
                  <a:lnTo>
                    <a:pt x="353" y="111"/>
                  </a:lnTo>
                  <a:lnTo>
                    <a:pt x="353" y="118"/>
                  </a:lnTo>
                  <a:lnTo>
                    <a:pt x="353" y="121"/>
                  </a:lnTo>
                  <a:lnTo>
                    <a:pt x="353" y="114"/>
                  </a:lnTo>
                  <a:lnTo>
                    <a:pt x="353" y="114"/>
                  </a:lnTo>
                  <a:lnTo>
                    <a:pt x="353" y="118"/>
                  </a:lnTo>
                  <a:lnTo>
                    <a:pt x="353" y="121"/>
                  </a:lnTo>
                  <a:lnTo>
                    <a:pt x="353" y="114"/>
                  </a:lnTo>
                  <a:lnTo>
                    <a:pt x="357" y="121"/>
                  </a:lnTo>
                  <a:lnTo>
                    <a:pt x="357" y="114"/>
                  </a:lnTo>
                  <a:lnTo>
                    <a:pt x="357" y="118"/>
                  </a:lnTo>
                  <a:lnTo>
                    <a:pt x="357" y="111"/>
                  </a:lnTo>
                  <a:lnTo>
                    <a:pt x="357" y="111"/>
                  </a:lnTo>
                  <a:lnTo>
                    <a:pt x="357" y="121"/>
                  </a:lnTo>
                  <a:lnTo>
                    <a:pt x="357" y="121"/>
                  </a:lnTo>
                  <a:lnTo>
                    <a:pt x="357" y="111"/>
                  </a:lnTo>
                  <a:lnTo>
                    <a:pt x="357" y="111"/>
                  </a:lnTo>
                  <a:lnTo>
                    <a:pt x="357" y="121"/>
                  </a:lnTo>
                  <a:lnTo>
                    <a:pt x="357" y="111"/>
                  </a:lnTo>
                  <a:lnTo>
                    <a:pt x="357" y="121"/>
                  </a:lnTo>
                  <a:lnTo>
                    <a:pt x="357" y="121"/>
                  </a:lnTo>
                  <a:lnTo>
                    <a:pt x="357" y="107"/>
                  </a:lnTo>
                  <a:lnTo>
                    <a:pt x="357" y="114"/>
                  </a:lnTo>
                  <a:lnTo>
                    <a:pt x="357" y="121"/>
                  </a:lnTo>
                  <a:lnTo>
                    <a:pt x="360" y="118"/>
                  </a:lnTo>
                  <a:lnTo>
                    <a:pt x="360" y="114"/>
                  </a:lnTo>
                  <a:lnTo>
                    <a:pt x="360" y="121"/>
                  </a:lnTo>
                  <a:lnTo>
                    <a:pt x="360" y="114"/>
                  </a:lnTo>
                  <a:lnTo>
                    <a:pt x="360" y="118"/>
                  </a:lnTo>
                  <a:lnTo>
                    <a:pt x="360" y="114"/>
                  </a:lnTo>
                  <a:lnTo>
                    <a:pt x="360" y="111"/>
                  </a:lnTo>
                  <a:lnTo>
                    <a:pt x="360" y="118"/>
                  </a:lnTo>
                  <a:lnTo>
                    <a:pt x="360" y="114"/>
                  </a:lnTo>
                  <a:lnTo>
                    <a:pt x="360" y="121"/>
                  </a:lnTo>
                  <a:lnTo>
                    <a:pt x="360" y="121"/>
                  </a:lnTo>
                  <a:lnTo>
                    <a:pt x="360" y="114"/>
                  </a:lnTo>
                  <a:lnTo>
                    <a:pt x="360" y="114"/>
                  </a:lnTo>
                  <a:lnTo>
                    <a:pt x="360" y="118"/>
                  </a:lnTo>
                  <a:lnTo>
                    <a:pt x="360" y="118"/>
                  </a:lnTo>
                  <a:lnTo>
                    <a:pt x="360" y="114"/>
                  </a:lnTo>
                  <a:lnTo>
                    <a:pt x="363" y="111"/>
                  </a:lnTo>
                  <a:lnTo>
                    <a:pt x="363" y="121"/>
                  </a:lnTo>
                  <a:lnTo>
                    <a:pt x="363" y="114"/>
                  </a:lnTo>
                  <a:lnTo>
                    <a:pt x="363" y="118"/>
                  </a:lnTo>
                  <a:lnTo>
                    <a:pt x="363" y="114"/>
                  </a:lnTo>
                  <a:lnTo>
                    <a:pt x="363" y="118"/>
                  </a:lnTo>
                  <a:lnTo>
                    <a:pt x="363" y="111"/>
                  </a:lnTo>
                  <a:lnTo>
                    <a:pt x="363" y="118"/>
                  </a:lnTo>
                  <a:lnTo>
                    <a:pt x="363" y="111"/>
                  </a:lnTo>
                  <a:lnTo>
                    <a:pt x="363" y="121"/>
                  </a:lnTo>
                  <a:lnTo>
                    <a:pt x="363" y="124"/>
                  </a:lnTo>
                  <a:lnTo>
                    <a:pt x="363" y="114"/>
                  </a:lnTo>
                  <a:lnTo>
                    <a:pt x="363" y="121"/>
                  </a:lnTo>
                  <a:lnTo>
                    <a:pt x="363" y="114"/>
                  </a:lnTo>
                  <a:lnTo>
                    <a:pt x="363" y="118"/>
                  </a:lnTo>
                  <a:lnTo>
                    <a:pt x="363" y="114"/>
                  </a:lnTo>
                  <a:lnTo>
                    <a:pt x="367" y="118"/>
                  </a:lnTo>
                  <a:lnTo>
                    <a:pt x="367" y="111"/>
                  </a:lnTo>
                  <a:lnTo>
                    <a:pt x="367" y="111"/>
                  </a:lnTo>
                  <a:lnTo>
                    <a:pt x="367" y="121"/>
                  </a:lnTo>
                  <a:lnTo>
                    <a:pt x="367" y="121"/>
                  </a:lnTo>
                  <a:lnTo>
                    <a:pt x="367" y="114"/>
                  </a:lnTo>
                  <a:lnTo>
                    <a:pt x="367" y="121"/>
                  </a:lnTo>
                  <a:lnTo>
                    <a:pt x="367" y="111"/>
                  </a:lnTo>
                  <a:lnTo>
                    <a:pt x="367" y="118"/>
                  </a:lnTo>
                  <a:lnTo>
                    <a:pt x="367" y="114"/>
                  </a:lnTo>
                  <a:lnTo>
                    <a:pt x="367" y="114"/>
                  </a:lnTo>
                  <a:lnTo>
                    <a:pt x="367" y="121"/>
                  </a:lnTo>
                  <a:lnTo>
                    <a:pt x="367" y="121"/>
                  </a:lnTo>
                  <a:lnTo>
                    <a:pt x="367" y="111"/>
                  </a:lnTo>
                  <a:lnTo>
                    <a:pt x="367" y="118"/>
                  </a:lnTo>
                  <a:lnTo>
                    <a:pt x="367" y="114"/>
                  </a:lnTo>
                  <a:lnTo>
                    <a:pt x="370" y="111"/>
                  </a:lnTo>
                  <a:lnTo>
                    <a:pt x="370" y="121"/>
                  </a:lnTo>
                  <a:lnTo>
                    <a:pt x="370" y="111"/>
                  </a:lnTo>
                  <a:lnTo>
                    <a:pt x="370" y="118"/>
                  </a:lnTo>
                  <a:lnTo>
                    <a:pt x="370" y="118"/>
                  </a:lnTo>
                  <a:lnTo>
                    <a:pt x="370" y="111"/>
                  </a:lnTo>
                  <a:lnTo>
                    <a:pt x="370" y="114"/>
                  </a:lnTo>
                  <a:lnTo>
                    <a:pt x="370" y="118"/>
                  </a:lnTo>
                  <a:lnTo>
                    <a:pt x="370" y="111"/>
                  </a:lnTo>
                  <a:lnTo>
                    <a:pt x="370" y="118"/>
                  </a:lnTo>
                  <a:lnTo>
                    <a:pt x="370" y="121"/>
                  </a:lnTo>
                  <a:lnTo>
                    <a:pt x="370" y="111"/>
                  </a:lnTo>
                  <a:lnTo>
                    <a:pt x="370" y="118"/>
                  </a:lnTo>
                  <a:lnTo>
                    <a:pt x="370" y="111"/>
                  </a:lnTo>
                  <a:lnTo>
                    <a:pt x="370" y="107"/>
                  </a:lnTo>
                  <a:lnTo>
                    <a:pt x="370" y="118"/>
                  </a:lnTo>
                  <a:lnTo>
                    <a:pt x="373" y="114"/>
                  </a:lnTo>
                  <a:lnTo>
                    <a:pt x="373" y="121"/>
                  </a:lnTo>
                  <a:lnTo>
                    <a:pt x="373" y="121"/>
                  </a:lnTo>
                  <a:lnTo>
                    <a:pt x="373" y="111"/>
                  </a:lnTo>
                  <a:lnTo>
                    <a:pt x="373" y="124"/>
                  </a:lnTo>
                  <a:lnTo>
                    <a:pt x="373" y="114"/>
                  </a:lnTo>
                  <a:lnTo>
                    <a:pt x="373" y="111"/>
                  </a:lnTo>
                  <a:lnTo>
                    <a:pt x="373" y="118"/>
                  </a:lnTo>
                  <a:lnTo>
                    <a:pt x="373" y="118"/>
                  </a:lnTo>
                  <a:lnTo>
                    <a:pt x="373" y="114"/>
                  </a:lnTo>
                  <a:lnTo>
                    <a:pt x="373" y="107"/>
                  </a:lnTo>
                  <a:lnTo>
                    <a:pt x="373" y="118"/>
                  </a:lnTo>
                  <a:lnTo>
                    <a:pt x="373" y="118"/>
                  </a:lnTo>
                  <a:lnTo>
                    <a:pt x="373" y="114"/>
                  </a:lnTo>
                  <a:lnTo>
                    <a:pt x="373" y="111"/>
                  </a:lnTo>
                  <a:lnTo>
                    <a:pt x="373" y="118"/>
                  </a:lnTo>
                  <a:lnTo>
                    <a:pt x="377" y="118"/>
                  </a:lnTo>
                  <a:lnTo>
                    <a:pt x="377" y="114"/>
                  </a:lnTo>
                  <a:lnTo>
                    <a:pt x="377" y="118"/>
                  </a:lnTo>
                  <a:lnTo>
                    <a:pt x="377" y="111"/>
                  </a:lnTo>
                  <a:lnTo>
                    <a:pt x="377" y="118"/>
                  </a:lnTo>
                  <a:lnTo>
                    <a:pt x="377" y="111"/>
                  </a:lnTo>
                  <a:lnTo>
                    <a:pt x="377" y="111"/>
                  </a:lnTo>
                  <a:lnTo>
                    <a:pt x="377" y="118"/>
                  </a:lnTo>
                  <a:lnTo>
                    <a:pt x="377" y="114"/>
                  </a:lnTo>
                  <a:lnTo>
                    <a:pt x="377" y="118"/>
                  </a:lnTo>
                  <a:lnTo>
                    <a:pt x="377" y="114"/>
                  </a:lnTo>
                  <a:lnTo>
                    <a:pt x="377" y="118"/>
                  </a:lnTo>
                  <a:lnTo>
                    <a:pt x="377" y="114"/>
                  </a:lnTo>
                  <a:lnTo>
                    <a:pt x="377" y="118"/>
                  </a:lnTo>
                  <a:lnTo>
                    <a:pt x="377" y="121"/>
                  </a:lnTo>
                  <a:lnTo>
                    <a:pt x="377" y="114"/>
                  </a:lnTo>
                  <a:lnTo>
                    <a:pt x="380" y="114"/>
                  </a:lnTo>
                  <a:lnTo>
                    <a:pt x="380" y="121"/>
                  </a:lnTo>
                  <a:lnTo>
                    <a:pt x="380" y="114"/>
                  </a:lnTo>
                  <a:lnTo>
                    <a:pt x="380" y="118"/>
                  </a:lnTo>
                  <a:lnTo>
                    <a:pt x="380" y="114"/>
                  </a:lnTo>
                  <a:lnTo>
                    <a:pt x="380" y="118"/>
                  </a:lnTo>
                  <a:lnTo>
                    <a:pt x="380" y="114"/>
                  </a:lnTo>
                  <a:lnTo>
                    <a:pt x="380" y="121"/>
                  </a:lnTo>
                  <a:lnTo>
                    <a:pt x="380" y="121"/>
                  </a:lnTo>
                  <a:lnTo>
                    <a:pt x="380" y="114"/>
                  </a:lnTo>
                  <a:lnTo>
                    <a:pt x="380" y="114"/>
                  </a:lnTo>
                  <a:lnTo>
                    <a:pt x="380" y="121"/>
                  </a:lnTo>
                  <a:lnTo>
                    <a:pt x="380" y="121"/>
                  </a:lnTo>
                  <a:lnTo>
                    <a:pt x="380" y="114"/>
                  </a:lnTo>
                  <a:lnTo>
                    <a:pt x="380" y="114"/>
                  </a:lnTo>
                  <a:lnTo>
                    <a:pt x="380" y="121"/>
                  </a:lnTo>
                  <a:lnTo>
                    <a:pt x="383" y="121"/>
                  </a:lnTo>
                  <a:lnTo>
                    <a:pt x="383" y="114"/>
                  </a:lnTo>
                  <a:lnTo>
                    <a:pt x="383" y="121"/>
                  </a:lnTo>
                  <a:lnTo>
                    <a:pt x="383" y="118"/>
                  </a:lnTo>
                  <a:lnTo>
                    <a:pt x="383" y="111"/>
                  </a:lnTo>
                  <a:lnTo>
                    <a:pt x="383" y="121"/>
                  </a:lnTo>
                  <a:lnTo>
                    <a:pt x="383" y="121"/>
                  </a:lnTo>
                  <a:lnTo>
                    <a:pt x="383" y="111"/>
                  </a:lnTo>
                  <a:lnTo>
                    <a:pt x="383" y="111"/>
                  </a:lnTo>
                  <a:lnTo>
                    <a:pt x="383" y="121"/>
                  </a:lnTo>
                  <a:lnTo>
                    <a:pt x="383" y="121"/>
                  </a:lnTo>
                  <a:lnTo>
                    <a:pt x="383" y="114"/>
                  </a:lnTo>
                  <a:lnTo>
                    <a:pt x="383" y="121"/>
                  </a:lnTo>
                  <a:lnTo>
                    <a:pt x="383" y="114"/>
                  </a:lnTo>
                  <a:lnTo>
                    <a:pt x="383" y="114"/>
                  </a:lnTo>
                  <a:lnTo>
                    <a:pt x="383" y="124"/>
                  </a:lnTo>
                  <a:lnTo>
                    <a:pt x="387" y="121"/>
                  </a:lnTo>
                  <a:lnTo>
                    <a:pt x="387" y="114"/>
                  </a:lnTo>
                  <a:lnTo>
                    <a:pt x="387" y="121"/>
                  </a:lnTo>
                  <a:lnTo>
                    <a:pt x="387" y="114"/>
                  </a:lnTo>
                  <a:lnTo>
                    <a:pt x="387" y="121"/>
                  </a:lnTo>
                  <a:lnTo>
                    <a:pt x="387" y="114"/>
                  </a:lnTo>
                  <a:lnTo>
                    <a:pt x="387" y="121"/>
                  </a:lnTo>
                  <a:lnTo>
                    <a:pt x="387" y="114"/>
                  </a:lnTo>
                  <a:lnTo>
                    <a:pt x="387" y="121"/>
                  </a:lnTo>
                  <a:lnTo>
                    <a:pt x="387" y="114"/>
                  </a:lnTo>
                  <a:lnTo>
                    <a:pt x="387" y="114"/>
                  </a:lnTo>
                  <a:lnTo>
                    <a:pt x="387" y="124"/>
                  </a:lnTo>
                  <a:lnTo>
                    <a:pt x="387" y="121"/>
                  </a:lnTo>
                  <a:lnTo>
                    <a:pt x="387" y="114"/>
                  </a:lnTo>
                  <a:lnTo>
                    <a:pt x="387" y="114"/>
                  </a:lnTo>
                  <a:lnTo>
                    <a:pt x="387" y="121"/>
                  </a:lnTo>
                  <a:lnTo>
                    <a:pt x="390" y="121"/>
                  </a:lnTo>
                  <a:lnTo>
                    <a:pt x="390" y="114"/>
                  </a:lnTo>
                  <a:lnTo>
                    <a:pt x="390" y="114"/>
                  </a:lnTo>
                  <a:lnTo>
                    <a:pt x="390" y="124"/>
                  </a:lnTo>
                  <a:lnTo>
                    <a:pt x="390" y="121"/>
                  </a:lnTo>
                  <a:lnTo>
                    <a:pt x="390" y="114"/>
                  </a:lnTo>
                  <a:lnTo>
                    <a:pt x="390" y="121"/>
                  </a:lnTo>
                  <a:lnTo>
                    <a:pt x="390" y="114"/>
                  </a:lnTo>
                  <a:lnTo>
                    <a:pt x="390" y="124"/>
                  </a:lnTo>
                  <a:lnTo>
                    <a:pt x="390" y="114"/>
                  </a:lnTo>
                  <a:lnTo>
                    <a:pt x="390" y="114"/>
                  </a:lnTo>
                  <a:lnTo>
                    <a:pt x="390" y="121"/>
                  </a:lnTo>
                  <a:lnTo>
                    <a:pt x="390" y="121"/>
                  </a:lnTo>
                  <a:lnTo>
                    <a:pt x="390" y="114"/>
                  </a:lnTo>
                  <a:lnTo>
                    <a:pt x="390" y="114"/>
                  </a:lnTo>
                  <a:lnTo>
                    <a:pt x="390" y="121"/>
                  </a:lnTo>
                  <a:lnTo>
                    <a:pt x="394" y="118"/>
                  </a:lnTo>
                  <a:lnTo>
                    <a:pt x="394" y="111"/>
                  </a:lnTo>
                  <a:lnTo>
                    <a:pt x="394" y="114"/>
                  </a:lnTo>
                  <a:lnTo>
                    <a:pt x="394" y="121"/>
                  </a:lnTo>
                  <a:lnTo>
                    <a:pt x="394" y="121"/>
                  </a:lnTo>
                  <a:lnTo>
                    <a:pt x="394" y="118"/>
                  </a:lnTo>
                  <a:lnTo>
                    <a:pt x="394" y="114"/>
                  </a:lnTo>
                  <a:lnTo>
                    <a:pt x="394" y="121"/>
                  </a:lnTo>
                  <a:lnTo>
                    <a:pt x="394" y="114"/>
                  </a:lnTo>
                  <a:lnTo>
                    <a:pt x="394" y="121"/>
                  </a:lnTo>
                  <a:lnTo>
                    <a:pt x="394" y="124"/>
                  </a:lnTo>
                  <a:lnTo>
                    <a:pt x="394" y="111"/>
                  </a:lnTo>
                  <a:lnTo>
                    <a:pt x="394" y="114"/>
                  </a:lnTo>
                  <a:lnTo>
                    <a:pt x="394" y="121"/>
                  </a:lnTo>
                  <a:lnTo>
                    <a:pt x="394" y="118"/>
                  </a:lnTo>
                  <a:lnTo>
                    <a:pt x="394" y="114"/>
                  </a:lnTo>
                  <a:lnTo>
                    <a:pt x="397" y="121"/>
                  </a:lnTo>
                  <a:lnTo>
                    <a:pt x="397" y="114"/>
                  </a:lnTo>
                  <a:lnTo>
                    <a:pt x="397" y="111"/>
                  </a:lnTo>
                  <a:lnTo>
                    <a:pt x="397" y="121"/>
                  </a:lnTo>
                  <a:lnTo>
                    <a:pt x="397" y="121"/>
                  </a:lnTo>
                  <a:lnTo>
                    <a:pt x="397" y="118"/>
                  </a:lnTo>
                  <a:lnTo>
                    <a:pt x="397" y="114"/>
                  </a:lnTo>
                  <a:lnTo>
                    <a:pt x="397" y="121"/>
                  </a:lnTo>
                  <a:lnTo>
                    <a:pt x="397" y="121"/>
                  </a:lnTo>
                  <a:lnTo>
                    <a:pt x="397" y="114"/>
                  </a:lnTo>
                  <a:lnTo>
                    <a:pt x="397" y="121"/>
                  </a:lnTo>
                  <a:lnTo>
                    <a:pt x="397" y="114"/>
                  </a:lnTo>
                  <a:lnTo>
                    <a:pt x="397" y="114"/>
                  </a:lnTo>
                  <a:lnTo>
                    <a:pt x="397" y="121"/>
                  </a:lnTo>
                  <a:lnTo>
                    <a:pt x="397" y="121"/>
                  </a:lnTo>
                  <a:lnTo>
                    <a:pt x="397" y="111"/>
                  </a:lnTo>
                  <a:lnTo>
                    <a:pt x="400" y="121"/>
                  </a:lnTo>
                  <a:lnTo>
                    <a:pt x="400" y="114"/>
                  </a:lnTo>
                  <a:lnTo>
                    <a:pt x="400" y="114"/>
                  </a:lnTo>
                  <a:lnTo>
                    <a:pt x="400" y="121"/>
                  </a:lnTo>
                  <a:lnTo>
                    <a:pt x="400" y="121"/>
                  </a:lnTo>
                  <a:lnTo>
                    <a:pt x="400" y="118"/>
                  </a:lnTo>
                  <a:lnTo>
                    <a:pt x="400" y="118"/>
                  </a:lnTo>
                  <a:lnTo>
                    <a:pt x="400" y="121"/>
                  </a:lnTo>
                  <a:lnTo>
                    <a:pt x="400" y="121"/>
                  </a:lnTo>
                  <a:lnTo>
                    <a:pt x="400" y="111"/>
                  </a:lnTo>
                  <a:lnTo>
                    <a:pt x="400" y="121"/>
                  </a:lnTo>
                  <a:lnTo>
                    <a:pt x="400" y="118"/>
                  </a:lnTo>
                  <a:lnTo>
                    <a:pt x="400" y="114"/>
                  </a:lnTo>
                  <a:lnTo>
                    <a:pt x="400" y="121"/>
                  </a:lnTo>
                  <a:lnTo>
                    <a:pt x="400" y="114"/>
                  </a:lnTo>
                  <a:lnTo>
                    <a:pt x="400" y="121"/>
                  </a:lnTo>
                  <a:lnTo>
                    <a:pt x="404" y="114"/>
                  </a:lnTo>
                  <a:lnTo>
                    <a:pt x="404" y="121"/>
                  </a:lnTo>
                  <a:lnTo>
                    <a:pt x="404" y="121"/>
                  </a:lnTo>
                  <a:lnTo>
                    <a:pt x="404" y="114"/>
                  </a:lnTo>
                  <a:lnTo>
                    <a:pt x="404" y="114"/>
                  </a:lnTo>
                  <a:lnTo>
                    <a:pt x="404" y="121"/>
                  </a:lnTo>
                  <a:lnTo>
                    <a:pt x="404" y="114"/>
                  </a:lnTo>
                  <a:lnTo>
                    <a:pt x="404" y="121"/>
                  </a:lnTo>
                  <a:lnTo>
                    <a:pt x="404" y="121"/>
                  </a:lnTo>
                  <a:lnTo>
                    <a:pt x="404" y="114"/>
                  </a:lnTo>
                  <a:lnTo>
                    <a:pt x="404" y="121"/>
                  </a:lnTo>
                  <a:lnTo>
                    <a:pt x="404" y="114"/>
                  </a:lnTo>
                  <a:lnTo>
                    <a:pt x="404" y="124"/>
                  </a:lnTo>
                  <a:lnTo>
                    <a:pt x="404" y="111"/>
                  </a:lnTo>
                  <a:lnTo>
                    <a:pt x="404" y="118"/>
                  </a:lnTo>
                  <a:lnTo>
                    <a:pt x="404" y="111"/>
                  </a:lnTo>
                  <a:lnTo>
                    <a:pt x="407" y="121"/>
                  </a:lnTo>
                  <a:lnTo>
                    <a:pt x="407" y="114"/>
                  </a:lnTo>
                  <a:lnTo>
                    <a:pt x="407" y="114"/>
                  </a:lnTo>
                  <a:lnTo>
                    <a:pt x="407" y="121"/>
                  </a:lnTo>
                  <a:lnTo>
                    <a:pt x="407" y="114"/>
                  </a:lnTo>
                  <a:lnTo>
                    <a:pt x="407" y="121"/>
                  </a:lnTo>
                  <a:lnTo>
                    <a:pt x="407" y="121"/>
                  </a:lnTo>
                  <a:lnTo>
                    <a:pt x="407" y="114"/>
                  </a:lnTo>
                  <a:lnTo>
                    <a:pt x="407" y="114"/>
                  </a:lnTo>
                  <a:lnTo>
                    <a:pt x="407" y="121"/>
                  </a:lnTo>
                  <a:lnTo>
                    <a:pt x="407" y="114"/>
                  </a:lnTo>
                  <a:lnTo>
                    <a:pt x="407" y="124"/>
                  </a:lnTo>
                  <a:lnTo>
                    <a:pt x="407" y="121"/>
                  </a:lnTo>
                  <a:lnTo>
                    <a:pt x="407" y="114"/>
                  </a:lnTo>
                  <a:lnTo>
                    <a:pt x="407" y="121"/>
                  </a:lnTo>
                  <a:lnTo>
                    <a:pt x="407" y="118"/>
                  </a:lnTo>
                  <a:lnTo>
                    <a:pt x="410" y="121"/>
                  </a:lnTo>
                  <a:lnTo>
                    <a:pt x="410" y="111"/>
                  </a:lnTo>
                  <a:lnTo>
                    <a:pt x="410" y="111"/>
                  </a:lnTo>
                  <a:lnTo>
                    <a:pt x="410" y="121"/>
                  </a:lnTo>
                  <a:lnTo>
                    <a:pt x="410" y="121"/>
                  </a:lnTo>
                  <a:lnTo>
                    <a:pt x="410" y="118"/>
                  </a:lnTo>
                  <a:lnTo>
                    <a:pt x="410" y="121"/>
                  </a:lnTo>
                  <a:lnTo>
                    <a:pt x="410" y="114"/>
                  </a:lnTo>
                  <a:lnTo>
                    <a:pt x="410" y="121"/>
                  </a:lnTo>
                  <a:lnTo>
                    <a:pt x="410" y="118"/>
                  </a:lnTo>
                  <a:lnTo>
                    <a:pt x="410" y="114"/>
                  </a:lnTo>
                  <a:lnTo>
                    <a:pt x="410" y="121"/>
                  </a:lnTo>
                  <a:lnTo>
                    <a:pt x="410" y="114"/>
                  </a:lnTo>
                  <a:lnTo>
                    <a:pt x="410" y="121"/>
                  </a:lnTo>
                  <a:lnTo>
                    <a:pt x="410" y="114"/>
                  </a:lnTo>
                  <a:lnTo>
                    <a:pt x="410" y="121"/>
                  </a:lnTo>
                  <a:lnTo>
                    <a:pt x="414" y="114"/>
                  </a:lnTo>
                  <a:lnTo>
                    <a:pt x="414" y="121"/>
                  </a:lnTo>
                  <a:lnTo>
                    <a:pt x="414" y="121"/>
                  </a:lnTo>
                  <a:lnTo>
                    <a:pt x="414" y="114"/>
                  </a:lnTo>
                  <a:lnTo>
                    <a:pt x="414" y="121"/>
                  </a:lnTo>
                  <a:lnTo>
                    <a:pt x="414" y="118"/>
                  </a:lnTo>
                  <a:lnTo>
                    <a:pt x="414" y="121"/>
                  </a:lnTo>
                  <a:lnTo>
                    <a:pt x="414" y="111"/>
                  </a:lnTo>
                  <a:lnTo>
                    <a:pt x="414" y="121"/>
                  </a:lnTo>
                  <a:lnTo>
                    <a:pt x="414" y="114"/>
                  </a:lnTo>
                  <a:lnTo>
                    <a:pt x="414" y="114"/>
                  </a:lnTo>
                  <a:lnTo>
                    <a:pt x="414" y="121"/>
                  </a:lnTo>
                  <a:lnTo>
                    <a:pt x="414" y="121"/>
                  </a:lnTo>
                  <a:lnTo>
                    <a:pt x="414" y="114"/>
                  </a:lnTo>
                  <a:lnTo>
                    <a:pt x="414" y="114"/>
                  </a:lnTo>
                  <a:lnTo>
                    <a:pt x="414" y="121"/>
                  </a:lnTo>
                  <a:lnTo>
                    <a:pt x="417" y="121"/>
                  </a:lnTo>
                  <a:lnTo>
                    <a:pt x="417" y="114"/>
                  </a:lnTo>
                  <a:lnTo>
                    <a:pt x="417" y="114"/>
                  </a:lnTo>
                  <a:lnTo>
                    <a:pt x="417" y="124"/>
                  </a:lnTo>
                  <a:lnTo>
                    <a:pt x="417" y="124"/>
                  </a:lnTo>
                  <a:lnTo>
                    <a:pt x="417" y="118"/>
                  </a:lnTo>
                  <a:lnTo>
                    <a:pt x="417" y="121"/>
                  </a:lnTo>
                  <a:lnTo>
                    <a:pt x="417" y="114"/>
                  </a:lnTo>
                  <a:lnTo>
                    <a:pt x="417" y="114"/>
                  </a:lnTo>
                  <a:lnTo>
                    <a:pt x="417" y="121"/>
                  </a:lnTo>
                  <a:lnTo>
                    <a:pt x="417" y="121"/>
                  </a:lnTo>
                  <a:lnTo>
                    <a:pt x="417" y="114"/>
                  </a:lnTo>
                  <a:lnTo>
                    <a:pt x="417" y="114"/>
                  </a:lnTo>
                  <a:lnTo>
                    <a:pt x="417" y="121"/>
                  </a:lnTo>
                  <a:lnTo>
                    <a:pt x="417" y="114"/>
                  </a:lnTo>
                  <a:lnTo>
                    <a:pt x="417" y="121"/>
                  </a:lnTo>
                  <a:lnTo>
                    <a:pt x="420" y="121"/>
                  </a:lnTo>
                  <a:lnTo>
                    <a:pt x="420" y="114"/>
                  </a:lnTo>
                  <a:lnTo>
                    <a:pt x="420" y="114"/>
                  </a:lnTo>
                  <a:lnTo>
                    <a:pt x="420" y="121"/>
                  </a:lnTo>
                  <a:lnTo>
                    <a:pt x="420" y="121"/>
                  </a:lnTo>
                  <a:lnTo>
                    <a:pt x="420" y="118"/>
                  </a:lnTo>
                  <a:lnTo>
                    <a:pt x="420" y="118"/>
                  </a:lnTo>
                  <a:lnTo>
                    <a:pt x="420" y="121"/>
                  </a:lnTo>
                  <a:lnTo>
                    <a:pt x="420" y="121"/>
                  </a:lnTo>
                  <a:lnTo>
                    <a:pt x="420" y="114"/>
                  </a:lnTo>
                  <a:lnTo>
                    <a:pt x="420" y="114"/>
                  </a:lnTo>
                  <a:lnTo>
                    <a:pt x="420" y="121"/>
                  </a:lnTo>
                  <a:lnTo>
                    <a:pt x="420" y="121"/>
                  </a:lnTo>
                  <a:lnTo>
                    <a:pt x="420" y="114"/>
                  </a:lnTo>
                  <a:lnTo>
                    <a:pt x="420" y="121"/>
                  </a:lnTo>
                  <a:lnTo>
                    <a:pt x="420" y="114"/>
                  </a:lnTo>
                  <a:lnTo>
                    <a:pt x="424" y="111"/>
                  </a:lnTo>
                  <a:lnTo>
                    <a:pt x="424" y="118"/>
                  </a:lnTo>
                  <a:lnTo>
                    <a:pt x="424" y="118"/>
                  </a:lnTo>
                  <a:lnTo>
                    <a:pt x="424" y="121"/>
                  </a:lnTo>
                  <a:lnTo>
                    <a:pt x="424" y="124"/>
                  </a:lnTo>
                  <a:lnTo>
                    <a:pt x="424" y="114"/>
                  </a:lnTo>
                  <a:lnTo>
                    <a:pt x="424" y="114"/>
                  </a:lnTo>
                  <a:lnTo>
                    <a:pt x="424" y="121"/>
                  </a:lnTo>
                  <a:lnTo>
                    <a:pt x="424" y="114"/>
                  </a:lnTo>
                  <a:lnTo>
                    <a:pt x="424" y="121"/>
                  </a:lnTo>
                  <a:lnTo>
                    <a:pt x="424" y="121"/>
                  </a:lnTo>
                  <a:lnTo>
                    <a:pt x="424" y="114"/>
                  </a:lnTo>
                  <a:lnTo>
                    <a:pt x="424" y="114"/>
                  </a:lnTo>
                  <a:lnTo>
                    <a:pt x="424" y="121"/>
                  </a:lnTo>
                  <a:lnTo>
                    <a:pt x="424" y="124"/>
                  </a:lnTo>
                  <a:lnTo>
                    <a:pt x="424" y="114"/>
                  </a:lnTo>
                  <a:lnTo>
                    <a:pt x="427" y="121"/>
                  </a:lnTo>
                  <a:lnTo>
                    <a:pt x="427" y="114"/>
                  </a:lnTo>
                  <a:lnTo>
                    <a:pt x="427" y="121"/>
                  </a:lnTo>
                  <a:lnTo>
                    <a:pt x="427" y="114"/>
                  </a:lnTo>
                  <a:lnTo>
                    <a:pt x="427" y="114"/>
                  </a:lnTo>
                  <a:lnTo>
                    <a:pt x="427" y="121"/>
                  </a:lnTo>
                  <a:lnTo>
                    <a:pt x="427" y="114"/>
                  </a:lnTo>
                  <a:lnTo>
                    <a:pt x="427" y="121"/>
                  </a:lnTo>
                  <a:lnTo>
                    <a:pt x="427" y="118"/>
                  </a:lnTo>
                  <a:lnTo>
                    <a:pt x="427" y="114"/>
                  </a:lnTo>
                  <a:lnTo>
                    <a:pt x="427" y="114"/>
                  </a:lnTo>
                  <a:lnTo>
                    <a:pt x="427" y="121"/>
                  </a:lnTo>
                  <a:lnTo>
                    <a:pt x="427" y="121"/>
                  </a:lnTo>
                  <a:lnTo>
                    <a:pt x="427" y="114"/>
                  </a:lnTo>
                  <a:lnTo>
                    <a:pt x="427" y="114"/>
                  </a:lnTo>
                  <a:lnTo>
                    <a:pt x="427" y="121"/>
                  </a:lnTo>
                  <a:lnTo>
                    <a:pt x="431" y="114"/>
                  </a:lnTo>
                  <a:lnTo>
                    <a:pt x="431" y="124"/>
                  </a:lnTo>
                  <a:lnTo>
                    <a:pt x="431" y="124"/>
                  </a:lnTo>
                  <a:lnTo>
                    <a:pt x="431" y="111"/>
                  </a:lnTo>
                  <a:lnTo>
                    <a:pt x="431" y="114"/>
                  </a:lnTo>
                  <a:lnTo>
                    <a:pt x="431" y="121"/>
                  </a:lnTo>
                  <a:lnTo>
                    <a:pt x="431" y="121"/>
                  </a:lnTo>
                  <a:lnTo>
                    <a:pt x="431" y="114"/>
                  </a:lnTo>
                  <a:lnTo>
                    <a:pt x="431" y="124"/>
                  </a:lnTo>
                  <a:lnTo>
                    <a:pt x="431" y="114"/>
                  </a:lnTo>
                  <a:lnTo>
                    <a:pt x="431" y="114"/>
                  </a:lnTo>
                  <a:lnTo>
                    <a:pt x="431" y="121"/>
                  </a:lnTo>
                  <a:lnTo>
                    <a:pt x="431" y="118"/>
                  </a:lnTo>
                  <a:lnTo>
                    <a:pt x="431" y="114"/>
                  </a:lnTo>
                  <a:lnTo>
                    <a:pt x="431" y="114"/>
                  </a:lnTo>
                  <a:lnTo>
                    <a:pt x="431" y="121"/>
                  </a:lnTo>
                  <a:lnTo>
                    <a:pt x="434" y="114"/>
                  </a:lnTo>
                  <a:lnTo>
                    <a:pt x="434" y="118"/>
                  </a:lnTo>
                  <a:lnTo>
                    <a:pt x="434" y="118"/>
                  </a:lnTo>
                  <a:lnTo>
                    <a:pt x="434" y="114"/>
                  </a:lnTo>
                  <a:lnTo>
                    <a:pt x="434" y="114"/>
                  </a:lnTo>
                  <a:lnTo>
                    <a:pt x="434" y="121"/>
                  </a:lnTo>
                  <a:lnTo>
                    <a:pt x="434" y="121"/>
                  </a:lnTo>
                  <a:lnTo>
                    <a:pt x="434" y="114"/>
                  </a:lnTo>
                  <a:lnTo>
                    <a:pt x="434" y="121"/>
                  </a:lnTo>
                  <a:lnTo>
                    <a:pt x="434" y="114"/>
                  </a:lnTo>
                  <a:lnTo>
                    <a:pt x="434" y="121"/>
                  </a:lnTo>
                  <a:lnTo>
                    <a:pt x="434" y="114"/>
                  </a:lnTo>
                  <a:lnTo>
                    <a:pt x="434" y="121"/>
                  </a:lnTo>
                  <a:lnTo>
                    <a:pt x="434" y="114"/>
                  </a:lnTo>
                  <a:lnTo>
                    <a:pt x="434" y="114"/>
                  </a:lnTo>
                  <a:lnTo>
                    <a:pt x="434" y="121"/>
                  </a:lnTo>
                  <a:lnTo>
                    <a:pt x="437" y="121"/>
                  </a:lnTo>
                  <a:lnTo>
                    <a:pt x="437" y="114"/>
                  </a:lnTo>
                  <a:lnTo>
                    <a:pt x="437" y="114"/>
                  </a:lnTo>
                  <a:lnTo>
                    <a:pt x="437" y="121"/>
                  </a:lnTo>
                  <a:lnTo>
                    <a:pt x="437" y="121"/>
                  </a:lnTo>
                  <a:lnTo>
                    <a:pt x="437" y="118"/>
                  </a:lnTo>
                  <a:lnTo>
                    <a:pt x="437" y="121"/>
                  </a:lnTo>
                  <a:lnTo>
                    <a:pt x="437" y="114"/>
                  </a:lnTo>
                  <a:lnTo>
                    <a:pt x="437" y="114"/>
                  </a:lnTo>
                  <a:lnTo>
                    <a:pt x="437" y="121"/>
                  </a:lnTo>
                  <a:lnTo>
                    <a:pt x="437" y="121"/>
                  </a:lnTo>
                  <a:lnTo>
                    <a:pt x="437" y="114"/>
                  </a:lnTo>
                  <a:lnTo>
                    <a:pt x="437" y="121"/>
                  </a:lnTo>
                  <a:lnTo>
                    <a:pt x="437" y="114"/>
                  </a:lnTo>
                  <a:lnTo>
                    <a:pt x="437" y="118"/>
                  </a:lnTo>
                  <a:lnTo>
                    <a:pt x="437" y="121"/>
                  </a:lnTo>
                  <a:lnTo>
                    <a:pt x="441" y="114"/>
                  </a:lnTo>
                  <a:lnTo>
                    <a:pt x="441" y="121"/>
                  </a:lnTo>
                  <a:lnTo>
                    <a:pt x="441" y="124"/>
                  </a:lnTo>
                  <a:lnTo>
                    <a:pt x="441" y="118"/>
                  </a:lnTo>
                  <a:lnTo>
                    <a:pt x="441" y="124"/>
                  </a:lnTo>
                  <a:lnTo>
                    <a:pt x="441" y="118"/>
                  </a:lnTo>
                  <a:lnTo>
                    <a:pt x="441" y="121"/>
                  </a:lnTo>
                  <a:lnTo>
                    <a:pt x="441" y="111"/>
                  </a:lnTo>
                  <a:lnTo>
                    <a:pt x="441" y="114"/>
                  </a:lnTo>
                  <a:lnTo>
                    <a:pt x="441" y="121"/>
                  </a:lnTo>
                  <a:lnTo>
                    <a:pt x="441" y="114"/>
                  </a:lnTo>
                  <a:lnTo>
                    <a:pt x="441" y="121"/>
                  </a:lnTo>
                  <a:lnTo>
                    <a:pt x="441" y="111"/>
                  </a:lnTo>
                  <a:lnTo>
                    <a:pt x="441" y="118"/>
                  </a:lnTo>
                  <a:lnTo>
                    <a:pt x="441" y="111"/>
                  </a:lnTo>
                  <a:lnTo>
                    <a:pt x="441" y="121"/>
                  </a:lnTo>
                  <a:lnTo>
                    <a:pt x="444" y="121"/>
                  </a:lnTo>
                  <a:lnTo>
                    <a:pt x="444" y="111"/>
                  </a:lnTo>
                  <a:lnTo>
                    <a:pt x="444" y="104"/>
                  </a:lnTo>
                  <a:lnTo>
                    <a:pt x="444" y="118"/>
                  </a:lnTo>
                  <a:lnTo>
                    <a:pt x="444" y="118"/>
                  </a:lnTo>
                  <a:lnTo>
                    <a:pt x="444" y="111"/>
                  </a:lnTo>
                  <a:lnTo>
                    <a:pt x="444" y="121"/>
                  </a:lnTo>
                  <a:lnTo>
                    <a:pt x="444" y="114"/>
                  </a:lnTo>
                  <a:lnTo>
                    <a:pt x="444" y="121"/>
                  </a:lnTo>
                  <a:lnTo>
                    <a:pt x="444" y="107"/>
                  </a:lnTo>
                  <a:lnTo>
                    <a:pt x="444" y="111"/>
                  </a:lnTo>
                  <a:lnTo>
                    <a:pt x="444" y="121"/>
                  </a:lnTo>
                  <a:lnTo>
                    <a:pt x="444" y="121"/>
                  </a:lnTo>
                  <a:lnTo>
                    <a:pt x="444" y="114"/>
                  </a:lnTo>
                  <a:lnTo>
                    <a:pt x="444" y="118"/>
                  </a:lnTo>
                  <a:lnTo>
                    <a:pt x="444" y="111"/>
                  </a:lnTo>
                  <a:lnTo>
                    <a:pt x="447" y="111"/>
                  </a:lnTo>
                  <a:lnTo>
                    <a:pt x="447" y="121"/>
                  </a:lnTo>
                  <a:lnTo>
                    <a:pt x="447" y="121"/>
                  </a:lnTo>
                  <a:lnTo>
                    <a:pt x="447" y="114"/>
                  </a:lnTo>
                  <a:lnTo>
                    <a:pt x="447" y="121"/>
                  </a:lnTo>
                  <a:lnTo>
                    <a:pt x="447" y="111"/>
                  </a:lnTo>
                  <a:lnTo>
                    <a:pt x="447" y="111"/>
                  </a:lnTo>
                  <a:lnTo>
                    <a:pt x="447" y="118"/>
                  </a:lnTo>
                  <a:lnTo>
                    <a:pt x="447" y="114"/>
                  </a:lnTo>
                  <a:lnTo>
                    <a:pt x="447" y="121"/>
                  </a:lnTo>
                  <a:lnTo>
                    <a:pt x="447" y="121"/>
                  </a:lnTo>
                  <a:lnTo>
                    <a:pt x="447" y="118"/>
                  </a:lnTo>
                  <a:lnTo>
                    <a:pt x="447" y="111"/>
                  </a:lnTo>
                  <a:lnTo>
                    <a:pt x="447" y="118"/>
                  </a:lnTo>
                  <a:lnTo>
                    <a:pt x="447" y="121"/>
                  </a:lnTo>
                  <a:lnTo>
                    <a:pt x="447" y="114"/>
                  </a:lnTo>
                  <a:lnTo>
                    <a:pt x="451" y="118"/>
                  </a:lnTo>
                  <a:lnTo>
                    <a:pt x="451" y="121"/>
                  </a:lnTo>
                  <a:lnTo>
                    <a:pt x="451" y="114"/>
                  </a:lnTo>
                  <a:lnTo>
                    <a:pt x="451" y="121"/>
                  </a:lnTo>
                  <a:lnTo>
                    <a:pt x="451" y="121"/>
                  </a:lnTo>
                  <a:lnTo>
                    <a:pt x="451" y="114"/>
                  </a:lnTo>
                  <a:lnTo>
                    <a:pt x="451" y="114"/>
                  </a:lnTo>
                  <a:lnTo>
                    <a:pt x="451" y="124"/>
                  </a:lnTo>
                  <a:lnTo>
                    <a:pt x="451" y="114"/>
                  </a:lnTo>
                  <a:lnTo>
                    <a:pt x="451" y="121"/>
                  </a:lnTo>
                  <a:lnTo>
                    <a:pt x="451" y="121"/>
                  </a:lnTo>
                  <a:lnTo>
                    <a:pt x="451" y="114"/>
                  </a:lnTo>
                  <a:lnTo>
                    <a:pt x="451" y="114"/>
                  </a:lnTo>
                  <a:lnTo>
                    <a:pt x="451" y="121"/>
                  </a:lnTo>
                  <a:lnTo>
                    <a:pt x="451" y="114"/>
                  </a:lnTo>
                  <a:lnTo>
                    <a:pt x="451" y="124"/>
                  </a:lnTo>
                  <a:lnTo>
                    <a:pt x="454" y="114"/>
                  </a:lnTo>
                  <a:lnTo>
                    <a:pt x="454" y="124"/>
                  </a:lnTo>
                  <a:lnTo>
                    <a:pt x="454" y="114"/>
                  </a:lnTo>
                  <a:lnTo>
                    <a:pt x="454" y="121"/>
                  </a:lnTo>
                  <a:lnTo>
                    <a:pt x="454" y="121"/>
                  </a:lnTo>
                  <a:lnTo>
                    <a:pt x="454" y="114"/>
                  </a:lnTo>
                  <a:lnTo>
                    <a:pt x="454" y="121"/>
                  </a:lnTo>
                  <a:lnTo>
                    <a:pt x="454" y="114"/>
                  </a:lnTo>
                  <a:lnTo>
                    <a:pt x="454" y="121"/>
                  </a:lnTo>
                  <a:lnTo>
                    <a:pt x="454" y="114"/>
                  </a:lnTo>
                  <a:lnTo>
                    <a:pt x="454" y="118"/>
                  </a:lnTo>
                  <a:lnTo>
                    <a:pt x="454" y="121"/>
                  </a:lnTo>
                  <a:lnTo>
                    <a:pt x="454" y="121"/>
                  </a:lnTo>
                  <a:lnTo>
                    <a:pt x="454" y="118"/>
                  </a:lnTo>
                  <a:lnTo>
                    <a:pt x="454" y="124"/>
                  </a:lnTo>
                  <a:lnTo>
                    <a:pt x="454" y="114"/>
                  </a:lnTo>
                  <a:lnTo>
                    <a:pt x="457" y="121"/>
                  </a:lnTo>
                  <a:lnTo>
                    <a:pt x="457" y="114"/>
                  </a:lnTo>
                  <a:lnTo>
                    <a:pt x="457" y="114"/>
                  </a:lnTo>
                  <a:lnTo>
                    <a:pt x="457" y="124"/>
                  </a:lnTo>
                  <a:lnTo>
                    <a:pt x="457" y="118"/>
                  </a:lnTo>
                  <a:lnTo>
                    <a:pt x="457" y="121"/>
                  </a:lnTo>
                  <a:lnTo>
                    <a:pt x="457" y="121"/>
                  </a:lnTo>
                  <a:lnTo>
                    <a:pt x="457" y="111"/>
                  </a:lnTo>
                  <a:lnTo>
                    <a:pt x="457" y="118"/>
                  </a:lnTo>
                  <a:lnTo>
                    <a:pt x="457" y="121"/>
                  </a:lnTo>
                  <a:lnTo>
                    <a:pt x="457" y="114"/>
                  </a:lnTo>
                  <a:lnTo>
                    <a:pt x="457" y="124"/>
                  </a:lnTo>
                  <a:lnTo>
                    <a:pt x="457" y="121"/>
                  </a:lnTo>
                  <a:lnTo>
                    <a:pt x="457" y="114"/>
                  </a:lnTo>
                  <a:lnTo>
                    <a:pt x="457" y="121"/>
                  </a:lnTo>
                  <a:lnTo>
                    <a:pt x="457" y="114"/>
                  </a:lnTo>
                  <a:lnTo>
                    <a:pt x="461" y="114"/>
                  </a:lnTo>
                  <a:lnTo>
                    <a:pt x="461" y="121"/>
                  </a:lnTo>
                  <a:lnTo>
                    <a:pt x="461" y="121"/>
                  </a:lnTo>
                  <a:lnTo>
                    <a:pt x="461" y="114"/>
                  </a:lnTo>
                  <a:lnTo>
                    <a:pt x="461" y="121"/>
                  </a:lnTo>
                  <a:lnTo>
                    <a:pt x="461" y="114"/>
                  </a:lnTo>
                  <a:lnTo>
                    <a:pt x="461" y="114"/>
                  </a:lnTo>
                  <a:lnTo>
                    <a:pt x="461" y="124"/>
                  </a:lnTo>
                  <a:lnTo>
                    <a:pt x="461" y="121"/>
                  </a:lnTo>
                  <a:lnTo>
                    <a:pt x="461" y="114"/>
                  </a:lnTo>
                  <a:lnTo>
                    <a:pt x="461" y="121"/>
                  </a:lnTo>
                  <a:lnTo>
                    <a:pt x="461" y="114"/>
                  </a:lnTo>
                  <a:lnTo>
                    <a:pt x="461" y="114"/>
                  </a:lnTo>
                  <a:lnTo>
                    <a:pt x="461" y="121"/>
                  </a:lnTo>
                  <a:lnTo>
                    <a:pt x="461" y="121"/>
                  </a:lnTo>
                  <a:lnTo>
                    <a:pt x="461" y="114"/>
                  </a:lnTo>
                  <a:lnTo>
                    <a:pt x="464" y="114"/>
                  </a:lnTo>
                  <a:lnTo>
                    <a:pt x="464" y="124"/>
                  </a:lnTo>
                  <a:lnTo>
                    <a:pt x="464" y="114"/>
                  </a:lnTo>
                  <a:lnTo>
                    <a:pt x="464" y="121"/>
                  </a:lnTo>
                  <a:lnTo>
                    <a:pt x="464" y="121"/>
                  </a:lnTo>
                  <a:lnTo>
                    <a:pt x="464" y="114"/>
                  </a:lnTo>
                  <a:lnTo>
                    <a:pt x="464" y="114"/>
                  </a:lnTo>
                  <a:lnTo>
                    <a:pt x="464" y="124"/>
                  </a:lnTo>
                  <a:lnTo>
                    <a:pt x="464" y="111"/>
                  </a:lnTo>
                  <a:lnTo>
                    <a:pt x="464" y="121"/>
                  </a:lnTo>
                  <a:lnTo>
                    <a:pt x="464" y="111"/>
                  </a:lnTo>
                  <a:lnTo>
                    <a:pt x="464" y="121"/>
                  </a:lnTo>
                  <a:lnTo>
                    <a:pt x="464" y="114"/>
                  </a:lnTo>
                  <a:lnTo>
                    <a:pt x="464" y="121"/>
                  </a:lnTo>
                  <a:lnTo>
                    <a:pt x="464" y="121"/>
                  </a:lnTo>
                  <a:lnTo>
                    <a:pt x="464" y="114"/>
                  </a:lnTo>
                  <a:lnTo>
                    <a:pt x="467" y="121"/>
                  </a:lnTo>
                  <a:lnTo>
                    <a:pt x="467" y="114"/>
                  </a:lnTo>
                  <a:lnTo>
                    <a:pt x="467" y="121"/>
                  </a:lnTo>
                  <a:lnTo>
                    <a:pt x="467" y="114"/>
                  </a:lnTo>
                  <a:lnTo>
                    <a:pt x="467" y="114"/>
                  </a:lnTo>
                  <a:lnTo>
                    <a:pt x="467" y="121"/>
                  </a:lnTo>
                  <a:lnTo>
                    <a:pt x="467" y="121"/>
                  </a:lnTo>
                  <a:lnTo>
                    <a:pt x="467" y="114"/>
                  </a:lnTo>
                  <a:lnTo>
                    <a:pt x="467" y="118"/>
                  </a:lnTo>
                  <a:lnTo>
                    <a:pt x="467" y="114"/>
                  </a:lnTo>
                  <a:lnTo>
                    <a:pt x="467" y="118"/>
                  </a:lnTo>
                  <a:lnTo>
                    <a:pt x="467" y="114"/>
                  </a:lnTo>
                  <a:lnTo>
                    <a:pt x="467" y="118"/>
                  </a:lnTo>
                  <a:lnTo>
                    <a:pt x="467" y="107"/>
                  </a:lnTo>
                  <a:lnTo>
                    <a:pt x="467" y="111"/>
                  </a:lnTo>
                  <a:lnTo>
                    <a:pt x="467" y="104"/>
                  </a:lnTo>
                  <a:lnTo>
                    <a:pt x="471" y="107"/>
                  </a:lnTo>
                  <a:lnTo>
                    <a:pt x="471" y="121"/>
                  </a:lnTo>
                  <a:lnTo>
                    <a:pt x="471" y="121"/>
                  </a:lnTo>
                  <a:lnTo>
                    <a:pt x="471" y="114"/>
                  </a:lnTo>
                  <a:lnTo>
                    <a:pt x="471" y="114"/>
                  </a:lnTo>
                  <a:lnTo>
                    <a:pt x="471" y="87"/>
                  </a:lnTo>
                  <a:lnTo>
                    <a:pt x="471" y="101"/>
                  </a:lnTo>
                  <a:lnTo>
                    <a:pt x="471" y="118"/>
                  </a:lnTo>
                  <a:lnTo>
                    <a:pt x="471" y="121"/>
                  </a:lnTo>
                  <a:lnTo>
                    <a:pt x="471" y="104"/>
                  </a:lnTo>
                  <a:lnTo>
                    <a:pt x="471" y="104"/>
                  </a:lnTo>
                  <a:lnTo>
                    <a:pt x="471" y="74"/>
                  </a:lnTo>
                  <a:lnTo>
                    <a:pt x="471" y="81"/>
                  </a:lnTo>
                  <a:lnTo>
                    <a:pt x="471" y="118"/>
                  </a:lnTo>
                  <a:lnTo>
                    <a:pt x="471" y="118"/>
                  </a:lnTo>
                  <a:lnTo>
                    <a:pt x="471" y="107"/>
                  </a:lnTo>
                  <a:lnTo>
                    <a:pt x="474" y="107"/>
                  </a:lnTo>
                  <a:lnTo>
                    <a:pt x="474" y="67"/>
                  </a:lnTo>
                  <a:lnTo>
                    <a:pt x="474" y="67"/>
                  </a:lnTo>
                  <a:lnTo>
                    <a:pt x="474" y="114"/>
                  </a:lnTo>
                  <a:lnTo>
                    <a:pt x="474" y="114"/>
                  </a:lnTo>
                  <a:lnTo>
                    <a:pt x="474" y="107"/>
                  </a:lnTo>
                  <a:lnTo>
                    <a:pt x="474" y="107"/>
                  </a:lnTo>
                  <a:lnTo>
                    <a:pt x="474" y="70"/>
                  </a:lnTo>
                  <a:lnTo>
                    <a:pt x="474" y="70"/>
                  </a:lnTo>
                  <a:lnTo>
                    <a:pt x="474" y="114"/>
                  </a:lnTo>
                  <a:lnTo>
                    <a:pt x="474" y="111"/>
                  </a:lnTo>
                  <a:lnTo>
                    <a:pt x="474" y="118"/>
                  </a:lnTo>
                  <a:lnTo>
                    <a:pt x="474" y="114"/>
                  </a:lnTo>
                  <a:lnTo>
                    <a:pt x="474" y="87"/>
                  </a:lnTo>
                  <a:lnTo>
                    <a:pt x="474" y="87"/>
                  </a:lnTo>
                  <a:lnTo>
                    <a:pt x="474" y="114"/>
                  </a:lnTo>
                  <a:lnTo>
                    <a:pt x="478" y="111"/>
                  </a:lnTo>
                  <a:lnTo>
                    <a:pt x="478" y="118"/>
                  </a:lnTo>
                  <a:lnTo>
                    <a:pt x="478" y="114"/>
                  </a:lnTo>
                  <a:lnTo>
                    <a:pt x="478" y="104"/>
                  </a:lnTo>
                  <a:lnTo>
                    <a:pt x="478" y="97"/>
                  </a:lnTo>
                  <a:lnTo>
                    <a:pt x="478" y="118"/>
                  </a:lnTo>
                  <a:lnTo>
                    <a:pt x="478" y="118"/>
                  </a:lnTo>
                  <a:lnTo>
                    <a:pt x="478" y="111"/>
                  </a:lnTo>
                  <a:lnTo>
                    <a:pt x="478" y="114"/>
                  </a:lnTo>
                  <a:lnTo>
                    <a:pt x="478" y="107"/>
                  </a:lnTo>
                  <a:lnTo>
                    <a:pt x="478" y="107"/>
                  </a:lnTo>
                  <a:lnTo>
                    <a:pt x="478" y="118"/>
                  </a:lnTo>
                  <a:lnTo>
                    <a:pt x="478" y="121"/>
                  </a:lnTo>
                  <a:lnTo>
                    <a:pt x="478" y="114"/>
                  </a:lnTo>
                  <a:lnTo>
                    <a:pt x="478" y="118"/>
                  </a:lnTo>
                  <a:lnTo>
                    <a:pt x="478" y="114"/>
                  </a:lnTo>
                  <a:lnTo>
                    <a:pt x="481" y="107"/>
                  </a:lnTo>
                  <a:lnTo>
                    <a:pt x="481" y="118"/>
                  </a:lnTo>
                  <a:lnTo>
                    <a:pt x="481" y="118"/>
                  </a:lnTo>
                  <a:lnTo>
                    <a:pt x="481" y="111"/>
                  </a:lnTo>
                  <a:lnTo>
                    <a:pt x="481" y="121"/>
                  </a:lnTo>
                  <a:lnTo>
                    <a:pt x="481" y="111"/>
                  </a:lnTo>
                  <a:lnTo>
                    <a:pt x="481" y="114"/>
                  </a:lnTo>
                  <a:lnTo>
                    <a:pt x="481" y="118"/>
                  </a:lnTo>
                  <a:lnTo>
                    <a:pt x="481" y="114"/>
                  </a:lnTo>
                  <a:lnTo>
                    <a:pt x="481" y="118"/>
                  </a:lnTo>
                  <a:lnTo>
                    <a:pt x="481" y="118"/>
                  </a:lnTo>
                  <a:lnTo>
                    <a:pt x="481" y="114"/>
                  </a:lnTo>
                  <a:lnTo>
                    <a:pt x="481" y="111"/>
                  </a:lnTo>
                  <a:lnTo>
                    <a:pt x="481" y="121"/>
                  </a:lnTo>
                  <a:lnTo>
                    <a:pt x="481" y="121"/>
                  </a:lnTo>
                  <a:lnTo>
                    <a:pt x="481" y="114"/>
                  </a:lnTo>
                  <a:lnTo>
                    <a:pt x="484" y="121"/>
                  </a:lnTo>
                  <a:lnTo>
                    <a:pt x="484" y="111"/>
                  </a:lnTo>
                  <a:lnTo>
                    <a:pt x="484" y="121"/>
                  </a:lnTo>
                  <a:lnTo>
                    <a:pt x="484" y="114"/>
                  </a:lnTo>
                  <a:lnTo>
                    <a:pt x="484" y="121"/>
                  </a:lnTo>
                  <a:lnTo>
                    <a:pt x="484" y="114"/>
                  </a:lnTo>
                  <a:lnTo>
                    <a:pt x="484" y="121"/>
                  </a:lnTo>
                  <a:lnTo>
                    <a:pt x="484" y="114"/>
                  </a:lnTo>
                  <a:lnTo>
                    <a:pt x="484" y="121"/>
                  </a:lnTo>
                  <a:lnTo>
                    <a:pt x="484" y="114"/>
                  </a:lnTo>
                  <a:lnTo>
                    <a:pt x="484" y="111"/>
                  </a:lnTo>
                  <a:lnTo>
                    <a:pt x="484" y="121"/>
                  </a:lnTo>
                  <a:lnTo>
                    <a:pt x="484" y="121"/>
                  </a:lnTo>
                  <a:lnTo>
                    <a:pt x="484" y="114"/>
                  </a:lnTo>
                  <a:lnTo>
                    <a:pt x="484" y="114"/>
                  </a:lnTo>
                  <a:lnTo>
                    <a:pt x="484" y="121"/>
                  </a:lnTo>
                  <a:lnTo>
                    <a:pt x="488" y="114"/>
                  </a:lnTo>
                  <a:lnTo>
                    <a:pt x="488" y="118"/>
                  </a:lnTo>
                  <a:lnTo>
                    <a:pt x="488" y="121"/>
                  </a:lnTo>
                  <a:lnTo>
                    <a:pt x="488" y="114"/>
                  </a:lnTo>
                  <a:lnTo>
                    <a:pt x="488" y="118"/>
                  </a:lnTo>
                  <a:lnTo>
                    <a:pt x="488" y="111"/>
                  </a:lnTo>
                  <a:lnTo>
                    <a:pt x="488" y="111"/>
                  </a:lnTo>
                  <a:lnTo>
                    <a:pt x="488" y="124"/>
                  </a:lnTo>
                  <a:lnTo>
                    <a:pt x="488" y="124"/>
                  </a:lnTo>
                  <a:lnTo>
                    <a:pt x="488" y="114"/>
                  </a:lnTo>
                  <a:lnTo>
                    <a:pt x="488" y="121"/>
                  </a:lnTo>
                  <a:lnTo>
                    <a:pt x="488" y="114"/>
                  </a:lnTo>
                  <a:lnTo>
                    <a:pt x="488" y="114"/>
                  </a:lnTo>
                  <a:lnTo>
                    <a:pt x="488" y="121"/>
                  </a:lnTo>
                  <a:lnTo>
                    <a:pt x="488" y="114"/>
                  </a:lnTo>
                  <a:lnTo>
                    <a:pt x="488" y="121"/>
                  </a:lnTo>
                  <a:lnTo>
                    <a:pt x="491" y="121"/>
                  </a:lnTo>
                  <a:lnTo>
                    <a:pt x="491" y="114"/>
                  </a:lnTo>
                  <a:lnTo>
                    <a:pt x="491" y="114"/>
                  </a:lnTo>
                  <a:lnTo>
                    <a:pt x="491" y="121"/>
                  </a:lnTo>
                  <a:lnTo>
                    <a:pt x="491" y="121"/>
                  </a:lnTo>
                  <a:lnTo>
                    <a:pt x="491" y="114"/>
                  </a:lnTo>
                  <a:lnTo>
                    <a:pt x="491" y="118"/>
                  </a:lnTo>
                  <a:lnTo>
                    <a:pt x="491" y="114"/>
                  </a:lnTo>
                  <a:lnTo>
                    <a:pt x="491" y="114"/>
                  </a:lnTo>
                  <a:lnTo>
                    <a:pt x="491" y="121"/>
                  </a:lnTo>
                  <a:lnTo>
                    <a:pt x="491" y="121"/>
                  </a:lnTo>
                  <a:lnTo>
                    <a:pt x="491" y="111"/>
                  </a:lnTo>
                  <a:lnTo>
                    <a:pt x="491" y="121"/>
                  </a:lnTo>
                  <a:lnTo>
                    <a:pt x="491" y="107"/>
                  </a:lnTo>
                  <a:lnTo>
                    <a:pt x="491" y="118"/>
                  </a:lnTo>
                  <a:lnTo>
                    <a:pt x="491" y="114"/>
                  </a:lnTo>
                  <a:lnTo>
                    <a:pt x="494" y="114"/>
                  </a:lnTo>
                  <a:lnTo>
                    <a:pt x="494" y="118"/>
                  </a:lnTo>
                  <a:lnTo>
                    <a:pt x="494" y="121"/>
                  </a:lnTo>
                  <a:lnTo>
                    <a:pt x="494" y="114"/>
                  </a:lnTo>
                  <a:lnTo>
                    <a:pt x="494" y="121"/>
                  </a:lnTo>
                  <a:lnTo>
                    <a:pt x="494" y="111"/>
                  </a:lnTo>
                  <a:lnTo>
                    <a:pt x="494" y="111"/>
                  </a:lnTo>
                  <a:lnTo>
                    <a:pt x="494" y="121"/>
                  </a:lnTo>
                  <a:lnTo>
                    <a:pt x="494" y="114"/>
                  </a:lnTo>
                  <a:lnTo>
                    <a:pt x="494" y="121"/>
                  </a:lnTo>
                  <a:lnTo>
                    <a:pt x="494" y="111"/>
                  </a:lnTo>
                  <a:lnTo>
                    <a:pt x="494" y="121"/>
                  </a:lnTo>
                  <a:lnTo>
                    <a:pt x="494" y="121"/>
                  </a:lnTo>
                  <a:lnTo>
                    <a:pt x="494" y="114"/>
                  </a:lnTo>
                  <a:lnTo>
                    <a:pt x="494" y="121"/>
                  </a:lnTo>
                  <a:lnTo>
                    <a:pt x="494" y="114"/>
                  </a:lnTo>
                  <a:lnTo>
                    <a:pt x="498" y="114"/>
                  </a:lnTo>
                  <a:lnTo>
                    <a:pt x="498" y="121"/>
                  </a:lnTo>
                  <a:lnTo>
                    <a:pt x="498" y="121"/>
                  </a:lnTo>
                  <a:lnTo>
                    <a:pt x="498" y="114"/>
                  </a:lnTo>
                  <a:lnTo>
                    <a:pt x="498" y="121"/>
                  </a:lnTo>
                  <a:lnTo>
                    <a:pt x="498" y="114"/>
                  </a:lnTo>
                  <a:lnTo>
                    <a:pt x="498" y="114"/>
                  </a:lnTo>
                  <a:lnTo>
                    <a:pt x="498" y="121"/>
                  </a:lnTo>
                  <a:lnTo>
                    <a:pt x="498" y="121"/>
                  </a:lnTo>
                  <a:lnTo>
                    <a:pt x="498" y="111"/>
                  </a:lnTo>
                  <a:lnTo>
                    <a:pt x="498" y="111"/>
                  </a:lnTo>
                  <a:lnTo>
                    <a:pt x="498" y="121"/>
                  </a:lnTo>
                  <a:lnTo>
                    <a:pt x="498" y="114"/>
                  </a:lnTo>
                  <a:lnTo>
                    <a:pt x="498" y="121"/>
                  </a:lnTo>
                  <a:lnTo>
                    <a:pt x="498" y="121"/>
                  </a:lnTo>
                  <a:lnTo>
                    <a:pt x="498" y="114"/>
                  </a:lnTo>
                  <a:lnTo>
                    <a:pt x="501" y="111"/>
                  </a:lnTo>
                  <a:lnTo>
                    <a:pt x="501" y="121"/>
                  </a:lnTo>
                  <a:lnTo>
                    <a:pt x="501" y="114"/>
                  </a:lnTo>
                  <a:lnTo>
                    <a:pt x="501" y="121"/>
                  </a:lnTo>
                  <a:lnTo>
                    <a:pt x="501" y="121"/>
                  </a:lnTo>
                  <a:lnTo>
                    <a:pt x="501" y="114"/>
                  </a:lnTo>
                  <a:lnTo>
                    <a:pt x="501" y="111"/>
                  </a:lnTo>
                  <a:lnTo>
                    <a:pt x="501" y="118"/>
                  </a:lnTo>
                  <a:lnTo>
                    <a:pt x="501" y="121"/>
                  </a:lnTo>
                  <a:lnTo>
                    <a:pt x="501" y="114"/>
                  </a:lnTo>
                  <a:lnTo>
                    <a:pt x="501" y="118"/>
                  </a:lnTo>
                  <a:lnTo>
                    <a:pt x="501" y="111"/>
                  </a:lnTo>
                  <a:lnTo>
                    <a:pt x="501" y="111"/>
                  </a:lnTo>
                  <a:lnTo>
                    <a:pt x="501" y="118"/>
                  </a:lnTo>
                  <a:lnTo>
                    <a:pt x="501" y="114"/>
                  </a:lnTo>
                  <a:lnTo>
                    <a:pt x="501" y="121"/>
                  </a:lnTo>
                  <a:lnTo>
                    <a:pt x="504" y="118"/>
                  </a:lnTo>
                  <a:lnTo>
                    <a:pt x="504" y="121"/>
                  </a:lnTo>
                  <a:lnTo>
                    <a:pt x="504" y="121"/>
                  </a:lnTo>
                  <a:lnTo>
                    <a:pt x="504" y="114"/>
                  </a:lnTo>
                  <a:lnTo>
                    <a:pt x="504" y="124"/>
                  </a:lnTo>
                  <a:lnTo>
                    <a:pt x="504" y="111"/>
                  </a:lnTo>
                  <a:lnTo>
                    <a:pt x="504" y="111"/>
                  </a:lnTo>
                  <a:lnTo>
                    <a:pt x="504" y="118"/>
                  </a:lnTo>
                  <a:lnTo>
                    <a:pt x="504" y="114"/>
                  </a:lnTo>
                  <a:lnTo>
                    <a:pt x="504" y="121"/>
                  </a:lnTo>
                  <a:lnTo>
                    <a:pt x="504" y="114"/>
                  </a:lnTo>
                  <a:lnTo>
                    <a:pt x="504" y="121"/>
                  </a:lnTo>
                  <a:lnTo>
                    <a:pt x="504" y="121"/>
                  </a:lnTo>
                  <a:lnTo>
                    <a:pt x="504" y="111"/>
                  </a:lnTo>
                  <a:lnTo>
                    <a:pt x="504" y="111"/>
                  </a:lnTo>
                  <a:lnTo>
                    <a:pt x="504" y="121"/>
                  </a:lnTo>
                  <a:lnTo>
                    <a:pt x="508" y="111"/>
                  </a:lnTo>
                  <a:lnTo>
                    <a:pt x="508" y="121"/>
                  </a:lnTo>
                  <a:lnTo>
                    <a:pt x="508" y="118"/>
                  </a:lnTo>
                  <a:lnTo>
                    <a:pt x="508" y="111"/>
                  </a:lnTo>
                  <a:lnTo>
                    <a:pt x="508" y="114"/>
                  </a:lnTo>
                  <a:lnTo>
                    <a:pt x="508" y="118"/>
                  </a:lnTo>
                  <a:lnTo>
                    <a:pt x="508" y="121"/>
                  </a:lnTo>
                  <a:lnTo>
                    <a:pt x="508" y="111"/>
                  </a:lnTo>
                  <a:lnTo>
                    <a:pt x="508" y="118"/>
                  </a:lnTo>
                  <a:lnTo>
                    <a:pt x="508" y="114"/>
                  </a:lnTo>
                  <a:lnTo>
                    <a:pt x="508" y="114"/>
                  </a:lnTo>
                  <a:lnTo>
                    <a:pt x="508" y="121"/>
                  </a:lnTo>
                  <a:lnTo>
                    <a:pt x="508" y="118"/>
                  </a:lnTo>
                  <a:lnTo>
                    <a:pt x="508" y="114"/>
                  </a:lnTo>
                  <a:lnTo>
                    <a:pt x="508" y="111"/>
                  </a:lnTo>
                  <a:lnTo>
                    <a:pt x="508" y="121"/>
                  </a:lnTo>
                  <a:lnTo>
                    <a:pt x="511" y="121"/>
                  </a:lnTo>
                  <a:lnTo>
                    <a:pt x="511" y="114"/>
                  </a:lnTo>
                  <a:lnTo>
                    <a:pt x="511" y="114"/>
                  </a:lnTo>
                  <a:lnTo>
                    <a:pt x="511" y="118"/>
                  </a:lnTo>
                  <a:lnTo>
                    <a:pt x="511" y="118"/>
                  </a:lnTo>
                  <a:lnTo>
                    <a:pt x="511" y="114"/>
                  </a:lnTo>
                  <a:lnTo>
                    <a:pt x="511" y="114"/>
                  </a:lnTo>
                  <a:lnTo>
                    <a:pt x="511" y="121"/>
                  </a:lnTo>
                  <a:lnTo>
                    <a:pt x="511" y="118"/>
                  </a:lnTo>
                  <a:lnTo>
                    <a:pt x="511" y="114"/>
                  </a:lnTo>
                  <a:lnTo>
                    <a:pt x="511" y="114"/>
                  </a:lnTo>
                  <a:lnTo>
                    <a:pt x="511" y="118"/>
                  </a:lnTo>
                  <a:lnTo>
                    <a:pt x="511" y="114"/>
                  </a:lnTo>
                  <a:lnTo>
                    <a:pt x="511" y="121"/>
                  </a:lnTo>
                  <a:lnTo>
                    <a:pt x="511" y="111"/>
                  </a:lnTo>
                  <a:lnTo>
                    <a:pt x="511" y="121"/>
                  </a:lnTo>
                  <a:lnTo>
                    <a:pt x="515" y="114"/>
                  </a:lnTo>
                  <a:lnTo>
                    <a:pt x="515" y="121"/>
                  </a:lnTo>
                  <a:lnTo>
                    <a:pt x="515" y="121"/>
                  </a:lnTo>
                  <a:lnTo>
                    <a:pt x="515" y="111"/>
                  </a:lnTo>
                  <a:lnTo>
                    <a:pt x="515" y="121"/>
                  </a:lnTo>
                  <a:lnTo>
                    <a:pt x="515" y="114"/>
                  </a:lnTo>
                  <a:lnTo>
                    <a:pt x="515" y="118"/>
                  </a:lnTo>
                  <a:lnTo>
                    <a:pt x="515" y="111"/>
                  </a:lnTo>
                  <a:lnTo>
                    <a:pt x="515" y="111"/>
                  </a:lnTo>
                  <a:lnTo>
                    <a:pt x="515" y="121"/>
                  </a:lnTo>
                  <a:lnTo>
                    <a:pt x="515" y="114"/>
                  </a:lnTo>
                  <a:lnTo>
                    <a:pt x="515" y="121"/>
                  </a:lnTo>
                  <a:lnTo>
                    <a:pt x="515" y="118"/>
                  </a:lnTo>
                  <a:lnTo>
                    <a:pt x="515" y="111"/>
                  </a:lnTo>
                  <a:lnTo>
                    <a:pt x="515" y="121"/>
                  </a:lnTo>
                  <a:lnTo>
                    <a:pt x="515" y="114"/>
                  </a:lnTo>
                  <a:lnTo>
                    <a:pt x="518" y="121"/>
                  </a:lnTo>
                  <a:lnTo>
                    <a:pt x="518" y="114"/>
                  </a:lnTo>
                  <a:lnTo>
                    <a:pt x="518" y="111"/>
                  </a:lnTo>
                  <a:lnTo>
                    <a:pt x="518" y="118"/>
                  </a:lnTo>
                  <a:lnTo>
                    <a:pt x="518" y="118"/>
                  </a:lnTo>
                  <a:lnTo>
                    <a:pt x="518" y="111"/>
                  </a:lnTo>
                  <a:lnTo>
                    <a:pt x="518" y="114"/>
                  </a:lnTo>
                  <a:lnTo>
                    <a:pt x="518" y="118"/>
                  </a:lnTo>
                  <a:lnTo>
                    <a:pt x="518" y="111"/>
                  </a:lnTo>
                  <a:lnTo>
                    <a:pt x="518" y="118"/>
                  </a:lnTo>
                  <a:lnTo>
                    <a:pt x="518" y="114"/>
                  </a:lnTo>
                  <a:lnTo>
                    <a:pt x="518" y="118"/>
                  </a:lnTo>
                  <a:lnTo>
                    <a:pt x="518" y="114"/>
                  </a:lnTo>
                  <a:lnTo>
                    <a:pt x="518" y="121"/>
                  </a:lnTo>
                  <a:lnTo>
                    <a:pt x="518" y="111"/>
                  </a:lnTo>
                  <a:lnTo>
                    <a:pt x="518" y="121"/>
                  </a:lnTo>
                  <a:lnTo>
                    <a:pt x="521" y="114"/>
                  </a:lnTo>
                  <a:lnTo>
                    <a:pt x="521" y="121"/>
                  </a:lnTo>
                  <a:lnTo>
                    <a:pt x="521" y="121"/>
                  </a:lnTo>
                  <a:lnTo>
                    <a:pt x="521" y="114"/>
                  </a:lnTo>
                  <a:lnTo>
                    <a:pt x="521" y="111"/>
                  </a:lnTo>
                  <a:lnTo>
                    <a:pt x="521" y="121"/>
                  </a:lnTo>
                  <a:lnTo>
                    <a:pt x="521" y="121"/>
                  </a:lnTo>
                  <a:lnTo>
                    <a:pt x="521" y="114"/>
                  </a:lnTo>
                  <a:lnTo>
                    <a:pt x="521" y="114"/>
                  </a:lnTo>
                  <a:lnTo>
                    <a:pt x="521" y="121"/>
                  </a:lnTo>
                  <a:lnTo>
                    <a:pt x="521" y="121"/>
                  </a:lnTo>
                  <a:lnTo>
                    <a:pt x="521" y="114"/>
                  </a:lnTo>
                  <a:lnTo>
                    <a:pt x="521" y="118"/>
                  </a:lnTo>
                  <a:lnTo>
                    <a:pt x="521" y="107"/>
                  </a:lnTo>
                  <a:lnTo>
                    <a:pt x="521" y="107"/>
                  </a:lnTo>
                  <a:lnTo>
                    <a:pt x="521" y="121"/>
                  </a:lnTo>
                  <a:lnTo>
                    <a:pt x="525" y="121"/>
                  </a:lnTo>
                  <a:lnTo>
                    <a:pt x="525" y="114"/>
                  </a:lnTo>
                  <a:lnTo>
                    <a:pt x="525" y="121"/>
                  </a:lnTo>
                  <a:lnTo>
                    <a:pt x="525" y="114"/>
                  </a:lnTo>
                  <a:lnTo>
                    <a:pt x="525" y="121"/>
                  </a:lnTo>
                  <a:lnTo>
                    <a:pt x="525" y="114"/>
                  </a:lnTo>
                  <a:lnTo>
                    <a:pt x="525" y="121"/>
                  </a:lnTo>
                  <a:lnTo>
                    <a:pt x="525" y="114"/>
                  </a:lnTo>
                  <a:lnTo>
                    <a:pt x="525" y="114"/>
                  </a:lnTo>
                  <a:lnTo>
                    <a:pt x="525" y="118"/>
                  </a:lnTo>
                  <a:lnTo>
                    <a:pt x="525" y="121"/>
                  </a:lnTo>
                  <a:lnTo>
                    <a:pt x="525" y="114"/>
                  </a:lnTo>
                  <a:lnTo>
                    <a:pt x="525" y="121"/>
                  </a:lnTo>
                  <a:lnTo>
                    <a:pt x="525" y="114"/>
                  </a:lnTo>
                  <a:lnTo>
                    <a:pt x="525" y="114"/>
                  </a:lnTo>
                  <a:lnTo>
                    <a:pt x="525" y="121"/>
                  </a:lnTo>
                  <a:lnTo>
                    <a:pt x="528" y="114"/>
                  </a:lnTo>
                  <a:lnTo>
                    <a:pt x="528" y="121"/>
                  </a:lnTo>
                  <a:lnTo>
                    <a:pt x="528" y="118"/>
                  </a:lnTo>
                  <a:lnTo>
                    <a:pt x="528" y="114"/>
                  </a:lnTo>
                  <a:lnTo>
                    <a:pt x="528" y="121"/>
                  </a:lnTo>
                  <a:lnTo>
                    <a:pt x="528" y="111"/>
                  </a:lnTo>
                  <a:lnTo>
                    <a:pt x="528" y="111"/>
                  </a:lnTo>
                  <a:lnTo>
                    <a:pt x="528" y="118"/>
                  </a:lnTo>
                  <a:lnTo>
                    <a:pt x="528" y="111"/>
                  </a:lnTo>
                  <a:lnTo>
                    <a:pt x="528" y="118"/>
                  </a:lnTo>
                  <a:lnTo>
                    <a:pt x="528" y="114"/>
                  </a:lnTo>
                  <a:lnTo>
                    <a:pt x="528" y="118"/>
                  </a:lnTo>
                  <a:lnTo>
                    <a:pt x="528" y="114"/>
                  </a:lnTo>
                  <a:lnTo>
                    <a:pt x="528" y="118"/>
                  </a:lnTo>
                  <a:lnTo>
                    <a:pt x="528" y="114"/>
                  </a:lnTo>
                  <a:lnTo>
                    <a:pt x="528" y="121"/>
                  </a:lnTo>
                  <a:lnTo>
                    <a:pt x="531" y="121"/>
                  </a:lnTo>
                  <a:lnTo>
                    <a:pt x="531" y="114"/>
                  </a:lnTo>
                  <a:lnTo>
                    <a:pt x="531" y="114"/>
                  </a:lnTo>
                  <a:lnTo>
                    <a:pt x="531" y="121"/>
                  </a:lnTo>
                  <a:lnTo>
                    <a:pt x="531" y="118"/>
                  </a:lnTo>
                  <a:lnTo>
                    <a:pt x="531" y="114"/>
                  </a:lnTo>
                  <a:lnTo>
                    <a:pt x="531" y="114"/>
                  </a:lnTo>
                  <a:lnTo>
                    <a:pt x="531" y="121"/>
                  </a:lnTo>
                  <a:lnTo>
                    <a:pt x="531" y="121"/>
                  </a:lnTo>
                  <a:lnTo>
                    <a:pt x="531" y="114"/>
                  </a:lnTo>
                  <a:lnTo>
                    <a:pt x="531" y="118"/>
                  </a:lnTo>
                  <a:lnTo>
                    <a:pt x="531" y="111"/>
                  </a:lnTo>
                  <a:lnTo>
                    <a:pt x="531" y="124"/>
                  </a:lnTo>
                  <a:lnTo>
                    <a:pt x="531" y="114"/>
                  </a:lnTo>
                  <a:lnTo>
                    <a:pt x="535" y="111"/>
                  </a:lnTo>
                  <a:lnTo>
                    <a:pt x="535" y="121"/>
                  </a:lnTo>
                  <a:lnTo>
                    <a:pt x="535" y="121"/>
                  </a:lnTo>
                  <a:lnTo>
                    <a:pt x="535" y="114"/>
                  </a:lnTo>
                  <a:lnTo>
                    <a:pt x="535" y="111"/>
                  </a:lnTo>
                  <a:lnTo>
                    <a:pt x="535" y="118"/>
                  </a:lnTo>
                  <a:lnTo>
                    <a:pt x="535" y="114"/>
                  </a:lnTo>
                  <a:lnTo>
                    <a:pt x="535" y="118"/>
                  </a:lnTo>
                  <a:lnTo>
                    <a:pt x="535" y="121"/>
                  </a:lnTo>
                  <a:lnTo>
                    <a:pt x="535" y="114"/>
                  </a:lnTo>
                  <a:lnTo>
                    <a:pt x="535" y="114"/>
                  </a:lnTo>
                  <a:lnTo>
                    <a:pt x="535" y="121"/>
                  </a:lnTo>
                  <a:lnTo>
                    <a:pt x="535" y="114"/>
                  </a:lnTo>
                  <a:lnTo>
                    <a:pt x="535" y="121"/>
                  </a:lnTo>
                  <a:lnTo>
                    <a:pt x="535" y="118"/>
                  </a:lnTo>
                  <a:lnTo>
                    <a:pt x="535" y="114"/>
                  </a:lnTo>
                  <a:lnTo>
                    <a:pt x="538" y="121"/>
                  </a:lnTo>
                  <a:lnTo>
                    <a:pt x="538" y="114"/>
                  </a:lnTo>
                  <a:lnTo>
                    <a:pt x="538" y="121"/>
                  </a:lnTo>
                  <a:lnTo>
                    <a:pt x="538" y="114"/>
                  </a:lnTo>
                  <a:lnTo>
                    <a:pt x="538" y="118"/>
                  </a:lnTo>
                  <a:lnTo>
                    <a:pt x="538" y="114"/>
                  </a:lnTo>
                  <a:lnTo>
                    <a:pt x="538" y="114"/>
                  </a:lnTo>
                  <a:lnTo>
                    <a:pt x="538" y="121"/>
                  </a:lnTo>
                  <a:lnTo>
                    <a:pt x="538" y="114"/>
                  </a:lnTo>
                  <a:lnTo>
                    <a:pt x="538" y="121"/>
                  </a:lnTo>
                  <a:lnTo>
                    <a:pt x="538" y="114"/>
                  </a:lnTo>
                  <a:lnTo>
                    <a:pt x="538" y="121"/>
                  </a:lnTo>
                  <a:lnTo>
                    <a:pt x="538" y="121"/>
                  </a:lnTo>
                  <a:lnTo>
                    <a:pt x="538" y="111"/>
                  </a:lnTo>
                  <a:lnTo>
                    <a:pt x="538" y="111"/>
                  </a:lnTo>
                  <a:lnTo>
                    <a:pt x="538" y="118"/>
                  </a:lnTo>
                  <a:lnTo>
                    <a:pt x="541" y="121"/>
                  </a:lnTo>
                  <a:lnTo>
                    <a:pt x="541" y="114"/>
                  </a:lnTo>
                  <a:lnTo>
                    <a:pt x="541" y="114"/>
                  </a:lnTo>
                  <a:lnTo>
                    <a:pt x="541" y="121"/>
                  </a:lnTo>
                  <a:lnTo>
                    <a:pt x="541" y="121"/>
                  </a:lnTo>
                  <a:lnTo>
                    <a:pt x="541" y="114"/>
                  </a:lnTo>
                  <a:lnTo>
                    <a:pt x="541" y="121"/>
                  </a:lnTo>
                  <a:lnTo>
                    <a:pt x="541" y="114"/>
                  </a:lnTo>
                  <a:lnTo>
                    <a:pt x="541" y="121"/>
                  </a:lnTo>
                  <a:lnTo>
                    <a:pt x="541" y="111"/>
                  </a:lnTo>
                  <a:lnTo>
                    <a:pt x="541" y="114"/>
                  </a:lnTo>
                  <a:lnTo>
                    <a:pt x="541" y="118"/>
                  </a:lnTo>
                  <a:lnTo>
                    <a:pt x="541" y="124"/>
                  </a:lnTo>
                  <a:lnTo>
                    <a:pt x="541" y="114"/>
                  </a:lnTo>
                  <a:lnTo>
                    <a:pt x="541" y="114"/>
                  </a:lnTo>
                  <a:lnTo>
                    <a:pt x="541" y="118"/>
                  </a:lnTo>
                  <a:lnTo>
                    <a:pt x="545" y="114"/>
                  </a:lnTo>
                  <a:lnTo>
                    <a:pt x="545" y="121"/>
                  </a:lnTo>
                  <a:lnTo>
                    <a:pt x="545" y="114"/>
                  </a:lnTo>
                  <a:lnTo>
                    <a:pt x="545" y="121"/>
                  </a:lnTo>
                  <a:lnTo>
                    <a:pt x="545" y="121"/>
                  </a:lnTo>
                  <a:lnTo>
                    <a:pt x="545" y="114"/>
                  </a:lnTo>
                  <a:lnTo>
                    <a:pt x="545" y="121"/>
                  </a:lnTo>
                  <a:lnTo>
                    <a:pt x="545" y="114"/>
                  </a:lnTo>
                  <a:lnTo>
                    <a:pt x="545" y="121"/>
                  </a:lnTo>
                  <a:lnTo>
                    <a:pt x="545" y="114"/>
                  </a:lnTo>
                  <a:lnTo>
                    <a:pt x="545" y="121"/>
                  </a:lnTo>
                  <a:lnTo>
                    <a:pt x="545" y="114"/>
                  </a:lnTo>
                  <a:lnTo>
                    <a:pt x="545" y="114"/>
                  </a:lnTo>
                  <a:lnTo>
                    <a:pt x="545" y="121"/>
                  </a:lnTo>
                  <a:lnTo>
                    <a:pt x="545" y="121"/>
                  </a:lnTo>
                  <a:lnTo>
                    <a:pt x="545" y="114"/>
                  </a:lnTo>
                  <a:lnTo>
                    <a:pt x="548" y="121"/>
                  </a:lnTo>
                  <a:lnTo>
                    <a:pt x="548" y="114"/>
                  </a:lnTo>
                  <a:lnTo>
                    <a:pt x="548" y="114"/>
                  </a:lnTo>
                  <a:lnTo>
                    <a:pt x="548" y="121"/>
                  </a:lnTo>
                  <a:lnTo>
                    <a:pt x="548" y="121"/>
                  </a:lnTo>
                  <a:lnTo>
                    <a:pt x="548" y="114"/>
                  </a:lnTo>
                  <a:lnTo>
                    <a:pt x="548" y="118"/>
                  </a:lnTo>
                  <a:lnTo>
                    <a:pt x="548" y="111"/>
                  </a:lnTo>
                  <a:lnTo>
                    <a:pt x="548" y="111"/>
                  </a:lnTo>
                  <a:lnTo>
                    <a:pt x="548" y="118"/>
                  </a:lnTo>
                  <a:lnTo>
                    <a:pt x="548" y="114"/>
                  </a:lnTo>
                  <a:lnTo>
                    <a:pt x="548" y="121"/>
                  </a:lnTo>
                  <a:lnTo>
                    <a:pt x="548" y="118"/>
                  </a:lnTo>
                  <a:lnTo>
                    <a:pt x="548" y="114"/>
                  </a:lnTo>
                  <a:lnTo>
                    <a:pt x="548" y="118"/>
                  </a:lnTo>
                  <a:lnTo>
                    <a:pt x="548" y="114"/>
                  </a:lnTo>
                  <a:lnTo>
                    <a:pt x="552" y="114"/>
                  </a:lnTo>
                  <a:lnTo>
                    <a:pt x="552" y="124"/>
                  </a:lnTo>
                  <a:lnTo>
                    <a:pt x="552" y="121"/>
                  </a:lnTo>
                  <a:lnTo>
                    <a:pt x="552" y="111"/>
                  </a:lnTo>
                  <a:lnTo>
                    <a:pt x="552" y="121"/>
                  </a:lnTo>
                  <a:lnTo>
                    <a:pt x="552" y="114"/>
                  </a:lnTo>
                  <a:lnTo>
                    <a:pt x="552" y="121"/>
                  </a:lnTo>
                  <a:lnTo>
                    <a:pt x="552" y="111"/>
                  </a:lnTo>
                  <a:lnTo>
                    <a:pt x="552" y="111"/>
                  </a:lnTo>
                  <a:lnTo>
                    <a:pt x="552" y="121"/>
                  </a:lnTo>
                  <a:lnTo>
                    <a:pt x="552" y="114"/>
                  </a:lnTo>
                  <a:lnTo>
                    <a:pt x="552" y="121"/>
                  </a:lnTo>
                  <a:lnTo>
                    <a:pt x="552" y="114"/>
                  </a:lnTo>
                  <a:lnTo>
                    <a:pt x="552" y="121"/>
                  </a:lnTo>
                  <a:lnTo>
                    <a:pt x="552" y="121"/>
                  </a:lnTo>
                  <a:lnTo>
                    <a:pt x="552" y="114"/>
                  </a:lnTo>
                  <a:lnTo>
                    <a:pt x="555" y="124"/>
                  </a:lnTo>
                  <a:lnTo>
                    <a:pt x="555" y="114"/>
                  </a:lnTo>
                  <a:lnTo>
                    <a:pt x="555" y="121"/>
                  </a:lnTo>
                  <a:lnTo>
                    <a:pt x="555" y="114"/>
                  </a:lnTo>
                  <a:lnTo>
                    <a:pt x="555" y="111"/>
                  </a:lnTo>
                  <a:lnTo>
                    <a:pt x="555" y="124"/>
                  </a:lnTo>
                  <a:lnTo>
                    <a:pt x="555" y="121"/>
                  </a:lnTo>
                  <a:lnTo>
                    <a:pt x="555" y="114"/>
                  </a:lnTo>
                  <a:lnTo>
                    <a:pt x="555" y="114"/>
                  </a:lnTo>
                  <a:lnTo>
                    <a:pt x="555" y="118"/>
                  </a:lnTo>
                  <a:lnTo>
                    <a:pt x="555" y="114"/>
                  </a:lnTo>
                  <a:lnTo>
                    <a:pt x="555" y="121"/>
                  </a:lnTo>
                  <a:lnTo>
                    <a:pt x="555" y="114"/>
                  </a:lnTo>
                  <a:lnTo>
                    <a:pt x="555" y="121"/>
                  </a:lnTo>
                  <a:lnTo>
                    <a:pt x="555" y="121"/>
                  </a:lnTo>
                  <a:lnTo>
                    <a:pt x="555" y="111"/>
                  </a:lnTo>
                  <a:lnTo>
                    <a:pt x="558" y="118"/>
                  </a:lnTo>
                  <a:lnTo>
                    <a:pt x="558" y="114"/>
                  </a:lnTo>
                  <a:lnTo>
                    <a:pt x="558" y="114"/>
                  </a:lnTo>
                  <a:lnTo>
                    <a:pt x="558" y="118"/>
                  </a:lnTo>
                  <a:lnTo>
                    <a:pt x="558" y="118"/>
                  </a:lnTo>
                  <a:lnTo>
                    <a:pt x="558" y="121"/>
                  </a:lnTo>
                  <a:lnTo>
                    <a:pt x="558" y="121"/>
                  </a:lnTo>
                  <a:lnTo>
                    <a:pt x="558" y="111"/>
                  </a:lnTo>
                  <a:lnTo>
                    <a:pt x="558" y="111"/>
                  </a:lnTo>
                  <a:lnTo>
                    <a:pt x="558" y="121"/>
                  </a:lnTo>
                  <a:lnTo>
                    <a:pt x="558" y="114"/>
                  </a:lnTo>
                  <a:lnTo>
                    <a:pt x="558" y="121"/>
                  </a:lnTo>
                  <a:lnTo>
                    <a:pt x="558" y="114"/>
                  </a:lnTo>
                  <a:lnTo>
                    <a:pt x="558" y="118"/>
                  </a:lnTo>
                  <a:lnTo>
                    <a:pt x="558" y="118"/>
                  </a:lnTo>
                  <a:lnTo>
                    <a:pt x="558" y="114"/>
                  </a:lnTo>
                  <a:lnTo>
                    <a:pt x="562" y="114"/>
                  </a:lnTo>
                  <a:lnTo>
                    <a:pt x="562" y="121"/>
                  </a:lnTo>
                  <a:lnTo>
                    <a:pt x="562" y="121"/>
                  </a:lnTo>
                  <a:lnTo>
                    <a:pt x="562" y="114"/>
                  </a:lnTo>
                  <a:lnTo>
                    <a:pt x="562" y="107"/>
                  </a:lnTo>
                  <a:lnTo>
                    <a:pt x="562" y="118"/>
                  </a:lnTo>
                  <a:lnTo>
                    <a:pt x="562" y="114"/>
                  </a:lnTo>
                  <a:lnTo>
                    <a:pt x="562" y="118"/>
                  </a:lnTo>
                  <a:lnTo>
                    <a:pt x="562" y="114"/>
                  </a:lnTo>
                  <a:lnTo>
                    <a:pt x="562" y="118"/>
                  </a:lnTo>
                  <a:lnTo>
                    <a:pt x="562" y="118"/>
                  </a:lnTo>
                  <a:lnTo>
                    <a:pt x="562" y="111"/>
                  </a:lnTo>
                  <a:lnTo>
                    <a:pt x="562" y="121"/>
                  </a:lnTo>
                  <a:lnTo>
                    <a:pt x="562" y="114"/>
                  </a:lnTo>
                  <a:lnTo>
                    <a:pt x="562" y="114"/>
                  </a:lnTo>
                  <a:lnTo>
                    <a:pt x="562" y="121"/>
                  </a:lnTo>
                  <a:lnTo>
                    <a:pt x="565" y="118"/>
                  </a:lnTo>
                  <a:lnTo>
                    <a:pt x="565" y="111"/>
                  </a:lnTo>
                  <a:lnTo>
                    <a:pt x="565" y="111"/>
                  </a:lnTo>
                  <a:lnTo>
                    <a:pt x="565" y="121"/>
                  </a:lnTo>
                  <a:lnTo>
                    <a:pt x="565" y="121"/>
                  </a:lnTo>
                  <a:lnTo>
                    <a:pt x="565" y="114"/>
                  </a:lnTo>
                  <a:lnTo>
                    <a:pt x="565" y="111"/>
                  </a:lnTo>
                  <a:lnTo>
                    <a:pt x="565" y="118"/>
                  </a:lnTo>
                  <a:lnTo>
                    <a:pt x="565" y="114"/>
                  </a:lnTo>
                  <a:lnTo>
                    <a:pt x="565" y="121"/>
                  </a:lnTo>
                  <a:lnTo>
                    <a:pt x="565" y="114"/>
                  </a:lnTo>
                  <a:lnTo>
                    <a:pt x="565" y="121"/>
                  </a:lnTo>
                  <a:lnTo>
                    <a:pt x="565" y="118"/>
                  </a:lnTo>
                  <a:lnTo>
                    <a:pt x="565" y="114"/>
                  </a:lnTo>
                  <a:lnTo>
                    <a:pt x="565" y="114"/>
                  </a:lnTo>
                  <a:lnTo>
                    <a:pt x="565" y="121"/>
                  </a:lnTo>
                  <a:lnTo>
                    <a:pt x="568" y="121"/>
                  </a:lnTo>
                  <a:lnTo>
                    <a:pt x="568" y="114"/>
                  </a:lnTo>
                  <a:lnTo>
                    <a:pt x="568" y="114"/>
                  </a:lnTo>
                  <a:lnTo>
                    <a:pt x="568" y="118"/>
                  </a:lnTo>
                  <a:lnTo>
                    <a:pt x="568" y="114"/>
                  </a:lnTo>
                  <a:lnTo>
                    <a:pt x="568" y="124"/>
                  </a:lnTo>
                  <a:lnTo>
                    <a:pt x="568" y="121"/>
                  </a:lnTo>
                  <a:lnTo>
                    <a:pt x="568" y="114"/>
                  </a:lnTo>
                  <a:lnTo>
                    <a:pt x="568" y="114"/>
                  </a:lnTo>
                  <a:lnTo>
                    <a:pt x="568" y="121"/>
                  </a:lnTo>
                  <a:lnTo>
                    <a:pt x="568" y="114"/>
                  </a:lnTo>
                  <a:lnTo>
                    <a:pt x="568" y="121"/>
                  </a:lnTo>
                  <a:lnTo>
                    <a:pt x="568" y="121"/>
                  </a:lnTo>
                  <a:lnTo>
                    <a:pt x="568" y="114"/>
                  </a:lnTo>
                  <a:lnTo>
                    <a:pt x="568" y="121"/>
                  </a:lnTo>
                  <a:lnTo>
                    <a:pt x="568" y="114"/>
                  </a:lnTo>
                  <a:lnTo>
                    <a:pt x="572" y="121"/>
                  </a:lnTo>
                  <a:lnTo>
                    <a:pt x="572" y="114"/>
                  </a:lnTo>
                  <a:lnTo>
                    <a:pt x="572" y="114"/>
                  </a:lnTo>
                  <a:lnTo>
                    <a:pt x="572" y="121"/>
                  </a:lnTo>
                  <a:lnTo>
                    <a:pt x="572" y="121"/>
                  </a:lnTo>
                  <a:lnTo>
                    <a:pt x="572" y="114"/>
                  </a:lnTo>
                  <a:lnTo>
                    <a:pt x="572" y="121"/>
                  </a:lnTo>
                  <a:lnTo>
                    <a:pt x="572" y="114"/>
                  </a:lnTo>
                  <a:lnTo>
                    <a:pt x="572" y="114"/>
                  </a:lnTo>
                  <a:lnTo>
                    <a:pt x="572" y="121"/>
                  </a:lnTo>
                  <a:lnTo>
                    <a:pt x="572" y="111"/>
                  </a:lnTo>
                  <a:lnTo>
                    <a:pt x="572" y="121"/>
                  </a:lnTo>
                  <a:lnTo>
                    <a:pt x="572" y="118"/>
                  </a:lnTo>
                  <a:lnTo>
                    <a:pt x="572" y="121"/>
                  </a:lnTo>
                  <a:lnTo>
                    <a:pt x="575" y="121"/>
                  </a:lnTo>
                  <a:lnTo>
                    <a:pt x="575" y="118"/>
                  </a:lnTo>
                  <a:lnTo>
                    <a:pt x="575" y="121"/>
                  </a:lnTo>
                  <a:lnTo>
                    <a:pt x="575" y="114"/>
                  </a:lnTo>
                  <a:lnTo>
                    <a:pt x="575" y="121"/>
                  </a:lnTo>
                  <a:lnTo>
                    <a:pt x="575" y="114"/>
                  </a:lnTo>
                  <a:lnTo>
                    <a:pt x="575" y="114"/>
                  </a:lnTo>
                  <a:lnTo>
                    <a:pt x="575" y="118"/>
                  </a:lnTo>
                  <a:lnTo>
                    <a:pt x="575" y="118"/>
                  </a:lnTo>
                  <a:lnTo>
                    <a:pt x="575" y="111"/>
                  </a:lnTo>
                  <a:lnTo>
                    <a:pt x="575" y="111"/>
                  </a:lnTo>
                  <a:lnTo>
                    <a:pt x="575" y="118"/>
                  </a:lnTo>
                  <a:lnTo>
                    <a:pt x="575" y="121"/>
                  </a:lnTo>
                  <a:lnTo>
                    <a:pt x="575" y="114"/>
                  </a:lnTo>
                  <a:lnTo>
                    <a:pt x="575" y="121"/>
                  </a:lnTo>
                  <a:lnTo>
                    <a:pt x="575" y="111"/>
                  </a:lnTo>
                  <a:lnTo>
                    <a:pt x="578" y="107"/>
                  </a:lnTo>
                  <a:lnTo>
                    <a:pt x="578" y="118"/>
                  </a:lnTo>
                  <a:lnTo>
                    <a:pt x="578" y="118"/>
                  </a:lnTo>
                  <a:lnTo>
                    <a:pt x="578" y="114"/>
                  </a:lnTo>
                  <a:lnTo>
                    <a:pt x="578" y="121"/>
                  </a:lnTo>
                  <a:lnTo>
                    <a:pt x="578" y="111"/>
                  </a:lnTo>
                  <a:lnTo>
                    <a:pt x="578" y="107"/>
                  </a:lnTo>
                  <a:lnTo>
                    <a:pt x="578" y="118"/>
                  </a:lnTo>
                  <a:lnTo>
                    <a:pt x="578" y="121"/>
                  </a:lnTo>
                  <a:lnTo>
                    <a:pt x="578" y="111"/>
                  </a:lnTo>
                  <a:lnTo>
                    <a:pt x="578" y="121"/>
                  </a:lnTo>
                  <a:lnTo>
                    <a:pt x="578" y="107"/>
                  </a:lnTo>
                  <a:lnTo>
                    <a:pt x="578" y="107"/>
                  </a:lnTo>
                  <a:lnTo>
                    <a:pt x="578" y="118"/>
                  </a:lnTo>
                  <a:lnTo>
                    <a:pt x="578" y="114"/>
                  </a:lnTo>
                  <a:lnTo>
                    <a:pt x="578" y="121"/>
                  </a:lnTo>
                  <a:lnTo>
                    <a:pt x="582" y="118"/>
                  </a:lnTo>
                  <a:lnTo>
                    <a:pt x="582" y="111"/>
                  </a:lnTo>
                  <a:lnTo>
                    <a:pt x="582" y="107"/>
                  </a:lnTo>
                  <a:lnTo>
                    <a:pt x="582" y="118"/>
                  </a:lnTo>
                  <a:lnTo>
                    <a:pt x="582" y="121"/>
                  </a:lnTo>
                  <a:lnTo>
                    <a:pt x="582" y="111"/>
                  </a:lnTo>
                  <a:lnTo>
                    <a:pt x="582" y="114"/>
                  </a:lnTo>
                  <a:lnTo>
                    <a:pt x="582" y="121"/>
                  </a:lnTo>
                  <a:lnTo>
                    <a:pt x="582" y="111"/>
                  </a:lnTo>
                  <a:lnTo>
                    <a:pt x="582" y="118"/>
                  </a:lnTo>
                  <a:lnTo>
                    <a:pt x="582" y="114"/>
                  </a:lnTo>
                  <a:lnTo>
                    <a:pt x="582" y="118"/>
                  </a:lnTo>
                  <a:lnTo>
                    <a:pt x="582" y="114"/>
                  </a:lnTo>
                  <a:lnTo>
                    <a:pt x="582" y="121"/>
                  </a:lnTo>
                  <a:lnTo>
                    <a:pt x="582" y="114"/>
                  </a:lnTo>
                  <a:lnTo>
                    <a:pt x="582" y="121"/>
                  </a:lnTo>
                  <a:lnTo>
                    <a:pt x="585" y="121"/>
                  </a:lnTo>
                  <a:lnTo>
                    <a:pt x="585" y="114"/>
                  </a:lnTo>
                  <a:lnTo>
                    <a:pt x="585" y="118"/>
                  </a:lnTo>
                  <a:lnTo>
                    <a:pt x="585" y="114"/>
                  </a:lnTo>
                  <a:lnTo>
                    <a:pt x="585" y="111"/>
                  </a:lnTo>
                  <a:lnTo>
                    <a:pt x="585" y="118"/>
                  </a:lnTo>
                  <a:lnTo>
                    <a:pt x="585" y="111"/>
                  </a:lnTo>
                  <a:lnTo>
                    <a:pt x="585" y="121"/>
                  </a:lnTo>
                  <a:lnTo>
                    <a:pt x="585" y="114"/>
                  </a:lnTo>
                  <a:lnTo>
                    <a:pt x="585" y="121"/>
                  </a:lnTo>
                  <a:lnTo>
                    <a:pt x="585" y="121"/>
                  </a:lnTo>
                  <a:lnTo>
                    <a:pt x="585" y="114"/>
                  </a:lnTo>
                  <a:lnTo>
                    <a:pt x="585" y="121"/>
                  </a:lnTo>
                  <a:lnTo>
                    <a:pt x="585" y="114"/>
                  </a:lnTo>
                  <a:lnTo>
                    <a:pt x="585" y="114"/>
                  </a:lnTo>
                  <a:lnTo>
                    <a:pt x="585" y="121"/>
                  </a:lnTo>
                  <a:lnTo>
                    <a:pt x="589" y="114"/>
                  </a:lnTo>
                  <a:lnTo>
                    <a:pt x="589" y="121"/>
                  </a:lnTo>
                  <a:lnTo>
                    <a:pt x="589" y="121"/>
                  </a:lnTo>
                  <a:lnTo>
                    <a:pt x="589" y="114"/>
                  </a:lnTo>
                  <a:lnTo>
                    <a:pt x="589" y="114"/>
                  </a:lnTo>
                  <a:lnTo>
                    <a:pt x="589" y="121"/>
                  </a:lnTo>
                  <a:lnTo>
                    <a:pt x="589" y="114"/>
                  </a:lnTo>
                  <a:lnTo>
                    <a:pt x="589" y="121"/>
                  </a:lnTo>
                  <a:lnTo>
                    <a:pt x="589" y="121"/>
                  </a:lnTo>
                  <a:lnTo>
                    <a:pt x="589" y="114"/>
                  </a:lnTo>
                  <a:lnTo>
                    <a:pt x="589" y="121"/>
                  </a:lnTo>
                  <a:lnTo>
                    <a:pt x="589" y="114"/>
                  </a:lnTo>
                  <a:lnTo>
                    <a:pt x="589" y="114"/>
                  </a:lnTo>
                  <a:lnTo>
                    <a:pt x="589" y="121"/>
                  </a:lnTo>
                  <a:lnTo>
                    <a:pt x="589" y="114"/>
                  </a:lnTo>
                  <a:lnTo>
                    <a:pt x="589" y="124"/>
                  </a:lnTo>
                  <a:lnTo>
                    <a:pt x="592" y="124"/>
                  </a:lnTo>
                  <a:lnTo>
                    <a:pt x="592" y="114"/>
                  </a:lnTo>
                  <a:lnTo>
                    <a:pt x="592" y="114"/>
                  </a:lnTo>
                  <a:lnTo>
                    <a:pt x="592" y="118"/>
                  </a:lnTo>
                  <a:lnTo>
                    <a:pt x="592" y="114"/>
                  </a:lnTo>
                  <a:lnTo>
                    <a:pt x="592" y="121"/>
                  </a:lnTo>
                  <a:lnTo>
                    <a:pt x="592" y="114"/>
                  </a:lnTo>
                  <a:lnTo>
                    <a:pt x="592" y="124"/>
                  </a:lnTo>
                  <a:lnTo>
                    <a:pt x="592" y="114"/>
                  </a:lnTo>
                  <a:lnTo>
                    <a:pt x="592" y="118"/>
                  </a:lnTo>
                  <a:lnTo>
                    <a:pt x="592" y="114"/>
                  </a:lnTo>
                  <a:lnTo>
                    <a:pt x="592" y="121"/>
                  </a:lnTo>
                  <a:lnTo>
                    <a:pt x="592" y="114"/>
                  </a:lnTo>
                  <a:lnTo>
                    <a:pt x="592" y="121"/>
                  </a:lnTo>
                  <a:lnTo>
                    <a:pt x="592" y="121"/>
                  </a:lnTo>
                  <a:lnTo>
                    <a:pt x="592" y="114"/>
                  </a:lnTo>
                  <a:lnTo>
                    <a:pt x="595" y="121"/>
                  </a:lnTo>
                  <a:lnTo>
                    <a:pt x="595" y="114"/>
                  </a:lnTo>
                  <a:lnTo>
                    <a:pt x="595" y="121"/>
                  </a:lnTo>
                  <a:lnTo>
                    <a:pt x="595" y="114"/>
                  </a:lnTo>
                  <a:lnTo>
                    <a:pt x="595" y="111"/>
                  </a:lnTo>
                  <a:lnTo>
                    <a:pt x="595" y="121"/>
                  </a:lnTo>
                  <a:lnTo>
                    <a:pt x="595" y="114"/>
                  </a:lnTo>
                  <a:lnTo>
                    <a:pt x="595" y="121"/>
                  </a:lnTo>
                  <a:lnTo>
                    <a:pt x="595" y="121"/>
                  </a:lnTo>
                  <a:lnTo>
                    <a:pt x="595" y="118"/>
                  </a:lnTo>
                  <a:lnTo>
                    <a:pt x="595" y="121"/>
                  </a:lnTo>
                  <a:lnTo>
                    <a:pt x="595" y="114"/>
                  </a:lnTo>
                  <a:lnTo>
                    <a:pt x="595" y="114"/>
                  </a:lnTo>
                  <a:lnTo>
                    <a:pt x="595" y="121"/>
                  </a:lnTo>
                  <a:lnTo>
                    <a:pt x="595" y="121"/>
                  </a:lnTo>
                  <a:lnTo>
                    <a:pt x="595" y="114"/>
                  </a:lnTo>
                  <a:lnTo>
                    <a:pt x="599" y="121"/>
                  </a:lnTo>
                  <a:lnTo>
                    <a:pt x="599" y="118"/>
                  </a:lnTo>
                  <a:lnTo>
                    <a:pt x="599" y="124"/>
                  </a:lnTo>
                  <a:lnTo>
                    <a:pt x="599" y="118"/>
                  </a:lnTo>
                  <a:lnTo>
                    <a:pt x="599" y="114"/>
                  </a:lnTo>
                  <a:lnTo>
                    <a:pt x="599" y="121"/>
                  </a:lnTo>
                  <a:lnTo>
                    <a:pt x="599" y="121"/>
                  </a:lnTo>
                  <a:lnTo>
                    <a:pt x="599" y="111"/>
                  </a:lnTo>
                  <a:lnTo>
                    <a:pt x="599" y="118"/>
                  </a:lnTo>
                  <a:lnTo>
                    <a:pt x="599" y="114"/>
                  </a:lnTo>
                  <a:lnTo>
                    <a:pt x="599" y="114"/>
                  </a:lnTo>
                  <a:lnTo>
                    <a:pt x="599" y="121"/>
                  </a:lnTo>
                  <a:lnTo>
                    <a:pt x="599" y="121"/>
                  </a:lnTo>
                  <a:lnTo>
                    <a:pt x="599" y="114"/>
                  </a:lnTo>
                  <a:lnTo>
                    <a:pt x="599" y="114"/>
                  </a:lnTo>
                  <a:lnTo>
                    <a:pt x="599" y="121"/>
                  </a:lnTo>
                  <a:lnTo>
                    <a:pt x="602" y="121"/>
                  </a:lnTo>
                  <a:lnTo>
                    <a:pt x="602" y="114"/>
                  </a:lnTo>
                  <a:lnTo>
                    <a:pt x="602" y="114"/>
                  </a:lnTo>
                  <a:lnTo>
                    <a:pt x="602" y="121"/>
                  </a:lnTo>
                  <a:lnTo>
                    <a:pt x="602" y="121"/>
                  </a:lnTo>
                  <a:lnTo>
                    <a:pt x="602" y="118"/>
                  </a:lnTo>
                  <a:lnTo>
                    <a:pt x="602" y="121"/>
                  </a:lnTo>
                  <a:lnTo>
                    <a:pt x="602" y="114"/>
                  </a:lnTo>
                  <a:lnTo>
                    <a:pt x="602" y="121"/>
                  </a:lnTo>
                  <a:lnTo>
                    <a:pt x="602" y="111"/>
                  </a:lnTo>
                  <a:lnTo>
                    <a:pt x="602" y="118"/>
                  </a:lnTo>
                  <a:lnTo>
                    <a:pt x="602" y="114"/>
                  </a:lnTo>
                  <a:lnTo>
                    <a:pt x="602" y="114"/>
                  </a:lnTo>
                  <a:lnTo>
                    <a:pt x="602" y="121"/>
                  </a:lnTo>
                  <a:lnTo>
                    <a:pt x="605" y="118"/>
                  </a:lnTo>
                  <a:lnTo>
                    <a:pt x="605" y="107"/>
                  </a:lnTo>
                  <a:lnTo>
                    <a:pt x="605" y="104"/>
                  </a:lnTo>
                  <a:lnTo>
                    <a:pt x="605" y="121"/>
                  </a:lnTo>
                  <a:lnTo>
                    <a:pt x="605" y="121"/>
                  </a:lnTo>
                  <a:lnTo>
                    <a:pt x="605" y="114"/>
                  </a:lnTo>
                  <a:lnTo>
                    <a:pt x="605" y="118"/>
                  </a:lnTo>
                  <a:lnTo>
                    <a:pt x="605" y="94"/>
                  </a:lnTo>
                  <a:lnTo>
                    <a:pt x="605" y="94"/>
                  </a:lnTo>
                  <a:lnTo>
                    <a:pt x="605" y="118"/>
                  </a:lnTo>
                  <a:lnTo>
                    <a:pt x="605" y="118"/>
                  </a:lnTo>
                  <a:lnTo>
                    <a:pt x="605" y="114"/>
                  </a:lnTo>
                  <a:lnTo>
                    <a:pt x="605" y="114"/>
                  </a:lnTo>
                  <a:lnTo>
                    <a:pt x="605" y="81"/>
                  </a:lnTo>
                  <a:lnTo>
                    <a:pt x="605" y="81"/>
                  </a:lnTo>
                  <a:lnTo>
                    <a:pt x="605" y="114"/>
                  </a:lnTo>
                  <a:lnTo>
                    <a:pt x="609" y="114"/>
                  </a:lnTo>
                  <a:lnTo>
                    <a:pt x="609" y="114"/>
                  </a:lnTo>
                  <a:lnTo>
                    <a:pt x="609" y="114"/>
                  </a:lnTo>
                  <a:lnTo>
                    <a:pt x="609" y="77"/>
                  </a:lnTo>
                  <a:lnTo>
                    <a:pt x="609" y="77"/>
                  </a:lnTo>
                  <a:lnTo>
                    <a:pt x="609" y="114"/>
                  </a:lnTo>
                  <a:lnTo>
                    <a:pt x="609" y="111"/>
                  </a:lnTo>
                  <a:lnTo>
                    <a:pt x="609" y="118"/>
                  </a:lnTo>
                  <a:lnTo>
                    <a:pt x="609" y="114"/>
                  </a:lnTo>
                  <a:lnTo>
                    <a:pt x="609" y="81"/>
                  </a:lnTo>
                  <a:lnTo>
                    <a:pt x="609" y="81"/>
                  </a:lnTo>
                  <a:lnTo>
                    <a:pt x="609" y="107"/>
                  </a:lnTo>
                  <a:lnTo>
                    <a:pt x="609" y="107"/>
                  </a:lnTo>
                  <a:lnTo>
                    <a:pt x="609" y="114"/>
                  </a:lnTo>
                  <a:lnTo>
                    <a:pt x="609" y="111"/>
                  </a:lnTo>
                  <a:lnTo>
                    <a:pt x="609" y="94"/>
                  </a:lnTo>
                  <a:lnTo>
                    <a:pt x="612" y="91"/>
                  </a:lnTo>
                  <a:lnTo>
                    <a:pt x="612" y="114"/>
                  </a:lnTo>
                  <a:lnTo>
                    <a:pt x="612" y="107"/>
                  </a:lnTo>
                  <a:lnTo>
                    <a:pt x="612" y="118"/>
                  </a:lnTo>
                  <a:lnTo>
                    <a:pt x="612" y="118"/>
                  </a:lnTo>
                  <a:lnTo>
                    <a:pt x="612" y="101"/>
                  </a:lnTo>
                  <a:lnTo>
                    <a:pt x="612" y="101"/>
                  </a:lnTo>
                  <a:lnTo>
                    <a:pt x="612" y="118"/>
                  </a:lnTo>
                  <a:lnTo>
                    <a:pt x="612" y="118"/>
                  </a:lnTo>
                  <a:lnTo>
                    <a:pt x="612" y="111"/>
                  </a:lnTo>
                  <a:lnTo>
                    <a:pt x="612" y="118"/>
                  </a:lnTo>
                  <a:lnTo>
                    <a:pt x="612" y="111"/>
                  </a:lnTo>
                  <a:lnTo>
                    <a:pt x="612" y="107"/>
                  </a:lnTo>
                  <a:lnTo>
                    <a:pt x="612" y="124"/>
                  </a:lnTo>
                  <a:lnTo>
                    <a:pt x="612" y="124"/>
                  </a:lnTo>
                  <a:lnTo>
                    <a:pt x="612" y="114"/>
                  </a:lnTo>
                  <a:lnTo>
                    <a:pt x="615" y="118"/>
                  </a:lnTo>
                  <a:lnTo>
                    <a:pt x="615" y="107"/>
                  </a:lnTo>
                  <a:lnTo>
                    <a:pt x="615" y="118"/>
                  </a:lnTo>
                  <a:lnTo>
                    <a:pt x="615" y="111"/>
                  </a:lnTo>
                  <a:lnTo>
                    <a:pt x="615" y="111"/>
                  </a:lnTo>
                  <a:lnTo>
                    <a:pt x="615" y="121"/>
                  </a:lnTo>
                  <a:lnTo>
                    <a:pt x="615" y="121"/>
                  </a:lnTo>
                  <a:lnTo>
                    <a:pt x="615" y="114"/>
                  </a:lnTo>
                  <a:lnTo>
                    <a:pt x="615" y="114"/>
                  </a:lnTo>
                  <a:lnTo>
                    <a:pt x="615" y="121"/>
                  </a:lnTo>
                  <a:lnTo>
                    <a:pt x="615" y="114"/>
                  </a:lnTo>
                  <a:lnTo>
                    <a:pt x="615" y="121"/>
                  </a:lnTo>
                  <a:lnTo>
                    <a:pt x="615" y="111"/>
                  </a:lnTo>
                  <a:lnTo>
                    <a:pt x="615" y="121"/>
                  </a:lnTo>
                  <a:lnTo>
                    <a:pt x="615" y="114"/>
                  </a:lnTo>
                  <a:lnTo>
                    <a:pt x="615" y="121"/>
                  </a:lnTo>
                  <a:lnTo>
                    <a:pt x="619" y="121"/>
                  </a:lnTo>
                  <a:lnTo>
                    <a:pt x="619" y="111"/>
                  </a:lnTo>
                  <a:lnTo>
                    <a:pt x="619" y="121"/>
                  </a:lnTo>
                  <a:lnTo>
                    <a:pt x="619" y="111"/>
                  </a:lnTo>
                  <a:lnTo>
                    <a:pt x="619" y="118"/>
                  </a:lnTo>
                  <a:lnTo>
                    <a:pt x="619" y="114"/>
                  </a:lnTo>
                  <a:lnTo>
                    <a:pt x="619" y="118"/>
                  </a:lnTo>
                  <a:lnTo>
                    <a:pt x="619" y="114"/>
                  </a:lnTo>
                  <a:lnTo>
                    <a:pt x="619" y="114"/>
                  </a:lnTo>
                  <a:lnTo>
                    <a:pt x="619" y="121"/>
                  </a:lnTo>
                  <a:lnTo>
                    <a:pt x="619" y="114"/>
                  </a:lnTo>
                  <a:lnTo>
                    <a:pt x="619" y="121"/>
                  </a:lnTo>
                  <a:lnTo>
                    <a:pt x="619" y="111"/>
                  </a:lnTo>
                  <a:lnTo>
                    <a:pt x="619" y="121"/>
                  </a:lnTo>
                  <a:lnTo>
                    <a:pt x="619" y="121"/>
                  </a:lnTo>
                  <a:lnTo>
                    <a:pt x="619" y="114"/>
                  </a:lnTo>
                  <a:lnTo>
                    <a:pt x="622" y="121"/>
                  </a:lnTo>
                  <a:lnTo>
                    <a:pt x="622" y="114"/>
                  </a:lnTo>
                  <a:lnTo>
                    <a:pt x="622" y="114"/>
                  </a:lnTo>
                  <a:lnTo>
                    <a:pt x="622" y="121"/>
                  </a:lnTo>
                  <a:lnTo>
                    <a:pt x="622" y="114"/>
                  </a:lnTo>
                  <a:lnTo>
                    <a:pt x="622" y="118"/>
                  </a:lnTo>
                  <a:lnTo>
                    <a:pt x="622" y="121"/>
                  </a:lnTo>
                  <a:lnTo>
                    <a:pt x="622" y="114"/>
                  </a:lnTo>
                  <a:lnTo>
                    <a:pt x="622" y="114"/>
                  </a:lnTo>
                  <a:lnTo>
                    <a:pt x="622" y="121"/>
                  </a:lnTo>
                  <a:lnTo>
                    <a:pt x="622" y="114"/>
                  </a:lnTo>
                  <a:lnTo>
                    <a:pt x="622" y="121"/>
                  </a:lnTo>
                  <a:lnTo>
                    <a:pt x="622" y="121"/>
                  </a:lnTo>
                  <a:lnTo>
                    <a:pt x="622" y="114"/>
                  </a:lnTo>
                  <a:lnTo>
                    <a:pt x="622" y="124"/>
                  </a:lnTo>
                  <a:lnTo>
                    <a:pt x="622" y="111"/>
                  </a:lnTo>
                  <a:lnTo>
                    <a:pt x="626" y="111"/>
                  </a:lnTo>
                  <a:lnTo>
                    <a:pt x="626" y="121"/>
                  </a:lnTo>
                  <a:lnTo>
                    <a:pt x="626" y="114"/>
                  </a:lnTo>
                  <a:lnTo>
                    <a:pt x="626" y="121"/>
                  </a:lnTo>
                  <a:lnTo>
                    <a:pt x="626" y="114"/>
                  </a:lnTo>
                  <a:lnTo>
                    <a:pt x="626" y="121"/>
                  </a:lnTo>
                  <a:lnTo>
                    <a:pt x="626" y="121"/>
                  </a:lnTo>
                  <a:lnTo>
                    <a:pt x="626" y="114"/>
                  </a:lnTo>
                  <a:lnTo>
                    <a:pt x="626" y="114"/>
                  </a:lnTo>
                  <a:lnTo>
                    <a:pt x="626" y="121"/>
                  </a:lnTo>
                  <a:lnTo>
                    <a:pt x="626" y="121"/>
                  </a:lnTo>
                  <a:lnTo>
                    <a:pt x="626" y="114"/>
                  </a:lnTo>
                  <a:lnTo>
                    <a:pt x="626" y="114"/>
                  </a:lnTo>
                  <a:lnTo>
                    <a:pt x="626" y="121"/>
                  </a:lnTo>
                  <a:lnTo>
                    <a:pt x="629" y="114"/>
                  </a:lnTo>
                  <a:lnTo>
                    <a:pt x="629" y="121"/>
                  </a:lnTo>
                  <a:lnTo>
                    <a:pt x="629" y="121"/>
                  </a:lnTo>
                  <a:lnTo>
                    <a:pt x="629" y="114"/>
                  </a:lnTo>
                  <a:lnTo>
                    <a:pt x="629" y="114"/>
                  </a:lnTo>
                  <a:lnTo>
                    <a:pt x="629" y="121"/>
                  </a:lnTo>
                  <a:lnTo>
                    <a:pt x="629" y="114"/>
                  </a:lnTo>
                  <a:lnTo>
                    <a:pt x="629" y="121"/>
                  </a:lnTo>
                  <a:lnTo>
                    <a:pt x="629" y="114"/>
                  </a:lnTo>
                  <a:lnTo>
                    <a:pt x="629" y="121"/>
                  </a:lnTo>
                  <a:lnTo>
                    <a:pt x="629" y="121"/>
                  </a:lnTo>
                  <a:lnTo>
                    <a:pt x="629" y="114"/>
                  </a:lnTo>
                  <a:lnTo>
                    <a:pt x="629" y="114"/>
                  </a:lnTo>
                  <a:lnTo>
                    <a:pt x="629" y="121"/>
                  </a:lnTo>
                  <a:lnTo>
                    <a:pt x="629" y="114"/>
                  </a:lnTo>
                  <a:lnTo>
                    <a:pt x="629" y="121"/>
                  </a:lnTo>
                  <a:lnTo>
                    <a:pt x="632" y="114"/>
                  </a:lnTo>
                  <a:lnTo>
                    <a:pt x="632" y="121"/>
                  </a:lnTo>
                  <a:lnTo>
                    <a:pt x="632" y="114"/>
                  </a:lnTo>
                  <a:lnTo>
                    <a:pt x="632" y="121"/>
                  </a:lnTo>
                  <a:lnTo>
                    <a:pt x="632" y="121"/>
                  </a:lnTo>
                  <a:lnTo>
                    <a:pt x="632" y="114"/>
                  </a:lnTo>
                  <a:lnTo>
                    <a:pt x="632" y="114"/>
                  </a:lnTo>
                  <a:lnTo>
                    <a:pt x="632" y="121"/>
                  </a:lnTo>
                  <a:lnTo>
                    <a:pt x="632" y="121"/>
                  </a:lnTo>
                  <a:lnTo>
                    <a:pt x="632" y="111"/>
                  </a:lnTo>
                  <a:lnTo>
                    <a:pt x="632" y="121"/>
                  </a:lnTo>
                  <a:lnTo>
                    <a:pt x="632" y="114"/>
                  </a:lnTo>
                  <a:lnTo>
                    <a:pt x="632" y="114"/>
                  </a:lnTo>
                  <a:lnTo>
                    <a:pt x="632" y="121"/>
                  </a:lnTo>
                  <a:lnTo>
                    <a:pt x="632" y="121"/>
                  </a:lnTo>
                  <a:lnTo>
                    <a:pt x="632" y="114"/>
                  </a:lnTo>
                  <a:lnTo>
                    <a:pt x="636" y="121"/>
                  </a:lnTo>
                  <a:lnTo>
                    <a:pt x="636" y="114"/>
                  </a:lnTo>
                  <a:lnTo>
                    <a:pt x="636" y="121"/>
                  </a:lnTo>
                  <a:lnTo>
                    <a:pt x="636" y="114"/>
                  </a:lnTo>
                  <a:lnTo>
                    <a:pt x="636" y="121"/>
                  </a:lnTo>
                  <a:lnTo>
                    <a:pt x="636" y="111"/>
                  </a:lnTo>
                  <a:lnTo>
                    <a:pt x="636" y="121"/>
                  </a:lnTo>
                  <a:lnTo>
                    <a:pt x="636" y="114"/>
                  </a:lnTo>
                  <a:lnTo>
                    <a:pt x="636" y="121"/>
                  </a:lnTo>
                  <a:lnTo>
                    <a:pt x="636" y="114"/>
                  </a:lnTo>
                  <a:lnTo>
                    <a:pt x="636" y="111"/>
                  </a:lnTo>
                  <a:lnTo>
                    <a:pt x="636" y="121"/>
                  </a:lnTo>
                  <a:lnTo>
                    <a:pt x="636" y="114"/>
                  </a:lnTo>
                  <a:lnTo>
                    <a:pt x="636" y="124"/>
                  </a:lnTo>
                  <a:lnTo>
                    <a:pt x="636" y="121"/>
                  </a:lnTo>
                  <a:lnTo>
                    <a:pt x="636" y="114"/>
                  </a:lnTo>
                  <a:lnTo>
                    <a:pt x="639" y="114"/>
                  </a:lnTo>
                  <a:lnTo>
                    <a:pt x="639" y="124"/>
                  </a:lnTo>
                  <a:lnTo>
                    <a:pt x="639" y="114"/>
                  </a:lnTo>
                  <a:lnTo>
                    <a:pt x="639" y="121"/>
                  </a:lnTo>
                  <a:lnTo>
                    <a:pt x="639" y="111"/>
                  </a:lnTo>
                  <a:lnTo>
                    <a:pt x="639" y="121"/>
                  </a:lnTo>
                  <a:lnTo>
                    <a:pt x="639" y="121"/>
                  </a:lnTo>
                  <a:lnTo>
                    <a:pt x="639" y="114"/>
                  </a:lnTo>
                  <a:lnTo>
                    <a:pt x="639" y="121"/>
                  </a:lnTo>
                  <a:lnTo>
                    <a:pt x="639" y="114"/>
                  </a:lnTo>
                  <a:lnTo>
                    <a:pt x="639" y="121"/>
                  </a:lnTo>
                  <a:lnTo>
                    <a:pt x="639" y="111"/>
                  </a:lnTo>
                  <a:lnTo>
                    <a:pt x="639" y="121"/>
                  </a:lnTo>
                  <a:lnTo>
                    <a:pt x="639" y="118"/>
                  </a:lnTo>
                  <a:lnTo>
                    <a:pt x="639" y="121"/>
                  </a:lnTo>
                  <a:lnTo>
                    <a:pt x="639" y="114"/>
                  </a:lnTo>
                  <a:lnTo>
                    <a:pt x="642" y="124"/>
                  </a:lnTo>
                  <a:lnTo>
                    <a:pt x="642" y="114"/>
                  </a:lnTo>
                  <a:lnTo>
                    <a:pt x="642" y="114"/>
                  </a:lnTo>
                  <a:lnTo>
                    <a:pt x="642" y="121"/>
                  </a:lnTo>
                  <a:lnTo>
                    <a:pt x="642" y="121"/>
                  </a:lnTo>
                  <a:lnTo>
                    <a:pt x="642" y="114"/>
                  </a:lnTo>
                  <a:lnTo>
                    <a:pt x="642" y="121"/>
                  </a:lnTo>
                  <a:lnTo>
                    <a:pt x="642" y="114"/>
                  </a:lnTo>
                  <a:lnTo>
                    <a:pt x="642" y="114"/>
                  </a:lnTo>
                  <a:lnTo>
                    <a:pt x="642" y="121"/>
                  </a:lnTo>
                  <a:lnTo>
                    <a:pt x="642" y="118"/>
                  </a:lnTo>
                  <a:lnTo>
                    <a:pt x="642" y="124"/>
                  </a:lnTo>
                  <a:lnTo>
                    <a:pt x="642" y="124"/>
                  </a:lnTo>
                  <a:lnTo>
                    <a:pt x="642" y="114"/>
                  </a:lnTo>
                  <a:lnTo>
                    <a:pt x="642" y="121"/>
                  </a:lnTo>
                  <a:lnTo>
                    <a:pt x="642" y="114"/>
                  </a:lnTo>
                  <a:lnTo>
                    <a:pt x="646" y="121"/>
                  </a:lnTo>
                  <a:lnTo>
                    <a:pt x="646" y="114"/>
                  </a:lnTo>
                  <a:lnTo>
                    <a:pt x="646" y="118"/>
                  </a:lnTo>
                  <a:lnTo>
                    <a:pt x="646" y="121"/>
                  </a:lnTo>
                  <a:lnTo>
                    <a:pt x="646" y="114"/>
                  </a:lnTo>
                  <a:lnTo>
                    <a:pt x="646" y="121"/>
                  </a:lnTo>
                  <a:lnTo>
                    <a:pt x="646" y="111"/>
                  </a:lnTo>
                  <a:lnTo>
                    <a:pt x="646" y="121"/>
                  </a:lnTo>
                  <a:lnTo>
                    <a:pt x="646" y="121"/>
                  </a:lnTo>
                  <a:lnTo>
                    <a:pt x="646" y="114"/>
                  </a:lnTo>
                  <a:lnTo>
                    <a:pt x="646" y="121"/>
                  </a:lnTo>
                  <a:lnTo>
                    <a:pt x="646" y="114"/>
                  </a:lnTo>
                  <a:lnTo>
                    <a:pt x="646" y="114"/>
                  </a:lnTo>
                  <a:lnTo>
                    <a:pt x="646" y="121"/>
                  </a:lnTo>
                  <a:lnTo>
                    <a:pt x="646" y="114"/>
                  </a:lnTo>
                  <a:lnTo>
                    <a:pt x="646" y="121"/>
                  </a:lnTo>
                  <a:lnTo>
                    <a:pt x="649" y="124"/>
                  </a:lnTo>
                  <a:lnTo>
                    <a:pt x="649" y="114"/>
                  </a:lnTo>
                  <a:lnTo>
                    <a:pt x="649" y="114"/>
                  </a:lnTo>
                  <a:lnTo>
                    <a:pt x="649" y="118"/>
                  </a:lnTo>
                  <a:lnTo>
                    <a:pt x="649" y="114"/>
                  </a:lnTo>
                  <a:lnTo>
                    <a:pt x="649" y="124"/>
                  </a:lnTo>
                  <a:lnTo>
                    <a:pt x="649" y="124"/>
                  </a:lnTo>
                  <a:lnTo>
                    <a:pt x="649" y="114"/>
                  </a:lnTo>
                  <a:lnTo>
                    <a:pt x="649" y="114"/>
                  </a:lnTo>
                  <a:lnTo>
                    <a:pt x="649" y="118"/>
                  </a:lnTo>
                  <a:lnTo>
                    <a:pt x="649" y="114"/>
                  </a:lnTo>
                  <a:lnTo>
                    <a:pt x="649" y="121"/>
                  </a:lnTo>
                  <a:lnTo>
                    <a:pt x="649" y="121"/>
                  </a:lnTo>
                  <a:lnTo>
                    <a:pt x="649" y="114"/>
                  </a:lnTo>
                  <a:lnTo>
                    <a:pt x="652" y="114"/>
                  </a:lnTo>
                  <a:lnTo>
                    <a:pt x="652" y="121"/>
                  </a:lnTo>
                  <a:lnTo>
                    <a:pt x="652" y="121"/>
                  </a:lnTo>
                  <a:lnTo>
                    <a:pt x="652" y="118"/>
                  </a:lnTo>
                  <a:lnTo>
                    <a:pt x="652" y="121"/>
                  </a:lnTo>
                  <a:lnTo>
                    <a:pt x="652" y="118"/>
                  </a:lnTo>
                  <a:lnTo>
                    <a:pt x="652" y="114"/>
                  </a:lnTo>
                  <a:lnTo>
                    <a:pt x="652" y="121"/>
                  </a:lnTo>
                  <a:lnTo>
                    <a:pt x="652" y="121"/>
                  </a:lnTo>
                  <a:lnTo>
                    <a:pt x="652" y="114"/>
                  </a:lnTo>
                  <a:lnTo>
                    <a:pt x="652" y="121"/>
                  </a:lnTo>
                  <a:lnTo>
                    <a:pt x="652" y="114"/>
                  </a:lnTo>
                  <a:lnTo>
                    <a:pt x="652" y="118"/>
                  </a:lnTo>
                  <a:lnTo>
                    <a:pt x="652" y="114"/>
                  </a:lnTo>
                  <a:lnTo>
                    <a:pt x="652" y="121"/>
                  </a:lnTo>
                  <a:lnTo>
                    <a:pt x="652" y="111"/>
                  </a:lnTo>
                  <a:lnTo>
                    <a:pt x="656" y="121"/>
                  </a:lnTo>
                  <a:lnTo>
                    <a:pt x="656" y="114"/>
                  </a:lnTo>
                  <a:lnTo>
                    <a:pt x="656" y="118"/>
                  </a:lnTo>
                  <a:lnTo>
                    <a:pt x="656" y="114"/>
                  </a:lnTo>
                  <a:lnTo>
                    <a:pt x="656" y="121"/>
                  </a:lnTo>
                  <a:lnTo>
                    <a:pt x="656" y="114"/>
                  </a:lnTo>
                  <a:lnTo>
                    <a:pt x="656" y="114"/>
                  </a:lnTo>
                  <a:lnTo>
                    <a:pt x="656" y="121"/>
                  </a:lnTo>
                  <a:lnTo>
                    <a:pt x="656" y="121"/>
                  </a:lnTo>
                  <a:lnTo>
                    <a:pt x="656" y="114"/>
                  </a:lnTo>
                  <a:lnTo>
                    <a:pt x="656" y="121"/>
                  </a:lnTo>
                  <a:lnTo>
                    <a:pt x="656" y="114"/>
                  </a:lnTo>
                  <a:lnTo>
                    <a:pt x="656" y="114"/>
                  </a:lnTo>
                  <a:lnTo>
                    <a:pt x="656" y="121"/>
                  </a:lnTo>
                  <a:lnTo>
                    <a:pt x="656" y="121"/>
                  </a:lnTo>
                  <a:lnTo>
                    <a:pt x="656" y="111"/>
                  </a:lnTo>
                  <a:lnTo>
                    <a:pt x="659" y="111"/>
                  </a:lnTo>
                  <a:lnTo>
                    <a:pt x="659" y="121"/>
                  </a:lnTo>
                  <a:lnTo>
                    <a:pt x="659" y="118"/>
                  </a:lnTo>
                  <a:lnTo>
                    <a:pt x="659" y="121"/>
                  </a:lnTo>
                  <a:lnTo>
                    <a:pt x="659" y="124"/>
                  </a:lnTo>
                  <a:lnTo>
                    <a:pt x="659" y="114"/>
                  </a:lnTo>
                  <a:lnTo>
                    <a:pt x="659" y="121"/>
                  </a:lnTo>
                  <a:lnTo>
                    <a:pt x="659" y="114"/>
                  </a:lnTo>
                  <a:lnTo>
                    <a:pt x="659" y="121"/>
                  </a:lnTo>
                  <a:lnTo>
                    <a:pt x="659" y="114"/>
                  </a:lnTo>
                  <a:lnTo>
                    <a:pt x="659" y="121"/>
                  </a:lnTo>
                  <a:lnTo>
                    <a:pt x="659" y="114"/>
                  </a:lnTo>
                  <a:lnTo>
                    <a:pt x="659" y="118"/>
                  </a:lnTo>
                  <a:lnTo>
                    <a:pt x="659" y="121"/>
                  </a:lnTo>
                  <a:lnTo>
                    <a:pt x="659" y="121"/>
                  </a:lnTo>
                  <a:lnTo>
                    <a:pt x="659" y="114"/>
                  </a:lnTo>
                  <a:lnTo>
                    <a:pt x="663" y="114"/>
                  </a:lnTo>
                  <a:lnTo>
                    <a:pt x="663" y="121"/>
                  </a:lnTo>
                  <a:lnTo>
                    <a:pt x="663" y="121"/>
                  </a:lnTo>
                  <a:lnTo>
                    <a:pt x="663" y="114"/>
                  </a:lnTo>
                  <a:lnTo>
                    <a:pt x="663" y="114"/>
                  </a:lnTo>
                  <a:lnTo>
                    <a:pt x="663" y="121"/>
                  </a:lnTo>
                  <a:lnTo>
                    <a:pt x="663" y="121"/>
                  </a:lnTo>
                  <a:lnTo>
                    <a:pt x="663" y="118"/>
                  </a:lnTo>
                  <a:lnTo>
                    <a:pt x="663" y="114"/>
                  </a:lnTo>
                  <a:lnTo>
                    <a:pt x="663" y="121"/>
                  </a:lnTo>
                  <a:lnTo>
                    <a:pt x="663" y="121"/>
                  </a:lnTo>
                  <a:lnTo>
                    <a:pt x="663" y="111"/>
                  </a:lnTo>
                  <a:lnTo>
                    <a:pt x="663" y="121"/>
                  </a:lnTo>
                  <a:lnTo>
                    <a:pt x="663" y="111"/>
                  </a:lnTo>
                  <a:lnTo>
                    <a:pt x="663" y="121"/>
                  </a:lnTo>
                  <a:lnTo>
                    <a:pt x="663" y="114"/>
                  </a:lnTo>
                  <a:lnTo>
                    <a:pt x="666" y="114"/>
                  </a:lnTo>
                  <a:lnTo>
                    <a:pt x="666" y="121"/>
                  </a:lnTo>
                  <a:lnTo>
                    <a:pt x="666" y="121"/>
                  </a:lnTo>
                  <a:lnTo>
                    <a:pt x="666" y="114"/>
                  </a:lnTo>
                  <a:lnTo>
                    <a:pt x="666" y="114"/>
                  </a:lnTo>
                  <a:lnTo>
                    <a:pt x="666" y="121"/>
                  </a:lnTo>
                  <a:lnTo>
                    <a:pt x="666" y="121"/>
                  </a:lnTo>
                  <a:lnTo>
                    <a:pt x="666" y="114"/>
                  </a:lnTo>
                  <a:lnTo>
                    <a:pt x="666" y="114"/>
                  </a:lnTo>
                  <a:lnTo>
                    <a:pt x="666" y="121"/>
                  </a:lnTo>
                  <a:lnTo>
                    <a:pt x="666" y="121"/>
                  </a:lnTo>
                  <a:lnTo>
                    <a:pt x="666" y="114"/>
                  </a:lnTo>
                  <a:lnTo>
                    <a:pt x="666" y="114"/>
                  </a:lnTo>
                  <a:lnTo>
                    <a:pt x="666" y="121"/>
                  </a:lnTo>
                  <a:lnTo>
                    <a:pt x="666" y="121"/>
                  </a:lnTo>
                  <a:lnTo>
                    <a:pt x="666" y="114"/>
                  </a:lnTo>
                  <a:lnTo>
                    <a:pt x="669" y="121"/>
                  </a:lnTo>
                  <a:lnTo>
                    <a:pt x="669" y="114"/>
                  </a:lnTo>
                  <a:lnTo>
                    <a:pt x="669" y="114"/>
                  </a:lnTo>
                  <a:lnTo>
                    <a:pt x="669" y="121"/>
                  </a:lnTo>
                  <a:lnTo>
                    <a:pt x="669" y="121"/>
                  </a:lnTo>
                  <a:lnTo>
                    <a:pt x="669" y="114"/>
                  </a:lnTo>
                  <a:lnTo>
                    <a:pt x="669" y="114"/>
                  </a:lnTo>
                  <a:lnTo>
                    <a:pt x="669" y="121"/>
                  </a:lnTo>
                  <a:lnTo>
                    <a:pt x="669" y="114"/>
                  </a:lnTo>
                  <a:lnTo>
                    <a:pt x="669" y="121"/>
                  </a:lnTo>
                  <a:lnTo>
                    <a:pt x="669" y="121"/>
                  </a:lnTo>
                  <a:lnTo>
                    <a:pt x="669" y="114"/>
                  </a:lnTo>
                  <a:lnTo>
                    <a:pt x="669" y="114"/>
                  </a:lnTo>
                  <a:lnTo>
                    <a:pt x="669" y="121"/>
                  </a:lnTo>
                  <a:lnTo>
                    <a:pt x="673" y="121"/>
                  </a:lnTo>
                  <a:lnTo>
                    <a:pt x="673" y="114"/>
                  </a:lnTo>
                  <a:lnTo>
                    <a:pt x="673" y="114"/>
                  </a:lnTo>
                  <a:lnTo>
                    <a:pt x="673" y="121"/>
                  </a:lnTo>
                  <a:lnTo>
                    <a:pt x="673" y="114"/>
                  </a:lnTo>
                  <a:lnTo>
                    <a:pt x="673" y="121"/>
                  </a:lnTo>
                  <a:lnTo>
                    <a:pt x="673" y="121"/>
                  </a:lnTo>
                  <a:lnTo>
                    <a:pt x="673" y="114"/>
                  </a:lnTo>
                  <a:lnTo>
                    <a:pt x="673" y="111"/>
                  </a:lnTo>
                  <a:lnTo>
                    <a:pt x="673" y="121"/>
                  </a:lnTo>
                  <a:lnTo>
                    <a:pt x="673" y="121"/>
                  </a:lnTo>
                  <a:lnTo>
                    <a:pt x="673" y="114"/>
                  </a:lnTo>
                  <a:lnTo>
                    <a:pt x="673" y="118"/>
                  </a:lnTo>
                  <a:lnTo>
                    <a:pt x="673" y="121"/>
                  </a:lnTo>
                  <a:lnTo>
                    <a:pt x="673" y="124"/>
                  </a:lnTo>
                  <a:lnTo>
                    <a:pt x="673" y="114"/>
                  </a:lnTo>
                  <a:lnTo>
                    <a:pt x="676" y="124"/>
                  </a:lnTo>
                  <a:lnTo>
                    <a:pt x="676" y="114"/>
                  </a:lnTo>
                  <a:lnTo>
                    <a:pt x="676" y="114"/>
                  </a:lnTo>
                  <a:lnTo>
                    <a:pt x="676" y="124"/>
                  </a:lnTo>
                  <a:lnTo>
                    <a:pt x="676" y="114"/>
                  </a:lnTo>
                  <a:lnTo>
                    <a:pt x="676" y="121"/>
                  </a:lnTo>
                  <a:lnTo>
                    <a:pt x="676" y="114"/>
                  </a:lnTo>
                  <a:lnTo>
                    <a:pt x="676" y="121"/>
                  </a:lnTo>
                  <a:lnTo>
                    <a:pt x="676" y="121"/>
                  </a:lnTo>
                  <a:lnTo>
                    <a:pt x="676" y="118"/>
                  </a:lnTo>
                  <a:lnTo>
                    <a:pt x="676" y="118"/>
                  </a:lnTo>
                  <a:lnTo>
                    <a:pt x="676" y="121"/>
                  </a:lnTo>
                  <a:lnTo>
                    <a:pt x="676" y="114"/>
                  </a:lnTo>
                  <a:lnTo>
                    <a:pt x="676" y="121"/>
                  </a:lnTo>
                  <a:lnTo>
                    <a:pt x="676" y="121"/>
                  </a:lnTo>
                  <a:lnTo>
                    <a:pt x="676" y="114"/>
                  </a:lnTo>
                  <a:lnTo>
                    <a:pt x="679" y="114"/>
                  </a:lnTo>
                  <a:lnTo>
                    <a:pt x="679" y="121"/>
                  </a:lnTo>
                  <a:lnTo>
                    <a:pt x="679" y="121"/>
                  </a:lnTo>
                  <a:lnTo>
                    <a:pt x="679" y="114"/>
                  </a:lnTo>
                  <a:lnTo>
                    <a:pt x="679" y="111"/>
                  </a:lnTo>
                  <a:lnTo>
                    <a:pt x="679" y="121"/>
                  </a:lnTo>
                  <a:lnTo>
                    <a:pt x="679" y="118"/>
                  </a:lnTo>
                  <a:lnTo>
                    <a:pt x="679" y="121"/>
                  </a:lnTo>
                  <a:lnTo>
                    <a:pt x="679" y="114"/>
                  </a:lnTo>
                  <a:lnTo>
                    <a:pt x="679" y="121"/>
                  </a:lnTo>
                  <a:lnTo>
                    <a:pt x="679" y="114"/>
                  </a:lnTo>
                  <a:lnTo>
                    <a:pt x="679" y="124"/>
                  </a:lnTo>
                  <a:lnTo>
                    <a:pt x="679" y="124"/>
                  </a:lnTo>
                  <a:lnTo>
                    <a:pt x="679" y="114"/>
                  </a:lnTo>
                  <a:lnTo>
                    <a:pt x="679" y="114"/>
                  </a:lnTo>
                  <a:lnTo>
                    <a:pt x="679" y="121"/>
                  </a:lnTo>
                  <a:lnTo>
                    <a:pt x="683" y="124"/>
                  </a:lnTo>
                  <a:lnTo>
                    <a:pt x="683" y="114"/>
                  </a:lnTo>
                  <a:lnTo>
                    <a:pt x="683" y="114"/>
                  </a:lnTo>
                  <a:lnTo>
                    <a:pt x="683" y="124"/>
                  </a:lnTo>
                  <a:lnTo>
                    <a:pt x="683" y="124"/>
                  </a:lnTo>
                  <a:lnTo>
                    <a:pt x="683" y="114"/>
                  </a:lnTo>
                  <a:lnTo>
                    <a:pt x="683" y="114"/>
                  </a:lnTo>
                  <a:lnTo>
                    <a:pt x="683" y="121"/>
                  </a:lnTo>
                  <a:lnTo>
                    <a:pt x="683" y="121"/>
                  </a:lnTo>
                  <a:lnTo>
                    <a:pt x="683" y="114"/>
                  </a:lnTo>
                  <a:lnTo>
                    <a:pt x="683" y="114"/>
                  </a:lnTo>
                  <a:lnTo>
                    <a:pt x="683" y="121"/>
                  </a:lnTo>
                  <a:lnTo>
                    <a:pt x="683" y="121"/>
                  </a:lnTo>
                  <a:lnTo>
                    <a:pt x="683" y="111"/>
                  </a:lnTo>
                  <a:lnTo>
                    <a:pt x="683" y="121"/>
                  </a:lnTo>
                  <a:lnTo>
                    <a:pt x="683" y="114"/>
                  </a:lnTo>
                  <a:lnTo>
                    <a:pt x="686" y="114"/>
                  </a:lnTo>
                  <a:lnTo>
                    <a:pt x="686" y="121"/>
                  </a:lnTo>
                  <a:lnTo>
                    <a:pt x="686" y="121"/>
                  </a:lnTo>
                  <a:lnTo>
                    <a:pt x="686" y="114"/>
                  </a:lnTo>
                  <a:lnTo>
                    <a:pt x="686" y="121"/>
                  </a:lnTo>
                  <a:lnTo>
                    <a:pt x="686" y="114"/>
                  </a:lnTo>
                  <a:lnTo>
                    <a:pt x="686" y="114"/>
                  </a:lnTo>
                  <a:lnTo>
                    <a:pt x="686" y="121"/>
                  </a:lnTo>
                  <a:lnTo>
                    <a:pt x="686" y="114"/>
                  </a:lnTo>
                  <a:lnTo>
                    <a:pt x="686" y="121"/>
                  </a:lnTo>
                  <a:lnTo>
                    <a:pt x="686" y="121"/>
                  </a:lnTo>
                  <a:lnTo>
                    <a:pt x="686" y="114"/>
                  </a:lnTo>
                  <a:lnTo>
                    <a:pt x="686" y="111"/>
                  </a:lnTo>
                  <a:lnTo>
                    <a:pt x="686" y="121"/>
                  </a:lnTo>
                  <a:lnTo>
                    <a:pt x="689" y="124"/>
                  </a:lnTo>
                  <a:lnTo>
                    <a:pt x="689" y="114"/>
                  </a:lnTo>
                  <a:lnTo>
                    <a:pt x="689" y="121"/>
                  </a:lnTo>
                  <a:lnTo>
                    <a:pt x="689" y="114"/>
                  </a:lnTo>
                  <a:lnTo>
                    <a:pt x="689" y="114"/>
                  </a:lnTo>
                  <a:lnTo>
                    <a:pt x="689" y="121"/>
                  </a:lnTo>
                  <a:lnTo>
                    <a:pt x="689" y="121"/>
                  </a:lnTo>
                  <a:lnTo>
                    <a:pt x="689" y="114"/>
                  </a:lnTo>
                  <a:lnTo>
                    <a:pt x="689" y="114"/>
                  </a:lnTo>
                  <a:lnTo>
                    <a:pt x="689" y="121"/>
                  </a:lnTo>
                  <a:lnTo>
                    <a:pt x="689" y="114"/>
                  </a:lnTo>
                  <a:lnTo>
                    <a:pt x="689" y="121"/>
                  </a:lnTo>
                  <a:lnTo>
                    <a:pt x="689" y="121"/>
                  </a:lnTo>
                  <a:lnTo>
                    <a:pt x="689" y="114"/>
                  </a:lnTo>
                  <a:lnTo>
                    <a:pt x="689" y="114"/>
                  </a:lnTo>
                  <a:lnTo>
                    <a:pt x="689" y="121"/>
                  </a:lnTo>
                  <a:lnTo>
                    <a:pt x="693" y="114"/>
                  </a:lnTo>
                  <a:lnTo>
                    <a:pt x="693" y="121"/>
                  </a:lnTo>
                  <a:lnTo>
                    <a:pt x="693" y="118"/>
                  </a:lnTo>
                  <a:lnTo>
                    <a:pt x="693" y="121"/>
                  </a:lnTo>
                  <a:lnTo>
                    <a:pt x="693" y="121"/>
                  </a:lnTo>
                  <a:lnTo>
                    <a:pt x="693" y="114"/>
                  </a:lnTo>
                  <a:lnTo>
                    <a:pt x="693" y="114"/>
                  </a:lnTo>
                  <a:lnTo>
                    <a:pt x="693" y="121"/>
                  </a:lnTo>
                  <a:lnTo>
                    <a:pt x="693" y="121"/>
                  </a:lnTo>
                  <a:lnTo>
                    <a:pt x="693" y="114"/>
                  </a:lnTo>
                  <a:lnTo>
                    <a:pt x="693" y="121"/>
                  </a:lnTo>
                  <a:lnTo>
                    <a:pt x="693" y="114"/>
                  </a:lnTo>
                  <a:lnTo>
                    <a:pt x="693" y="121"/>
                  </a:lnTo>
                  <a:lnTo>
                    <a:pt x="693" y="114"/>
                  </a:lnTo>
                  <a:lnTo>
                    <a:pt x="693" y="124"/>
                  </a:lnTo>
                  <a:lnTo>
                    <a:pt x="693" y="114"/>
                  </a:lnTo>
                  <a:lnTo>
                    <a:pt x="696" y="121"/>
                  </a:lnTo>
                  <a:lnTo>
                    <a:pt x="696" y="111"/>
                  </a:lnTo>
                  <a:lnTo>
                    <a:pt x="696" y="114"/>
                  </a:lnTo>
                  <a:lnTo>
                    <a:pt x="696" y="121"/>
                  </a:lnTo>
                  <a:lnTo>
                    <a:pt x="696" y="114"/>
                  </a:lnTo>
                  <a:lnTo>
                    <a:pt x="696" y="121"/>
                  </a:lnTo>
                  <a:lnTo>
                    <a:pt x="696" y="114"/>
                  </a:lnTo>
                  <a:lnTo>
                    <a:pt x="696" y="124"/>
                  </a:lnTo>
                  <a:lnTo>
                    <a:pt x="696" y="111"/>
                  </a:lnTo>
                  <a:lnTo>
                    <a:pt x="696" y="118"/>
                  </a:lnTo>
                  <a:lnTo>
                    <a:pt x="696" y="114"/>
                  </a:lnTo>
                  <a:lnTo>
                    <a:pt x="696" y="121"/>
                  </a:lnTo>
                  <a:lnTo>
                    <a:pt x="696" y="111"/>
                  </a:lnTo>
                  <a:lnTo>
                    <a:pt x="696" y="118"/>
                  </a:lnTo>
                  <a:lnTo>
                    <a:pt x="696" y="121"/>
                  </a:lnTo>
                  <a:lnTo>
                    <a:pt x="696" y="114"/>
                  </a:lnTo>
                  <a:lnTo>
                    <a:pt x="700" y="114"/>
                  </a:lnTo>
                  <a:lnTo>
                    <a:pt x="700" y="121"/>
                  </a:lnTo>
                  <a:lnTo>
                    <a:pt x="700" y="121"/>
                  </a:lnTo>
                  <a:lnTo>
                    <a:pt x="700" y="114"/>
                  </a:lnTo>
                  <a:lnTo>
                    <a:pt x="700" y="111"/>
                  </a:lnTo>
                  <a:lnTo>
                    <a:pt x="700" y="118"/>
                  </a:lnTo>
                  <a:lnTo>
                    <a:pt x="700" y="124"/>
                  </a:lnTo>
                  <a:lnTo>
                    <a:pt x="700" y="114"/>
                  </a:lnTo>
                  <a:lnTo>
                    <a:pt x="700" y="121"/>
                  </a:lnTo>
                  <a:lnTo>
                    <a:pt x="700" y="111"/>
                  </a:lnTo>
                  <a:lnTo>
                    <a:pt x="700" y="111"/>
                  </a:lnTo>
                  <a:lnTo>
                    <a:pt x="700" y="118"/>
                  </a:lnTo>
                  <a:lnTo>
                    <a:pt x="700" y="114"/>
                  </a:lnTo>
                  <a:lnTo>
                    <a:pt x="700" y="121"/>
                  </a:lnTo>
                  <a:lnTo>
                    <a:pt x="700" y="121"/>
                  </a:lnTo>
                  <a:lnTo>
                    <a:pt x="700" y="114"/>
                  </a:lnTo>
                  <a:lnTo>
                    <a:pt x="703" y="114"/>
                  </a:lnTo>
                  <a:lnTo>
                    <a:pt x="703" y="118"/>
                  </a:lnTo>
                  <a:lnTo>
                    <a:pt x="703" y="111"/>
                  </a:lnTo>
                  <a:lnTo>
                    <a:pt x="703" y="118"/>
                  </a:lnTo>
                  <a:lnTo>
                    <a:pt x="703" y="114"/>
                  </a:lnTo>
                  <a:lnTo>
                    <a:pt x="703" y="121"/>
                  </a:lnTo>
                  <a:lnTo>
                    <a:pt x="703" y="114"/>
                  </a:lnTo>
                  <a:lnTo>
                    <a:pt x="703" y="124"/>
                  </a:lnTo>
                  <a:lnTo>
                    <a:pt x="703" y="114"/>
                  </a:lnTo>
                  <a:lnTo>
                    <a:pt x="703" y="121"/>
                  </a:lnTo>
                  <a:lnTo>
                    <a:pt x="703" y="121"/>
                  </a:lnTo>
                  <a:lnTo>
                    <a:pt x="703" y="114"/>
                  </a:lnTo>
                  <a:lnTo>
                    <a:pt x="703" y="121"/>
                  </a:lnTo>
                  <a:lnTo>
                    <a:pt x="703" y="114"/>
                  </a:lnTo>
                  <a:lnTo>
                    <a:pt x="703" y="121"/>
                  </a:lnTo>
                  <a:lnTo>
                    <a:pt x="703" y="118"/>
                  </a:lnTo>
                  <a:lnTo>
                    <a:pt x="706" y="114"/>
                  </a:lnTo>
                  <a:lnTo>
                    <a:pt x="706" y="121"/>
                  </a:lnTo>
                  <a:lnTo>
                    <a:pt x="706" y="121"/>
                  </a:lnTo>
                  <a:lnTo>
                    <a:pt x="706" y="114"/>
                  </a:lnTo>
                  <a:lnTo>
                    <a:pt x="706" y="121"/>
                  </a:lnTo>
                  <a:lnTo>
                    <a:pt x="706" y="114"/>
                  </a:lnTo>
                  <a:lnTo>
                    <a:pt x="706" y="121"/>
                  </a:lnTo>
                  <a:lnTo>
                    <a:pt x="706" y="114"/>
                  </a:lnTo>
                  <a:lnTo>
                    <a:pt x="706" y="114"/>
                  </a:lnTo>
                  <a:lnTo>
                    <a:pt x="706" y="118"/>
                  </a:lnTo>
                  <a:lnTo>
                    <a:pt x="706" y="118"/>
                  </a:lnTo>
                  <a:lnTo>
                    <a:pt x="706" y="111"/>
                  </a:lnTo>
                  <a:lnTo>
                    <a:pt x="706" y="114"/>
                  </a:lnTo>
                  <a:lnTo>
                    <a:pt x="706" y="121"/>
                  </a:lnTo>
                  <a:lnTo>
                    <a:pt x="710" y="124"/>
                  </a:lnTo>
                  <a:lnTo>
                    <a:pt x="710" y="114"/>
                  </a:lnTo>
                  <a:lnTo>
                    <a:pt x="710" y="121"/>
                  </a:lnTo>
                  <a:lnTo>
                    <a:pt x="710" y="114"/>
                  </a:lnTo>
                  <a:lnTo>
                    <a:pt x="710" y="114"/>
                  </a:lnTo>
                  <a:lnTo>
                    <a:pt x="710" y="118"/>
                  </a:lnTo>
                  <a:lnTo>
                    <a:pt x="710" y="118"/>
                  </a:lnTo>
                  <a:lnTo>
                    <a:pt x="710" y="114"/>
                  </a:lnTo>
                  <a:lnTo>
                    <a:pt x="710" y="121"/>
                  </a:lnTo>
                  <a:lnTo>
                    <a:pt x="710" y="114"/>
                  </a:lnTo>
                  <a:lnTo>
                    <a:pt x="710" y="118"/>
                  </a:lnTo>
                  <a:lnTo>
                    <a:pt x="710" y="111"/>
                  </a:lnTo>
                  <a:lnTo>
                    <a:pt x="710" y="111"/>
                  </a:lnTo>
                  <a:lnTo>
                    <a:pt x="710" y="121"/>
                  </a:lnTo>
                  <a:lnTo>
                    <a:pt x="710" y="121"/>
                  </a:lnTo>
                  <a:lnTo>
                    <a:pt x="710" y="114"/>
                  </a:lnTo>
                  <a:lnTo>
                    <a:pt x="713" y="118"/>
                  </a:lnTo>
                  <a:lnTo>
                    <a:pt x="713" y="111"/>
                  </a:lnTo>
                  <a:lnTo>
                    <a:pt x="713" y="107"/>
                  </a:lnTo>
                  <a:lnTo>
                    <a:pt x="713" y="118"/>
                  </a:lnTo>
                  <a:lnTo>
                    <a:pt x="713" y="121"/>
                  </a:lnTo>
                  <a:lnTo>
                    <a:pt x="713" y="114"/>
                  </a:lnTo>
                  <a:lnTo>
                    <a:pt x="713" y="118"/>
                  </a:lnTo>
                  <a:lnTo>
                    <a:pt x="713" y="107"/>
                  </a:lnTo>
                  <a:lnTo>
                    <a:pt x="713" y="107"/>
                  </a:lnTo>
                  <a:lnTo>
                    <a:pt x="713" y="114"/>
                  </a:lnTo>
                  <a:lnTo>
                    <a:pt x="713" y="114"/>
                  </a:lnTo>
                  <a:lnTo>
                    <a:pt x="713" y="121"/>
                  </a:lnTo>
                  <a:lnTo>
                    <a:pt x="713" y="118"/>
                  </a:lnTo>
                  <a:lnTo>
                    <a:pt x="713" y="111"/>
                  </a:lnTo>
                  <a:lnTo>
                    <a:pt x="713" y="104"/>
                  </a:lnTo>
                  <a:lnTo>
                    <a:pt x="713" y="121"/>
                  </a:lnTo>
                  <a:lnTo>
                    <a:pt x="716" y="121"/>
                  </a:lnTo>
                  <a:lnTo>
                    <a:pt x="716" y="107"/>
                  </a:lnTo>
                  <a:lnTo>
                    <a:pt x="716" y="118"/>
                  </a:lnTo>
                  <a:lnTo>
                    <a:pt x="716" y="111"/>
                  </a:lnTo>
                  <a:lnTo>
                    <a:pt x="716" y="107"/>
                  </a:lnTo>
                  <a:lnTo>
                    <a:pt x="716" y="118"/>
                  </a:lnTo>
                  <a:lnTo>
                    <a:pt x="716" y="124"/>
                  </a:lnTo>
                  <a:lnTo>
                    <a:pt x="716" y="111"/>
                  </a:lnTo>
                  <a:lnTo>
                    <a:pt x="716" y="118"/>
                  </a:lnTo>
                  <a:lnTo>
                    <a:pt x="716" y="114"/>
                  </a:lnTo>
                  <a:lnTo>
                    <a:pt x="716" y="104"/>
                  </a:lnTo>
                  <a:lnTo>
                    <a:pt x="716" y="118"/>
                  </a:lnTo>
                  <a:lnTo>
                    <a:pt x="716" y="118"/>
                  </a:lnTo>
                  <a:lnTo>
                    <a:pt x="716" y="111"/>
                  </a:lnTo>
                  <a:lnTo>
                    <a:pt x="716" y="118"/>
                  </a:lnTo>
                  <a:lnTo>
                    <a:pt x="716" y="111"/>
                  </a:lnTo>
                  <a:lnTo>
                    <a:pt x="720" y="111"/>
                  </a:lnTo>
                  <a:lnTo>
                    <a:pt x="720" y="121"/>
                  </a:lnTo>
                  <a:lnTo>
                    <a:pt x="720" y="114"/>
                  </a:lnTo>
                  <a:lnTo>
                    <a:pt x="720" y="121"/>
                  </a:lnTo>
                  <a:lnTo>
                    <a:pt x="720" y="121"/>
                  </a:lnTo>
                  <a:lnTo>
                    <a:pt x="720" y="114"/>
                  </a:lnTo>
                  <a:lnTo>
                    <a:pt x="720" y="118"/>
                  </a:lnTo>
                  <a:lnTo>
                    <a:pt x="720" y="114"/>
                  </a:lnTo>
                  <a:lnTo>
                    <a:pt x="720" y="114"/>
                  </a:lnTo>
                  <a:lnTo>
                    <a:pt x="720" y="118"/>
                  </a:lnTo>
                  <a:lnTo>
                    <a:pt x="720" y="114"/>
                  </a:lnTo>
                  <a:lnTo>
                    <a:pt x="720" y="118"/>
                  </a:lnTo>
                  <a:lnTo>
                    <a:pt x="720" y="114"/>
                  </a:lnTo>
                  <a:lnTo>
                    <a:pt x="720" y="118"/>
                  </a:lnTo>
                  <a:lnTo>
                    <a:pt x="723" y="114"/>
                  </a:lnTo>
                  <a:lnTo>
                    <a:pt x="723" y="121"/>
                  </a:lnTo>
                  <a:lnTo>
                    <a:pt x="723" y="121"/>
                  </a:lnTo>
                  <a:lnTo>
                    <a:pt x="723" y="111"/>
                  </a:lnTo>
                  <a:lnTo>
                    <a:pt x="723" y="121"/>
                  </a:lnTo>
                  <a:lnTo>
                    <a:pt x="723" y="114"/>
                  </a:lnTo>
                  <a:lnTo>
                    <a:pt x="723" y="121"/>
                  </a:lnTo>
                  <a:lnTo>
                    <a:pt x="723" y="114"/>
                  </a:lnTo>
                  <a:lnTo>
                    <a:pt x="723" y="114"/>
                  </a:lnTo>
                  <a:lnTo>
                    <a:pt x="723" y="121"/>
                  </a:lnTo>
                  <a:lnTo>
                    <a:pt x="723" y="114"/>
                  </a:lnTo>
                  <a:lnTo>
                    <a:pt x="723" y="121"/>
                  </a:lnTo>
                  <a:lnTo>
                    <a:pt x="723" y="121"/>
                  </a:lnTo>
                  <a:lnTo>
                    <a:pt x="723" y="114"/>
                  </a:lnTo>
                  <a:lnTo>
                    <a:pt x="723" y="114"/>
                  </a:lnTo>
                  <a:lnTo>
                    <a:pt x="723" y="121"/>
                  </a:lnTo>
                  <a:lnTo>
                    <a:pt x="726" y="114"/>
                  </a:lnTo>
                  <a:lnTo>
                    <a:pt x="726" y="118"/>
                  </a:lnTo>
                  <a:lnTo>
                    <a:pt x="726" y="114"/>
                  </a:lnTo>
                  <a:lnTo>
                    <a:pt x="726" y="121"/>
                  </a:lnTo>
                  <a:lnTo>
                    <a:pt x="726" y="118"/>
                  </a:lnTo>
                  <a:lnTo>
                    <a:pt x="726" y="114"/>
                  </a:lnTo>
                  <a:lnTo>
                    <a:pt x="726" y="121"/>
                  </a:lnTo>
                  <a:lnTo>
                    <a:pt x="726" y="114"/>
                  </a:lnTo>
                  <a:lnTo>
                    <a:pt x="726" y="114"/>
                  </a:lnTo>
                  <a:lnTo>
                    <a:pt x="726" y="121"/>
                  </a:lnTo>
                  <a:lnTo>
                    <a:pt x="726" y="111"/>
                  </a:lnTo>
                  <a:lnTo>
                    <a:pt x="726" y="118"/>
                  </a:lnTo>
                  <a:lnTo>
                    <a:pt x="726" y="114"/>
                  </a:lnTo>
                  <a:lnTo>
                    <a:pt x="726" y="118"/>
                  </a:lnTo>
                  <a:lnTo>
                    <a:pt x="726" y="121"/>
                  </a:lnTo>
                  <a:lnTo>
                    <a:pt x="726" y="114"/>
                  </a:lnTo>
                  <a:lnTo>
                    <a:pt x="730" y="118"/>
                  </a:lnTo>
                  <a:lnTo>
                    <a:pt x="730" y="114"/>
                  </a:lnTo>
                  <a:lnTo>
                    <a:pt x="730" y="118"/>
                  </a:lnTo>
                  <a:lnTo>
                    <a:pt x="730" y="114"/>
                  </a:lnTo>
                  <a:lnTo>
                    <a:pt x="730" y="114"/>
                  </a:lnTo>
                  <a:lnTo>
                    <a:pt x="730" y="121"/>
                  </a:lnTo>
                  <a:lnTo>
                    <a:pt x="730" y="121"/>
                  </a:lnTo>
                  <a:lnTo>
                    <a:pt x="730" y="111"/>
                  </a:lnTo>
                  <a:lnTo>
                    <a:pt x="730" y="114"/>
                  </a:lnTo>
                  <a:lnTo>
                    <a:pt x="730" y="121"/>
                  </a:lnTo>
                  <a:lnTo>
                    <a:pt x="730" y="111"/>
                  </a:lnTo>
                  <a:lnTo>
                    <a:pt x="730" y="121"/>
                  </a:lnTo>
                  <a:lnTo>
                    <a:pt x="730" y="114"/>
                  </a:lnTo>
                  <a:lnTo>
                    <a:pt x="730" y="118"/>
                  </a:lnTo>
                  <a:lnTo>
                    <a:pt x="730" y="124"/>
                  </a:lnTo>
                  <a:lnTo>
                    <a:pt x="730" y="114"/>
                  </a:lnTo>
                  <a:lnTo>
                    <a:pt x="733" y="121"/>
                  </a:lnTo>
                  <a:lnTo>
                    <a:pt x="733" y="114"/>
                  </a:lnTo>
                  <a:lnTo>
                    <a:pt x="733" y="121"/>
                  </a:lnTo>
                  <a:lnTo>
                    <a:pt x="733" y="114"/>
                  </a:lnTo>
                  <a:lnTo>
                    <a:pt x="733" y="121"/>
                  </a:lnTo>
                  <a:lnTo>
                    <a:pt x="733" y="114"/>
                  </a:lnTo>
                  <a:lnTo>
                    <a:pt x="733" y="114"/>
                  </a:lnTo>
                  <a:lnTo>
                    <a:pt x="733" y="121"/>
                  </a:lnTo>
                  <a:lnTo>
                    <a:pt x="733" y="114"/>
                  </a:lnTo>
                  <a:lnTo>
                    <a:pt x="733" y="118"/>
                  </a:lnTo>
                  <a:lnTo>
                    <a:pt x="733" y="114"/>
                  </a:lnTo>
                  <a:lnTo>
                    <a:pt x="733" y="121"/>
                  </a:lnTo>
                  <a:lnTo>
                    <a:pt x="733" y="121"/>
                  </a:lnTo>
                  <a:lnTo>
                    <a:pt x="733" y="114"/>
                  </a:lnTo>
                  <a:lnTo>
                    <a:pt x="733" y="114"/>
                  </a:lnTo>
                  <a:lnTo>
                    <a:pt x="733" y="121"/>
                  </a:lnTo>
                  <a:lnTo>
                    <a:pt x="737" y="114"/>
                  </a:lnTo>
                  <a:lnTo>
                    <a:pt x="737" y="124"/>
                  </a:lnTo>
                  <a:lnTo>
                    <a:pt x="737" y="124"/>
                  </a:lnTo>
                  <a:lnTo>
                    <a:pt x="737" y="111"/>
                  </a:lnTo>
                  <a:lnTo>
                    <a:pt x="737" y="121"/>
                  </a:lnTo>
                  <a:lnTo>
                    <a:pt x="737" y="114"/>
                  </a:lnTo>
                  <a:lnTo>
                    <a:pt x="737" y="111"/>
                  </a:lnTo>
                  <a:lnTo>
                    <a:pt x="737" y="118"/>
                  </a:lnTo>
                  <a:lnTo>
                    <a:pt x="737" y="114"/>
                  </a:lnTo>
                  <a:lnTo>
                    <a:pt x="737" y="121"/>
                  </a:lnTo>
                  <a:lnTo>
                    <a:pt x="737" y="121"/>
                  </a:lnTo>
                  <a:lnTo>
                    <a:pt x="737" y="107"/>
                  </a:lnTo>
                  <a:lnTo>
                    <a:pt x="737" y="111"/>
                  </a:lnTo>
                  <a:lnTo>
                    <a:pt x="737" y="121"/>
                  </a:lnTo>
                  <a:lnTo>
                    <a:pt x="740" y="111"/>
                  </a:lnTo>
                  <a:lnTo>
                    <a:pt x="740" y="121"/>
                  </a:lnTo>
                  <a:lnTo>
                    <a:pt x="740" y="118"/>
                  </a:lnTo>
                  <a:lnTo>
                    <a:pt x="740" y="107"/>
                  </a:lnTo>
                  <a:lnTo>
                    <a:pt x="740" y="101"/>
                  </a:lnTo>
                  <a:lnTo>
                    <a:pt x="740" y="118"/>
                  </a:lnTo>
                  <a:lnTo>
                    <a:pt x="740" y="114"/>
                  </a:lnTo>
                  <a:lnTo>
                    <a:pt x="740" y="121"/>
                  </a:lnTo>
                  <a:lnTo>
                    <a:pt x="740" y="114"/>
                  </a:lnTo>
                  <a:lnTo>
                    <a:pt x="740" y="104"/>
                  </a:lnTo>
                  <a:lnTo>
                    <a:pt x="740" y="97"/>
                  </a:lnTo>
                  <a:lnTo>
                    <a:pt x="740" y="111"/>
                  </a:lnTo>
                  <a:lnTo>
                    <a:pt x="740" y="111"/>
                  </a:lnTo>
                  <a:lnTo>
                    <a:pt x="740" y="118"/>
                  </a:lnTo>
                  <a:lnTo>
                    <a:pt x="740" y="118"/>
                  </a:lnTo>
                  <a:lnTo>
                    <a:pt x="740" y="94"/>
                  </a:lnTo>
                  <a:lnTo>
                    <a:pt x="743" y="84"/>
                  </a:lnTo>
                  <a:lnTo>
                    <a:pt x="743" y="104"/>
                  </a:lnTo>
                  <a:lnTo>
                    <a:pt x="743" y="104"/>
                  </a:lnTo>
                  <a:lnTo>
                    <a:pt x="743" y="118"/>
                  </a:lnTo>
                  <a:lnTo>
                    <a:pt x="743" y="114"/>
                  </a:lnTo>
                  <a:lnTo>
                    <a:pt x="743" y="87"/>
                  </a:lnTo>
                  <a:lnTo>
                    <a:pt x="743" y="81"/>
                  </a:lnTo>
                  <a:lnTo>
                    <a:pt x="743" y="111"/>
                  </a:lnTo>
                  <a:lnTo>
                    <a:pt x="743" y="107"/>
                  </a:lnTo>
                  <a:lnTo>
                    <a:pt x="743" y="118"/>
                  </a:lnTo>
                  <a:lnTo>
                    <a:pt x="743" y="118"/>
                  </a:lnTo>
                  <a:lnTo>
                    <a:pt x="743" y="91"/>
                  </a:lnTo>
                  <a:lnTo>
                    <a:pt x="743" y="84"/>
                  </a:lnTo>
                  <a:lnTo>
                    <a:pt x="743" y="101"/>
                  </a:lnTo>
                  <a:lnTo>
                    <a:pt x="743" y="101"/>
                  </a:lnTo>
                  <a:lnTo>
                    <a:pt x="743" y="114"/>
                  </a:lnTo>
                  <a:lnTo>
                    <a:pt x="747" y="111"/>
                  </a:lnTo>
                  <a:lnTo>
                    <a:pt x="747" y="94"/>
                  </a:lnTo>
                  <a:lnTo>
                    <a:pt x="747" y="94"/>
                  </a:lnTo>
                  <a:lnTo>
                    <a:pt x="747" y="107"/>
                  </a:lnTo>
                  <a:lnTo>
                    <a:pt x="747" y="107"/>
                  </a:lnTo>
                  <a:lnTo>
                    <a:pt x="747" y="118"/>
                  </a:lnTo>
                  <a:lnTo>
                    <a:pt x="747" y="118"/>
                  </a:lnTo>
                  <a:lnTo>
                    <a:pt x="747" y="104"/>
                  </a:lnTo>
                  <a:lnTo>
                    <a:pt x="747" y="104"/>
                  </a:lnTo>
                  <a:lnTo>
                    <a:pt x="747" y="111"/>
                  </a:lnTo>
                  <a:lnTo>
                    <a:pt x="747" y="107"/>
                  </a:lnTo>
                  <a:lnTo>
                    <a:pt x="747" y="118"/>
                  </a:lnTo>
                  <a:lnTo>
                    <a:pt x="747" y="118"/>
                  </a:lnTo>
                  <a:lnTo>
                    <a:pt x="747" y="107"/>
                  </a:lnTo>
                  <a:lnTo>
                    <a:pt x="747" y="107"/>
                  </a:lnTo>
                  <a:lnTo>
                    <a:pt x="747" y="118"/>
                  </a:lnTo>
                  <a:lnTo>
                    <a:pt x="750" y="107"/>
                  </a:lnTo>
                  <a:lnTo>
                    <a:pt x="750" y="118"/>
                  </a:lnTo>
                  <a:lnTo>
                    <a:pt x="750" y="118"/>
                  </a:lnTo>
                  <a:lnTo>
                    <a:pt x="750" y="111"/>
                  </a:lnTo>
                  <a:lnTo>
                    <a:pt x="750" y="107"/>
                  </a:lnTo>
                  <a:lnTo>
                    <a:pt x="750" y="118"/>
                  </a:lnTo>
                  <a:lnTo>
                    <a:pt x="750" y="118"/>
                  </a:lnTo>
                  <a:lnTo>
                    <a:pt x="750" y="111"/>
                  </a:lnTo>
                  <a:lnTo>
                    <a:pt x="750" y="111"/>
                  </a:lnTo>
                  <a:lnTo>
                    <a:pt x="750" y="118"/>
                  </a:lnTo>
                  <a:lnTo>
                    <a:pt x="750" y="114"/>
                  </a:lnTo>
                  <a:lnTo>
                    <a:pt x="750" y="118"/>
                  </a:lnTo>
                  <a:lnTo>
                    <a:pt x="750" y="111"/>
                  </a:lnTo>
                  <a:lnTo>
                    <a:pt x="750" y="121"/>
                  </a:lnTo>
                  <a:lnTo>
                    <a:pt x="753" y="114"/>
                  </a:lnTo>
                  <a:lnTo>
                    <a:pt x="753" y="121"/>
                  </a:lnTo>
                  <a:lnTo>
                    <a:pt x="753" y="111"/>
                  </a:lnTo>
                  <a:lnTo>
                    <a:pt x="753" y="121"/>
                  </a:lnTo>
                  <a:lnTo>
                    <a:pt x="753" y="118"/>
                  </a:lnTo>
                  <a:lnTo>
                    <a:pt x="753" y="111"/>
                  </a:lnTo>
                  <a:lnTo>
                    <a:pt x="753" y="114"/>
                  </a:lnTo>
                  <a:lnTo>
                    <a:pt x="753" y="121"/>
                  </a:lnTo>
                  <a:lnTo>
                    <a:pt x="753" y="111"/>
                  </a:lnTo>
                  <a:lnTo>
                    <a:pt x="753" y="118"/>
                  </a:lnTo>
                  <a:lnTo>
                    <a:pt x="753" y="118"/>
                  </a:lnTo>
                  <a:lnTo>
                    <a:pt x="753" y="114"/>
                  </a:lnTo>
                  <a:lnTo>
                    <a:pt x="753" y="121"/>
                  </a:lnTo>
                  <a:lnTo>
                    <a:pt x="753" y="114"/>
                  </a:lnTo>
                  <a:lnTo>
                    <a:pt x="753" y="114"/>
                  </a:lnTo>
                  <a:lnTo>
                    <a:pt x="753" y="121"/>
                  </a:lnTo>
                  <a:lnTo>
                    <a:pt x="757" y="121"/>
                  </a:lnTo>
                  <a:lnTo>
                    <a:pt x="757" y="114"/>
                  </a:lnTo>
                  <a:lnTo>
                    <a:pt x="757" y="114"/>
                  </a:lnTo>
                  <a:lnTo>
                    <a:pt x="757" y="118"/>
                  </a:lnTo>
                  <a:lnTo>
                    <a:pt x="757" y="114"/>
                  </a:lnTo>
                  <a:lnTo>
                    <a:pt x="757" y="121"/>
                  </a:lnTo>
                  <a:lnTo>
                    <a:pt x="757" y="121"/>
                  </a:lnTo>
                  <a:lnTo>
                    <a:pt x="757" y="114"/>
                  </a:lnTo>
                  <a:lnTo>
                    <a:pt x="757" y="114"/>
                  </a:lnTo>
                  <a:lnTo>
                    <a:pt x="757" y="121"/>
                  </a:lnTo>
                  <a:lnTo>
                    <a:pt x="757" y="121"/>
                  </a:lnTo>
                  <a:lnTo>
                    <a:pt x="757" y="114"/>
                  </a:lnTo>
                  <a:lnTo>
                    <a:pt x="757" y="114"/>
                  </a:lnTo>
                  <a:lnTo>
                    <a:pt x="757" y="118"/>
                  </a:lnTo>
                  <a:lnTo>
                    <a:pt x="757" y="121"/>
                  </a:lnTo>
                  <a:lnTo>
                    <a:pt x="757" y="111"/>
                  </a:lnTo>
                  <a:lnTo>
                    <a:pt x="760" y="118"/>
                  </a:lnTo>
                  <a:lnTo>
                    <a:pt x="760" y="114"/>
                  </a:lnTo>
                  <a:lnTo>
                    <a:pt x="760" y="121"/>
                  </a:lnTo>
                  <a:lnTo>
                    <a:pt x="760" y="114"/>
                  </a:lnTo>
                  <a:lnTo>
                    <a:pt x="760" y="114"/>
                  </a:lnTo>
                  <a:lnTo>
                    <a:pt x="760" y="121"/>
                  </a:lnTo>
                  <a:lnTo>
                    <a:pt x="760" y="118"/>
                  </a:lnTo>
                  <a:lnTo>
                    <a:pt x="760" y="114"/>
                  </a:lnTo>
                  <a:lnTo>
                    <a:pt x="760" y="114"/>
                  </a:lnTo>
                  <a:lnTo>
                    <a:pt x="760" y="118"/>
                  </a:lnTo>
                  <a:lnTo>
                    <a:pt x="760" y="114"/>
                  </a:lnTo>
                  <a:lnTo>
                    <a:pt x="760" y="121"/>
                  </a:lnTo>
                  <a:lnTo>
                    <a:pt x="760" y="118"/>
                  </a:lnTo>
                  <a:lnTo>
                    <a:pt x="760" y="114"/>
                  </a:lnTo>
                  <a:lnTo>
                    <a:pt x="760" y="114"/>
                  </a:lnTo>
                  <a:lnTo>
                    <a:pt x="760" y="121"/>
                  </a:lnTo>
                  <a:lnTo>
                    <a:pt x="763" y="114"/>
                  </a:lnTo>
                  <a:lnTo>
                    <a:pt x="763" y="118"/>
                  </a:lnTo>
                  <a:lnTo>
                    <a:pt x="763" y="114"/>
                  </a:lnTo>
                  <a:lnTo>
                    <a:pt x="763" y="121"/>
                  </a:lnTo>
                  <a:lnTo>
                    <a:pt x="763" y="114"/>
                  </a:lnTo>
                  <a:lnTo>
                    <a:pt x="763" y="121"/>
                  </a:lnTo>
                  <a:lnTo>
                    <a:pt x="763" y="111"/>
                  </a:lnTo>
                  <a:lnTo>
                    <a:pt x="763" y="118"/>
                  </a:lnTo>
                  <a:lnTo>
                    <a:pt x="763" y="114"/>
                  </a:lnTo>
                  <a:lnTo>
                    <a:pt x="763" y="121"/>
                  </a:lnTo>
                  <a:lnTo>
                    <a:pt x="763" y="118"/>
                  </a:lnTo>
                  <a:lnTo>
                    <a:pt x="763" y="111"/>
                  </a:lnTo>
                  <a:lnTo>
                    <a:pt x="763" y="118"/>
                  </a:lnTo>
                  <a:lnTo>
                    <a:pt x="763" y="111"/>
                  </a:lnTo>
                  <a:lnTo>
                    <a:pt x="763" y="107"/>
                  </a:lnTo>
                  <a:lnTo>
                    <a:pt x="763" y="121"/>
                  </a:lnTo>
                  <a:lnTo>
                    <a:pt x="767" y="114"/>
                  </a:lnTo>
                  <a:lnTo>
                    <a:pt x="767" y="121"/>
                  </a:lnTo>
                  <a:lnTo>
                    <a:pt x="767" y="121"/>
                  </a:lnTo>
                  <a:lnTo>
                    <a:pt x="767" y="107"/>
                  </a:lnTo>
                  <a:lnTo>
                    <a:pt x="767" y="118"/>
                  </a:lnTo>
                  <a:lnTo>
                    <a:pt x="767" y="114"/>
                  </a:lnTo>
                  <a:lnTo>
                    <a:pt x="767" y="118"/>
                  </a:lnTo>
                  <a:lnTo>
                    <a:pt x="767" y="114"/>
                  </a:lnTo>
                  <a:lnTo>
                    <a:pt x="767" y="118"/>
                  </a:lnTo>
                  <a:lnTo>
                    <a:pt x="767" y="111"/>
                  </a:lnTo>
                  <a:lnTo>
                    <a:pt x="767" y="111"/>
                  </a:lnTo>
                  <a:lnTo>
                    <a:pt x="767" y="121"/>
                  </a:lnTo>
                  <a:lnTo>
                    <a:pt x="767" y="121"/>
                  </a:lnTo>
                  <a:lnTo>
                    <a:pt x="767" y="114"/>
                  </a:lnTo>
                  <a:lnTo>
                    <a:pt x="770" y="111"/>
                  </a:lnTo>
                  <a:lnTo>
                    <a:pt x="770" y="121"/>
                  </a:lnTo>
                  <a:lnTo>
                    <a:pt x="770" y="111"/>
                  </a:lnTo>
                  <a:lnTo>
                    <a:pt x="770" y="118"/>
                  </a:lnTo>
                  <a:lnTo>
                    <a:pt x="770" y="118"/>
                  </a:lnTo>
                  <a:lnTo>
                    <a:pt x="770" y="114"/>
                  </a:lnTo>
                  <a:lnTo>
                    <a:pt x="770" y="118"/>
                  </a:lnTo>
                  <a:lnTo>
                    <a:pt x="770" y="114"/>
                  </a:lnTo>
                  <a:lnTo>
                    <a:pt x="770" y="121"/>
                  </a:lnTo>
                  <a:lnTo>
                    <a:pt x="770" y="111"/>
                  </a:lnTo>
                  <a:lnTo>
                    <a:pt x="770" y="121"/>
                  </a:lnTo>
                  <a:lnTo>
                    <a:pt x="770" y="111"/>
                  </a:lnTo>
                  <a:lnTo>
                    <a:pt x="770" y="121"/>
                  </a:lnTo>
                  <a:lnTo>
                    <a:pt x="770" y="111"/>
                  </a:lnTo>
                  <a:lnTo>
                    <a:pt x="770" y="114"/>
                  </a:lnTo>
                  <a:lnTo>
                    <a:pt x="770" y="121"/>
                  </a:lnTo>
                  <a:lnTo>
                    <a:pt x="774" y="114"/>
                  </a:lnTo>
                  <a:lnTo>
                    <a:pt x="774" y="118"/>
                  </a:lnTo>
                  <a:lnTo>
                    <a:pt x="774" y="114"/>
                  </a:lnTo>
                  <a:lnTo>
                    <a:pt x="774" y="121"/>
                  </a:lnTo>
                  <a:lnTo>
                    <a:pt x="774" y="121"/>
                  </a:lnTo>
                  <a:lnTo>
                    <a:pt x="774" y="114"/>
                  </a:lnTo>
                  <a:lnTo>
                    <a:pt x="774" y="114"/>
                  </a:lnTo>
                  <a:lnTo>
                    <a:pt x="774" y="121"/>
                  </a:lnTo>
                  <a:lnTo>
                    <a:pt x="774" y="114"/>
                  </a:lnTo>
                  <a:lnTo>
                    <a:pt x="774" y="121"/>
                  </a:lnTo>
                  <a:lnTo>
                    <a:pt x="774" y="121"/>
                  </a:lnTo>
                  <a:lnTo>
                    <a:pt x="774" y="114"/>
                  </a:lnTo>
                  <a:lnTo>
                    <a:pt x="774" y="114"/>
                  </a:lnTo>
                  <a:lnTo>
                    <a:pt x="774" y="121"/>
                  </a:lnTo>
                  <a:lnTo>
                    <a:pt x="774" y="114"/>
                  </a:lnTo>
                  <a:lnTo>
                    <a:pt x="774" y="121"/>
                  </a:lnTo>
                  <a:lnTo>
                    <a:pt x="777" y="114"/>
                  </a:lnTo>
                  <a:lnTo>
                    <a:pt x="777" y="121"/>
                  </a:lnTo>
                  <a:lnTo>
                    <a:pt x="777" y="114"/>
                  </a:lnTo>
                  <a:lnTo>
                    <a:pt x="777" y="121"/>
                  </a:lnTo>
                  <a:lnTo>
                    <a:pt x="777" y="114"/>
                  </a:lnTo>
                  <a:lnTo>
                    <a:pt x="777" y="121"/>
                  </a:lnTo>
                  <a:lnTo>
                    <a:pt x="777" y="114"/>
                  </a:lnTo>
                  <a:lnTo>
                    <a:pt x="777" y="124"/>
                  </a:lnTo>
                  <a:lnTo>
                    <a:pt x="777" y="121"/>
                  </a:lnTo>
                  <a:lnTo>
                    <a:pt x="777" y="111"/>
                  </a:lnTo>
                  <a:lnTo>
                    <a:pt x="777" y="121"/>
                  </a:lnTo>
                  <a:lnTo>
                    <a:pt x="777" y="111"/>
                  </a:lnTo>
                  <a:lnTo>
                    <a:pt x="777" y="114"/>
                  </a:lnTo>
                  <a:lnTo>
                    <a:pt x="777" y="121"/>
                  </a:lnTo>
                  <a:lnTo>
                    <a:pt x="777" y="121"/>
                  </a:lnTo>
                  <a:lnTo>
                    <a:pt x="777" y="114"/>
                  </a:lnTo>
                  <a:lnTo>
                    <a:pt x="780" y="118"/>
                  </a:lnTo>
                  <a:lnTo>
                    <a:pt x="780" y="114"/>
                  </a:lnTo>
                  <a:lnTo>
                    <a:pt x="780" y="121"/>
                  </a:lnTo>
                  <a:lnTo>
                    <a:pt x="780" y="111"/>
                  </a:lnTo>
                  <a:lnTo>
                    <a:pt x="780" y="121"/>
                  </a:lnTo>
                  <a:lnTo>
                    <a:pt x="780" y="111"/>
                  </a:lnTo>
                  <a:lnTo>
                    <a:pt x="780" y="121"/>
                  </a:lnTo>
                  <a:lnTo>
                    <a:pt x="780" y="111"/>
                  </a:lnTo>
                  <a:lnTo>
                    <a:pt x="780" y="118"/>
                  </a:lnTo>
                  <a:lnTo>
                    <a:pt x="780" y="114"/>
                  </a:lnTo>
                  <a:lnTo>
                    <a:pt x="780" y="114"/>
                  </a:lnTo>
                  <a:lnTo>
                    <a:pt x="780" y="118"/>
                  </a:lnTo>
                  <a:lnTo>
                    <a:pt x="780" y="118"/>
                  </a:lnTo>
                  <a:lnTo>
                    <a:pt x="780" y="114"/>
                  </a:lnTo>
                  <a:lnTo>
                    <a:pt x="784" y="114"/>
                  </a:lnTo>
                  <a:lnTo>
                    <a:pt x="784" y="118"/>
                  </a:lnTo>
                  <a:lnTo>
                    <a:pt x="784" y="121"/>
                  </a:lnTo>
                  <a:lnTo>
                    <a:pt x="784" y="114"/>
                  </a:lnTo>
                  <a:lnTo>
                    <a:pt x="784" y="121"/>
                  </a:lnTo>
                  <a:lnTo>
                    <a:pt x="784" y="114"/>
                  </a:lnTo>
                  <a:lnTo>
                    <a:pt x="784" y="118"/>
                  </a:lnTo>
                  <a:lnTo>
                    <a:pt x="784" y="114"/>
                  </a:lnTo>
                  <a:lnTo>
                    <a:pt x="784" y="114"/>
                  </a:lnTo>
                  <a:lnTo>
                    <a:pt x="784" y="121"/>
                  </a:lnTo>
                  <a:lnTo>
                    <a:pt x="784" y="121"/>
                  </a:lnTo>
                  <a:lnTo>
                    <a:pt x="784" y="111"/>
                  </a:lnTo>
                  <a:lnTo>
                    <a:pt x="784" y="121"/>
                  </a:lnTo>
                  <a:lnTo>
                    <a:pt x="784" y="114"/>
                  </a:lnTo>
                  <a:lnTo>
                    <a:pt x="784" y="114"/>
                  </a:lnTo>
                  <a:lnTo>
                    <a:pt x="784" y="121"/>
                  </a:lnTo>
                  <a:lnTo>
                    <a:pt x="787" y="114"/>
                  </a:lnTo>
                  <a:lnTo>
                    <a:pt x="787" y="121"/>
                  </a:lnTo>
                  <a:lnTo>
                    <a:pt x="787" y="121"/>
                  </a:lnTo>
                  <a:lnTo>
                    <a:pt x="787" y="114"/>
                  </a:lnTo>
                  <a:lnTo>
                    <a:pt x="787" y="121"/>
                  </a:lnTo>
                  <a:lnTo>
                    <a:pt x="787" y="114"/>
                  </a:lnTo>
                  <a:lnTo>
                    <a:pt x="787" y="114"/>
                  </a:lnTo>
                  <a:lnTo>
                    <a:pt x="787" y="121"/>
                  </a:lnTo>
                  <a:lnTo>
                    <a:pt x="787" y="124"/>
                  </a:lnTo>
                  <a:lnTo>
                    <a:pt x="787" y="111"/>
                  </a:lnTo>
                  <a:lnTo>
                    <a:pt x="787" y="111"/>
                  </a:lnTo>
                  <a:lnTo>
                    <a:pt x="787" y="121"/>
                  </a:lnTo>
                  <a:lnTo>
                    <a:pt x="787" y="121"/>
                  </a:lnTo>
                  <a:lnTo>
                    <a:pt x="787" y="111"/>
                  </a:lnTo>
                  <a:lnTo>
                    <a:pt x="787" y="114"/>
                  </a:lnTo>
                  <a:lnTo>
                    <a:pt x="787" y="121"/>
                  </a:lnTo>
                  <a:lnTo>
                    <a:pt x="790" y="121"/>
                  </a:lnTo>
                  <a:lnTo>
                    <a:pt x="790" y="114"/>
                  </a:lnTo>
                  <a:lnTo>
                    <a:pt x="790" y="111"/>
                  </a:lnTo>
                  <a:lnTo>
                    <a:pt x="790" y="118"/>
                  </a:lnTo>
                  <a:lnTo>
                    <a:pt x="790" y="121"/>
                  </a:lnTo>
                  <a:lnTo>
                    <a:pt x="790" y="114"/>
                  </a:lnTo>
                  <a:lnTo>
                    <a:pt x="790" y="114"/>
                  </a:lnTo>
                  <a:lnTo>
                    <a:pt x="790" y="118"/>
                  </a:lnTo>
                  <a:lnTo>
                    <a:pt x="790" y="114"/>
                  </a:lnTo>
                  <a:lnTo>
                    <a:pt x="790" y="118"/>
                  </a:lnTo>
                  <a:lnTo>
                    <a:pt x="790" y="111"/>
                  </a:lnTo>
                  <a:lnTo>
                    <a:pt x="790" y="121"/>
                  </a:lnTo>
                  <a:lnTo>
                    <a:pt x="790" y="124"/>
                  </a:lnTo>
                  <a:lnTo>
                    <a:pt x="790" y="114"/>
                  </a:lnTo>
                  <a:lnTo>
                    <a:pt x="794" y="121"/>
                  </a:lnTo>
                  <a:lnTo>
                    <a:pt x="794" y="114"/>
                  </a:lnTo>
                  <a:lnTo>
                    <a:pt x="794" y="114"/>
                  </a:lnTo>
                  <a:lnTo>
                    <a:pt x="794" y="121"/>
                  </a:lnTo>
                  <a:lnTo>
                    <a:pt x="794" y="114"/>
                  </a:lnTo>
                  <a:lnTo>
                    <a:pt x="794" y="121"/>
                  </a:lnTo>
                  <a:lnTo>
                    <a:pt x="794" y="114"/>
                  </a:lnTo>
                  <a:lnTo>
                    <a:pt x="794" y="121"/>
                  </a:lnTo>
                  <a:lnTo>
                    <a:pt x="794" y="121"/>
                  </a:lnTo>
                  <a:lnTo>
                    <a:pt x="794" y="114"/>
                  </a:lnTo>
                  <a:lnTo>
                    <a:pt x="794" y="114"/>
                  </a:lnTo>
                  <a:lnTo>
                    <a:pt x="794" y="121"/>
                  </a:lnTo>
                  <a:lnTo>
                    <a:pt x="794" y="121"/>
                  </a:lnTo>
                  <a:lnTo>
                    <a:pt x="794" y="114"/>
                  </a:lnTo>
                  <a:lnTo>
                    <a:pt x="794" y="114"/>
                  </a:lnTo>
                  <a:lnTo>
                    <a:pt x="794" y="118"/>
                  </a:lnTo>
                  <a:lnTo>
                    <a:pt x="797" y="121"/>
                  </a:lnTo>
                  <a:lnTo>
                    <a:pt x="797" y="114"/>
                  </a:lnTo>
                  <a:lnTo>
                    <a:pt x="797" y="114"/>
                  </a:lnTo>
                  <a:lnTo>
                    <a:pt x="797" y="121"/>
                  </a:lnTo>
                  <a:lnTo>
                    <a:pt x="797" y="114"/>
                  </a:lnTo>
                  <a:lnTo>
                    <a:pt x="797" y="121"/>
                  </a:lnTo>
                  <a:lnTo>
                    <a:pt x="797" y="121"/>
                  </a:lnTo>
                  <a:lnTo>
                    <a:pt x="797" y="114"/>
                  </a:lnTo>
                  <a:lnTo>
                    <a:pt x="797" y="114"/>
                  </a:lnTo>
                  <a:lnTo>
                    <a:pt x="797" y="121"/>
                  </a:lnTo>
                  <a:lnTo>
                    <a:pt x="797" y="124"/>
                  </a:lnTo>
                  <a:lnTo>
                    <a:pt x="797" y="114"/>
                  </a:lnTo>
                  <a:lnTo>
                    <a:pt x="797" y="121"/>
                  </a:lnTo>
                  <a:lnTo>
                    <a:pt x="797" y="118"/>
                  </a:lnTo>
                  <a:lnTo>
                    <a:pt x="797" y="121"/>
                  </a:lnTo>
                  <a:lnTo>
                    <a:pt x="797" y="114"/>
                  </a:lnTo>
                  <a:lnTo>
                    <a:pt x="800" y="121"/>
                  </a:lnTo>
                  <a:lnTo>
                    <a:pt x="800" y="114"/>
                  </a:lnTo>
                  <a:lnTo>
                    <a:pt x="800" y="121"/>
                  </a:lnTo>
                  <a:lnTo>
                    <a:pt x="800" y="114"/>
                  </a:lnTo>
                  <a:lnTo>
                    <a:pt x="800" y="121"/>
                  </a:lnTo>
                  <a:lnTo>
                    <a:pt x="800" y="114"/>
                  </a:lnTo>
                  <a:lnTo>
                    <a:pt x="800" y="118"/>
                  </a:lnTo>
                  <a:lnTo>
                    <a:pt x="800" y="114"/>
                  </a:lnTo>
                  <a:lnTo>
                    <a:pt x="800" y="114"/>
                  </a:lnTo>
                  <a:lnTo>
                    <a:pt x="800" y="121"/>
                  </a:lnTo>
                  <a:lnTo>
                    <a:pt x="800" y="114"/>
                  </a:lnTo>
                  <a:lnTo>
                    <a:pt x="800" y="118"/>
                  </a:lnTo>
                  <a:lnTo>
                    <a:pt x="800" y="118"/>
                  </a:lnTo>
                  <a:lnTo>
                    <a:pt x="800" y="114"/>
                  </a:lnTo>
                  <a:lnTo>
                    <a:pt x="800" y="121"/>
                  </a:lnTo>
                  <a:lnTo>
                    <a:pt x="800" y="114"/>
                  </a:lnTo>
                  <a:lnTo>
                    <a:pt x="804" y="121"/>
                  </a:lnTo>
                  <a:lnTo>
                    <a:pt x="804" y="114"/>
                  </a:lnTo>
                  <a:lnTo>
                    <a:pt x="804" y="121"/>
                  </a:lnTo>
                  <a:lnTo>
                    <a:pt x="804" y="114"/>
                  </a:lnTo>
                  <a:lnTo>
                    <a:pt x="804" y="118"/>
                  </a:lnTo>
                  <a:lnTo>
                    <a:pt x="804" y="121"/>
                  </a:lnTo>
                  <a:lnTo>
                    <a:pt x="804" y="121"/>
                  </a:lnTo>
                  <a:lnTo>
                    <a:pt x="804" y="114"/>
                  </a:lnTo>
                  <a:lnTo>
                    <a:pt x="804" y="114"/>
                  </a:lnTo>
                  <a:lnTo>
                    <a:pt x="804" y="124"/>
                  </a:lnTo>
                  <a:lnTo>
                    <a:pt x="804" y="121"/>
                  </a:lnTo>
                  <a:lnTo>
                    <a:pt x="804" y="114"/>
                  </a:lnTo>
                  <a:lnTo>
                    <a:pt x="804" y="124"/>
                  </a:lnTo>
                  <a:lnTo>
                    <a:pt x="804" y="111"/>
                  </a:lnTo>
                  <a:lnTo>
                    <a:pt x="807" y="111"/>
                  </a:lnTo>
                  <a:lnTo>
                    <a:pt x="807" y="121"/>
                  </a:lnTo>
                  <a:lnTo>
                    <a:pt x="807" y="121"/>
                  </a:lnTo>
                  <a:lnTo>
                    <a:pt x="807" y="114"/>
                  </a:lnTo>
                  <a:lnTo>
                    <a:pt x="807" y="121"/>
                  </a:lnTo>
                  <a:lnTo>
                    <a:pt x="807" y="114"/>
                  </a:lnTo>
                  <a:lnTo>
                    <a:pt x="807" y="114"/>
                  </a:lnTo>
                  <a:lnTo>
                    <a:pt x="807" y="124"/>
                  </a:lnTo>
                  <a:lnTo>
                    <a:pt x="807" y="121"/>
                  </a:lnTo>
                  <a:lnTo>
                    <a:pt x="807" y="114"/>
                  </a:lnTo>
                  <a:lnTo>
                    <a:pt x="807" y="118"/>
                  </a:lnTo>
                  <a:lnTo>
                    <a:pt x="807" y="121"/>
                  </a:lnTo>
                  <a:lnTo>
                    <a:pt x="807" y="124"/>
                  </a:lnTo>
                  <a:lnTo>
                    <a:pt x="807" y="118"/>
                  </a:lnTo>
                  <a:lnTo>
                    <a:pt x="807" y="111"/>
                  </a:lnTo>
                  <a:lnTo>
                    <a:pt x="807" y="121"/>
                  </a:lnTo>
                  <a:lnTo>
                    <a:pt x="811" y="121"/>
                  </a:lnTo>
                  <a:lnTo>
                    <a:pt x="811" y="114"/>
                  </a:lnTo>
                  <a:lnTo>
                    <a:pt x="811" y="114"/>
                  </a:lnTo>
                  <a:lnTo>
                    <a:pt x="811" y="121"/>
                  </a:lnTo>
                  <a:lnTo>
                    <a:pt x="811" y="114"/>
                  </a:lnTo>
                  <a:lnTo>
                    <a:pt x="811" y="121"/>
                  </a:lnTo>
                  <a:lnTo>
                    <a:pt x="811" y="118"/>
                  </a:lnTo>
                  <a:lnTo>
                    <a:pt x="811" y="121"/>
                  </a:lnTo>
                  <a:lnTo>
                    <a:pt x="811" y="121"/>
                  </a:lnTo>
                  <a:lnTo>
                    <a:pt x="811" y="114"/>
                  </a:lnTo>
                  <a:lnTo>
                    <a:pt x="811" y="121"/>
                  </a:lnTo>
                  <a:lnTo>
                    <a:pt x="811" y="114"/>
                  </a:lnTo>
                  <a:lnTo>
                    <a:pt x="811" y="124"/>
                  </a:lnTo>
                  <a:lnTo>
                    <a:pt x="811" y="114"/>
                  </a:lnTo>
                  <a:lnTo>
                    <a:pt x="811" y="114"/>
                  </a:lnTo>
                  <a:lnTo>
                    <a:pt x="811" y="121"/>
                  </a:lnTo>
                  <a:lnTo>
                    <a:pt x="814" y="124"/>
                  </a:lnTo>
                  <a:lnTo>
                    <a:pt x="814" y="114"/>
                  </a:lnTo>
                  <a:lnTo>
                    <a:pt x="814" y="114"/>
                  </a:lnTo>
                  <a:lnTo>
                    <a:pt x="814" y="121"/>
                  </a:lnTo>
                  <a:lnTo>
                    <a:pt x="814" y="121"/>
                  </a:lnTo>
                  <a:lnTo>
                    <a:pt x="814" y="114"/>
                  </a:lnTo>
                  <a:lnTo>
                    <a:pt x="814" y="121"/>
                  </a:lnTo>
                  <a:lnTo>
                    <a:pt x="814" y="114"/>
                  </a:lnTo>
                  <a:lnTo>
                    <a:pt x="814" y="114"/>
                  </a:lnTo>
                  <a:lnTo>
                    <a:pt x="814" y="124"/>
                  </a:lnTo>
                  <a:lnTo>
                    <a:pt x="814" y="114"/>
                  </a:lnTo>
                  <a:lnTo>
                    <a:pt x="814" y="124"/>
                  </a:lnTo>
                  <a:lnTo>
                    <a:pt x="814" y="114"/>
                  </a:lnTo>
                  <a:lnTo>
                    <a:pt x="814" y="121"/>
                  </a:lnTo>
                  <a:lnTo>
                    <a:pt x="814" y="121"/>
                  </a:lnTo>
                  <a:lnTo>
                    <a:pt x="814" y="111"/>
                  </a:lnTo>
                  <a:lnTo>
                    <a:pt x="817" y="118"/>
                  </a:lnTo>
                  <a:lnTo>
                    <a:pt x="817" y="121"/>
                  </a:lnTo>
                  <a:lnTo>
                    <a:pt x="817" y="114"/>
                  </a:lnTo>
                  <a:lnTo>
                    <a:pt x="817" y="121"/>
                  </a:lnTo>
                  <a:lnTo>
                    <a:pt x="817" y="114"/>
                  </a:lnTo>
                  <a:lnTo>
                    <a:pt x="817" y="121"/>
                  </a:lnTo>
                  <a:lnTo>
                    <a:pt x="817" y="121"/>
                  </a:lnTo>
                  <a:lnTo>
                    <a:pt x="817" y="118"/>
                  </a:lnTo>
                  <a:lnTo>
                    <a:pt x="817" y="111"/>
                  </a:lnTo>
                  <a:lnTo>
                    <a:pt x="817" y="121"/>
                  </a:lnTo>
                  <a:lnTo>
                    <a:pt x="817" y="114"/>
                  </a:lnTo>
                  <a:lnTo>
                    <a:pt x="817" y="121"/>
                  </a:lnTo>
                  <a:lnTo>
                    <a:pt x="817" y="114"/>
                  </a:lnTo>
                  <a:lnTo>
                    <a:pt x="817" y="121"/>
                  </a:lnTo>
                  <a:lnTo>
                    <a:pt x="821" y="114"/>
                  </a:lnTo>
                  <a:lnTo>
                    <a:pt x="821" y="124"/>
                  </a:lnTo>
                  <a:lnTo>
                    <a:pt x="821" y="121"/>
                  </a:lnTo>
                  <a:lnTo>
                    <a:pt x="821" y="114"/>
                  </a:lnTo>
                  <a:lnTo>
                    <a:pt x="821" y="124"/>
                  </a:lnTo>
                  <a:lnTo>
                    <a:pt x="821" y="114"/>
                  </a:lnTo>
                  <a:lnTo>
                    <a:pt x="821" y="114"/>
                  </a:lnTo>
                  <a:lnTo>
                    <a:pt x="821" y="121"/>
                  </a:lnTo>
                  <a:lnTo>
                    <a:pt x="821" y="121"/>
                  </a:lnTo>
                  <a:lnTo>
                    <a:pt x="821" y="114"/>
                  </a:lnTo>
                  <a:lnTo>
                    <a:pt x="821" y="114"/>
                  </a:lnTo>
                  <a:lnTo>
                    <a:pt x="821" y="124"/>
                  </a:lnTo>
                  <a:lnTo>
                    <a:pt x="821" y="124"/>
                  </a:lnTo>
                  <a:lnTo>
                    <a:pt x="821" y="114"/>
                  </a:lnTo>
                  <a:lnTo>
                    <a:pt x="821" y="121"/>
                  </a:lnTo>
                  <a:lnTo>
                    <a:pt x="821" y="114"/>
                  </a:lnTo>
                  <a:lnTo>
                    <a:pt x="824" y="114"/>
                  </a:lnTo>
                  <a:lnTo>
                    <a:pt x="824" y="124"/>
                  </a:lnTo>
                  <a:lnTo>
                    <a:pt x="824" y="114"/>
                  </a:lnTo>
                  <a:lnTo>
                    <a:pt x="824" y="121"/>
                  </a:lnTo>
                  <a:lnTo>
                    <a:pt x="824" y="121"/>
                  </a:lnTo>
                  <a:lnTo>
                    <a:pt x="824" y="114"/>
                  </a:lnTo>
                  <a:lnTo>
                    <a:pt x="824" y="114"/>
                  </a:lnTo>
                  <a:lnTo>
                    <a:pt x="824" y="121"/>
                  </a:lnTo>
                  <a:lnTo>
                    <a:pt x="824" y="121"/>
                  </a:lnTo>
                  <a:lnTo>
                    <a:pt x="824" y="118"/>
                  </a:lnTo>
                  <a:lnTo>
                    <a:pt x="824" y="121"/>
                  </a:lnTo>
                  <a:lnTo>
                    <a:pt x="824" y="114"/>
                  </a:lnTo>
                  <a:lnTo>
                    <a:pt x="824" y="114"/>
                  </a:lnTo>
                  <a:lnTo>
                    <a:pt x="824" y="121"/>
                  </a:lnTo>
                  <a:lnTo>
                    <a:pt x="824" y="124"/>
                  </a:lnTo>
                  <a:lnTo>
                    <a:pt x="824" y="114"/>
                  </a:lnTo>
                  <a:lnTo>
                    <a:pt x="827" y="121"/>
                  </a:lnTo>
                  <a:lnTo>
                    <a:pt x="827" y="114"/>
                  </a:lnTo>
                  <a:lnTo>
                    <a:pt x="827" y="114"/>
                  </a:lnTo>
                  <a:lnTo>
                    <a:pt x="827" y="121"/>
                  </a:lnTo>
                  <a:lnTo>
                    <a:pt x="827" y="121"/>
                  </a:lnTo>
                  <a:lnTo>
                    <a:pt x="827" y="114"/>
                  </a:lnTo>
                  <a:lnTo>
                    <a:pt x="827" y="114"/>
                  </a:lnTo>
                  <a:lnTo>
                    <a:pt x="827" y="121"/>
                  </a:lnTo>
                  <a:lnTo>
                    <a:pt x="827" y="121"/>
                  </a:lnTo>
                  <a:lnTo>
                    <a:pt x="827" y="114"/>
                  </a:lnTo>
                  <a:lnTo>
                    <a:pt x="827" y="121"/>
                  </a:lnTo>
                  <a:lnTo>
                    <a:pt x="827" y="114"/>
                  </a:lnTo>
                  <a:lnTo>
                    <a:pt x="827" y="114"/>
                  </a:lnTo>
                  <a:lnTo>
                    <a:pt x="827" y="121"/>
                  </a:lnTo>
                  <a:lnTo>
                    <a:pt x="831" y="118"/>
                  </a:lnTo>
                  <a:lnTo>
                    <a:pt x="831" y="114"/>
                  </a:lnTo>
                  <a:lnTo>
                    <a:pt x="831" y="121"/>
                  </a:lnTo>
                  <a:lnTo>
                    <a:pt x="831" y="114"/>
                  </a:lnTo>
                  <a:lnTo>
                    <a:pt x="831" y="121"/>
                  </a:lnTo>
                  <a:lnTo>
                    <a:pt x="831" y="114"/>
                  </a:lnTo>
                  <a:lnTo>
                    <a:pt x="831" y="121"/>
                  </a:lnTo>
                  <a:lnTo>
                    <a:pt x="831" y="114"/>
                  </a:lnTo>
                  <a:lnTo>
                    <a:pt x="831" y="114"/>
                  </a:lnTo>
                  <a:lnTo>
                    <a:pt x="831" y="121"/>
                  </a:lnTo>
                  <a:lnTo>
                    <a:pt x="831" y="121"/>
                  </a:lnTo>
                  <a:lnTo>
                    <a:pt x="831" y="111"/>
                  </a:lnTo>
                  <a:lnTo>
                    <a:pt x="831" y="124"/>
                  </a:lnTo>
                  <a:lnTo>
                    <a:pt x="831" y="111"/>
                  </a:lnTo>
                  <a:lnTo>
                    <a:pt x="831" y="111"/>
                  </a:lnTo>
                  <a:lnTo>
                    <a:pt x="831" y="121"/>
                  </a:lnTo>
                  <a:lnTo>
                    <a:pt x="834" y="121"/>
                  </a:lnTo>
                  <a:lnTo>
                    <a:pt x="834" y="114"/>
                  </a:lnTo>
                  <a:lnTo>
                    <a:pt x="834" y="114"/>
                  </a:lnTo>
                  <a:lnTo>
                    <a:pt x="834" y="121"/>
                  </a:lnTo>
                  <a:lnTo>
                    <a:pt x="834" y="124"/>
                  </a:lnTo>
                  <a:lnTo>
                    <a:pt x="834" y="111"/>
                  </a:lnTo>
                  <a:lnTo>
                    <a:pt x="834" y="118"/>
                  </a:lnTo>
                  <a:lnTo>
                    <a:pt x="834" y="114"/>
                  </a:lnTo>
                  <a:lnTo>
                    <a:pt x="834" y="114"/>
                  </a:lnTo>
                  <a:lnTo>
                    <a:pt x="834" y="121"/>
                  </a:lnTo>
                  <a:lnTo>
                    <a:pt x="834" y="121"/>
                  </a:lnTo>
                  <a:lnTo>
                    <a:pt x="834" y="114"/>
                  </a:lnTo>
                  <a:lnTo>
                    <a:pt x="834" y="111"/>
                  </a:lnTo>
                  <a:lnTo>
                    <a:pt x="834" y="121"/>
                  </a:lnTo>
                  <a:lnTo>
                    <a:pt x="834" y="111"/>
                  </a:lnTo>
                  <a:lnTo>
                    <a:pt x="834" y="121"/>
                  </a:lnTo>
                  <a:lnTo>
                    <a:pt x="837" y="114"/>
                  </a:lnTo>
                  <a:lnTo>
                    <a:pt x="837" y="121"/>
                  </a:lnTo>
                  <a:lnTo>
                    <a:pt x="837" y="114"/>
                  </a:lnTo>
                  <a:lnTo>
                    <a:pt x="837" y="118"/>
                  </a:lnTo>
                  <a:lnTo>
                    <a:pt x="837" y="118"/>
                  </a:lnTo>
                  <a:lnTo>
                    <a:pt x="837" y="114"/>
                  </a:lnTo>
                  <a:lnTo>
                    <a:pt x="837" y="121"/>
                  </a:lnTo>
                  <a:lnTo>
                    <a:pt x="837" y="114"/>
                  </a:lnTo>
                  <a:lnTo>
                    <a:pt x="837" y="118"/>
                  </a:lnTo>
                  <a:lnTo>
                    <a:pt x="837" y="114"/>
                  </a:lnTo>
                  <a:lnTo>
                    <a:pt x="837" y="114"/>
                  </a:lnTo>
                  <a:lnTo>
                    <a:pt x="837" y="121"/>
                  </a:lnTo>
                  <a:lnTo>
                    <a:pt x="837" y="121"/>
                  </a:lnTo>
                  <a:lnTo>
                    <a:pt x="837" y="118"/>
                  </a:lnTo>
                  <a:lnTo>
                    <a:pt x="837" y="121"/>
                  </a:lnTo>
                  <a:lnTo>
                    <a:pt x="837" y="114"/>
                  </a:lnTo>
                  <a:lnTo>
                    <a:pt x="841" y="121"/>
                  </a:lnTo>
                  <a:lnTo>
                    <a:pt x="841" y="114"/>
                  </a:lnTo>
                  <a:lnTo>
                    <a:pt x="841" y="121"/>
                  </a:lnTo>
                  <a:lnTo>
                    <a:pt x="841" y="114"/>
                  </a:lnTo>
                  <a:lnTo>
                    <a:pt x="841" y="121"/>
                  </a:lnTo>
                  <a:lnTo>
                    <a:pt x="841" y="114"/>
                  </a:lnTo>
                  <a:lnTo>
                    <a:pt x="841" y="114"/>
                  </a:lnTo>
                  <a:lnTo>
                    <a:pt x="841" y="121"/>
                  </a:lnTo>
                  <a:lnTo>
                    <a:pt x="841" y="121"/>
                  </a:lnTo>
                  <a:lnTo>
                    <a:pt x="841" y="114"/>
                  </a:lnTo>
                  <a:lnTo>
                    <a:pt x="841" y="124"/>
                  </a:lnTo>
                  <a:lnTo>
                    <a:pt x="841" y="114"/>
                  </a:lnTo>
                  <a:lnTo>
                    <a:pt x="841" y="114"/>
                  </a:lnTo>
                  <a:lnTo>
                    <a:pt x="841" y="121"/>
                  </a:lnTo>
                  <a:lnTo>
                    <a:pt x="844" y="124"/>
                  </a:lnTo>
                  <a:lnTo>
                    <a:pt x="844" y="114"/>
                  </a:lnTo>
                  <a:lnTo>
                    <a:pt x="844" y="114"/>
                  </a:lnTo>
                  <a:lnTo>
                    <a:pt x="844" y="121"/>
                  </a:lnTo>
                  <a:lnTo>
                    <a:pt x="844" y="124"/>
                  </a:lnTo>
                  <a:lnTo>
                    <a:pt x="844" y="114"/>
                  </a:lnTo>
                  <a:lnTo>
                    <a:pt x="844" y="121"/>
                  </a:lnTo>
                  <a:lnTo>
                    <a:pt x="844" y="118"/>
                  </a:lnTo>
                  <a:lnTo>
                    <a:pt x="844" y="121"/>
                  </a:lnTo>
                  <a:lnTo>
                    <a:pt x="844" y="114"/>
                  </a:lnTo>
                  <a:lnTo>
                    <a:pt x="844" y="118"/>
                  </a:lnTo>
                  <a:lnTo>
                    <a:pt x="844" y="121"/>
                  </a:lnTo>
                  <a:lnTo>
                    <a:pt x="844" y="114"/>
                  </a:lnTo>
                  <a:lnTo>
                    <a:pt x="844" y="124"/>
                  </a:lnTo>
                  <a:lnTo>
                    <a:pt x="844" y="118"/>
                  </a:lnTo>
                  <a:lnTo>
                    <a:pt x="844" y="114"/>
                  </a:lnTo>
                  <a:lnTo>
                    <a:pt x="847" y="114"/>
                  </a:lnTo>
                  <a:lnTo>
                    <a:pt x="847" y="124"/>
                  </a:lnTo>
                  <a:lnTo>
                    <a:pt x="847" y="121"/>
                  </a:lnTo>
                  <a:lnTo>
                    <a:pt x="847" y="111"/>
                  </a:lnTo>
                  <a:lnTo>
                    <a:pt x="847" y="107"/>
                  </a:lnTo>
                  <a:lnTo>
                    <a:pt x="847" y="121"/>
                  </a:lnTo>
                  <a:lnTo>
                    <a:pt x="847" y="121"/>
                  </a:lnTo>
                  <a:lnTo>
                    <a:pt x="847" y="114"/>
                  </a:lnTo>
                  <a:lnTo>
                    <a:pt x="847" y="124"/>
                  </a:lnTo>
                  <a:lnTo>
                    <a:pt x="847" y="111"/>
                  </a:lnTo>
                  <a:lnTo>
                    <a:pt x="847" y="111"/>
                  </a:lnTo>
                  <a:lnTo>
                    <a:pt x="847" y="114"/>
                  </a:lnTo>
                  <a:lnTo>
                    <a:pt x="847" y="114"/>
                  </a:lnTo>
                  <a:lnTo>
                    <a:pt x="847" y="118"/>
                  </a:lnTo>
                  <a:lnTo>
                    <a:pt x="847" y="118"/>
                  </a:lnTo>
                  <a:lnTo>
                    <a:pt x="847" y="114"/>
                  </a:lnTo>
                  <a:lnTo>
                    <a:pt x="851" y="118"/>
                  </a:lnTo>
                  <a:lnTo>
                    <a:pt x="851" y="104"/>
                  </a:lnTo>
                  <a:lnTo>
                    <a:pt x="851" y="121"/>
                  </a:lnTo>
                  <a:lnTo>
                    <a:pt x="851" y="114"/>
                  </a:lnTo>
                  <a:lnTo>
                    <a:pt x="851" y="121"/>
                  </a:lnTo>
                  <a:lnTo>
                    <a:pt x="851" y="107"/>
                  </a:lnTo>
                  <a:lnTo>
                    <a:pt x="851" y="107"/>
                  </a:lnTo>
                  <a:lnTo>
                    <a:pt x="851" y="118"/>
                  </a:lnTo>
                  <a:lnTo>
                    <a:pt x="851" y="114"/>
                  </a:lnTo>
                  <a:lnTo>
                    <a:pt x="851" y="121"/>
                  </a:lnTo>
                  <a:lnTo>
                    <a:pt x="851" y="121"/>
                  </a:lnTo>
                  <a:lnTo>
                    <a:pt x="851" y="111"/>
                  </a:lnTo>
                  <a:lnTo>
                    <a:pt x="851" y="111"/>
                  </a:lnTo>
                  <a:lnTo>
                    <a:pt x="851" y="118"/>
                  </a:lnTo>
                  <a:lnTo>
                    <a:pt x="854" y="121"/>
                  </a:lnTo>
                  <a:lnTo>
                    <a:pt x="854" y="114"/>
                  </a:lnTo>
                  <a:lnTo>
                    <a:pt x="854" y="121"/>
                  </a:lnTo>
                  <a:lnTo>
                    <a:pt x="854" y="114"/>
                  </a:lnTo>
                  <a:lnTo>
                    <a:pt x="854" y="114"/>
                  </a:lnTo>
                  <a:lnTo>
                    <a:pt x="854" y="124"/>
                  </a:lnTo>
                  <a:lnTo>
                    <a:pt x="854" y="114"/>
                  </a:lnTo>
                  <a:lnTo>
                    <a:pt x="854" y="124"/>
                  </a:lnTo>
                  <a:lnTo>
                    <a:pt x="854" y="114"/>
                  </a:lnTo>
                  <a:lnTo>
                    <a:pt x="854" y="121"/>
                  </a:lnTo>
                  <a:lnTo>
                    <a:pt x="854" y="118"/>
                  </a:lnTo>
                  <a:lnTo>
                    <a:pt x="854" y="114"/>
                  </a:lnTo>
                  <a:lnTo>
                    <a:pt x="854" y="118"/>
                  </a:lnTo>
                  <a:lnTo>
                    <a:pt x="854" y="114"/>
                  </a:lnTo>
                  <a:lnTo>
                    <a:pt x="854" y="121"/>
                  </a:lnTo>
                  <a:lnTo>
                    <a:pt x="854" y="114"/>
                  </a:lnTo>
                  <a:lnTo>
                    <a:pt x="858" y="114"/>
                  </a:lnTo>
                  <a:lnTo>
                    <a:pt x="858" y="121"/>
                  </a:lnTo>
                  <a:lnTo>
                    <a:pt x="858" y="114"/>
                  </a:lnTo>
                  <a:lnTo>
                    <a:pt x="858" y="121"/>
                  </a:lnTo>
                  <a:lnTo>
                    <a:pt x="858" y="121"/>
                  </a:lnTo>
                  <a:lnTo>
                    <a:pt x="858" y="118"/>
                  </a:lnTo>
                  <a:lnTo>
                    <a:pt x="858" y="114"/>
                  </a:lnTo>
                  <a:lnTo>
                    <a:pt x="858" y="118"/>
                  </a:lnTo>
                  <a:lnTo>
                    <a:pt x="858" y="118"/>
                  </a:lnTo>
                  <a:lnTo>
                    <a:pt x="858" y="114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5" name="Freeform 165"/>
            <p:cNvSpPr>
              <a:spLocks/>
            </p:cNvSpPr>
            <p:nvPr/>
          </p:nvSpPr>
          <p:spPr bwMode="auto">
            <a:xfrm>
              <a:off x="8050213" y="6300788"/>
              <a:ext cx="239713" cy="63500"/>
            </a:xfrm>
            <a:custGeom>
              <a:avLst/>
              <a:gdLst/>
              <a:ahLst/>
              <a:cxnLst>
                <a:cxn ang="0">
                  <a:pos x="3" y="37"/>
                </a:cxn>
                <a:cxn ang="0">
                  <a:pos x="6" y="37"/>
                </a:cxn>
                <a:cxn ang="0">
                  <a:pos x="6" y="34"/>
                </a:cxn>
                <a:cxn ang="0">
                  <a:pos x="10" y="40"/>
                </a:cxn>
                <a:cxn ang="0">
                  <a:pos x="13" y="37"/>
                </a:cxn>
                <a:cxn ang="0">
                  <a:pos x="13" y="30"/>
                </a:cxn>
                <a:cxn ang="0">
                  <a:pos x="16" y="37"/>
                </a:cxn>
                <a:cxn ang="0">
                  <a:pos x="20" y="30"/>
                </a:cxn>
                <a:cxn ang="0">
                  <a:pos x="23" y="13"/>
                </a:cxn>
                <a:cxn ang="0">
                  <a:pos x="23" y="20"/>
                </a:cxn>
                <a:cxn ang="0">
                  <a:pos x="26" y="34"/>
                </a:cxn>
                <a:cxn ang="0">
                  <a:pos x="30" y="30"/>
                </a:cxn>
                <a:cxn ang="0">
                  <a:pos x="30" y="37"/>
                </a:cxn>
                <a:cxn ang="0">
                  <a:pos x="33" y="30"/>
                </a:cxn>
                <a:cxn ang="0">
                  <a:pos x="37" y="37"/>
                </a:cxn>
                <a:cxn ang="0">
                  <a:pos x="40" y="30"/>
                </a:cxn>
                <a:cxn ang="0">
                  <a:pos x="40" y="34"/>
                </a:cxn>
                <a:cxn ang="0">
                  <a:pos x="43" y="37"/>
                </a:cxn>
                <a:cxn ang="0">
                  <a:pos x="47" y="30"/>
                </a:cxn>
                <a:cxn ang="0">
                  <a:pos x="47" y="34"/>
                </a:cxn>
                <a:cxn ang="0">
                  <a:pos x="50" y="34"/>
                </a:cxn>
                <a:cxn ang="0">
                  <a:pos x="53" y="37"/>
                </a:cxn>
                <a:cxn ang="0">
                  <a:pos x="57" y="37"/>
                </a:cxn>
                <a:cxn ang="0">
                  <a:pos x="57" y="37"/>
                </a:cxn>
                <a:cxn ang="0">
                  <a:pos x="60" y="30"/>
                </a:cxn>
                <a:cxn ang="0">
                  <a:pos x="63" y="30"/>
                </a:cxn>
                <a:cxn ang="0">
                  <a:pos x="67" y="40"/>
                </a:cxn>
                <a:cxn ang="0">
                  <a:pos x="67" y="37"/>
                </a:cxn>
                <a:cxn ang="0">
                  <a:pos x="70" y="37"/>
                </a:cxn>
                <a:cxn ang="0">
                  <a:pos x="74" y="27"/>
                </a:cxn>
                <a:cxn ang="0">
                  <a:pos x="74" y="27"/>
                </a:cxn>
                <a:cxn ang="0">
                  <a:pos x="77" y="34"/>
                </a:cxn>
                <a:cxn ang="0">
                  <a:pos x="80" y="34"/>
                </a:cxn>
                <a:cxn ang="0">
                  <a:pos x="80" y="30"/>
                </a:cxn>
                <a:cxn ang="0">
                  <a:pos x="84" y="37"/>
                </a:cxn>
                <a:cxn ang="0">
                  <a:pos x="87" y="30"/>
                </a:cxn>
                <a:cxn ang="0">
                  <a:pos x="90" y="37"/>
                </a:cxn>
                <a:cxn ang="0">
                  <a:pos x="90" y="37"/>
                </a:cxn>
                <a:cxn ang="0">
                  <a:pos x="94" y="30"/>
                </a:cxn>
                <a:cxn ang="0">
                  <a:pos x="97" y="30"/>
                </a:cxn>
                <a:cxn ang="0">
                  <a:pos x="100" y="37"/>
                </a:cxn>
                <a:cxn ang="0">
                  <a:pos x="100" y="37"/>
                </a:cxn>
                <a:cxn ang="0">
                  <a:pos x="104" y="37"/>
                </a:cxn>
                <a:cxn ang="0">
                  <a:pos x="107" y="37"/>
                </a:cxn>
                <a:cxn ang="0">
                  <a:pos x="107" y="30"/>
                </a:cxn>
                <a:cxn ang="0">
                  <a:pos x="111" y="30"/>
                </a:cxn>
                <a:cxn ang="0">
                  <a:pos x="114" y="30"/>
                </a:cxn>
                <a:cxn ang="0">
                  <a:pos x="117" y="27"/>
                </a:cxn>
                <a:cxn ang="0">
                  <a:pos x="117" y="30"/>
                </a:cxn>
                <a:cxn ang="0">
                  <a:pos x="121" y="30"/>
                </a:cxn>
                <a:cxn ang="0">
                  <a:pos x="124" y="37"/>
                </a:cxn>
                <a:cxn ang="0">
                  <a:pos x="124" y="27"/>
                </a:cxn>
                <a:cxn ang="0">
                  <a:pos x="127" y="30"/>
                </a:cxn>
                <a:cxn ang="0">
                  <a:pos x="131" y="37"/>
                </a:cxn>
                <a:cxn ang="0">
                  <a:pos x="134" y="30"/>
                </a:cxn>
                <a:cxn ang="0">
                  <a:pos x="134" y="37"/>
                </a:cxn>
                <a:cxn ang="0">
                  <a:pos x="137" y="37"/>
                </a:cxn>
                <a:cxn ang="0">
                  <a:pos x="141" y="40"/>
                </a:cxn>
                <a:cxn ang="0">
                  <a:pos x="144" y="37"/>
                </a:cxn>
                <a:cxn ang="0">
                  <a:pos x="144" y="37"/>
                </a:cxn>
                <a:cxn ang="0">
                  <a:pos x="148" y="30"/>
                </a:cxn>
                <a:cxn ang="0">
                  <a:pos x="151" y="30"/>
                </a:cxn>
              </a:cxnLst>
              <a:rect l="0" t="0" r="r" b="b"/>
              <a:pathLst>
                <a:path w="151" h="40">
                  <a:moveTo>
                    <a:pt x="0" y="34"/>
                  </a:moveTo>
                  <a:lnTo>
                    <a:pt x="0" y="37"/>
                  </a:lnTo>
                  <a:lnTo>
                    <a:pt x="0" y="40"/>
                  </a:lnTo>
                  <a:lnTo>
                    <a:pt x="0" y="30"/>
                  </a:lnTo>
                  <a:lnTo>
                    <a:pt x="0" y="34"/>
                  </a:lnTo>
                  <a:lnTo>
                    <a:pt x="0" y="40"/>
                  </a:lnTo>
                  <a:lnTo>
                    <a:pt x="3" y="30"/>
                  </a:lnTo>
                  <a:lnTo>
                    <a:pt x="3" y="34"/>
                  </a:lnTo>
                  <a:lnTo>
                    <a:pt x="3" y="30"/>
                  </a:lnTo>
                  <a:lnTo>
                    <a:pt x="3" y="37"/>
                  </a:lnTo>
                  <a:lnTo>
                    <a:pt x="3" y="37"/>
                  </a:lnTo>
                  <a:lnTo>
                    <a:pt x="3" y="30"/>
                  </a:lnTo>
                  <a:lnTo>
                    <a:pt x="3" y="37"/>
                  </a:lnTo>
                  <a:lnTo>
                    <a:pt x="3" y="34"/>
                  </a:lnTo>
                  <a:lnTo>
                    <a:pt x="3" y="37"/>
                  </a:lnTo>
                  <a:lnTo>
                    <a:pt x="3" y="30"/>
                  </a:lnTo>
                  <a:lnTo>
                    <a:pt x="3" y="37"/>
                  </a:lnTo>
                  <a:lnTo>
                    <a:pt x="3" y="30"/>
                  </a:lnTo>
                  <a:lnTo>
                    <a:pt x="3" y="37"/>
                  </a:lnTo>
                  <a:lnTo>
                    <a:pt x="3" y="30"/>
                  </a:lnTo>
                  <a:lnTo>
                    <a:pt x="6" y="30"/>
                  </a:lnTo>
                  <a:lnTo>
                    <a:pt x="6" y="37"/>
                  </a:lnTo>
                  <a:lnTo>
                    <a:pt x="6" y="30"/>
                  </a:lnTo>
                  <a:lnTo>
                    <a:pt x="6" y="37"/>
                  </a:lnTo>
                  <a:lnTo>
                    <a:pt x="6" y="34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34"/>
                  </a:lnTo>
                  <a:lnTo>
                    <a:pt x="6" y="30"/>
                  </a:lnTo>
                  <a:lnTo>
                    <a:pt x="6" y="37"/>
                  </a:lnTo>
                  <a:lnTo>
                    <a:pt x="6" y="30"/>
                  </a:lnTo>
                  <a:lnTo>
                    <a:pt x="6" y="37"/>
                  </a:lnTo>
                  <a:lnTo>
                    <a:pt x="6" y="34"/>
                  </a:lnTo>
                  <a:lnTo>
                    <a:pt x="6" y="30"/>
                  </a:lnTo>
                  <a:lnTo>
                    <a:pt x="6" y="37"/>
                  </a:lnTo>
                  <a:lnTo>
                    <a:pt x="6" y="30"/>
                  </a:lnTo>
                  <a:lnTo>
                    <a:pt x="10" y="37"/>
                  </a:lnTo>
                  <a:lnTo>
                    <a:pt x="10" y="27"/>
                  </a:lnTo>
                  <a:lnTo>
                    <a:pt x="10" y="37"/>
                  </a:lnTo>
                  <a:lnTo>
                    <a:pt x="10" y="30"/>
                  </a:lnTo>
                  <a:lnTo>
                    <a:pt x="10" y="37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40"/>
                  </a:lnTo>
                  <a:lnTo>
                    <a:pt x="10" y="2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7"/>
                  </a:lnTo>
                  <a:lnTo>
                    <a:pt x="10" y="30"/>
                  </a:lnTo>
                  <a:lnTo>
                    <a:pt x="10" y="37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3" y="37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40"/>
                  </a:lnTo>
                  <a:lnTo>
                    <a:pt x="13" y="40"/>
                  </a:lnTo>
                  <a:lnTo>
                    <a:pt x="13" y="30"/>
                  </a:lnTo>
                  <a:lnTo>
                    <a:pt x="16" y="30"/>
                  </a:lnTo>
                  <a:lnTo>
                    <a:pt x="16" y="34"/>
                  </a:lnTo>
                  <a:lnTo>
                    <a:pt x="16" y="30"/>
                  </a:lnTo>
                  <a:lnTo>
                    <a:pt x="16" y="37"/>
                  </a:lnTo>
                  <a:lnTo>
                    <a:pt x="16" y="30"/>
                  </a:lnTo>
                  <a:lnTo>
                    <a:pt x="16" y="37"/>
                  </a:lnTo>
                  <a:lnTo>
                    <a:pt x="16" y="34"/>
                  </a:lnTo>
                  <a:lnTo>
                    <a:pt x="16" y="23"/>
                  </a:lnTo>
                  <a:lnTo>
                    <a:pt x="16" y="30"/>
                  </a:lnTo>
                  <a:lnTo>
                    <a:pt x="16" y="34"/>
                  </a:lnTo>
                  <a:lnTo>
                    <a:pt x="16" y="37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6" y="17"/>
                  </a:lnTo>
                  <a:lnTo>
                    <a:pt x="16" y="20"/>
                  </a:lnTo>
                  <a:lnTo>
                    <a:pt x="16" y="37"/>
                  </a:lnTo>
                  <a:lnTo>
                    <a:pt x="20" y="37"/>
                  </a:lnTo>
                  <a:lnTo>
                    <a:pt x="20" y="23"/>
                  </a:lnTo>
                  <a:lnTo>
                    <a:pt x="20" y="27"/>
                  </a:lnTo>
                  <a:lnTo>
                    <a:pt x="20" y="10"/>
                  </a:lnTo>
                  <a:lnTo>
                    <a:pt x="20" y="17"/>
                  </a:lnTo>
                  <a:lnTo>
                    <a:pt x="20" y="30"/>
                  </a:lnTo>
                  <a:lnTo>
                    <a:pt x="20" y="30"/>
                  </a:lnTo>
                  <a:lnTo>
                    <a:pt x="20" y="20"/>
                  </a:lnTo>
                  <a:lnTo>
                    <a:pt x="20" y="23"/>
                  </a:lnTo>
                  <a:lnTo>
                    <a:pt x="20" y="0"/>
                  </a:lnTo>
                  <a:lnTo>
                    <a:pt x="20" y="17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0" y="10"/>
                  </a:lnTo>
                  <a:lnTo>
                    <a:pt x="23" y="13"/>
                  </a:lnTo>
                  <a:lnTo>
                    <a:pt x="23" y="34"/>
                  </a:lnTo>
                  <a:lnTo>
                    <a:pt x="23" y="34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10"/>
                  </a:lnTo>
                  <a:lnTo>
                    <a:pt x="23" y="17"/>
                  </a:lnTo>
                  <a:lnTo>
                    <a:pt x="23" y="30"/>
                  </a:lnTo>
                  <a:lnTo>
                    <a:pt x="23" y="34"/>
                  </a:lnTo>
                  <a:lnTo>
                    <a:pt x="23" y="27"/>
                  </a:lnTo>
                  <a:lnTo>
                    <a:pt x="23" y="30"/>
                  </a:lnTo>
                  <a:lnTo>
                    <a:pt x="23" y="20"/>
                  </a:lnTo>
                  <a:lnTo>
                    <a:pt x="23" y="27"/>
                  </a:lnTo>
                  <a:lnTo>
                    <a:pt x="23" y="34"/>
                  </a:lnTo>
                  <a:lnTo>
                    <a:pt x="23" y="30"/>
                  </a:lnTo>
                  <a:lnTo>
                    <a:pt x="23" y="37"/>
                  </a:lnTo>
                  <a:lnTo>
                    <a:pt x="26" y="30"/>
                  </a:lnTo>
                  <a:lnTo>
                    <a:pt x="26" y="27"/>
                  </a:lnTo>
                  <a:lnTo>
                    <a:pt x="26" y="27"/>
                  </a:lnTo>
                  <a:lnTo>
                    <a:pt x="26" y="34"/>
                  </a:lnTo>
                  <a:lnTo>
                    <a:pt x="26" y="27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27"/>
                  </a:lnTo>
                  <a:lnTo>
                    <a:pt x="26" y="30"/>
                  </a:lnTo>
                  <a:lnTo>
                    <a:pt x="26" y="37"/>
                  </a:lnTo>
                  <a:lnTo>
                    <a:pt x="26" y="34"/>
                  </a:lnTo>
                  <a:lnTo>
                    <a:pt x="26" y="30"/>
                  </a:lnTo>
                  <a:lnTo>
                    <a:pt x="26" y="37"/>
                  </a:lnTo>
                  <a:lnTo>
                    <a:pt x="26" y="30"/>
                  </a:lnTo>
                  <a:lnTo>
                    <a:pt x="30" y="40"/>
                  </a:lnTo>
                  <a:lnTo>
                    <a:pt x="30" y="27"/>
                  </a:lnTo>
                  <a:lnTo>
                    <a:pt x="30" y="37"/>
                  </a:lnTo>
                  <a:lnTo>
                    <a:pt x="30" y="30"/>
                  </a:lnTo>
                  <a:lnTo>
                    <a:pt x="30" y="37"/>
                  </a:lnTo>
                  <a:lnTo>
                    <a:pt x="30" y="30"/>
                  </a:lnTo>
                  <a:lnTo>
                    <a:pt x="30" y="37"/>
                  </a:lnTo>
                  <a:lnTo>
                    <a:pt x="30" y="27"/>
                  </a:lnTo>
                  <a:lnTo>
                    <a:pt x="30" y="30"/>
                  </a:lnTo>
                  <a:lnTo>
                    <a:pt x="30" y="37"/>
                  </a:lnTo>
                  <a:lnTo>
                    <a:pt x="30" y="30"/>
                  </a:lnTo>
                  <a:lnTo>
                    <a:pt x="30" y="34"/>
                  </a:lnTo>
                  <a:lnTo>
                    <a:pt x="30" y="30"/>
                  </a:lnTo>
                  <a:lnTo>
                    <a:pt x="30" y="37"/>
                  </a:lnTo>
                  <a:lnTo>
                    <a:pt x="30" y="37"/>
                  </a:lnTo>
                  <a:lnTo>
                    <a:pt x="30" y="30"/>
                  </a:lnTo>
                  <a:lnTo>
                    <a:pt x="33" y="30"/>
                  </a:lnTo>
                  <a:lnTo>
                    <a:pt x="33" y="34"/>
                  </a:lnTo>
                  <a:lnTo>
                    <a:pt x="33" y="30"/>
                  </a:lnTo>
                  <a:lnTo>
                    <a:pt x="33" y="34"/>
                  </a:lnTo>
                  <a:lnTo>
                    <a:pt x="33" y="30"/>
                  </a:lnTo>
                  <a:lnTo>
                    <a:pt x="33" y="37"/>
                  </a:lnTo>
                  <a:lnTo>
                    <a:pt x="33" y="30"/>
                  </a:lnTo>
                  <a:lnTo>
                    <a:pt x="33" y="34"/>
                  </a:lnTo>
                  <a:lnTo>
                    <a:pt x="33" y="37"/>
                  </a:lnTo>
                  <a:lnTo>
                    <a:pt x="33" y="30"/>
                  </a:lnTo>
                  <a:lnTo>
                    <a:pt x="33" y="37"/>
                  </a:lnTo>
                  <a:lnTo>
                    <a:pt x="33" y="27"/>
                  </a:lnTo>
                  <a:lnTo>
                    <a:pt x="33" y="34"/>
                  </a:lnTo>
                  <a:lnTo>
                    <a:pt x="33" y="30"/>
                  </a:lnTo>
                  <a:lnTo>
                    <a:pt x="33" y="30"/>
                  </a:lnTo>
                  <a:lnTo>
                    <a:pt x="33" y="37"/>
                  </a:lnTo>
                  <a:lnTo>
                    <a:pt x="37" y="30"/>
                  </a:lnTo>
                  <a:lnTo>
                    <a:pt x="37" y="37"/>
                  </a:lnTo>
                  <a:lnTo>
                    <a:pt x="37" y="37"/>
                  </a:lnTo>
                  <a:lnTo>
                    <a:pt x="37" y="27"/>
                  </a:lnTo>
                  <a:lnTo>
                    <a:pt x="37" y="37"/>
                  </a:lnTo>
                  <a:lnTo>
                    <a:pt x="37" y="30"/>
                  </a:lnTo>
                  <a:lnTo>
                    <a:pt x="37" y="30"/>
                  </a:lnTo>
                  <a:lnTo>
                    <a:pt x="37" y="40"/>
                  </a:lnTo>
                  <a:lnTo>
                    <a:pt x="37" y="30"/>
                  </a:lnTo>
                  <a:lnTo>
                    <a:pt x="37" y="37"/>
                  </a:lnTo>
                  <a:lnTo>
                    <a:pt x="37" y="34"/>
                  </a:lnTo>
                  <a:lnTo>
                    <a:pt x="37" y="30"/>
                  </a:lnTo>
                  <a:lnTo>
                    <a:pt x="37" y="30"/>
                  </a:lnTo>
                  <a:lnTo>
                    <a:pt x="37" y="34"/>
                  </a:lnTo>
                  <a:lnTo>
                    <a:pt x="40" y="37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40" y="37"/>
                  </a:lnTo>
                  <a:lnTo>
                    <a:pt x="40" y="37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40" y="34"/>
                  </a:lnTo>
                  <a:lnTo>
                    <a:pt x="40" y="37"/>
                  </a:lnTo>
                  <a:lnTo>
                    <a:pt x="40" y="27"/>
                  </a:lnTo>
                  <a:lnTo>
                    <a:pt x="40" y="27"/>
                  </a:lnTo>
                  <a:lnTo>
                    <a:pt x="40" y="37"/>
                  </a:lnTo>
                  <a:lnTo>
                    <a:pt x="40" y="34"/>
                  </a:lnTo>
                  <a:lnTo>
                    <a:pt x="40" y="27"/>
                  </a:lnTo>
                  <a:lnTo>
                    <a:pt x="40" y="37"/>
                  </a:lnTo>
                  <a:lnTo>
                    <a:pt x="40" y="30"/>
                  </a:lnTo>
                  <a:lnTo>
                    <a:pt x="43" y="27"/>
                  </a:lnTo>
                  <a:lnTo>
                    <a:pt x="43" y="37"/>
                  </a:lnTo>
                  <a:lnTo>
                    <a:pt x="43" y="37"/>
                  </a:lnTo>
                  <a:lnTo>
                    <a:pt x="43" y="27"/>
                  </a:lnTo>
                  <a:lnTo>
                    <a:pt x="43" y="37"/>
                  </a:lnTo>
                  <a:lnTo>
                    <a:pt x="43" y="30"/>
                  </a:lnTo>
                  <a:lnTo>
                    <a:pt x="43" y="30"/>
                  </a:lnTo>
                  <a:lnTo>
                    <a:pt x="43" y="37"/>
                  </a:lnTo>
                  <a:lnTo>
                    <a:pt x="43" y="34"/>
                  </a:lnTo>
                  <a:lnTo>
                    <a:pt x="43" y="30"/>
                  </a:lnTo>
                  <a:lnTo>
                    <a:pt x="43" y="30"/>
                  </a:lnTo>
                  <a:lnTo>
                    <a:pt x="43" y="37"/>
                  </a:lnTo>
                  <a:lnTo>
                    <a:pt x="43" y="37"/>
                  </a:lnTo>
                  <a:lnTo>
                    <a:pt x="43" y="30"/>
                  </a:lnTo>
                  <a:lnTo>
                    <a:pt x="43" y="30"/>
                  </a:lnTo>
                  <a:lnTo>
                    <a:pt x="43" y="34"/>
                  </a:lnTo>
                  <a:lnTo>
                    <a:pt x="47" y="37"/>
                  </a:lnTo>
                  <a:lnTo>
                    <a:pt x="47" y="27"/>
                  </a:lnTo>
                  <a:lnTo>
                    <a:pt x="47" y="30"/>
                  </a:lnTo>
                  <a:lnTo>
                    <a:pt x="47" y="37"/>
                  </a:lnTo>
                  <a:lnTo>
                    <a:pt x="47" y="30"/>
                  </a:lnTo>
                  <a:lnTo>
                    <a:pt x="47" y="37"/>
                  </a:lnTo>
                  <a:lnTo>
                    <a:pt x="47" y="30"/>
                  </a:lnTo>
                  <a:lnTo>
                    <a:pt x="47" y="34"/>
                  </a:lnTo>
                  <a:lnTo>
                    <a:pt x="47" y="37"/>
                  </a:lnTo>
                  <a:lnTo>
                    <a:pt x="47" y="27"/>
                  </a:lnTo>
                  <a:lnTo>
                    <a:pt x="47" y="27"/>
                  </a:lnTo>
                  <a:lnTo>
                    <a:pt x="47" y="37"/>
                  </a:lnTo>
                  <a:lnTo>
                    <a:pt x="47" y="30"/>
                  </a:lnTo>
                  <a:lnTo>
                    <a:pt x="47" y="34"/>
                  </a:lnTo>
                  <a:lnTo>
                    <a:pt x="50" y="30"/>
                  </a:lnTo>
                  <a:lnTo>
                    <a:pt x="50" y="37"/>
                  </a:lnTo>
                  <a:lnTo>
                    <a:pt x="50" y="37"/>
                  </a:lnTo>
                  <a:lnTo>
                    <a:pt x="50" y="30"/>
                  </a:lnTo>
                  <a:lnTo>
                    <a:pt x="50" y="30"/>
                  </a:lnTo>
                  <a:lnTo>
                    <a:pt x="50" y="34"/>
                  </a:lnTo>
                  <a:lnTo>
                    <a:pt x="50" y="27"/>
                  </a:lnTo>
                  <a:lnTo>
                    <a:pt x="50" y="34"/>
                  </a:lnTo>
                  <a:lnTo>
                    <a:pt x="50" y="30"/>
                  </a:lnTo>
                  <a:lnTo>
                    <a:pt x="50" y="37"/>
                  </a:lnTo>
                  <a:lnTo>
                    <a:pt x="50" y="34"/>
                  </a:lnTo>
                  <a:lnTo>
                    <a:pt x="50" y="30"/>
                  </a:lnTo>
                  <a:lnTo>
                    <a:pt x="50" y="34"/>
                  </a:lnTo>
                  <a:lnTo>
                    <a:pt x="50" y="30"/>
                  </a:lnTo>
                  <a:lnTo>
                    <a:pt x="50" y="37"/>
                  </a:lnTo>
                  <a:lnTo>
                    <a:pt x="50" y="27"/>
                  </a:lnTo>
                  <a:lnTo>
                    <a:pt x="53" y="27"/>
                  </a:lnTo>
                  <a:lnTo>
                    <a:pt x="53" y="37"/>
                  </a:lnTo>
                  <a:lnTo>
                    <a:pt x="53" y="37"/>
                  </a:lnTo>
                  <a:lnTo>
                    <a:pt x="53" y="30"/>
                  </a:lnTo>
                  <a:lnTo>
                    <a:pt x="53" y="30"/>
                  </a:lnTo>
                  <a:lnTo>
                    <a:pt x="53" y="37"/>
                  </a:lnTo>
                  <a:lnTo>
                    <a:pt x="53" y="30"/>
                  </a:lnTo>
                  <a:lnTo>
                    <a:pt x="53" y="34"/>
                  </a:lnTo>
                  <a:lnTo>
                    <a:pt x="53" y="34"/>
                  </a:lnTo>
                  <a:lnTo>
                    <a:pt x="53" y="30"/>
                  </a:lnTo>
                  <a:lnTo>
                    <a:pt x="53" y="40"/>
                  </a:lnTo>
                  <a:lnTo>
                    <a:pt x="53" y="30"/>
                  </a:lnTo>
                  <a:lnTo>
                    <a:pt x="53" y="30"/>
                  </a:lnTo>
                  <a:lnTo>
                    <a:pt x="53" y="37"/>
                  </a:lnTo>
                  <a:lnTo>
                    <a:pt x="57" y="30"/>
                  </a:lnTo>
                  <a:lnTo>
                    <a:pt x="57" y="34"/>
                  </a:lnTo>
                  <a:lnTo>
                    <a:pt x="57" y="37"/>
                  </a:lnTo>
                  <a:lnTo>
                    <a:pt x="57" y="30"/>
                  </a:lnTo>
                  <a:lnTo>
                    <a:pt x="57" y="34"/>
                  </a:lnTo>
                  <a:lnTo>
                    <a:pt x="57" y="27"/>
                  </a:lnTo>
                  <a:lnTo>
                    <a:pt x="57" y="30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7" y="30"/>
                  </a:lnTo>
                  <a:lnTo>
                    <a:pt x="57" y="34"/>
                  </a:lnTo>
                  <a:lnTo>
                    <a:pt x="57" y="30"/>
                  </a:lnTo>
                  <a:lnTo>
                    <a:pt x="57" y="30"/>
                  </a:lnTo>
                  <a:lnTo>
                    <a:pt x="57" y="37"/>
                  </a:lnTo>
                  <a:lnTo>
                    <a:pt x="57" y="30"/>
                  </a:lnTo>
                  <a:lnTo>
                    <a:pt x="57" y="37"/>
                  </a:lnTo>
                  <a:lnTo>
                    <a:pt x="60" y="34"/>
                  </a:lnTo>
                  <a:lnTo>
                    <a:pt x="60" y="27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30"/>
                  </a:lnTo>
                  <a:lnTo>
                    <a:pt x="60" y="37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30"/>
                  </a:lnTo>
                  <a:lnTo>
                    <a:pt x="60" y="34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34"/>
                  </a:lnTo>
                  <a:lnTo>
                    <a:pt x="60" y="30"/>
                  </a:lnTo>
                  <a:lnTo>
                    <a:pt x="63" y="34"/>
                  </a:lnTo>
                  <a:lnTo>
                    <a:pt x="63" y="30"/>
                  </a:lnTo>
                  <a:lnTo>
                    <a:pt x="63" y="34"/>
                  </a:lnTo>
                  <a:lnTo>
                    <a:pt x="63" y="30"/>
                  </a:lnTo>
                  <a:lnTo>
                    <a:pt x="63" y="37"/>
                  </a:lnTo>
                  <a:lnTo>
                    <a:pt x="63" y="30"/>
                  </a:lnTo>
                  <a:lnTo>
                    <a:pt x="63" y="30"/>
                  </a:lnTo>
                  <a:lnTo>
                    <a:pt x="63" y="34"/>
                  </a:lnTo>
                  <a:lnTo>
                    <a:pt x="63" y="30"/>
                  </a:lnTo>
                  <a:lnTo>
                    <a:pt x="63" y="37"/>
                  </a:lnTo>
                  <a:lnTo>
                    <a:pt x="63" y="34"/>
                  </a:lnTo>
                  <a:lnTo>
                    <a:pt x="63" y="37"/>
                  </a:lnTo>
                  <a:lnTo>
                    <a:pt x="63" y="34"/>
                  </a:lnTo>
                  <a:lnTo>
                    <a:pt x="63" y="30"/>
                  </a:lnTo>
                  <a:lnTo>
                    <a:pt x="67" y="40"/>
                  </a:lnTo>
                  <a:lnTo>
                    <a:pt x="67" y="30"/>
                  </a:lnTo>
                  <a:lnTo>
                    <a:pt x="67" y="30"/>
                  </a:lnTo>
                  <a:lnTo>
                    <a:pt x="67" y="37"/>
                  </a:lnTo>
                  <a:lnTo>
                    <a:pt x="67" y="30"/>
                  </a:lnTo>
                  <a:lnTo>
                    <a:pt x="67" y="37"/>
                  </a:lnTo>
                  <a:lnTo>
                    <a:pt x="67" y="30"/>
                  </a:lnTo>
                  <a:lnTo>
                    <a:pt x="67" y="37"/>
                  </a:lnTo>
                  <a:lnTo>
                    <a:pt x="67" y="34"/>
                  </a:lnTo>
                  <a:lnTo>
                    <a:pt x="67" y="30"/>
                  </a:lnTo>
                  <a:lnTo>
                    <a:pt x="67" y="34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67" y="30"/>
                  </a:lnTo>
                  <a:lnTo>
                    <a:pt x="67" y="34"/>
                  </a:lnTo>
                  <a:lnTo>
                    <a:pt x="67" y="30"/>
                  </a:lnTo>
                  <a:lnTo>
                    <a:pt x="70" y="30"/>
                  </a:lnTo>
                  <a:lnTo>
                    <a:pt x="70" y="37"/>
                  </a:lnTo>
                  <a:lnTo>
                    <a:pt x="70" y="30"/>
                  </a:lnTo>
                  <a:lnTo>
                    <a:pt x="70" y="37"/>
                  </a:lnTo>
                  <a:lnTo>
                    <a:pt x="70" y="34"/>
                  </a:lnTo>
                  <a:lnTo>
                    <a:pt x="70" y="30"/>
                  </a:lnTo>
                  <a:lnTo>
                    <a:pt x="70" y="37"/>
                  </a:lnTo>
                  <a:lnTo>
                    <a:pt x="70" y="30"/>
                  </a:lnTo>
                  <a:lnTo>
                    <a:pt x="70" y="34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70" y="37"/>
                  </a:lnTo>
                  <a:lnTo>
                    <a:pt x="70" y="30"/>
                  </a:lnTo>
                  <a:lnTo>
                    <a:pt x="70" y="37"/>
                  </a:lnTo>
                  <a:lnTo>
                    <a:pt x="70" y="30"/>
                  </a:lnTo>
                  <a:lnTo>
                    <a:pt x="70" y="37"/>
                  </a:lnTo>
                  <a:lnTo>
                    <a:pt x="74" y="37"/>
                  </a:lnTo>
                  <a:lnTo>
                    <a:pt x="74" y="27"/>
                  </a:lnTo>
                  <a:lnTo>
                    <a:pt x="74" y="27"/>
                  </a:lnTo>
                  <a:lnTo>
                    <a:pt x="74" y="37"/>
                  </a:lnTo>
                  <a:lnTo>
                    <a:pt x="74" y="27"/>
                  </a:lnTo>
                  <a:lnTo>
                    <a:pt x="74" y="34"/>
                  </a:lnTo>
                  <a:lnTo>
                    <a:pt x="74" y="37"/>
                  </a:lnTo>
                  <a:lnTo>
                    <a:pt x="74" y="27"/>
                  </a:lnTo>
                  <a:lnTo>
                    <a:pt x="74" y="37"/>
                  </a:lnTo>
                  <a:lnTo>
                    <a:pt x="74" y="30"/>
                  </a:lnTo>
                  <a:lnTo>
                    <a:pt x="74" y="37"/>
                  </a:lnTo>
                  <a:lnTo>
                    <a:pt x="74" y="30"/>
                  </a:lnTo>
                  <a:lnTo>
                    <a:pt x="74" y="27"/>
                  </a:lnTo>
                  <a:lnTo>
                    <a:pt x="74" y="37"/>
                  </a:lnTo>
                  <a:lnTo>
                    <a:pt x="77" y="40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37"/>
                  </a:lnTo>
                  <a:lnTo>
                    <a:pt x="77" y="30"/>
                  </a:lnTo>
                  <a:lnTo>
                    <a:pt x="77" y="34"/>
                  </a:lnTo>
                  <a:lnTo>
                    <a:pt x="77" y="30"/>
                  </a:lnTo>
                  <a:lnTo>
                    <a:pt x="77" y="37"/>
                  </a:lnTo>
                  <a:lnTo>
                    <a:pt x="77" y="37"/>
                  </a:lnTo>
                  <a:lnTo>
                    <a:pt x="77" y="34"/>
                  </a:lnTo>
                  <a:lnTo>
                    <a:pt x="77" y="37"/>
                  </a:lnTo>
                  <a:lnTo>
                    <a:pt x="77" y="30"/>
                  </a:lnTo>
                  <a:lnTo>
                    <a:pt x="77" y="30"/>
                  </a:lnTo>
                  <a:lnTo>
                    <a:pt x="77" y="37"/>
                  </a:lnTo>
                  <a:lnTo>
                    <a:pt x="77" y="37"/>
                  </a:lnTo>
                  <a:lnTo>
                    <a:pt x="77" y="30"/>
                  </a:lnTo>
                  <a:lnTo>
                    <a:pt x="80" y="30"/>
                  </a:lnTo>
                  <a:lnTo>
                    <a:pt x="80" y="37"/>
                  </a:lnTo>
                  <a:lnTo>
                    <a:pt x="80" y="30"/>
                  </a:lnTo>
                  <a:lnTo>
                    <a:pt x="80" y="37"/>
                  </a:lnTo>
                  <a:lnTo>
                    <a:pt x="80" y="34"/>
                  </a:lnTo>
                  <a:lnTo>
                    <a:pt x="80" y="30"/>
                  </a:lnTo>
                  <a:lnTo>
                    <a:pt x="80" y="30"/>
                  </a:lnTo>
                  <a:lnTo>
                    <a:pt x="80" y="37"/>
                  </a:lnTo>
                  <a:lnTo>
                    <a:pt x="80" y="37"/>
                  </a:lnTo>
                  <a:lnTo>
                    <a:pt x="80" y="30"/>
                  </a:lnTo>
                  <a:lnTo>
                    <a:pt x="80" y="30"/>
                  </a:lnTo>
                  <a:lnTo>
                    <a:pt x="80" y="34"/>
                  </a:lnTo>
                  <a:lnTo>
                    <a:pt x="80" y="30"/>
                  </a:lnTo>
                  <a:lnTo>
                    <a:pt x="80" y="37"/>
                  </a:lnTo>
                  <a:lnTo>
                    <a:pt x="80" y="37"/>
                  </a:lnTo>
                  <a:lnTo>
                    <a:pt x="80" y="30"/>
                  </a:lnTo>
                  <a:lnTo>
                    <a:pt x="84" y="30"/>
                  </a:lnTo>
                  <a:lnTo>
                    <a:pt x="84" y="37"/>
                  </a:lnTo>
                  <a:lnTo>
                    <a:pt x="84" y="37"/>
                  </a:lnTo>
                  <a:lnTo>
                    <a:pt x="84" y="30"/>
                  </a:lnTo>
                  <a:lnTo>
                    <a:pt x="84" y="37"/>
                  </a:lnTo>
                  <a:lnTo>
                    <a:pt x="84" y="30"/>
                  </a:lnTo>
                  <a:lnTo>
                    <a:pt x="84" y="37"/>
                  </a:lnTo>
                  <a:lnTo>
                    <a:pt x="84" y="30"/>
                  </a:lnTo>
                  <a:lnTo>
                    <a:pt x="84" y="37"/>
                  </a:lnTo>
                  <a:lnTo>
                    <a:pt x="84" y="30"/>
                  </a:lnTo>
                  <a:lnTo>
                    <a:pt x="84" y="37"/>
                  </a:lnTo>
                  <a:lnTo>
                    <a:pt x="84" y="27"/>
                  </a:lnTo>
                  <a:lnTo>
                    <a:pt x="84" y="27"/>
                  </a:lnTo>
                  <a:lnTo>
                    <a:pt x="84" y="34"/>
                  </a:lnTo>
                  <a:lnTo>
                    <a:pt x="87" y="37"/>
                  </a:lnTo>
                  <a:lnTo>
                    <a:pt x="87" y="30"/>
                  </a:lnTo>
                  <a:lnTo>
                    <a:pt x="87" y="34"/>
                  </a:lnTo>
                  <a:lnTo>
                    <a:pt x="87" y="30"/>
                  </a:lnTo>
                  <a:lnTo>
                    <a:pt x="87" y="37"/>
                  </a:lnTo>
                  <a:lnTo>
                    <a:pt x="87" y="30"/>
                  </a:lnTo>
                  <a:lnTo>
                    <a:pt x="87" y="40"/>
                  </a:lnTo>
                  <a:lnTo>
                    <a:pt x="87" y="30"/>
                  </a:lnTo>
                  <a:lnTo>
                    <a:pt x="87" y="37"/>
                  </a:lnTo>
                  <a:lnTo>
                    <a:pt x="87" y="30"/>
                  </a:lnTo>
                  <a:lnTo>
                    <a:pt x="87" y="27"/>
                  </a:lnTo>
                  <a:lnTo>
                    <a:pt x="87" y="37"/>
                  </a:lnTo>
                  <a:lnTo>
                    <a:pt x="87" y="37"/>
                  </a:lnTo>
                  <a:lnTo>
                    <a:pt x="87" y="30"/>
                  </a:lnTo>
                  <a:lnTo>
                    <a:pt x="87" y="34"/>
                  </a:lnTo>
                  <a:lnTo>
                    <a:pt x="87" y="30"/>
                  </a:lnTo>
                  <a:lnTo>
                    <a:pt x="90" y="30"/>
                  </a:lnTo>
                  <a:lnTo>
                    <a:pt x="90" y="37"/>
                  </a:lnTo>
                  <a:lnTo>
                    <a:pt x="90" y="37"/>
                  </a:lnTo>
                  <a:lnTo>
                    <a:pt x="90" y="30"/>
                  </a:lnTo>
                  <a:lnTo>
                    <a:pt x="90" y="30"/>
                  </a:lnTo>
                  <a:lnTo>
                    <a:pt x="90" y="37"/>
                  </a:lnTo>
                  <a:lnTo>
                    <a:pt x="90" y="30"/>
                  </a:lnTo>
                  <a:lnTo>
                    <a:pt x="90" y="40"/>
                  </a:lnTo>
                  <a:lnTo>
                    <a:pt x="90" y="37"/>
                  </a:lnTo>
                  <a:lnTo>
                    <a:pt x="90" y="30"/>
                  </a:lnTo>
                  <a:lnTo>
                    <a:pt x="90" y="37"/>
                  </a:lnTo>
                  <a:lnTo>
                    <a:pt x="90" y="30"/>
                  </a:lnTo>
                  <a:lnTo>
                    <a:pt x="90" y="30"/>
                  </a:lnTo>
                  <a:lnTo>
                    <a:pt x="90" y="37"/>
                  </a:lnTo>
                  <a:lnTo>
                    <a:pt x="90" y="37"/>
                  </a:lnTo>
                  <a:lnTo>
                    <a:pt x="90" y="30"/>
                  </a:lnTo>
                  <a:lnTo>
                    <a:pt x="94" y="37"/>
                  </a:lnTo>
                  <a:lnTo>
                    <a:pt x="94" y="30"/>
                  </a:lnTo>
                  <a:lnTo>
                    <a:pt x="94" y="34"/>
                  </a:lnTo>
                  <a:lnTo>
                    <a:pt x="94" y="30"/>
                  </a:lnTo>
                  <a:lnTo>
                    <a:pt x="94" y="37"/>
                  </a:lnTo>
                  <a:lnTo>
                    <a:pt x="94" y="30"/>
                  </a:lnTo>
                  <a:lnTo>
                    <a:pt x="94" y="30"/>
                  </a:lnTo>
                  <a:lnTo>
                    <a:pt x="94" y="37"/>
                  </a:lnTo>
                  <a:lnTo>
                    <a:pt x="94" y="30"/>
                  </a:lnTo>
                  <a:lnTo>
                    <a:pt x="94" y="37"/>
                  </a:lnTo>
                  <a:lnTo>
                    <a:pt x="94" y="30"/>
                  </a:lnTo>
                  <a:lnTo>
                    <a:pt x="94" y="37"/>
                  </a:lnTo>
                  <a:lnTo>
                    <a:pt x="94" y="37"/>
                  </a:lnTo>
                  <a:lnTo>
                    <a:pt x="94" y="30"/>
                  </a:lnTo>
                  <a:lnTo>
                    <a:pt x="97" y="30"/>
                  </a:lnTo>
                  <a:lnTo>
                    <a:pt x="97" y="37"/>
                  </a:lnTo>
                  <a:lnTo>
                    <a:pt x="97" y="30"/>
                  </a:lnTo>
                  <a:lnTo>
                    <a:pt x="97" y="40"/>
                  </a:lnTo>
                  <a:lnTo>
                    <a:pt x="97" y="40"/>
                  </a:lnTo>
                  <a:lnTo>
                    <a:pt x="97" y="30"/>
                  </a:lnTo>
                  <a:lnTo>
                    <a:pt x="97" y="37"/>
                  </a:lnTo>
                  <a:lnTo>
                    <a:pt x="97" y="30"/>
                  </a:lnTo>
                  <a:lnTo>
                    <a:pt x="97" y="37"/>
                  </a:lnTo>
                  <a:lnTo>
                    <a:pt x="97" y="30"/>
                  </a:lnTo>
                  <a:lnTo>
                    <a:pt x="97" y="37"/>
                  </a:lnTo>
                  <a:lnTo>
                    <a:pt x="97" y="30"/>
                  </a:lnTo>
                  <a:lnTo>
                    <a:pt x="97" y="30"/>
                  </a:lnTo>
                  <a:lnTo>
                    <a:pt x="97" y="37"/>
                  </a:lnTo>
                  <a:lnTo>
                    <a:pt x="97" y="27"/>
                  </a:lnTo>
                  <a:lnTo>
                    <a:pt x="97" y="37"/>
                  </a:lnTo>
                  <a:lnTo>
                    <a:pt x="100" y="37"/>
                  </a:lnTo>
                  <a:lnTo>
                    <a:pt x="100" y="30"/>
                  </a:lnTo>
                  <a:lnTo>
                    <a:pt x="100" y="37"/>
                  </a:lnTo>
                  <a:lnTo>
                    <a:pt x="100" y="30"/>
                  </a:lnTo>
                  <a:lnTo>
                    <a:pt x="100" y="37"/>
                  </a:lnTo>
                  <a:lnTo>
                    <a:pt x="100" y="30"/>
                  </a:lnTo>
                  <a:lnTo>
                    <a:pt x="100" y="37"/>
                  </a:lnTo>
                  <a:lnTo>
                    <a:pt x="100" y="30"/>
                  </a:lnTo>
                  <a:lnTo>
                    <a:pt x="100" y="34"/>
                  </a:lnTo>
                  <a:lnTo>
                    <a:pt x="100" y="30"/>
                  </a:lnTo>
                  <a:lnTo>
                    <a:pt x="100" y="27"/>
                  </a:lnTo>
                  <a:lnTo>
                    <a:pt x="100" y="37"/>
                  </a:lnTo>
                  <a:lnTo>
                    <a:pt x="100" y="37"/>
                  </a:lnTo>
                  <a:lnTo>
                    <a:pt x="100" y="30"/>
                  </a:lnTo>
                  <a:lnTo>
                    <a:pt x="104" y="34"/>
                  </a:lnTo>
                  <a:lnTo>
                    <a:pt x="104" y="37"/>
                  </a:lnTo>
                  <a:lnTo>
                    <a:pt x="104" y="30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104" y="27"/>
                  </a:lnTo>
                  <a:lnTo>
                    <a:pt x="104" y="34"/>
                  </a:lnTo>
                  <a:lnTo>
                    <a:pt x="104" y="37"/>
                  </a:lnTo>
                  <a:lnTo>
                    <a:pt x="104" y="37"/>
                  </a:lnTo>
                  <a:lnTo>
                    <a:pt x="104" y="30"/>
                  </a:lnTo>
                  <a:lnTo>
                    <a:pt x="104" y="40"/>
                  </a:lnTo>
                  <a:lnTo>
                    <a:pt x="104" y="30"/>
                  </a:lnTo>
                  <a:lnTo>
                    <a:pt x="104" y="30"/>
                  </a:lnTo>
                  <a:lnTo>
                    <a:pt x="104" y="40"/>
                  </a:lnTo>
                  <a:lnTo>
                    <a:pt x="104" y="37"/>
                  </a:lnTo>
                  <a:lnTo>
                    <a:pt x="104" y="30"/>
                  </a:lnTo>
                  <a:lnTo>
                    <a:pt x="107" y="37"/>
                  </a:lnTo>
                  <a:lnTo>
                    <a:pt x="107" y="27"/>
                  </a:lnTo>
                  <a:lnTo>
                    <a:pt x="107" y="27"/>
                  </a:lnTo>
                  <a:lnTo>
                    <a:pt x="107" y="37"/>
                  </a:lnTo>
                  <a:lnTo>
                    <a:pt x="107" y="30"/>
                  </a:lnTo>
                  <a:lnTo>
                    <a:pt x="107" y="40"/>
                  </a:lnTo>
                  <a:lnTo>
                    <a:pt x="107" y="34"/>
                  </a:lnTo>
                  <a:lnTo>
                    <a:pt x="107" y="30"/>
                  </a:lnTo>
                  <a:lnTo>
                    <a:pt x="107" y="27"/>
                  </a:lnTo>
                  <a:lnTo>
                    <a:pt x="107" y="37"/>
                  </a:lnTo>
                  <a:lnTo>
                    <a:pt x="107" y="37"/>
                  </a:lnTo>
                  <a:lnTo>
                    <a:pt x="107" y="27"/>
                  </a:lnTo>
                  <a:lnTo>
                    <a:pt x="107" y="27"/>
                  </a:lnTo>
                  <a:lnTo>
                    <a:pt x="107" y="34"/>
                  </a:lnTo>
                  <a:lnTo>
                    <a:pt x="107" y="30"/>
                  </a:lnTo>
                  <a:lnTo>
                    <a:pt x="107" y="34"/>
                  </a:lnTo>
                  <a:lnTo>
                    <a:pt x="111" y="37"/>
                  </a:lnTo>
                  <a:lnTo>
                    <a:pt x="111" y="27"/>
                  </a:lnTo>
                  <a:lnTo>
                    <a:pt x="111" y="34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11" y="37"/>
                  </a:lnTo>
                  <a:lnTo>
                    <a:pt x="111" y="27"/>
                  </a:lnTo>
                  <a:lnTo>
                    <a:pt x="111" y="37"/>
                  </a:lnTo>
                  <a:lnTo>
                    <a:pt x="111" y="37"/>
                  </a:lnTo>
                  <a:lnTo>
                    <a:pt x="111" y="30"/>
                  </a:lnTo>
                  <a:lnTo>
                    <a:pt x="111" y="37"/>
                  </a:lnTo>
                  <a:lnTo>
                    <a:pt x="111" y="27"/>
                  </a:lnTo>
                  <a:lnTo>
                    <a:pt x="111" y="27"/>
                  </a:lnTo>
                  <a:lnTo>
                    <a:pt x="111" y="37"/>
                  </a:lnTo>
                  <a:lnTo>
                    <a:pt x="114" y="34"/>
                  </a:lnTo>
                  <a:lnTo>
                    <a:pt x="114" y="27"/>
                  </a:lnTo>
                  <a:lnTo>
                    <a:pt x="114" y="30"/>
                  </a:lnTo>
                  <a:lnTo>
                    <a:pt x="114" y="37"/>
                  </a:lnTo>
                  <a:lnTo>
                    <a:pt x="114" y="34"/>
                  </a:lnTo>
                  <a:lnTo>
                    <a:pt x="114" y="30"/>
                  </a:lnTo>
                  <a:lnTo>
                    <a:pt x="114" y="30"/>
                  </a:lnTo>
                  <a:lnTo>
                    <a:pt x="114" y="34"/>
                  </a:lnTo>
                  <a:lnTo>
                    <a:pt x="114" y="34"/>
                  </a:lnTo>
                  <a:lnTo>
                    <a:pt x="114" y="30"/>
                  </a:lnTo>
                  <a:lnTo>
                    <a:pt x="114" y="30"/>
                  </a:lnTo>
                  <a:lnTo>
                    <a:pt x="114" y="34"/>
                  </a:lnTo>
                  <a:lnTo>
                    <a:pt x="114" y="34"/>
                  </a:lnTo>
                  <a:lnTo>
                    <a:pt x="114" y="27"/>
                  </a:lnTo>
                  <a:lnTo>
                    <a:pt x="114" y="40"/>
                  </a:lnTo>
                  <a:lnTo>
                    <a:pt x="114" y="27"/>
                  </a:lnTo>
                  <a:lnTo>
                    <a:pt x="117" y="34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37"/>
                  </a:lnTo>
                  <a:lnTo>
                    <a:pt x="117" y="30"/>
                  </a:lnTo>
                  <a:lnTo>
                    <a:pt x="117" y="37"/>
                  </a:lnTo>
                  <a:lnTo>
                    <a:pt x="117" y="37"/>
                  </a:lnTo>
                  <a:lnTo>
                    <a:pt x="117" y="27"/>
                  </a:lnTo>
                  <a:lnTo>
                    <a:pt x="117" y="37"/>
                  </a:lnTo>
                  <a:lnTo>
                    <a:pt x="117" y="30"/>
                  </a:lnTo>
                  <a:lnTo>
                    <a:pt x="117" y="37"/>
                  </a:lnTo>
                  <a:lnTo>
                    <a:pt x="117" y="30"/>
                  </a:lnTo>
                  <a:lnTo>
                    <a:pt x="117" y="30"/>
                  </a:lnTo>
                  <a:lnTo>
                    <a:pt x="117" y="37"/>
                  </a:lnTo>
                  <a:lnTo>
                    <a:pt x="121" y="37"/>
                  </a:lnTo>
                  <a:lnTo>
                    <a:pt x="121" y="30"/>
                  </a:lnTo>
                  <a:lnTo>
                    <a:pt x="121" y="37"/>
                  </a:lnTo>
                  <a:lnTo>
                    <a:pt x="121" y="27"/>
                  </a:lnTo>
                  <a:lnTo>
                    <a:pt x="121" y="40"/>
                  </a:lnTo>
                  <a:lnTo>
                    <a:pt x="121" y="34"/>
                  </a:lnTo>
                  <a:lnTo>
                    <a:pt x="121" y="30"/>
                  </a:lnTo>
                  <a:lnTo>
                    <a:pt x="121" y="37"/>
                  </a:lnTo>
                  <a:lnTo>
                    <a:pt x="121" y="37"/>
                  </a:lnTo>
                  <a:lnTo>
                    <a:pt x="121" y="30"/>
                  </a:lnTo>
                  <a:lnTo>
                    <a:pt x="121" y="37"/>
                  </a:lnTo>
                  <a:lnTo>
                    <a:pt x="121" y="34"/>
                  </a:lnTo>
                  <a:lnTo>
                    <a:pt x="121" y="30"/>
                  </a:lnTo>
                  <a:lnTo>
                    <a:pt x="121" y="40"/>
                  </a:lnTo>
                  <a:lnTo>
                    <a:pt x="121" y="40"/>
                  </a:lnTo>
                  <a:lnTo>
                    <a:pt x="121" y="30"/>
                  </a:lnTo>
                  <a:lnTo>
                    <a:pt x="124" y="27"/>
                  </a:lnTo>
                  <a:lnTo>
                    <a:pt x="124" y="34"/>
                  </a:lnTo>
                  <a:lnTo>
                    <a:pt x="124" y="27"/>
                  </a:lnTo>
                  <a:lnTo>
                    <a:pt x="124" y="37"/>
                  </a:lnTo>
                  <a:lnTo>
                    <a:pt x="124" y="37"/>
                  </a:lnTo>
                  <a:lnTo>
                    <a:pt x="124" y="30"/>
                  </a:lnTo>
                  <a:lnTo>
                    <a:pt x="124" y="34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34"/>
                  </a:lnTo>
                  <a:lnTo>
                    <a:pt x="124" y="34"/>
                  </a:lnTo>
                  <a:lnTo>
                    <a:pt x="124" y="30"/>
                  </a:lnTo>
                  <a:lnTo>
                    <a:pt x="124" y="23"/>
                  </a:lnTo>
                  <a:lnTo>
                    <a:pt x="124" y="30"/>
                  </a:lnTo>
                  <a:lnTo>
                    <a:pt x="124" y="34"/>
                  </a:lnTo>
                  <a:lnTo>
                    <a:pt x="124" y="27"/>
                  </a:lnTo>
                  <a:lnTo>
                    <a:pt x="127" y="27"/>
                  </a:lnTo>
                  <a:lnTo>
                    <a:pt x="127" y="34"/>
                  </a:lnTo>
                  <a:lnTo>
                    <a:pt x="127" y="34"/>
                  </a:lnTo>
                  <a:lnTo>
                    <a:pt x="127" y="23"/>
                  </a:lnTo>
                  <a:lnTo>
                    <a:pt x="127" y="27"/>
                  </a:lnTo>
                  <a:lnTo>
                    <a:pt x="127" y="37"/>
                  </a:lnTo>
                  <a:lnTo>
                    <a:pt x="127" y="37"/>
                  </a:lnTo>
                  <a:lnTo>
                    <a:pt x="127" y="30"/>
                  </a:lnTo>
                  <a:lnTo>
                    <a:pt x="127" y="30"/>
                  </a:lnTo>
                  <a:lnTo>
                    <a:pt x="127" y="23"/>
                  </a:lnTo>
                  <a:lnTo>
                    <a:pt x="127" y="30"/>
                  </a:lnTo>
                  <a:lnTo>
                    <a:pt x="127" y="37"/>
                  </a:lnTo>
                  <a:lnTo>
                    <a:pt x="127" y="34"/>
                  </a:lnTo>
                  <a:lnTo>
                    <a:pt x="127" y="30"/>
                  </a:lnTo>
                  <a:lnTo>
                    <a:pt x="131" y="23"/>
                  </a:lnTo>
                  <a:lnTo>
                    <a:pt x="131" y="30"/>
                  </a:lnTo>
                  <a:lnTo>
                    <a:pt x="131" y="37"/>
                  </a:lnTo>
                  <a:lnTo>
                    <a:pt x="131" y="27"/>
                  </a:lnTo>
                  <a:lnTo>
                    <a:pt x="131" y="37"/>
                  </a:lnTo>
                  <a:lnTo>
                    <a:pt x="131" y="27"/>
                  </a:lnTo>
                  <a:lnTo>
                    <a:pt x="131" y="23"/>
                  </a:lnTo>
                  <a:lnTo>
                    <a:pt x="131" y="37"/>
                  </a:lnTo>
                  <a:lnTo>
                    <a:pt x="131" y="30"/>
                  </a:lnTo>
                  <a:lnTo>
                    <a:pt x="131" y="37"/>
                  </a:lnTo>
                  <a:lnTo>
                    <a:pt x="131" y="34"/>
                  </a:lnTo>
                  <a:lnTo>
                    <a:pt x="131" y="30"/>
                  </a:lnTo>
                  <a:lnTo>
                    <a:pt x="131" y="27"/>
                  </a:lnTo>
                  <a:lnTo>
                    <a:pt x="131" y="34"/>
                  </a:lnTo>
                  <a:lnTo>
                    <a:pt x="131" y="30"/>
                  </a:lnTo>
                  <a:lnTo>
                    <a:pt x="131" y="37"/>
                  </a:lnTo>
                  <a:lnTo>
                    <a:pt x="134" y="37"/>
                  </a:lnTo>
                  <a:lnTo>
                    <a:pt x="134" y="30"/>
                  </a:lnTo>
                  <a:lnTo>
                    <a:pt x="134" y="30"/>
                  </a:lnTo>
                  <a:lnTo>
                    <a:pt x="134" y="37"/>
                  </a:lnTo>
                  <a:lnTo>
                    <a:pt x="134" y="30"/>
                  </a:lnTo>
                  <a:lnTo>
                    <a:pt x="134" y="37"/>
                  </a:lnTo>
                  <a:lnTo>
                    <a:pt x="134" y="37"/>
                  </a:lnTo>
                  <a:lnTo>
                    <a:pt x="134" y="30"/>
                  </a:lnTo>
                  <a:lnTo>
                    <a:pt x="134" y="27"/>
                  </a:lnTo>
                  <a:lnTo>
                    <a:pt x="134" y="34"/>
                  </a:lnTo>
                  <a:lnTo>
                    <a:pt x="134" y="30"/>
                  </a:lnTo>
                  <a:lnTo>
                    <a:pt x="134" y="34"/>
                  </a:lnTo>
                  <a:lnTo>
                    <a:pt x="134" y="30"/>
                  </a:lnTo>
                  <a:lnTo>
                    <a:pt x="134" y="37"/>
                  </a:lnTo>
                  <a:lnTo>
                    <a:pt x="137" y="30"/>
                  </a:lnTo>
                  <a:lnTo>
                    <a:pt x="137" y="37"/>
                  </a:lnTo>
                  <a:lnTo>
                    <a:pt x="137" y="37"/>
                  </a:lnTo>
                  <a:lnTo>
                    <a:pt x="137" y="34"/>
                  </a:lnTo>
                  <a:lnTo>
                    <a:pt x="137" y="37"/>
                  </a:lnTo>
                  <a:lnTo>
                    <a:pt x="137" y="30"/>
                  </a:lnTo>
                  <a:lnTo>
                    <a:pt x="137" y="27"/>
                  </a:lnTo>
                  <a:lnTo>
                    <a:pt x="137" y="37"/>
                  </a:lnTo>
                  <a:lnTo>
                    <a:pt x="137" y="37"/>
                  </a:lnTo>
                  <a:lnTo>
                    <a:pt x="137" y="30"/>
                  </a:lnTo>
                  <a:lnTo>
                    <a:pt x="137" y="37"/>
                  </a:lnTo>
                  <a:lnTo>
                    <a:pt x="137" y="30"/>
                  </a:lnTo>
                  <a:lnTo>
                    <a:pt x="137" y="30"/>
                  </a:lnTo>
                  <a:lnTo>
                    <a:pt x="137" y="37"/>
                  </a:lnTo>
                  <a:lnTo>
                    <a:pt x="137" y="30"/>
                  </a:lnTo>
                  <a:lnTo>
                    <a:pt x="137" y="37"/>
                  </a:lnTo>
                  <a:lnTo>
                    <a:pt x="141" y="30"/>
                  </a:lnTo>
                  <a:lnTo>
                    <a:pt x="141" y="34"/>
                  </a:lnTo>
                  <a:lnTo>
                    <a:pt x="141" y="30"/>
                  </a:lnTo>
                  <a:lnTo>
                    <a:pt x="141" y="37"/>
                  </a:lnTo>
                  <a:lnTo>
                    <a:pt x="141" y="30"/>
                  </a:lnTo>
                  <a:lnTo>
                    <a:pt x="141" y="40"/>
                  </a:lnTo>
                  <a:lnTo>
                    <a:pt x="141" y="30"/>
                  </a:lnTo>
                  <a:lnTo>
                    <a:pt x="141" y="37"/>
                  </a:lnTo>
                  <a:lnTo>
                    <a:pt x="141" y="30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0"/>
                  </a:lnTo>
                  <a:lnTo>
                    <a:pt x="141" y="34"/>
                  </a:lnTo>
                  <a:lnTo>
                    <a:pt x="141" y="27"/>
                  </a:lnTo>
                  <a:lnTo>
                    <a:pt x="141" y="30"/>
                  </a:lnTo>
                  <a:lnTo>
                    <a:pt x="141" y="34"/>
                  </a:lnTo>
                  <a:lnTo>
                    <a:pt x="144" y="37"/>
                  </a:lnTo>
                  <a:lnTo>
                    <a:pt x="144" y="30"/>
                  </a:lnTo>
                  <a:lnTo>
                    <a:pt x="144" y="34"/>
                  </a:lnTo>
                  <a:lnTo>
                    <a:pt x="144" y="30"/>
                  </a:lnTo>
                  <a:lnTo>
                    <a:pt x="144" y="34"/>
                  </a:lnTo>
                  <a:lnTo>
                    <a:pt x="144" y="37"/>
                  </a:lnTo>
                  <a:lnTo>
                    <a:pt x="144" y="30"/>
                  </a:lnTo>
                  <a:lnTo>
                    <a:pt x="144" y="37"/>
                  </a:lnTo>
                  <a:lnTo>
                    <a:pt x="144" y="37"/>
                  </a:lnTo>
                  <a:lnTo>
                    <a:pt x="144" y="30"/>
                  </a:lnTo>
                  <a:lnTo>
                    <a:pt x="144" y="30"/>
                  </a:lnTo>
                  <a:lnTo>
                    <a:pt x="144" y="37"/>
                  </a:lnTo>
                  <a:lnTo>
                    <a:pt x="144" y="37"/>
                  </a:lnTo>
                  <a:lnTo>
                    <a:pt x="144" y="30"/>
                  </a:lnTo>
                  <a:lnTo>
                    <a:pt x="148" y="37"/>
                  </a:lnTo>
                  <a:lnTo>
                    <a:pt x="148" y="30"/>
                  </a:lnTo>
                  <a:lnTo>
                    <a:pt x="148" y="37"/>
                  </a:lnTo>
                  <a:lnTo>
                    <a:pt x="148" y="30"/>
                  </a:lnTo>
                  <a:lnTo>
                    <a:pt x="148" y="27"/>
                  </a:lnTo>
                  <a:lnTo>
                    <a:pt x="148" y="37"/>
                  </a:lnTo>
                  <a:lnTo>
                    <a:pt x="148" y="30"/>
                  </a:lnTo>
                  <a:lnTo>
                    <a:pt x="148" y="37"/>
                  </a:lnTo>
                  <a:lnTo>
                    <a:pt x="148" y="30"/>
                  </a:lnTo>
                  <a:lnTo>
                    <a:pt x="148" y="37"/>
                  </a:lnTo>
                  <a:lnTo>
                    <a:pt x="148" y="37"/>
                  </a:lnTo>
                  <a:lnTo>
                    <a:pt x="148" y="30"/>
                  </a:lnTo>
                  <a:lnTo>
                    <a:pt x="148" y="37"/>
                  </a:lnTo>
                  <a:lnTo>
                    <a:pt x="148" y="30"/>
                  </a:lnTo>
                  <a:lnTo>
                    <a:pt x="148" y="30"/>
                  </a:lnTo>
                  <a:lnTo>
                    <a:pt x="148" y="40"/>
                  </a:lnTo>
                  <a:lnTo>
                    <a:pt x="151" y="37"/>
                  </a:lnTo>
                  <a:lnTo>
                    <a:pt x="151" y="34"/>
                  </a:lnTo>
                  <a:lnTo>
                    <a:pt x="151" y="37"/>
                  </a:lnTo>
                  <a:lnTo>
                    <a:pt x="151" y="30"/>
                  </a:lnTo>
                  <a:lnTo>
                    <a:pt x="151" y="37"/>
                  </a:lnTo>
                  <a:lnTo>
                    <a:pt x="151" y="30"/>
                  </a:lnTo>
                  <a:lnTo>
                    <a:pt x="151" y="34"/>
                  </a:lnTo>
                  <a:lnTo>
                    <a:pt x="151" y="30"/>
                  </a:lnTo>
                  <a:lnTo>
                    <a:pt x="151" y="27"/>
                  </a:lnTo>
                  <a:lnTo>
                    <a:pt x="151" y="34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793617" y="5173632"/>
            <a:ext cx="7167179" cy="236568"/>
            <a:chOff x="1182711" y="6396038"/>
            <a:chExt cx="7167179" cy="236568"/>
          </a:xfrm>
        </p:grpSpPr>
        <p:sp>
          <p:nvSpPr>
            <p:cNvPr id="87" name="Line 191"/>
            <p:cNvSpPr>
              <a:spLocks noChangeShapeType="1"/>
            </p:cNvSpPr>
            <p:nvPr/>
          </p:nvSpPr>
          <p:spPr bwMode="auto">
            <a:xfrm>
              <a:off x="1381125" y="6396038"/>
              <a:ext cx="1588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8" name="Rectangle 192"/>
            <p:cNvSpPr>
              <a:spLocks noChangeArrowheads="1"/>
            </p:cNvSpPr>
            <p:nvPr/>
          </p:nvSpPr>
          <p:spPr bwMode="auto">
            <a:xfrm>
              <a:off x="1182711" y="6417162"/>
              <a:ext cx="39754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en-US" kern="0" dirty="0" smtClean="0">
                  <a:solidFill>
                    <a:srgbClr val="000000"/>
                  </a:solidFill>
                </a:rPr>
                <a:t>1000</a:t>
              </a:r>
              <a:endParaRPr lang="en-US" kern="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9" name="Line 193"/>
            <p:cNvSpPr>
              <a:spLocks noChangeShapeType="1"/>
            </p:cNvSpPr>
            <p:nvPr/>
          </p:nvSpPr>
          <p:spPr bwMode="auto">
            <a:xfrm>
              <a:off x="1590675" y="6396038"/>
              <a:ext cx="1588" cy="17463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0" name="Line 194"/>
            <p:cNvSpPr>
              <a:spLocks noChangeShapeType="1"/>
            </p:cNvSpPr>
            <p:nvPr/>
          </p:nvSpPr>
          <p:spPr bwMode="auto">
            <a:xfrm>
              <a:off x="1792288" y="6396038"/>
              <a:ext cx="1588" cy="17463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1" name="Line 195"/>
            <p:cNvSpPr>
              <a:spLocks noChangeShapeType="1"/>
            </p:cNvSpPr>
            <p:nvPr/>
          </p:nvSpPr>
          <p:spPr bwMode="auto">
            <a:xfrm>
              <a:off x="2001838" y="6396038"/>
              <a:ext cx="1588" cy="17463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2" name="Line 196"/>
            <p:cNvSpPr>
              <a:spLocks noChangeShapeType="1"/>
            </p:cNvSpPr>
            <p:nvPr/>
          </p:nvSpPr>
          <p:spPr bwMode="auto">
            <a:xfrm>
              <a:off x="2209800" y="6396038"/>
              <a:ext cx="1588" cy="17463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3" name="Line 197"/>
            <p:cNvSpPr>
              <a:spLocks noChangeShapeType="1"/>
            </p:cNvSpPr>
            <p:nvPr/>
          </p:nvSpPr>
          <p:spPr bwMode="auto">
            <a:xfrm>
              <a:off x="2411413" y="6396038"/>
              <a:ext cx="1588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4" name="Rectangle 198"/>
            <p:cNvSpPr>
              <a:spLocks noChangeArrowheads="1"/>
            </p:cNvSpPr>
            <p:nvPr/>
          </p:nvSpPr>
          <p:spPr bwMode="auto">
            <a:xfrm>
              <a:off x="2212999" y="6417162"/>
              <a:ext cx="39754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en-US" kern="0" dirty="0" smtClean="0">
                  <a:solidFill>
                    <a:srgbClr val="000000"/>
                  </a:solidFill>
                </a:rPr>
                <a:t>1500</a:t>
              </a:r>
              <a:endParaRPr lang="en-US" kern="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5" name="Line 199"/>
            <p:cNvSpPr>
              <a:spLocks noChangeShapeType="1"/>
            </p:cNvSpPr>
            <p:nvPr/>
          </p:nvSpPr>
          <p:spPr bwMode="auto">
            <a:xfrm>
              <a:off x="2620963" y="6396038"/>
              <a:ext cx="1588" cy="17463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6" name="Line 200"/>
            <p:cNvSpPr>
              <a:spLocks noChangeShapeType="1"/>
            </p:cNvSpPr>
            <p:nvPr/>
          </p:nvSpPr>
          <p:spPr bwMode="auto">
            <a:xfrm>
              <a:off x="2822575" y="6396038"/>
              <a:ext cx="1588" cy="17463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7" name="Line 201"/>
            <p:cNvSpPr>
              <a:spLocks noChangeShapeType="1"/>
            </p:cNvSpPr>
            <p:nvPr/>
          </p:nvSpPr>
          <p:spPr bwMode="auto">
            <a:xfrm>
              <a:off x="3032125" y="6396038"/>
              <a:ext cx="1588" cy="17463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8" name="Line 202"/>
            <p:cNvSpPr>
              <a:spLocks noChangeShapeType="1"/>
            </p:cNvSpPr>
            <p:nvPr/>
          </p:nvSpPr>
          <p:spPr bwMode="auto">
            <a:xfrm>
              <a:off x="3240088" y="6396038"/>
              <a:ext cx="1588" cy="17463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9" name="Line 203"/>
            <p:cNvSpPr>
              <a:spLocks noChangeShapeType="1"/>
            </p:cNvSpPr>
            <p:nvPr/>
          </p:nvSpPr>
          <p:spPr bwMode="auto">
            <a:xfrm>
              <a:off x="3441700" y="6396038"/>
              <a:ext cx="1588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0" name="Rectangle 204"/>
            <p:cNvSpPr>
              <a:spLocks noChangeArrowheads="1"/>
            </p:cNvSpPr>
            <p:nvPr/>
          </p:nvSpPr>
          <p:spPr bwMode="auto">
            <a:xfrm>
              <a:off x="3243286" y="6417162"/>
              <a:ext cx="39754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en-US" kern="0" dirty="0" smtClean="0">
                  <a:solidFill>
                    <a:srgbClr val="000000"/>
                  </a:solidFill>
                </a:rPr>
                <a:t>2000</a:t>
              </a:r>
              <a:endParaRPr lang="en-US" kern="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1" name="Line 205"/>
            <p:cNvSpPr>
              <a:spLocks noChangeShapeType="1"/>
            </p:cNvSpPr>
            <p:nvPr/>
          </p:nvSpPr>
          <p:spPr bwMode="auto">
            <a:xfrm>
              <a:off x="3651250" y="6396038"/>
              <a:ext cx="1588" cy="17463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2" name="Line 206"/>
            <p:cNvSpPr>
              <a:spLocks noChangeShapeType="1"/>
            </p:cNvSpPr>
            <p:nvPr/>
          </p:nvSpPr>
          <p:spPr bwMode="auto">
            <a:xfrm>
              <a:off x="3852863" y="6396038"/>
              <a:ext cx="1588" cy="17463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" name="Line 207"/>
            <p:cNvSpPr>
              <a:spLocks noChangeShapeType="1"/>
            </p:cNvSpPr>
            <p:nvPr/>
          </p:nvSpPr>
          <p:spPr bwMode="auto">
            <a:xfrm>
              <a:off x="4062413" y="6396038"/>
              <a:ext cx="1588" cy="17463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4" name="Line 208"/>
            <p:cNvSpPr>
              <a:spLocks noChangeShapeType="1"/>
            </p:cNvSpPr>
            <p:nvPr/>
          </p:nvSpPr>
          <p:spPr bwMode="auto">
            <a:xfrm>
              <a:off x="4270375" y="6396038"/>
              <a:ext cx="1588" cy="17463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" name="Line 209"/>
            <p:cNvSpPr>
              <a:spLocks noChangeShapeType="1"/>
            </p:cNvSpPr>
            <p:nvPr/>
          </p:nvSpPr>
          <p:spPr bwMode="auto">
            <a:xfrm>
              <a:off x="4471988" y="6396038"/>
              <a:ext cx="1588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6" name="Rectangle 210"/>
            <p:cNvSpPr>
              <a:spLocks noChangeArrowheads="1"/>
            </p:cNvSpPr>
            <p:nvPr/>
          </p:nvSpPr>
          <p:spPr bwMode="auto">
            <a:xfrm>
              <a:off x="4273574" y="6417162"/>
              <a:ext cx="39754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en-US" kern="0" dirty="0" smtClean="0">
                  <a:solidFill>
                    <a:srgbClr val="000000"/>
                  </a:solidFill>
                </a:rPr>
                <a:t>2500</a:t>
              </a:r>
              <a:endParaRPr lang="en-US" kern="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7" name="Line 211"/>
            <p:cNvSpPr>
              <a:spLocks noChangeShapeType="1"/>
            </p:cNvSpPr>
            <p:nvPr/>
          </p:nvSpPr>
          <p:spPr bwMode="auto">
            <a:xfrm>
              <a:off x="4681538" y="6396038"/>
              <a:ext cx="1588" cy="17463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8" name="Line 212"/>
            <p:cNvSpPr>
              <a:spLocks noChangeShapeType="1"/>
            </p:cNvSpPr>
            <p:nvPr/>
          </p:nvSpPr>
          <p:spPr bwMode="auto">
            <a:xfrm>
              <a:off x="4883150" y="6396038"/>
              <a:ext cx="1588" cy="17463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9" name="Line 213"/>
            <p:cNvSpPr>
              <a:spLocks noChangeShapeType="1"/>
            </p:cNvSpPr>
            <p:nvPr/>
          </p:nvSpPr>
          <p:spPr bwMode="auto">
            <a:xfrm>
              <a:off x="5092700" y="6396038"/>
              <a:ext cx="1588" cy="17463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0" name="Line 214"/>
            <p:cNvSpPr>
              <a:spLocks noChangeShapeType="1"/>
            </p:cNvSpPr>
            <p:nvPr/>
          </p:nvSpPr>
          <p:spPr bwMode="auto">
            <a:xfrm>
              <a:off x="5300663" y="6396038"/>
              <a:ext cx="1588" cy="17463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1" name="Line 215"/>
            <p:cNvSpPr>
              <a:spLocks noChangeShapeType="1"/>
            </p:cNvSpPr>
            <p:nvPr/>
          </p:nvSpPr>
          <p:spPr bwMode="auto">
            <a:xfrm>
              <a:off x="5503863" y="6396038"/>
              <a:ext cx="1588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2" name="Rectangle 216"/>
            <p:cNvSpPr>
              <a:spLocks noChangeArrowheads="1"/>
            </p:cNvSpPr>
            <p:nvPr/>
          </p:nvSpPr>
          <p:spPr bwMode="auto">
            <a:xfrm>
              <a:off x="5305449" y="6417162"/>
              <a:ext cx="39754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en-US" kern="0" dirty="0" smtClean="0">
                  <a:solidFill>
                    <a:srgbClr val="000000"/>
                  </a:solidFill>
                </a:rPr>
                <a:t>3000</a:t>
              </a:r>
              <a:endParaRPr lang="en-US" kern="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3" name="Line 217"/>
            <p:cNvSpPr>
              <a:spLocks noChangeShapeType="1"/>
            </p:cNvSpPr>
            <p:nvPr/>
          </p:nvSpPr>
          <p:spPr bwMode="auto">
            <a:xfrm>
              <a:off x="5711825" y="6396038"/>
              <a:ext cx="1588" cy="17463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4" name="Line 218"/>
            <p:cNvSpPr>
              <a:spLocks noChangeShapeType="1"/>
            </p:cNvSpPr>
            <p:nvPr/>
          </p:nvSpPr>
          <p:spPr bwMode="auto">
            <a:xfrm>
              <a:off x="5913438" y="6396038"/>
              <a:ext cx="1588" cy="17463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5" name="Line 219"/>
            <p:cNvSpPr>
              <a:spLocks noChangeShapeType="1"/>
            </p:cNvSpPr>
            <p:nvPr/>
          </p:nvSpPr>
          <p:spPr bwMode="auto">
            <a:xfrm>
              <a:off x="6122988" y="6396038"/>
              <a:ext cx="1588" cy="17463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6" name="Line 220"/>
            <p:cNvSpPr>
              <a:spLocks noChangeShapeType="1"/>
            </p:cNvSpPr>
            <p:nvPr/>
          </p:nvSpPr>
          <p:spPr bwMode="auto">
            <a:xfrm>
              <a:off x="6330950" y="6396038"/>
              <a:ext cx="1588" cy="17463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7" name="Line 221"/>
            <p:cNvSpPr>
              <a:spLocks noChangeShapeType="1"/>
            </p:cNvSpPr>
            <p:nvPr/>
          </p:nvSpPr>
          <p:spPr bwMode="auto">
            <a:xfrm>
              <a:off x="6534150" y="6396038"/>
              <a:ext cx="1588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8" name="Rectangle 222"/>
            <p:cNvSpPr>
              <a:spLocks noChangeArrowheads="1"/>
            </p:cNvSpPr>
            <p:nvPr/>
          </p:nvSpPr>
          <p:spPr bwMode="auto">
            <a:xfrm>
              <a:off x="6335736" y="6417162"/>
              <a:ext cx="39754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en-US" kern="0" dirty="0" smtClean="0">
                  <a:solidFill>
                    <a:srgbClr val="000000"/>
                  </a:solidFill>
                </a:rPr>
                <a:t>3500</a:t>
              </a:r>
              <a:endParaRPr lang="en-US" kern="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9" name="Line 223"/>
            <p:cNvSpPr>
              <a:spLocks noChangeShapeType="1"/>
            </p:cNvSpPr>
            <p:nvPr/>
          </p:nvSpPr>
          <p:spPr bwMode="auto">
            <a:xfrm>
              <a:off x="6742113" y="6396038"/>
              <a:ext cx="1588" cy="17463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0" name="Line 224"/>
            <p:cNvSpPr>
              <a:spLocks noChangeShapeType="1"/>
            </p:cNvSpPr>
            <p:nvPr/>
          </p:nvSpPr>
          <p:spPr bwMode="auto">
            <a:xfrm>
              <a:off x="6943725" y="6396038"/>
              <a:ext cx="1588" cy="17463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1" name="Line 225"/>
            <p:cNvSpPr>
              <a:spLocks noChangeShapeType="1"/>
            </p:cNvSpPr>
            <p:nvPr/>
          </p:nvSpPr>
          <p:spPr bwMode="auto">
            <a:xfrm>
              <a:off x="7153275" y="6396038"/>
              <a:ext cx="1588" cy="17463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2" name="Line 226"/>
            <p:cNvSpPr>
              <a:spLocks noChangeShapeType="1"/>
            </p:cNvSpPr>
            <p:nvPr/>
          </p:nvSpPr>
          <p:spPr bwMode="auto">
            <a:xfrm>
              <a:off x="7354888" y="6396038"/>
              <a:ext cx="1588" cy="17463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3" name="Line 227"/>
            <p:cNvSpPr>
              <a:spLocks noChangeShapeType="1"/>
            </p:cNvSpPr>
            <p:nvPr/>
          </p:nvSpPr>
          <p:spPr bwMode="auto">
            <a:xfrm>
              <a:off x="7564438" y="6396038"/>
              <a:ext cx="1588" cy="26988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4" name="Rectangle 228"/>
            <p:cNvSpPr>
              <a:spLocks noChangeArrowheads="1"/>
            </p:cNvSpPr>
            <p:nvPr/>
          </p:nvSpPr>
          <p:spPr bwMode="auto">
            <a:xfrm>
              <a:off x="7366024" y="6417162"/>
              <a:ext cx="39754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en-US" kern="0" dirty="0" smtClean="0">
                  <a:solidFill>
                    <a:srgbClr val="000000"/>
                  </a:solidFill>
                </a:rPr>
                <a:t>4000</a:t>
              </a:r>
              <a:endParaRPr lang="en-US" kern="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5" name="Line 229"/>
            <p:cNvSpPr>
              <a:spLocks noChangeShapeType="1"/>
            </p:cNvSpPr>
            <p:nvPr/>
          </p:nvSpPr>
          <p:spPr bwMode="auto">
            <a:xfrm>
              <a:off x="7772400" y="6396038"/>
              <a:ext cx="1588" cy="17463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6" name="Line 230"/>
            <p:cNvSpPr>
              <a:spLocks noChangeShapeType="1"/>
            </p:cNvSpPr>
            <p:nvPr/>
          </p:nvSpPr>
          <p:spPr bwMode="auto">
            <a:xfrm>
              <a:off x="7975600" y="6396038"/>
              <a:ext cx="1588" cy="17463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7" name="Line 231"/>
            <p:cNvSpPr>
              <a:spLocks noChangeShapeType="1"/>
            </p:cNvSpPr>
            <p:nvPr/>
          </p:nvSpPr>
          <p:spPr bwMode="auto">
            <a:xfrm>
              <a:off x="8183563" y="6396038"/>
              <a:ext cx="1588" cy="17463"/>
            </a:xfrm>
            <a:prstGeom prst="line">
              <a:avLst/>
            </a:prstGeom>
            <a:noFill/>
            <a:ln w="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8" name="Rectangle 232"/>
            <p:cNvSpPr>
              <a:spLocks noChangeArrowheads="1"/>
            </p:cNvSpPr>
            <p:nvPr/>
          </p:nvSpPr>
          <p:spPr bwMode="auto">
            <a:xfrm>
              <a:off x="8061349" y="6415575"/>
              <a:ext cx="288541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en-US" i="1" kern="0" dirty="0" smtClean="0">
                  <a:solidFill>
                    <a:srgbClr val="000000"/>
                  </a:solidFill>
                </a:rPr>
                <a:t>m/z</a:t>
              </a:r>
              <a:endParaRPr lang="en-US" i="1" kern="0" dirty="0" smtClea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29" name="Straight Connector 128"/>
            <p:cNvCxnSpPr/>
            <p:nvPr/>
          </p:nvCxnSpPr>
          <p:spPr>
            <a:xfrm>
              <a:off x="1339816" y="6400800"/>
              <a:ext cx="6934200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</p:grpSp>
      <p:sp>
        <p:nvSpPr>
          <p:cNvPr id="152" name="TextBox 151"/>
          <p:cNvSpPr txBox="1"/>
          <p:nvPr/>
        </p:nvSpPr>
        <p:spPr>
          <a:xfrm>
            <a:off x="3981574" y="2423770"/>
            <a:ext cx="14654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 smtClean="0">
                <a:solidFill>
                  <a:sysClr val="windowText" lastClr="000000"/>
                </a:solidFill>
              </a:rPr>
              <a:t>2070.5 (19-mer)</a:t>
            </a:r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153" name="Text Box 11"/>
          <p:cNvSpPr txBox="1">
            <a:spLocks noChangeArrowheads="1"/>
          </p:cNvSpPr>
          <p:nvPr/>
        </p:nvSpPr>
        <p:spPr bwMode="auto">
          <a:xfrm>
            <a:off x="1727191" y="1207185"/>
            <a:ext cx="1963999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800" b="1" i="1" dirty="0">
                <a:solidFill>
                  <a:srgbClr val="333399"/>
                </a:solidFill>
              </a:rPr>
              <a:t>Polystyrene</a:t>
            </a:r>
          </a:p>
          <a:p>
            <a:pPr algn="ctr"/>
            <a:r>
              <a:rPr lang="en-US" sz="1600" b="1" i="1" dirty="0">
                <a:solidFill>
                  <a:srgbClr val="333399"/>
                </a:solidFill>
                <a:sym typeface="Symbol" pitchFamily="18" charset="2"/>
              </a:rPr>
              <a:t>-</a:t>
            </a:r>
            <a:r>
              <a:rPr lang="en-US" sz="1600" b="1" i="1" dirty="0" smtClean="0">
                <a:solidFill>
                  <a:srgbClr val="333399"/>
                </a:solidFill>
                <a:sym typeface="Symbol" pitchFamily="18" charset="2"/>
              </a:rPr>
              <a:t>C</a:t>
            </a:r>
            <a:r>
              <a:rPr lang="en-US" sz="1600" b="1" i="1" baseline="-25000" dirty="0">
                <a:solidFill>
                  <a:srgbClr val="333399"/>
                </a:solidFill>
                <a:sym typeface="Symbol" pitchFamily="18" charset="2"/>
              </a:rPr>
              <a:t>5</a:t>
            </a:r>
            <a:r>
              <a:rPr lang="en-US" sz="1600" b="1" i="1" dirty="0" smtClean="0">
                <a:solidFill>
                  <a:srgbClr val="333399"/>
                </a:solidFill>
                <a:sym typeface="Symbol" pitchFamily="18" charset="2"/>
              </a:rPr>
              <a:t>H</a:t>
            </a:r>
            <a:r>
              <a:rPr lang="en-US" sz="1600" b="1" i="1" baseline="-25000" dirty="0" smtClean="0">
                <a:solidFill>
                  <a:srgbClr val="333399"/>
                </a:solidFill>
                <a:sym typeface="Symbol" pitchFamily="18" charset="2"/>
              </a:rPr>
              <a:t>9</a:t>
            </a:r>
            <a:r>
              <a:rPr lang="en-US" sz="1600" b="1" i="1" dirty="0" smtClean="0">
                <a:solidFill>
                  <a:srgbClr val="333399"/>
                </a:solidFill>
                <a:sym typeface="Symbol" pitchFamily="18" charset="2"/>
              </a:rPr>
              <a:t> </a:t>
            </a:r>
            <a:r>
              <a:rPr lang="en-US" sz="1600" b="1" i="1" dirty="0">
                <a:solidFill>
                  <a:srgbClr val="333399"/>
                </a:solidFill>
                <a:sym typeface="Symbol" pitchFamily="18" charset="2"/>
              </a:rPr>
              <a:t>and </a:t>
            </a:r>
            <a:r>
              <a:rPr lang="en-US" sz="1600" b="1" i="1" dirty="0" smtClean="0">
                <a:solidFill>
                  <a:srgbClr val="333399"/>
                </a:solidFill>
                <a:sym typeface="Symbol" pitchFamily="18" charset="2"/>
              </a:rPr>
              <a:t>-C</a:t>
            </a:r>
            <a:r>
              <a:rPr lang="en-US" sz="1600" b="1" i="1" baseline="-25000" dirty="0" smtClean="0">
                <a:solidFill>
                  <a:srgbClr val="333399"/>
                </a:solidFill>
                <a:sym typeface="Symbol" pitchFamily="18" charset="2"/>
              </a:rPr>
              <a:t>9</a:t>
            </a:r>
            <a:r>
              <a:rPr lang="en-US" sz="1600" b="1" i="1" dirty="0" smtClean="0">
                <a:solidFill>
                  <a:srgbClr val="333399"/>
                </a:solidFill>
                <a:sym typeface="Symbol" pitchFamily="18" charset="2"/>
              </a:rPr>
              <a:t>H</a:t>
            </a:r>
            <a:r>
              <a:rPr lang="en-US" sz="1600" b="1" i="1" baseline="-25000" dirty="0" smtClean="0">
                <a:solidFill>
                  <a:srgbClr val="333399"/>
                </a:solidFill>
                <a:sym typeface="Symbol" pitchFamily="18" charset="2"/>
              </a:rPr>
              <a:t>9</a:t>
            </a:r>
            <a:endParaRPr lang="en-US" sz="1600" b="1" i="1" dirty="0">
              <a:solidFill>
                <a:srgbClr val="333399"/>
              </a:solidFill>
              <a:sym typeface="Symbol" pitchFamily="18" charset="2"/>
            </a:endParaRPr>
          </a:p>
          <a:p>
            <a:pPr algn="ctr"/>
            <a:r>
              <a:rPr lang="en-US" sz="1600" b="1" i="1" dirty="0">
                <a:solidFill>
                  <a:srgbClr val="333399"/>
                </a:solidFill>
                <a:sym typeface="Symbol" pitchFamily="18" charset="2"/>
              </a:rPr>
              <a:t>end groups</a:t>
            </a:r>
          </a:p>
        </p:txBody>
      </p:sp>
      <p:sp>
        <p:nvSpPr>
          <p:cNvPr id="154" name="Rectangle 4"/>
          <p:cNvSpPr>
            <a:spLocks noChangeArrowheads="1"/>
          </p:cNvSpPr>
          <p:nvPr/>
        </p:nvSpPr>
        <p:spPr bwMode="auto">
          <a:xfrm>
            <a:off x="4917919" y="954087"/>
            <a:ext cx="1449387" cy="49371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55" name="Text Box 5"/>
          <p:cNvSpPr txBox="1">
            <a:spLocks noChangeArrowheads="1"/>
          </p:cNvSpPr>
          <p:nvPr/>
        </p:nvSpPr>
        <p:spPr bwMode="auto">
          <a:xfrm>
            <a:off x="4993798" y="1020749"/>
            <a:ext cx="13131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smtClean="0">
                <a:solidFill>
                  <a:srgbClr val="800080"/>
                </a:solidFill>
              </a:rPr>
              <a:t>MALDI-MS</a:t>
            </a:r>
            <a:endParaRPr lang="en-US" sz="1800" dirty="0">
              <a:solidFill>
                <a:srgbClr val="800080"/>
              </a:solidFill>
            </a:endParaRPr>
          </a:p>
        </p:txBody>
      </p:sp>
      <p:sp>
        <p:nvSpPr>
          <p:cNvPr id="156" name="Text Box 59"/>
          <p:cNvSpPr txBox="1">
            <a:spLocks noChangeArrowheads="1"/>
          </p:cNvSpPr>
          <p:nvPr/>
        </p:nvSpPr>
        <p:spPr bwMode="auto">
          <a:xfrm>
            <a:off x="1300074" y="4729374"/>
            <a:ext cx="5870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n=10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7" name="Text Box 59"/>
          <p:cNvSpPr txBox="1">
            <a:spLocks noChangeArrowheads="1"/>
          </p:cNvSpPr>
          <p:nvPr/>
        </p:nvSpPr>
        <p:spPr bwMode="auto">
          <a:xfrm>
            <a:off x="1922266" y="4422910"/>
            <a:ext cx="3834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12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8" name="Text Box 59"/>
          <p:cNvSpPr txBox="1">
            <a:spLocks noChangeArrowheads="1"/>
          </p:cNvSpPr>
          <p:nvPr/>
        </p:nvSpPr>
        <p:spPr bwMode="auto">
          <a:xfrm>
            <a:off x="2356485" y="3773555"/>
            <a:ext cx="3834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14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9" name="Text Box 59"/>
          <p:cNvSpPr txBox="1">
            <a:spLocks noChangeArrowheads="1"/>
          </p:cNvSpPr>
          <p:nvPr/>
        </p:nvSpPr>
        <p:spPr bwMode="auto">
          <a:xfrm>
            <a:off x="2785191" y="3116249"/>
            <a:ext cx="3834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16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0" name="Text Box 59"/>
          <p:cNvSpPr txBox="1">
            <a:spLocks noChangeArrowheads="1"/>
          </p:cNvSpPr>
          <p:nvPr/>
        </p:nvSpPr>
        <p:spPr bwMode="auto">
          <a:xfrm>
            <a:off x="3210587" y="2798857"/>
            <a:ext cx="3834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18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1" name="Text Box 59"/>
          <p:cNvSpPr txBox="1">
            <a:spLocks noChangeArrowheads="1"/>
          </p:cNvSpPr>
          <p:nvPr/>
        </p:nvSpPr>
        <p:spPr bwMode="auto">
          <a:xfrm>
            <a:off x="3651013" y="2867106"/>
            <a:ext cx="3834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20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2" name="Text Box 59"/>
          <p:cNvSpPr txBox="1">
            <a:spLocks noChangeArrowheads="1"/>
          </p:cNvSpPr>
          <p:nvPr/>
        </p:nvSpPr>
        <p:spPr bwMode="auto">
          <a:xfrm>
            <a:off x="4077281" y="3292502"/>
            <a:ext cx="3834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22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3" name="Text Box 59"/>
          <p:cNvSpPr txBox="1">
            <a:spLocks noChangeArrowheads="1"/>
          </p:cNvSpPr>
          <p:nvPr/>
        </p:nvSpPr>
        <p:spPr bwMode="auto">
          <a:xfrm>
            <a:off x="4505115" y="3817951"/>
            <a:ext cx="3834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24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4" name="Text Box 59"/>
          <p:cNvSpPr txBox="1">
            <a:spLocks noChangeArrowheads="1"/>
          </p:cNvSpPr>
          <p:nvPr/>
        </p:nvSpPr>
        <p:spPr bwMode="auto">
          <a:xfrm>
            <a:off x="4938462" y="4314906"/>
            <a:ext cx="3834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26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5" name="Text Box 59"/>
          <p:cNvSpPr txBox="1">
            <a:spLocks noChangeArrowheads="1"/>
          </p:cNvSpPr>
          <p:nvPr/>
        </p:nvSpPr>
        <p:spPr bwMode="auto">
          <a:xfrm>
            <a:off x="5359217" y="4587902"/>
            <a:ext cx="3834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28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6" name="Text Box 59"/>
          <p:cNvSpPr txBox="1">
            <a:spLocks noChangeArrowheads="1"/>
          </p:cNvSpPr>
          <p:nvPr/>
        </p:nvSpPr>
        <p:spPr bwMode="auto">
          <a:xfrm>
            <a:off x="5792564" y="4740302"/>
            <a:ext cx="3834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30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7" name="Text Box 59"/>
          <p:cNvSpPr txBox="1">
            <a:spLocks noChangeArrowheads="1"/>
          </p:cNvSpPr>
          <p:nvPr/>
        </p:nvSpPr>
        <p:spPr bwMode="auto">
          <a:xfrm>
            <a:off x="6221270" y="4792649"/>
            <a:ext cx="3834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32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" name="Text Box 59"/>
          <p:cNvSpPr txBox="1">
            <a:spLocks noChangeArrowheads="1"/>
          </p:cNvSpPr>
          <p:nvPr/>
        </p:nvSpPr>
        <p:spPr bwMode="auto">
          <a:xfrm>
            <a:off x="6646666" y="4835714"/>
            <a:ext cx="3834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34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9" name="Text Box 59"/>
          <p:cNvSpPr txBox="1">
            <a:spLocks noChangeArrowheads="1"/>
          </p:cNvSpPr>
          <p:nvPr/>
        </p:nvSpPr>
        <p:spPr bwMode="auto">
          <a:xfrm>
            <a:off x="7067421" y="4856257"/>
            <a:ext cx="38343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36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182" name="Group 181"/>
          <p:cNvGrpSpPr/>
          <p:nvPr/>
        </p:nvGrpSpPr>
        <p:grpSpPr>
          <a:xfrm>
            <a:off x="7652778" y="2590800"/>
            <a:ext cx="638392" cy="304800"/>
            <a:chOff x="7602320" y="1600200"/>
            <a:chExt cx="638392" cy="304800"/>
          </a:xfrm>
        </p:grpSpPr>
        <p:grpSp>
          <p:nvGrpSpPr>
            <p:cNvPr id="177" name="Group 7"/>
            <p:cNvGrpSpPr>
              <a:grpSpLocks/>
            </p:cNvGrpSpPr>
            <p:nvPr/>
          </p:nvGrpSpPr>
          <p:grpSpPr bwMode="auto">
            <a:xfrm>
              <a:off x="7602320" y="1629460"/>
              <a:ext cx="152400" cy="228600"/>
              <a:chOff x="384" y="2928"/>
              <a:chExt cx="192" cy="192"/>
            </a:xfrm>
          </p:grpSpPr>
          <p:sp>
            <p:nvSpPr>
              <p:cNvPr id="178" name="Line 8"/>
              <p:cNvSpPr>
                <a:spLocks noChangeShapeType="1"/>
              </p:cNvSpPr>
              <p:nvPr/>
            </p:nvSpPr>
            <p:spPr bwMode="auto">
              <a:xfrm>
                <a:off x="384" y="292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9" name="Line 9"/>
              <p:cNvSpPr>
                <a:spLocks noChangeShapeType="1"/>
              </p:cNvSpPr>
              <p:nvPr/>
            </p:nvSpPr>
            <p:spPr bwMode="auto">
              <a:xfrm>
                <a:off x="576" y="292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80" name="Text Box 10"/>
            <p:cNvSpPr txBox="1">
              <a:spLocks noChangeArrowheads="1"/>
            </p:cNvSpPr>
            <p:nvPr/>
          </p:nvSpPr>
          <p:spPr bwMode="auto">
            <a:xfrm>
              <a:off x="7772400" y="1600200"/>
              <a:ext cx="46831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</a:rPr>
                <a:t>Ag</a:t>
              </a:r>
              <a:r>
                <a:rPr lang="en-US" baseline="30000" dirty="0">
                  <a:solidFill>
                    <a:srgbClr val="000000"/>
                  </a:solidFill>
                </a:rPr>
                <a:t>+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181" name="Rectangle 180"/>
          <p:cNvSpPr/>
          <p:nvPr/>
        </p:nvSpPr>
        <p:spPr>
          <a:xfrm>
            <a:off x="3543008" y="3037398"/>
            <a:ext cx="147097" cy="2104447"/>
          </a:xfrm>
          <a:prstGeom prst="rect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173" name="Straight Arrow Connector 172"/>
          <p:cNvCxnSpPr/>
          <p:nvPr/>
        </p:nvCxnSpPr>
        <p:spPr>
          <a:xfrm rot="5400000">
            <a:off x="3462804" y="2743200"/>
            <a:ext cx="304800" cy="1588"/>
          </a:xfrm>
          <a:prstGeom prst="straightConnector1">
            <a:avLst/>
          </a:prstGeom>
          <a:ln w="127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/>
          <p:cNvCxnSpPr/>
          <p:nvPr/>
        </p:nvCxnSpPr>
        <p:spPr>
          <a:xfrm>
            <a:off x="3615204" y="2590800"/>
            <a:ext cx="381000" cy="0"/>
          </a:xfrm>
          <a:prstGeom prst="line">
            <a:avLst/>
          </a:prstGeom>
          <a:ln w="127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5803093" y="2740665"/>
            <a:ext cx="2984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333399"/>
                </a:solidFill>
                <a:sym typeface="Symbol" pitchFamily="18" charset="2"/>
              </a:rPr>
              <a:t>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239000" y="3519091"/>
            <a:ext cx="3080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333399"/>
                </a:solidFill>
                <a:sym typeface="Symbol" pitchFamily="18" charset="2"/>
              </a:rPr>
              <a:t>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0290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1A3C8-0DDE-406E-B3B1-44A19CF75C7F}" type="slidenum">
              <a:rPr lang="en-US" sz="1000" smtClean="0">
                <a:solidFill>
                  <a:srgbClr val="000000"/>
                </a:solidFill>
              </a:rPr>
              <a:pPr/>
              <a:t>9</a:t>
            </a:fld>
            <a:endParaRPr lang="en-US" sz="1000" dirty="0">
              <a:solidFill>
                <a:srgbClr val="000000"/>
              </a:solidFill>
            </a:endParaRPr>
          </a:p>
        </p:txBody>
      </p:sp>
      <p:graphicFrame>
        <p:nvGraphicFramePr>
          <p:cNvPr id="3" name="Object 20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3882591"/>
              </p:ext>
            </p:extLst>
          </p:nvPr>
        </p:nvGraphicFramePr>
        <p:xfrm>
          <a:off x="3908425" y="908050"/>
          <a:ext cx="3152775" cy="1065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825" name="CS ChemDraw Drawing" r:id="rId3" imgW="4538494" imgH="1537835" progId="ChemDraw.Document.6.0">
                  <p:embed/>
                </p:oleObj>
              </mc:Choice>
              <mc:Fallback>
                <p:oleObj name="CS ChemDraw Drawing" r:id="rId3" imgW="4538494" imgH="1537835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8425" y="908050"/>
                        <a:ext cx="3152775" cy="1065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Rectangle 155"/>
          <p:cNvSpPr>
            <a:spLocks noChangeArrowheads="1"/>
          </p:cNvSpPr>
          <p:nvPr/>
        </p:nvSpPr>
        <p:spPr bwMode="auto">
          <a:xfrm>
            <a:off x="725555" y="4847223"/>
            <a:ext cx="29815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250</a:t>
            </a:r>
          </a:p>
        </p:txBody>
      </p:sp>
      <p:sp>
        <p:nvSpPr>
          <p:cNvPr id="46" name="Rectangle 161"/>
          <p:cNvSpPr>
            <a:spLocks noChangeArrowheads="1"/>
          </p:cNvSpPr>
          <p:nvPr/>
        </p:nvSpPr>
        <p:spPr bwMode="auto">
          <a:xfrm>
            <a:off x="1699768" y="4844477"/>
            <a:ext cx="29815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500</a:t>
            </a:r>
          </a:p>
        </p:txBody>
      </p:sp>
      <p:sp>
        <p:nvSpPr>
          <p:cNvPr id="47" name="Rectangle 167"/>
          <p:cNvSpPr>
            <a:spLocks noChangeArrowheads="1"/>
          </p:cNvSpPr>
          <p:nvPr/>
        </p:nvSpPr>
        <p:spPr bwMode="auto">
          <a:xfrm>
            <a:off x="2680020" y="4844477"/>
            <a:ext cx="29815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750</a:t>
            </a:r>
          </a:p>
        </p:txBody>
      </p:sp>
      <p:sp>
        <p:nvSpPr>
          <p:cNvPr id="48" name="Rectangle 173"/>
          <p:cNvSpPr>
            <a:spLocks noChangeArrowheads="1"/>
          </p:cNvSpPr>
          <p:nvPr/>
        </p:nvSpPr>
        <p:spPr bwMode="auto">
          <a:xfrm>
            <a:off x="3612933" y="4844477"/>
            <a:ext cx="39754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1000</a:t>
            </a:r>
          </a:p>
        </p:txBody>
      </p:sp>
      <p:sp>
        <p:nvSpPr>
          <p:cNvPr id="49" name="Rectangle 179"/>
          <p:cNvSpPr>
            <a:spLocks noChangeArrowheads="1"/>
          </p:cNvSpPr>
          <p:nvPr/>
        </p:nvSpPr>
        <p:spPr bwMode="auto">
          <a:xfrm>
            <a:off x="4585234" y="4844477"/>
            <a:ext cx="39754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1250</a:t>
            </a:r>
          </a:p>
        </p:txBody>
      </p:sp>
      <p:sp>
        <p:nvSpPr>
          <p:cNvPr id="50" name="Rectangle 185"/>
          <p:cNvSpPr>
            <a:spLocks noChangeArrowheads="1"/>
          </p:cNvSpPr>
          <p:nvPr/>
        </p:nvSpPr>
        <p:spPr bwMode="auto">
          <a:xfrm>
            <a:off x="5573438" y="4844477"/>
            <a:ext cx="39754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1500</a:t>
            </a:r>
          </a:p>
        </p:txBody>
      </p:sp>
      <p:sp>
        <p:nvSpPr>
          <p:cNvPr id="51" name="Rectangle 191"/>
          <p:cNvSpPr>
            <a:spLocks noChangeArrowheads="1"/>
          </p:cNvSpPr>
          <p:nvPr/>
        </p:nvSpPr>
        <p:spPr bwMode="auto">
          <a:xfrm>
            <a:off x="6551830" y="4844477"/>
            <a:ext cx="39754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1750</a:t>
            </a:r>
          </a:p>
        </p:txBody>
      </p:sp>
      <p:sp>
        <p:nvSpPr>
          <p:cNvPr id="52" name="Rectangle 197"/>
          <p:cNvSpPr>
            <a:spLocks noChangeArrowheads="1"/>
          </p:cNvSpPr>
          <p:nvPr/>
        </p:nvSpPr>
        <p:spPr bwMode="auto">
          <a:xfrm>
            <a:off x="7532082" y="4844477"/>
            <a:ext cx="39754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2000</a:t>
            </a:r>
          </a:p>
        </p:txBody>
      </p:sp>
      <p:sp>
        <p:nvSpPr>
          <p:cNvPr id="53" name="Rectangle 206"/>
          <p:cNvSpPr>
            <a:spLocks noChangeArrowheads="1"/>
          </p:cNvSpPr>
          <p:nvPr/>
        </p:nvSpPr>
        <p:spPr bwMode="auto">
          <a:xfrm>
            <a:off x="8590458" y="4844477"/>
            <a:ext cx="33808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</a:rPr>
              <a:t>m/z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0" y="2868482"/>
            <a:ext cx="9008278" cy="1981200"/>
            <a:chOff x="947738" y="1504950"/>
            <a:chExt cx="7688262" cy="5048250"/>
          </a:xfrm>
        </p:grpSpPr>
        <p:sp>
          <p:nvSpPr>
            <p:cNvPr id="55" name="Freeform 6"/>
            <p:cNvSpPr>
              <a:spLocks/>
            </p:cNvSpPr>
            <p:nvPr/>
          </p:nvSpPr>
          <p:spPr bwMode="auto">
            <a:xfrm>
              <a:off x="981075" y="1504950"/>
              <a:ext cx="1735138" cy="5048250"/>
            </a:xfrm>
            <a:custGeom>
              <a:avLst/>
              <a:gdLst/>
              <a:ahLst/>
              <a:cxnLst>
                <a:cxn ang="0">
                  <a:pos x="18" y="3083"/>
                </a:cxn>
                <a:cxn ang="0">
                  <a:pos x="33" y="3080"/>
                </a:cxn>
                <a:cxn ang="0">
                  <a:pos x="50" y="3083"/>
                </a:cxn>
                <a:cxn ang="0">
                  <a:pos x="68" y="3080"/>
                </a:cxn>
                <a:cxn ang="0">
                  <a:pos x="86" y="3083"/>
                </a:cxn>
                <a:cxn ang="0">
                  <a:pos x="104" y="3083"/>
                </a:cxn>
                <a:cxn ang="0">
                  <a:pos x="119" y="3080"/>
                </a:cxn>
                <a:cxn ang="0">
                  <a:pos x="136" y="3080"/>
                </a:cxn>
                <a:cxn ang="0">
                  <a:pos x="154" y="3080"/>
                </a:cxn>
                <a:cxn ang="0">
                  <a:pos x="172" y="3083"/>
                </a:cxn>
                <a:cxn ang="0">
                  <a:pos x="190" y="3083"/>
                </a:cxn>
                <a:cxn ang="0">
                  <a:pos x="204" y="3080"/>
                </a:cxn>
                <a:cxn ang="0">
                  <a:pos x="222" y="3083"/>
                </a:cxn>
                <a:cxn ang="0">
                  <a:pos x="240" y="3080"/>
                </a:cxn>
                <a:cxn ang="0">
                  <a:pos x="258" y="3080"/>
                </a:cxn>
                <a:cxn ang="0">
                  <a:pos x="276" y="3080"/>
                </a:cxn>
                <a:cxn ang="0">
                  <a:pos x="294" y="3083"/>
                </a:cxn>
                <a:cxn ang="0">
                  <a:pos x="308" y="3080"/>
                </a:cxn>
                <a:cxn ang="0">
                  <a:pos x="326" y="3080"/>
                </a:cxn>
                <a:cxn ang="0">
                  <a:pos x="344" y="3080"/>
                </a:cxn>
                <a:cxn ang="0">
                  <a:pos x="362" y="3080"/>
                </a:cxn>
                <a:cxn ang="0">
                  <a:pos x="380" y="3083"/>
                </a:cxn>
                <a:cxn ang="0">
                  <a:pos x="398" y="3076"/>
                </a:cxn>
                <a:cxn ang="0">
                  <a:pos x="412" y="3083"/>
                </a:cxn>
                <a:cxn ang="0">
                  <a:pos x="430" y="3083"/>
                </a:cxn>
                <a:cxn ang="0">
                  <a:pos x="448" y="3076"/>
                </a:cxn>
                <a:cxn ang="0">
                  <a:pos x="466" y="3080"/>
                </a:cxn>
                <a:cxn ang="0">
                  <a:pos x="484" y="3083"/>
                </a:cxn>
                <a:cxn ang="0">
                  <a:pos x="502" y="3083"/>
                </a:cxn>
                <a:cxn ang="0">
                  <a:pos x="516" y="3076"/>
                </a:cxn>
                <a:cxn ang="0">
                  <a:pos x="534" y="3051"/>
                </a:cxn>
                <a:cxn ang="0">
                  <a:pos x="552" y="3076"/>
                </a:cxn>
                <a:cxn ang="0">
                  <a:pos x="570" y="3083"/>
                </a:cxn>
                <a:cxn ang="0">
                  <a:pos x="588" y="3066"/>
                </a:cxn>
                <a:cxn ang="0">
                  <a:pos x="606" y="2998"/>
                </a:cxn>
                <a:cxn ang="0">
                  <a:pos x="620" y="3083"/>
                </a:cxn>
                <a:cxn ang="0">
                  <a:pos x="638" y="3083"/>
                </a:cxn>
                <a:cxn ang="0">
                  <a:pos x="656" y="3076"/>
                </a:cxn>
                <a:cxn ang="0">
                  <a:pos x="674" y="3083"/>
                </a:cxn>
                <a:cxn ang="0">
                  <a:pos x="692" y="3080"/>
                </a:cxn>
                <a:cxn ang="0">
                  <a:pos x="710" y="3083"/>
                </a:cxn>
                <a:cxn ang="0">
                  <a:pos x="728" y="2894"/>
                </a:cxn>
                <a:cxn ang="0">
                  <a:pos x="745" y="3080"/>
                </a:cxn>
                <a:cxn ang="0">
                  <a:pos x="760" y="3083"/>
                </a:cxn>
                <a:cxn ang="0">
                  <a:pos x="778" y="3076"/>
                </a:cxn>
                <a:cxn ang="0">
                  <a:pos x="796" y="2675"/>
                </a:cxn>
                <a:cxn ang="0">
                  <a:pos x="814" y="3083"/>
                </a:cxn>
                <a:cxn ang="0">
                  <a:pos x="831" y="3069"/>
                </a:cxn>
                <a:cxn ang="0">
                  <a:pos x="849" y="3073"/>
                </a:cxn>
                <a:cxn ang="0">
                  <a:pos x="867" y="3083"/>
                </a:cxn>
                <a:cxn ang="0">
                  <a:pos x="885" y="3080"/>
                </a:cxn>
                <a:cxn ang="0">
                  <a:pos x="899" y="3080"/>
                </a:cxn>
                <a:cxn ang="0">
                  <a:pos x="917" y="3080"/>
                </a:cxn>
                <a:cxn ang="0">
                  <a:pos x="935" y="3083"/>
                </a:cxn>
                <a:cxn ang="0">
                  <a:pos x="953" y="3066"/>
                </a:cxn>
                <a:cxn ang="0">
                  <a:pos x="971" y="3083"/>
                </a:cxn>
                <a:cxn ang="0">
                  <a:pos x="989" y="3080"/>
                </a:cxn>
                <a:cxn ang="0">
                  <a:pos x="1007" y="3080"/>
                </a:cxn>
                <a:cxn ang="0">
                  <a:pos x="1025" y="3083"/>
                </a:cxn>
                <a:cxn ang="0">
                  <a:pos x="1043" y="3083"/>
                </a:cxn>
                <a:cxn ang="0">
                  <a:pos x="1057" y="3080"/>
                </a:cxn>
                <a:cxn ang="0">
                  <a:pos x="1075" y="3080"/>
                </a:cxn>
                <a:cxn ang="0">
                  <a:pos x="1093" y="3083"/>
                </a:cxn>
              </a:cxnLst>
              <a:rect l="0" t="0" r="r" b="b"/>
              <a:pathLst>
                <a:path w="1093" h="3180">
                  <a:moveTo>
                    <a:pt x="0" y="3080"/>
                  </a:moveTo>
                  <a:lnTo>
                    <a:pt x="0" y="3083"/>
                  </a:lnTo>
                  <a:lnTo>
                    <a:pt x="0" y="3080"/>
                  </a:lnTo>
                  <a:lnTo>
                    <a:pt x="0" y="3083"/>
                  </a:lnTo>
                  <a:lnTo>
                    <a:pt x="0" y="3080"/>
                  </a:lnTo>
                  <a:lnTo>
                    <a:pt x="0" y="3083"/>
                  </a:lnTo>
                  <a:lnTo>
                    <a:pt x="0" y="3083"/>
                  </a:lnTo>
                  <a:lnTo>
                    <a:pt x="0" y="3080"/>
                  </a:lnTo>
                  <a:lnTo>
                    <a:pt x="4" y="3083"/>
                  </a:lnTo>
                  <a:lnTo>
                    <a:pt x="4" y="3080"/>
                  </a:lnTo>
                  <a:lnTo>
                    <a:pt x="4" y="3080"/>
                  </a:lnTo>
                  <a:lnTo>
                    <a:pt x="4" y="3083"/>
                  </a:lnTo>
                  <a:lnTo>
                    <a:pt x="4" y="3080"/>
                  </a:lnTo>
                  <a:lnTo>
                    <a:pt x="4" y="3083"/>
                  </a:lnTo>
                  <a:lnTo>
                    <a:pt x="4" y="3083"/>
                  </a:lnTo>
                  <a:lnTo>
                    <a:pt x="4" y="3080"/>
                  </a:lnTo>
                  <a:lnTo>
                    <a:pt x="4" y="3080"/>
                  </a:lnTo>
                  <a:lnTo>
                    <a:pt x="4" y="3083"/>
                  </a:lnTo>
                  <a:lnTo>
                    <a:pt x="4" y="3083"/>
                  </a:lnTo>
                  <a:lnTo>
                    <a:pt x="4" y="3080"/>
                  </a:lnTo>
                  <a:lnTo>
                    <a:pt x="4" y="3083"/>
                  </a:lnTo>
                  <a:lnTo>
                    <a:pt x="4" y="3080"/>
                  </a:lnTo>
                  <a:lnTo>
                    <a:pt x="7" y="3083"/>
                  </a:lnTo>
                  <a:lnTo>
                    <a:pt x="7" y="3080"/>
                  </a:lnTo>
                  <a:lnTo>
                    <a:pt x="7" y="3083"/>
                  </a:lnTo>
                  <a:lnTo>
                    <a:pt x="7" y="3080"/>
                  </a:lnTo>
                  <a:lnTo>
                    <a:pt x="7" y="3080"/>
                  </a:lnTo>
                  <a:lnTo>
                    <a:pt x="7" y="3083"/>
                  </a:lnTo>
                  <a:lnTo>
                    <a:pt x="7" y="3083"/>
                  </a:lnTo>
                  <a:lnTo>
                    <a:pt x="7" y="3080"/>
                  </a:lnTo>
                  <a:lnTo>
                    <a:pt x="7" y="3080"/>
                  </a:lnTo>
                  <a:lnTo>
                    <a:pt x="7" y="3083"/>
                  </a:lnTo>
                  <a:lnTo>
                    <a:pt x="7" y="3083"/>
                  </a:lnTo>
                  <a:lnTo>
                    <a:pt x="7" y="3080"/>
                  </a:lnTo>
                  <a:lnTo>
                    <a:pt x="11" y="3083"/>
                  </a:lnTo>
                  <a:lnTo>
                    <a:pt x="11" y="3080"/>
                  </a:lnTo>
                  <a:lnTo>
                    <a:pt x="11" y="3083"/>
                  </a:lnTo>
                  <a:lnTo>
                    <a:pt x="11" y="3080"/>
                  </a:lnTo>
                  <a:lnTo>
                    <a:pt x="11" y="3083"/>
                  </a:lnTo>
                  <a:lnTo>
                    <a:pt x="11" y="3080"/>
                  </a:lnTo>
                  <a:lnTo>
                    <a:pt x="11" y="3083"/>
                  </a:lnTo>
                  <a:lnTo>
                    <a:pt x="11" y="3080"/>
                  </a:lnTo>
                  <a:lnTo>
                    <a:pt x="11" y="3083"/>
                  </a:lnTo>
                  <a:lnTo>
                    <a:pt x="11" y="3080"/>
                  </a:lnTo>
                  <a:lnTo>
                    <a:pt x="11" y="3083"/>
                  </a:lnTo>
                  <a:lnTo>
                    <a:pt x="11" y="3080"/>
                  </a:lnTo>
                  <a:lnTo>
                    <a:pt x="11" y="3080"/>
                  </a:lnTo>
                  <a:lnTo>
                    <a:pt x="11" y="3083"/>
                  </a:lnTo>
                  <a:lnTo>
                    <a:pt x="15" y="3080"/>
                  </a:lnTo>
                  <a:lnTo>
                    <a:pt x="15" y="3080"/>
                  </a:lnTo>
                  <a:lnTo>
                    <a:pt x="15" y="3080"/>
                  </a:lnTo>
                  <a:lnTo>
                    <a:pt x="15" y="3083"/>
                  </a:lnTo>
                  <a:lnTo>
                    <a:pt x="15" y="3083"/>
                  </a:lnTo>
                  <a:lnTo>
                    <a:pt x="15" y="3080"/>
                  </a:lnTo>
                  <a:lnTo>
                    <a:pt x="15" y="3083"/>
                  </a:lnTo>
                  <a:lnTo>
                    <a:pt x="15" y="3080"/>
                  </a:lnTo>
                  <a:lnTo>
                    <a:pt x="15" y="3083"/>
                  </a:lnTo>
                  <a:lnTo>
                    <a:pt x="15" y="3080"/>
                  </a:lnTo>
                  <a:lnTo>
                    <a:pt x="15" y="3080"/>
                  </a:lnTo>
                  <a:lnTo>
                    <a:pt x="15" y="3083"/>
                  </a:lnTo>
                  <a:lnTo>
                    <a:pt x="15" y="3083"/>
                  </a:lnTo>
                  <a:lnTo>
                    <a:pt x="15" y="3080"/>
                  </a:lnTo>
                  <a:lnTo>
                    <a:pt x="18" y="3080"/>
                  </a:lnTo>
                  <a:lnTo>
                    <a:pt x="18" y="3083"/>
                  </a:lnTo>
                  <a:lnTo>
                    <a:pt x="18" y="3083"/>
                  </a:lnTo>
                  <a:lnTo>
                    <a:pt x="18" y="3080"/>
                  </a:lnTo>
                  <a:lnTo>
                    <a:pt x="18" y="3080"/>
                  </a:lnTo>
                  <a:lnTo>
                    <a:pt x="18" y="3083"/>
                  </a:lnTo>
                  <a:lnTo>
                    <a:pt x="18" y="3080"/>
                  </a:lnTo>
                  <a:lnTo>
                    <a:pt x="18" y="3083"/>
                  </a:lnTo>
                  <a:lnTo>
                    <a:pt x="18" y="3080"/>
                  </a:lnTo>
                  <a:lnTo>
                    <a:pt x="18" y="3083"/>
                  </a:lnTo>
                  <a:lnTo>
                    <a:pt x="18" y="3083"/>
                  </a:lnTo>
                  <a:lnTo>
                    <a:pt x="18" y="3080"/>
                  </a:lnTo>
                  <a:lnTo>
                    <a:pt x="18" y="3080"/>
                  </a:lnTo>
                  <a:lnTo>
                    <a:pt x="18" y="3083"/>
                  </a:lnTo>
                  <a:lnTo>
                    <a:pt x="22" y="3083"/>
                  </a:lnTo>
                  <a:lnTo>
                    <a:pt x="22" y="3080"/>
                  </a:lnTo>
                  <a:lnTo>
                    <a:pt x="22" y="3080"/>
                  </a:lnTo>
                  <a:lnTo>
                    <a:pt x="22" y="3083"/>
                  </a:lnTo>
                  <a:lnTo>
                    <a:pt x="22" y="3080"/>
                  </a:lnTo>
                  <a:lnTo>
                    <a:pt x="22" y="3083"/>
                  </a:lnTo>
                  <a:lnTo>
                    <a:pt x="22" y="3083"/>
                  </a:lnTo>
                  <a:lnTo>
                    <a:pt x="22" y="3080"/>
                  </a:lnTo>
                  <a:lnTo>
                    <a:pt x="22" y="3083"/>
                  </a:lnTo>
                  <a:lnTo>
                    <a:pt x="22" y="3080"/>
                  </a:lnTo>
                  <a:lnTo>
                    <a:pt x="22" y="3083"/>
                  </a:lnTo>
                  <a:lnTo>
                    <a:pt x="22" y="3080"/>
                  </a:lnTo>
                  <a:lnTo>
                    <a:pt x="22" y="3080"/>
                  </a:lnTo>
                  <a:lnTo>
                    <a:pt x="22" y="3083"/>
                  </a:lnTo>
                  <a:lnTo>
                    <a:pt x="25" y="3083"/>
                  </a:lnTo>
                  <a:lnTo>
                    <a:pt x="25" y="3080"/>
                  </a:lnTo>
                  <a:lnTo>
                    <a:pt x="25" y="3083"/>
                  </a:lnTo>
                  <a:lnTo>
                    <a:pt x="25" y="3080"/>
                  </a:lnTo>
                  <a:lnTo>
                    <a:pt x="25" y="3080"/>
                  </a:lnTo>
                  <a:lnTo>
                    <a:pt x="25" y="3080"/>
                  </a:lnTo>
                  <a:lnTo>
                    <a:pt x="25" y="3080"/>
                  </a:lnTo>
                  <a:lnTo>
                    <a:pt x="25" y="3083"/>
                  </a:lnTo>
                  <a:lnTo>
                    <a:pt x="25" y="3083"/>
                  </a:lnTo>
                  <a:lnTo>
                    <a:pt x="25" y="3080"/>
                  </a:lnTo>
                  <a:lnTo>
                    <a:pt x="25" y="3080"/>
                  </a:lnTo>
                  <a:lnTo>
                    <a:pt x="25" y="3083"/>
                  </a:lnTo>
                  <a:lnTo>
                    <a:pt x="29" y="3083"/>
                  </a:lnTo>
                  <a:lnTo>
                    <a:pt x="29" y="3080"/>
                  </a:lnTo>
                  <a:lnTo>
                    <a:pt x="29" y="3080"/>
                  </a:lnTo>
                  <a:lnTo>
                    <a:pt x="29" y="3080"/>
                  </a:lnTo>
                  <a:lnTo>
                    <a:pt x="29" y="3083"/>
                  </a:lnTo>
                  <a:lnTo>
                    <a:pt x="29" y="3080"/>
                  </a:lnTo>
                  <a:lnTo>
                    <a:pt x="29" y="3080"/>
                  </a:lnTo>
                  <a:lnTo>
                    <a:pt x="29" y="3083"/>
                  </a:lnTo>
                  <a:lnTo>
                    <a:pt x="29" y="3083"/>
                  </a:lnTo>
                  <a:lnTo>
                    <a:pt x="29" y="3080"/>
                  </a:lnTo>
                  <a:lnTo>
                    <a:pt x="29" y="3080"/>
                  </a:lnTo>
                  <a:lnTo>
                    <a:pt x="29" y="3083"/>
                  </a:lnTo>
                  <a:lnTo>
                    <a:pt x="29" y="3083"/>
                  </a:lnTo>
                  <a:lnTo>
                    <a:pt x="29" y="3080"/>
                  </a:lnTo>
                  <a:lnTo>
                    <a:pt x="33" y="3080"/>
                  </a:lnTo>
                  <a:lnTo>
                    <a:pt x="33" y="3083"/>
                  </a:lnTo>
                  <a:lnTo>
                    <a:pt x="33" y="3083"/>
                  </a:lnTo>
                  <a:lnTo>
                    <a:pt x="33" y="3080"/>
                  </a:lnTo>
                  <a:lnTo>
                    <a:pt x="33" y="3080"/>
                  </a:lnTo>
                  <a:lnTo>
                    <a:pt x="33" y="3083"/>
                  </a:lnTo>
                  <a:lnTo>
                    <a:pt x="33" y="3080"/>
                  </a:lnTo>
                  <a:lnTo>
                    <a:pt x="33" y="3083"/>
                  </a:lnTo>
                  <a:lnTo>
                    <a:pt x="33" y="3080"/>
                  </a:lnTo>
                  <a:lnTo>
                    <a:pt x="33" y="3083"/>
                  </a:lnTo>
                  <a:lnTo>
                    <a:pt x="33" y="3080"/>
                  </a:lnTo>
                  <a:lnTo>
                    <a:pt x="33" y="3083"/>
                  </a:lnTo>
                  <a:lnTo>
                    <a:pt x="33" y="3083"/>
                  </a:lnTo>
                  <a:lnTo>
                    <a:pt x="33" y="3080"/>
                  </a:lnTo>
                  <a:lnTo>
                    <a:pt x="36" y="3080"/>
                  </a:lnTo>
                  <a:lnTo>
                    <a:pt x="36" y="3083"/>
                  </a:lnTo>
                  <a:lnTo>
                    <a:pt x="36" y="3083"/>
                  </a:lnTo>
                  <a:lnTo>
                    <a:pt x="36" y="3080"/>
                  </a:lnTo>
                  <a:lnTo>
                    <a:pt x="36" y="3080"/>
                  </a:lnTo>
                  <a:lnTo>
                    <a:pt x="36" y="3083"/>
                  </a:lnTo>
                  <a:lnTo>
                    <a:pt x="36" y="3080"/>
                  </a:lnTo>
                  <a:lnTo>
                    <a:pt x="36" y="3083"/>
                  </a:lnTo>
                  <a:lnTo>
                    <a:pt x="36" y="3080"/>
                  </a:lnTo>
                  <a:lnTo>
                    <a:pt x="36" y="3083"/>
                  </a:lnTo>
                  <a:lnTo>
                    <a:pt x="36" y="3080"/>
                  </a:lnTo>
                  <a:lnTo>
                    <a:pt x="36" y="3083"/>
                  </a:lnTo>
                  <a:lnTo>
                    <a:pt x="36" y="3083"/>
                  </a:lnTo>
                  <a:lnTo>
                    <a:pt x="36" y="3080"/>
                  </a:lnTo>
                  <a:lnTo>
                    <a:pt x="40" y="3083"/>
                  </a:lnTo>
                  <a:lnTo>
                    <a:pt x="40" y="3076"/>
                  </a:lnTo>
                  <a:lnTo>
                    <a:pt x="40" y="3080"/>
                  </a:lnTo>
                  <a:lnTo>
                    <a:pt x="40" y="3083"/>
                  </a:lnTo>
                  <a:lnTo>
                    <a:pt x="40" y="3083"/>
                  </a:lnTo>
                  <a:lnTo>
                    <a:pt x="40" y="3080"/>
                  </a:lnTo>
                  <a:lnTo>
                    <a:pt x="40" y="3083"/>
                  </a:lnTo>
                  <a:lnTo>
                    <a:pt x="40" y="3080"/>
                  </a:lnTo>
                  <a:lnTo>
                    <a:pt x="40" y="3080"/>
                  </a:lnTo>
                  <a:lnTo>
                    <a:pt x="40" y="3080"/>
                  </a:lnTo>
                  <a:lnTo>
                    <a:pt x="40" y="3083"/>
                  </a:lnTo>
                  <a:lnTo>
                    <a:pt x="40" y="3080"/>
                  </a:lnTo>
                  <a:lnTo>
                    <a:pt x="40" y="3083"/>
                  </a:lnTo>
                  <a:lnTo>
                    <a:pt x="40" y="3080"/>
                  </a:lnTo>
                  <a:lnTo>
                    <a:pt x="43" y="3083"/>
                  </a:lnTo>
                  <a:lnTo>
                    <a:pt x="43" y="3080"/>
                  </a:lnTo>
                  <a:lnTo>
                    <a:pt x="43" y="3080"/>
                  </a:lnTo>
                  <a:lnTo>
                    <a:pt x="43" y="3080"/>
                  </a:lnTo>
                  <a:lnTo>
                    <a:pt x="43" y="3080"/>
                  </a:lnTo>
                  <a:lnTo>
                    <a:pt x="43" y="3083"/>
                  </a:lnTo>
                  <a:lnTo>
                    <a:pt x="43" y="3080"/>
                  </a:lnTo>
                  <a:lnTo>
                    <a:pt x="43" y="3083"/>
                  </a:lnTo>
                  <a:lnTo>
                    <a:pt x="43" y="3083"/>
                  </a:lnTo>
                  <a:lnTo>
                    <a:pt x="43" y="3080"/>
                  </a:lnTo>
                  <a:lnTo>
                    <a:pt x="43" y="3080"/>
                  </a:lnTo>
                  <a:lnTo>
                    <a:pt x="43" y="3083"/>
                  </a:lnTo>
                  <a:lnTo>
                    <a:pt x="47" y="3083"/>
                  </a:lnTo>
                  <a:lnTo>
                    <a:pt x="47" y="3080"/>
                  </a:lnTo>
                  <a:lnTo>
                    <a:pt x="47" y="3080"/>
                  </a:lnTo>
                  <a:lnTo>
                    <a:pt x="47" y="3083"/>
                  </a:lnTo>
                  <a:lnTo>
                    <a:pt x="47" y="3080"/>
                  </a:lnTo>
                  <a:lnTo>
                    <a:pt x="47" y="3083"/>
                  </a:lnTo>
                  <a:lnTo>
                    <a:pt x="47" y="3083"/>
                  </a:lnTo>
                  <a:lnTo>
                    <a:pt x="47" y="3080"/>
                  </a:lnTo>
                  <a:lnTo>
                    <a:pt x="47" y="3080"/>
                  </a:lnTo>
                  <a:lnTo>
                    <a:pt x="47" y="3080"/>
                  </a:lnTo>
                  <a:lnTo>
                    <a:pt x="47" y="3080"/>
                  </a:lnTo>
                  <a:lnTo>
                    <a:pt x="47" y="3083"/>
                  </a:lnTo>
                  <a:lnTo>
                    <a:pt x="47" y="3083"/>
                  </a:lnTo>
                  <a:lnTo>
                    <a:pt x="47" y="3080"/>
                  </a:lnTo>
                  <a:lnTo>
                    <a:pt x="50" y="3080"/>
                  </a:lnTo>
                  <a:lnTo>
                    <a:pt x="50" y="3083"/>
                  </a:lnTo>
                  <a:lnTo>
                    <a:pt x="50" y="3080"/>
                  </a:lnTo>
                  <a:lnTo>
                    <a:pt x="50" y="3083"/>
                  </a:lnTo>
                  <a:lnTo>
                    <a:pt x="50" y="3083"/>
                  </a:lnTo>
                  <a:lnTo>
                    <a:pt x="50" y="3080"/>
                  </a:lnTo>
                  <a:lnTo>
                    <a:pt x="50" y="3080"/>
                  </a:lnTo>
                  <a:lnTo>
                    <a:pt x="50" y="3083"/>
                  </a:lnTo>
                  <a:lnTo>
                    <a:pt x="50" y="3083"/>
                  </a:lnTo>
                  <a:lnTo>
                    <a:pt x="50" y="3080"/>
                  </a:lnTo>
                  <a:lnTo>
                    <a:pt x="50" y="3083"/>
                  </a:lnTo>
                  <a:lnTo>
                    <a:pt x="50" y="3080"/>
                  </a:lnTo>
                  <a:lnTo>
                    <a:pt x="50" y="3080"/>
                  </a:lnTo>
                  <a:lnTo>
                    <a:pt x="50" y="3083"/>
                  </a:lnTo>
                  <a:lnTo>
                    <a:pt x="54" y="3083"/>
                  </a:lnTo>
                  <a:lnTo>
                    <a:pt x="54" y="3080"/>
                  </a:lnTo>
                  <a:lnTo>
                    <a:pt x="54" y="3083"/>
                  </a:lnTo>
                  <a:lnTo>
                    <a:pt x="54" y="3080"/>
                  </a:lnTo>
                  <a:lnTo>
                    <a:pt x="54" y="3080"/>
                  </a:lnTo>
                  <a:lnTo>
                    <a:pt x="54" y="3083"/>
                  </a:lnTo>
                  <a:lnTo>
                    <a:pt x="54" y="3083"/>
                  </a:lnTo>
                  <a:lnTo>
                    <a:pt x="54" y="3080"/>
                  </a:lnTo>
                  <a:lnTo>
                    <a:pt x="54" y="3080"/>
                  </a:lnTo>
                  <a:lnTo>
                    <a:pt x="54" y="3080"/>
                  </a:lnTo>
                  <a:lnTo>
                    <a:pt x="54" y="3083"/>
                  </a:lnTo>
                  <a:lnTo>
                    <a:pt x="54" y="3080"/>
                  </a:lnTo>
                  <a:lnTo>
                    <a:pt x="54" y="3083"/>
                  </a:lnTo>
                  <a:lnTo>
                    <a:pt x="54" y="3080"/>
                  </a:lnTo>
                  <a:lnTo>
                    <a:pt x="58" y="3083"/>
                  </a:lnTo>
                  <a:lnTo>
                    <a:pt x="58" y="3080"/>
                  </a:lnTo>
                  <a:lnTo>
                    <a:pt x="58" y="3080"/>
                  </a:lnTo>
                  <a:lnTo>
                    <a:pt x="58" y="3083"/>
                  </a:lnTo>
                  <a:lnTo>
                    <a:pt x="58" y="3080"/>
                  </a:lnTo>
                  <a:lnTo>
                    <a:pt x="58" y="3083"/>
                  </a:lnTo>
                  <a:lnTo>
                    <a:pt x="58" y="3080"/>
                  </a:lnTo>
                  <a:lnTo>
                    <a:pt x="58" y="3080"/>
                  </a:lnTo>
                  <a:lnTo>
                    <a:pt x="58" y="3080"/>
                  </a:lnTo>
                  <a:lnTo>
                    <a:pt x="58" y="3083"/>
                  </a:lnTo>
                  <a:lnTo>
                    <a:pt x="58" y="3083"/>
                  </a:lnTo>
                  <a:lnTo>
                    <a:pt x="58" y="3080"/>
                  </a:lnTo>
                  <a:lnTo>
                    <a:pt x="58" y="3080"/>
                  </a:lnTo>
                  <a:lnTo>
                    <a:pt x="58" y="3083"/>
                  </a:lnTo>
                  <a:lnTo>
                    <a:pt x="61" y="3083"/>
                  </a:lnTo>
                  <a:lnTo>
                    <a:pt x="61" y="3080"/>
                  </a:lnTo>
                  <a:lnTo>
                    <a:pt x="61" y="3080"/>
                  </a:lnTo>
                  <a:lnTo>
                    <a:pt x="61" y="3083"/>
                  </a:lnTo>
                  <a:lnTo>
                    <a:pt x="61" y="3083"/>
                  </a:lnTo>
                  <a:lnTo>
                    <a:pt x="61" y="3080"/>
                  </a:lnTo>
                  <a:lnTo>
                    <a:pt x="61" y="3080"/>
                  </a:lnTo>
                  <a:lnTo>
                    <a:pt x="61" y="3083"/>
                  </a:lnTo>
                  <a:lnTo>
                    <a:pt x="61" y="3080"/>
                  </a:lnTo>
                  <a:lnTo>
                    <a:pt x="61" y="3083"/>
                  </a:lnTo>
                  <a:lnTo>
                    <a:pt x="61" y="3083"/>
                  </a:lnTo>
                  <a:lnTo>
                    <a:pt x="61" y="3080"/>
                  </a:lnTo>
                  <a:lnTo>
                    <a:pt x="65" y="3083"/>
                  </a:lnTo>
                  <a:lnTo>
                    <a:pt x="65" y="3080"/>
                  </a:lnTo>
                  <a:lnTo>
                    <a:pt x="65" y="3080"/>
                  </a:lnTo>
                  <a:lnTo>
                    <a:pt x="65" y="3083"/>
                  </a:lnTo>
                  <a:lnTo>
                    <a:pt x="65" y="3083"/>
                  </a:lnTo>
                  <a:lnTo>
                    <a:pt x="65" y="3080"/>
                  </a:lnTo>
                  <a:lnTo>
                    <a:pt x="65" y="3083"/>
                  </a:lnTo>
                  <a:lnTo>
                    <a:pt x="65" y="3080"/>
                  </a:lnTo>
                  <a:lnTo>
                    <a:pt x="65" y="3083"/>
                  </a:lnTo>
                  <a:lnTo>
                    <a:pt x="65" y="3080"/>
                  </a:lnTo>
                  <a:lnTo>
                    <a:pt x="65" y="3080"/>
                  </a:lnTo>
                  <a:lnTo>
                    <a:pt x="65" y="3083"/>
                  </a:lnTo>
                  <a:lnTo>
                    <a:pt x="65" y="3080"/>
                  </a:lnTo>
                  <a:lnTo>
                    <a:pt x="65" y="3083"/>
                  </a:lnTo>
                  <a:lnTo>
                    <a:pt x="68" y="3080"/>
                  </a:lnTo>
                  <a:lnTo>
                    <a:pt x="68" y="3083"/>
                  </a:lnTo>
                  <a:lnTo>
                    <a:pt x="68" y="3083"/>
                  </a:lnTo>
                  <a:lnTo>
                    <a:pt x="68" y="3080"/>
                  </a:lnTo>
                  <a:lnTo>
                    <a:pt x="68" y="3080"/>
                  </a:lnTo>
                  <a:lnTo>
                    <a:pt x="68" y="3083"/>
                  </a:lnTo>
                  <a:lnTo>
                    <a:pt x="68" y="3083"/>
                  </a:lnTo>
                  <a:lnTo>
                    <a:pt x="68" y="3080"/>
                  </a:lnTo>
                  <a:lnTo>
                    <a:pt x="68" y="3080"/>
                  </a:lnTo>
                  <a:lnTo>
                    <a:pt x="68" y="3026"/>
                  </a:lnTo>
                  <a:lnTo>
                    <a:pt x="68" y="3069"/>
                  </a:lnTo>
                  <a:lnTo>
                    <a:pt x="68" y="3080"/>
                  </a:lnTo>
                  <a:lnTo>
                    <a:pt x="68" y="3076"/>
                  </a:lnTo>
                  <a:lnTo>
                    <a:pt x="68" y="3080"/>
                  </a:lnTo>
                  <a:lnTo>
                    <a:pt x="72" y="3076"/>
                  </a:lnTo>
                  <a:lnTo>
                    <a:pt x="72" y="3080"/>
                  </a:lnTo>
                  <a:lnTo>
                    <a:pt x="72" y="3080"/>
                  </a:lnTo>
                  <a:lnTo>
                    <a:pt x="72" y="3073"/>
                  </a:lnTo>
                  <a:lnTo>
                    <a:pt x="72" y="3080"/>
                  </a:lnTo>
                  <a:lnTo>
                    <a:pt x="72" y="3073"/>
                  </a:lnTo>
                  <a:lnTo>
                    <a:pt x="72" y="3073"/>
                  </a:lnTo>
                  <a:lnTo>
                    <a:pt x="72" y="3076"/>
                  </a:lnTo>
                  <a:lnTo>
                    <a:pt x="72" y="3080"/>
                  </a:lnTo>
                  <a:lnTo>
                    <a:pt x="72" y="3076"/>
                  </a:lnTo>
                  <a:lnTo>
                    <a:pt x="72" y="3080"/>
                  </a:lnTo>
                  <a:lnTo>
                    <a:pt x="72" y="3073"/>
                  </a:lnTo>
                  <a:lnTo>
                    <a:pt x="72" y="3080"/>
                  </a:lnTo>
                  <a:lnTo>
                    <a:pt x="72" y="3076"/>
                  </a:lnTo>
                  <a:lnTo>
                    <a:pt x="76" y="3076"/>
                  </a:lnTo>
                  <a:lnTo>
                    <a:pt x="76" y="3080"/>
                  </a:lnTo>
                  <a:lnTo>
                    <a:pt x="76" y="3080"/>
                  </a:lnTo>
                  <a:lnTo>
                    <a:pt x="76" y="3080"/>
                  </a:lnTo>
                  <a:lnTo>
                    <a:pt x="76" y="3080"/>
                  </a:lnTo>
                  <a:lnTo>
                    <a:pt x="76" y="3076"/>
                  </a:lnTo>
                  <a:lnTo>
                    <a:pt x="76" y="3076"/>
                  </a:lnTo>
                  <a:lnTo>
                    <a:pt x="76" y="3080"/>
                  </a:lnTo>
                  <a:lnTo>
                    <a:pt x="76" y="3080"/>
                  </a:lnTo>
                  <a:lnTo>
                    <a:pt x="76" y="3083"/>
                  </a:lnTo>
                  <a:lnTo>
                    <a:pt x="76" y="3080"/>
                  </a:lnTo>
                  <a:lnTo>
                    <a:pt x="76" y="3080"/>
                  </a:lnTo>
                  <a:lnTo>
                    <a:pt x="76" y="3080"/>
                  </a:lnTo>
                  <a:lnTo>
                    <a:pt x="76" y="3080"/>
                  </a:lnTo>
                  <a:lnTo>
                    <a:pt x="79" y="3080"/>
                  </a:lnTo>
                  <a:lnTo>
                    <a:pt x="79" y="3083"/>
                  </a:lnTo>
                  <a:lnTo>
                    <a:pt x="79" y="3083"/>
                  </a:lnTo>
                  <a:lnTo>
                    <a:pt x="79" y="3080"/>
                  </a:lnTo>
                  <a:lnTo>
                    <a:pt x="79" y="3080"/>
                  </a:lnTo>
                  <a:lnTo>
                    <a:pt x="79" y="3080"/>
                  </a:lnTo>
                  <a:lnTo>
                    <a:pt x="79" y="3080"/>
                  </a:lnTo>
                  <a:lnTo>
                    <a:pt x="79" y="3083"/>
                  </a:lnTo>
                  <a:lnTo>
                    <a:pt x="79" y="3083"/>
                  </a:lnTo>
                  <a:lnTo>
                    <a:pt x="79" y="3080"/>
                  </a:lnTo>
                  <a:lnTo>
                    <a:pt x="79" y="3080"/>
                  </a:lnTo>
                  <a:lnTo>
                    <a:pt x="79" y="3083"/>
                  </a:lnTo>
                  <a:lnTo>
                    <a:pt x="83" y="3083"/>
                  </a:lnTo>
                  <a:lnTo>
                    <a:pt x="83" y="3080"/>
                  </a:lnTo>
                  <a:lnTo>
                    <a:pt x="83" y="3083"/>
                  </a:lnTo>
                  <a:lnTo>
                    <a:pt x="83" y="3080"/>
                  </a:lnTo>
                  <a:lnTo>
                    <a:pt x="83" y="3080"/>
                  </a:lnTo>
                  <a:lnTo>
                    <a:pt x="83" y="3083"/>
                  </a:lnTo>
                  <a:lnTo>
                    <a:pt x="83" y="3080"/>
                  </a:lnTo>
                  <a:lnTo>
                    <a:pt x="83" y="3083"/>
                  </a:lnTo>
                  <a:lnTo>
                    <a:pt x="83" y="3083"/>
                  </a:lnTo>
                  <a:lnTo>
                    <a:pt x="83" y="3080"/>
                  </a:lnTo>
                  <a:lnTo>
                    <a:pt x="83" y="3083"/>
                  </a:lnTo>
                  <a:lnTo>
                    <a:pt x="83" y="3080"/>
                  </a:lnTo>
                  <a:lnTo>
                    <a:pt x="83" y="3080"/>
                  </a:lnTo>
                  <a:lnTo>
                    <a:pt x="83" y="3083"/>
                  </a:lnTo>
                  <a:lnTo>
                    <a:pt x="86" y="3083"/>
                  </a:lnTo>
                  <a:lnTo>
                    <a:pt x="86" y="3080"/>
                  </a:lnTo>
                  <a:lnTo>
                    <a:pt x="86" y="3083"/>
                  </a:lnTo>
                  <a:lnTo>
                    <a:pt x="86" y="3076"/>
                  </a:lnTo>
                  <a:lnTo>
                    <a:pt x="86" y="3083"/>
                  </a:lnTo>
                  <a:lnTo>
                    <a:pt x="86" y="3080"/>
                  </a:lnTo>
                  <a:lnTo>
                    <a:pt x="86" y="3080"/>
                  </a:lnTo>
                  <a:lnTo>
                    <a:pt x="86" y="3073"/>
                  </a:lnTo>
                  <a:lnTo>
                    <a:pt x="86" y="3076"/>
                  </a:lnTo>
                  <a:lnTo>
                    <a:pt x="86" y="3080"/>
                  </a:lnTo>
                  <a:lnTo>
                    <a:pt x="86" y="3080"/>
                  </a:lnTo>
                  <a:lnTo>
                    <a:pt x="86" y="3080"/>
                  </a:lnTo>
                  <a:lnTo>
                    <a:pt x="86" y="3080"/>
                  </a:lnTo>
                  <a:lnTo>
                    <a:pt x="86" y="3083"/>
                  </a:lnTo>
                  <a:lnTo>
                    <a:pt x="90" y="3083"/>
                  </a:lnTo>
                  <a:lnTo>
                    <a:pt x="90" y="3080"/>
                  </a:lnTo>
                  <a:lnTo>
                    <a:pt x="90" y="3080"/>
                  </a:lnTo>
                  <a:lnTo>
                    <a:pt x="90" y="3080"/>
                  </a:lnTo>
                  <a:lnTo>
                    <a:pt x="90" y="3083"/>
                  </a:lnTo>
                  <a:lnTo>
                    <a:pt x="90" y="3076"/>
                  </a:lnTo>
                  <a:lnTo>
                    <a:pt x="90" y="3080"/>
                  </a:lnTo>
                  <a:lnTo>
                    <a:pt x="90" y="3083"/>
                  </a:lnTo>
                  <a:lnTo>
                    <a:pt x="90" y="3083"/>
                  </a:lnTo>
                  <a:lnTo>
                    <a:pt x="90" y="3076"/>
                  </a:lnTo>
                  <a:lnTo>
                    <a:pt x="90" y="3076"/>
                  </a:lnTo>
                  <a:lnTo>
                    <a:pt x="90" y="3083"/>
                  </a:lnTo>
                  <a:lnTo>
                    <a:pt x="90" y="3080"/>
                  </a:lnTo>
                  <a:lnTo>
                    <a:pt x="90" y="3083"/>
                  </a:lnTo>
                  <a:lnTo>
                    <a:pt x="93" y="3080"/>
                  </a:lnTo>
                  <a:lnTo>
                    <a:pt x="93" y="3080"/>
                  </a:lnTo>
                  <a:lnTo>
                    <a:pt x="93" y="3080"/>
                  </a:lnTo>
                  <a:lnTo>
                    <a:pt x="93" y="3083"/>
                  </a:lnTo>
                  <a:lnTo>
                    <a:pt x="93" y="3083"/>
                  </a:lnTo>
                  <a:lnTo>
                    <a:pt x="93" y="3080"/>
                  </a:lnTo>
                  <a:lnTo>
                    <a:pt x="93" y="3076"/>
                  </a:lnTo>
                  <a:lnTo>
                    <a:pt x="93" y="3080"/>
                  </a:lnTo>
                  <a:lnTo>
                    <a:pt x="93" y="3080"/>
                  </a:lnTo>
                  <a:lnTo>
                    <a:pt x="93" y="3083"/>
                  </a:lnTo>
                  <a:lnTo>
                    <a:pt x="93" y="3083"/>
                  </a:lnTo>
                  <a:lnTo>
                    <a:pt x="93" y="3080"/>
                  </a:lnTo>
                  <a:lnTo>
                    <a:pt x="93" y="3080"/>
                  </a:lnTo>
                  <a:lnTo>
                    <a:pt x="93" y="3083"/>
                  </a:lnTo>
                  <a:lnTo>
                    <a:pt x="97" y="3080"/>
                  </a:lnTo>
                  <a:lnTo>
                    <a:pt x="97" y="3083"/>
                  </a:lnTo>
                  <a:lnTo>
                    <a:pt x="97" y="3076"/>
                  </a:lnTo>
                  <a:lnTo>
                    <a:pt x="97" y="3083"/>
                  </a:lnTo>
                  <a:lnTo>
                    <a:pt x="97" y="3080"/>
                  </a:lnTo>
                  <a:lnTo>
                    <a:pt x="97" y="3083"/>
                  </a:lnTo>
                  <a:lnTo>
                    <a:pt x="97" y="3080"/>
                  </a:lnTo>
                  <a:lnTo>
                    <a:pt x="97" y="3083"/>
                  </a:lnTo>
                  <a:lnTo>
                    <a:pt x="97" y="3083"/>
                  </a:lnTo>
                  <a:lnTo>
                    <a:pt x="97" y="3080"/>
                  </a:lnTo>
                  <a:lnTo>
                    <a:pt x="97" y="3083"/>
                  </a:lnTo>
                  <a:lnTo>
                    <a:pt x="97" y="3080"/>
                  </a:lnTo>
                  <a:lnTo>
                    <a:pt x="101" y="3083"/>
                  </a:lnTo>
                  <a:lnTo>
                    <a:pt x="101" y="3080"/>
                  </a:lnTo>
                  <a:lnTo>
                    <a:pt x="101" y="3083"/>
                  </a:lnTo>
                  <a:lnTo>
                    <a:pt x="101" y="3080"/>
                  </a:lnTo>
                  <a:lnTo>
                    <a:pt x="101" y="3080"/>
                  </a:lnTo>
                  <a:lnTo>
                    <a:pt x="101" y="3083"/>
                  </a:lnTo>
                  <a:lnTo>
                    <a:pt x="101" y="3083"/>
                  </a:lnTo>
                  <a:lnTo>
                    <a:pt x="101" y="3080"/>
                  </a:lnTo>
                  <a:lnTo>
                    <a:pt x="101" y="3083"/>
                  </a:lnTo>
                  <a:lnTo>
                    <a:pt x="101" y="3080"/>
                  </a:lnTo>
                  <a:lnTo>
                    <a:pt x="101" y="3080"/>
                  </a:lnTo>
                  <a:lnTo>
                    <a:pt x="101" y="3083"/>
                  </a:lnTo>
                  <a:lnTo>
                    <a:pt x="101" y="3080"/>
                  </a:lnTo>
                  <a:lnTo>
                    <a:pt x="101" y="3083"/>
                  </a:lnTo>
                  <a:lnTo>
                    <a:pt x="104" y="3080"/>
                  </a:lnTo>
                  <a:lnTo>
                    <a:pt x="104" y="3083"/>
                  </a:lnTo>
                  <a:lnTo>
                    <a:pt x="104" y="3083"/>
                  </a:lnTo>
                  <a:lnTo>
                    <a:pt x="104" y="3080"/>
                  </a:lnTo>
                  <a:lnTo>
                    <a:pt x="104" y="3080"/>
                  </a:lnTo>
                  <a:lnTo>
                    <a:pt x="104" y="3080"/>
                  </a:lnTo>
                  <a:lnTo>
                    <a:pt x="104" y="3080"/>
                  </a:lnTo>
                  <a:lnTo>
                    <a:pt x="104" y="3083"/>
                  </a:lnTo>
                  <a:lnTo>
                    <a:pt x="104" y="3083"/>
                  </a:lnTo>
                  <a:lnTo>
                    <a:pt x="104" y="3080"/>
                  </a:lnTo>
                  <a:lnTo>
                    <a:pt x="104" y="3083"/>
                  </a:lnTo>
                  <a:lnTo>
                    <a:pt x="104" y="3080"/>
                  </a:lnTo>
                  <a:lnTo>
                    <a:pt x="104" y="3083"/>
                  </a:lnTo>
                  <a:lnTo>
                    <a:pt x="104" y="3080"/>
                  </a:lnTo>
                  <a:lnTo>
                    <a:pt x="108" y="3080"/>
                  </a:lnTo>
                  <a:lnTo>
                    <a:pt x="108" y="3080"/>
                  </a:lnTo>
                  <a:lnTo>
                    <a:pt x="108" y="3080"/>
                  </a:lnTo>
                  <a:lnTo>
                    <a:pt x="108" y="3069"/>
                  </a:lnTo>
                  <a:lnTo>
                    <a:pt x="108" y="3069"/>
                  </a:lnTo>
                  <a:lnTo>
                    <a:pt x="108" y="3001"/>
                  </a:lnTo>
                  <a:lnTo>
                    <a:pt x="108" y="3033"/>
                  </a:lnTo>
                  <a:lnTo>
                    <a:pt x="108" y="3073"/>
                  </a:lnTo>
                  <a:lnTo>
                    <a:pt x="108" y="3073"/>
                  </a:lnTo>
                  <a:lnTo>
                    <a:pt x="108" y="3080"/>
                  </a:lnTo>
                  <a:lnTo>
                    <a:pt x="108" y="3080"/>
                  </a:lnTo>
                  <a:lnTo>
                    <a:pt x="108" y="3080"/>
                  </a:lnTo>
                  <a:lnTo>
                    <a:pt x="108" y="3080"/>
                  </a:lnTo>
                  <a:lnTo>
                    <a:pt x="108" y="3073"/>
                  </a:lnTo>
                  <a:lnTo>
                    <a:pt x="111" y="3080"/>
                  </a:lnTo>
                  <a:lnTo>
                    <a:pt x="111" y="3076"/>
                  </a:lnTo>
                  <a:lnTo>
                    <a:pt x="111" y="3080"/>
                  </a:lnTo>
                  <a:lnTo>
                    <a:pt x="111" y="3083"/>
                  </a:lnTo>
                  <a:lnTo>
                    <a:pt x="111" y="3080"/>
                  </a:lnTo>
                  <a:lnTo>
                    <a:pt x="111" y="3083"/>
                  </a:lnTo>
                  <a:lnTo>
                    <a:pt x="111" y="3080"/>
                  </a:lnTo>
                  <a:lnTo>
                    <a:pt x="111" y="3083"/>
                  </a:lnTo>
                  <a:lnTo>
                    <a:pt x="111" y="3080"/>
                  </a:lnTo>
                  <a:lnTo>
                    <a:pt x="111" y="3080"/>
                  </a:lnTo>
                  <a:lnTo>
                    <a:pt x="111" y="3080"/>
                  </a:lnTo>
                  <a:lnTo>
                    <a:pt x="111" y="3083"/>
                  </a:lnTo>
                  <a:lnTo>
                    <a:pt x="115" y="3080"/>
                  </a:lnTo>
                  <a:lnTo>
                    <a:pt x="115" y="3083"/>
                  </a:lnTo>
                  <a:lnTo>
                    <a:pt x="115" y="3083"/>
                  </a:lnTo>
                  <a:lnTo>
                    <a:pt x="115" y="3080"/>
                  </a:lnTo>
                  <a:lnTo>
                    <a:pt x="115" y="3083"/>
                  </a:lnTo>
                  <a:lnTo>
                    <a:pt x="115" y="3080"/>
                  </a:lnTo>
                  <a:lnTo>
                    <a:pt x="115" y="3083"/>
                  </a:lnTo>
                  <a:lnTo>
                    <a:pt x="115" y="3080"/>
                  </a:lnTo>
                  <a:lnTo>
                    <a:pt x="115" y="3080"/>
                  </a:lnTo>
                  <a:lnTo>
                    <a:pt x="115" y="3083"/>
                  </a:lnTo>
                  <a:lnTo>
                    <a:pt x="115" y="3083"/>
                  </a:lnTo>
                  <a:lnTo>
                    <a:pt x="115" y="3076"/>
                  </a:lnTo>
                  <a:lnTo>
                    <a:pt x="115" y="3076"/>
                  </a:lnTo>
                  <a:lnTo>
                    <a:pt x="115" y="3083"/>
                  </a:lnTo>
                  <a:lnTo>
                    <a:pt x="119" y="3080"/>
                  </a:lnTo>
                  <a:lnTo>
                    <a:pt x="119" y="3080"/>
                  </a:lnTo>
                  <a:lnTo>
                    <a:pt x="119" y="3080"/>
                  </a:lnTo>
                  <a:lnTo>
                    <a:pt x="119" y="3080"/>
                  </a:lnTo>
                  <a:lnTo>
                    <a:pt x="119" y="3080"/>
                  </a:lnTo>
                  <a:lnTo>
                    <a:pt x="119" y="3080"/>
                  </a:lnTo>
                  <a:lnTo>
                    <a:pt x="119" y="3083"/>
                  </a:lnTo>
                  <a:lnTo>
                    <a:pt x="119" y="3080"/>
                  </a:lnTo>
                  <a:lnTo>
                    <a:pt x="119" y="3080"/>
                  </a:lnTo>
                  <a:lnTo>
                    <a:pt x="119" y="3083"/>
                  </a:lnTo>
                  <a:lnTo>
                    <a:pt x="119" y="3083"/>
                  </a:lnTo>
                  <a:lnTo>
                    <a:pt x="119" y="3080"/>
                  </a:lnTo>
                  <a:lnTo>
                    <a:pt x="119" y="3080"/>
                  </a:lnTo>
                  <a:lnTo>
                    <a:pt x="119" y="3083"/>
                  </a:lnTo>
                  <a:lnTo>
                    <a:pt x="122" y="3080"/>
                  </a:lnTo>
                  <a:lnTo>
                    <a:pt x="122" y="3083"/>
                  </a:lnTo>
                  <a:lnTo>
                    <a:pt x="122" y="3083"/>
                  </a:lnTo>
                  <a:lnTo>
                    <a:pt x="122" y="3080"/>
                  </a:lnTo>
                  <a:lnTo>
                    <a:pt x="122" y="3080"/>
                  </a:lnTo>
                  <a:lnTo>
                    <a:pt x="122" y="3083"/>
                  </a:lnTo>
                  <a:lnTo>
                    <a:pt x="122" y="3080"/>
                  </a:lnTo>
                  <a:lnTo>
                    <a:pt x="122" y="3080"/>
                  </a:lnTo>
                  <a:lnTo>
                    <a:pt x="122" y="3080"/>
                  </a:lnTo>
                  <a:lnTo>
                    <a:pt x="122" y="3080"/>
                  </a:lnTo>
                  <a:lnTo>
                    <a:pt x="122" y="3080"/>
                  </a:lnTo>
                  <a:lnTo>
                    <a:pt x="122" y="3083"/>
                  </a:lnTo>
                  <a:lnTo>
                    <a:pt x="122" y="3080"/>
                  </a:lnTo>
                  <a:lnTo>
                    <a:pt x="122" y="3083"/>
                  </a:lnTo>
                  <a:lnTo>
                    <a:pt x="126" y="3080"/>
                  </a:lnTo>
                  <a:lnTo>
                    <a:pt x="126" y="3083"/>
                  </a:lnTo>
                  <a:lnTo>
                    <a:pt x="126" y="3080"/>
                  </a:lnTo>
                  <a:lnTo>
                    <a:pt x="126" y="3083"/>
                  </a:lnTo>
                  <a:lnTo>
                    <a:pt x="126" y="3080"/>
                  </a:lnTo>
                  <a:lnTo>
                    <a:pt x="126" y="3083"/>
                  </a:lnTo>
                  <a:lnTo>
                    <a:pt x="126" y="3080"/>
                  </a:lnTo>
                  <a:lnTo>
                    <a:pt x="126" y="3083"/>
                  </a:lnTo>
                  <a:lnTo>
                    <a:pt x="126" y="3080"/>
                  </a:lnTo>
                  <a:lnTo>
                    <a:pt x="126" y="3083"/>
                  </a:lnTo>
                  <a:lnTo>
                    <a:pt x="126" y="3083"/>
                  </a:lnTo>
                  <a:lnTo>
                    <a:pt x="126" y="3080"/>
                  </a:lnTo>
                  <a:lnTo>
                    <a:pt x="126" y="3080"/>
                  </a:lnTo>
                  <a:lnTo>
                    <a:pt x="126" y="3083"/>
                  </a:lnTo>
                  <a:lnTo>
                    <a:pt x="129" y="3083"/>
                  </a:lnTo>
                  <a:lnTo>
                    <a:pt x="129" y="3080"/>
                  </a:lnTo>
                  <a:lnTo>
                    <a:pt x="129" y="3083"/>
                  </a:lnTo>
                  <a:lnTo>
                    <a:pt x="129" y="3080"/>
                  </a:lnTo>
                  <a:lnTo>
                    <a:pt x="129" y="3080"/>
                  </a:lnTo>
                  <a:lnTo>
                    <a:pt x="129" y="3080"/>
                  </a:lnTo>
                  <a:lnTo>
                    <a:pt x="129" y="3080"/>
                  </a:lnTo>
                  <a:lnTo>
                    <a:pt x="129" y="3083"/>
                  </a:lnTo>
                  <a:lnTo>
                    <a:pt x="129" y="3080"/>
                  </a:lnTo>
                  <a:lnTo>
                    <a:pt x="129" y="3083"/>
                  </a:lnTo>
                  <a:lnTo>
                    <a:pt x="129" y="3083"/>
                  </a:lnTo>
                  <a:lnTo>
                    <a:pt x="129" y="3080"/>
                  </a:lnTo>
                  <a:lnTo>
                    <a:pt x="133" y="3083"/>
                  </a:lnTo>
                  <a:lnTo>
                    <a:pt x="133" y="3080"/>
                  </a:lnTo>
                  <a:lnTo>
                    <a:pt x="133" y="3080"/>
                  </a:lnTo>
                  <a:lnTo>
                    <a:pt x="133" y="3083"/>
                  </a:lnTo>
                  <a:lnTo>
                    <a:pt x="133" y="3080"/>
                  </a:lnTo>
                  <a:lnTo>
                    <a:pt x="133" y="3083"/>
                  </a:lnTo>
                  <a:lnTo>
                    <a:pt x="133" y="3080"/>
                  </a:lnTo>
                  <a:lnTo>
                    <a:pt x="133" y="3076"/>
                  </a:lnTo>
                  <a:lnTo>
                    <a:pt x="133" y="3080"/>
                  </a:lnTo>
                  <a:lnTo>
                    <a:pt x="133" y="3080"/>
                  </a:lnTo>
                  <a:lnTo>
                    <a:pt x="133" y="3080"/>
                  </a:lnTo>
                  <a:lnTo>
                    <a:pt x="133" y="3080"/>
                  </a:lnTo>
                  <a:lnTo>
                    <a:pt x="133" y="3080"/>
                  </a:lnTo>
                  <a:lnTo>
                    <a:pt x="133" y="3080"/>
                  </a:lnTo>
                  <a:lnTo>
                    <a:pt x="136" y="3080"/>
                  </a:lnTo>
                  <a:lnTo>
                    <a:pt x="136" y="3080"/>
                  </a:lnTo>
                  <a:lnTo>
                    <a:pt x="136" y="3080"/>
                  </a:lnTo>
                  <a:lnTo>
                    <a:pt x="136" y="3080"/>
                  </a:lnTo>
                  <a:lnTo>
                    <a:pt x="136" y="3083"/>
                  </a:lnTo>
                  <a:lnTo>
                    <a:pt x="136" y="3080"/>
                  </a:lnTo>
                  <a:lnTo>
                    <a:pt x="136" y="3080"/>
                  </a:lnTo>
                  <a:lnTo>
                    <a:pt x="136" y="3076"/>
                  </a:lnTo>
                  <a:lnTo>
                    <a:pt x="136" y="3069"/>
                  </a:lnTo>
                  <a:lnTo>
                    <a:pt x="136" y="3080"/>
                  </a:lnTo>
                  <a:lnTo>
                    <a:pt x="136" y="3080"/>
                  </a:lnTo>
                  <a:lnTo>
                    <a:pt x="136" y="3083"/>
                  </a:lnTo>
                  <a:lnTo>
                    <a:pt x="136" y="3080"/>
                  </a:lnTo>
                  <a:lnTo>
                    <a:pt x="136" y="3080"/>
                  </a:lnTo>
                  <a:lnTo>
                    <a:pt x="140" y="3080"/>
                  </a:lnTo>
                  <a:lnTo>
                    <a:pt x="140" y="3083"/>
                  </a:lnTo>
                  <a:lnTo>
                    <a:pt x="140" y="3083"/>
                  </a:lnTo>
                  <a:lnTo>
                    <a:pt x="140" y="3080"/>
                  </a:lnTo>
                  <a:lnTo>
                    <a:pt x="140" y="3083"/>
                  </a:lnTo>
                  <a:lnTo>
                    <a:pt x="140" y="3080"/>
                  </a:lnTo>
                  <a:lnTo>
                    <a:pt x="140" y="3080"/>
                  </a:lnTo>
                  <a:lnTo>
                    <a:pt x="140" y="3080"/>
                  </a:lnTo>
                  <a:lnTo>
                    <a:pt x="140" y="3080"/>
                  </a:lnTo>
                  <a:lnTo>
                    <a:pt x="140" y="3076"/>
                  </a:lnTo>
                  <a:lnTo>
                    <a:pt x="140" y="3076"/>
                  </a:lnTo>
                  <a:lnTo>
                    <a:pt x="140" y="3080"/>
                  </a:lnTo>
                  <a:lnTo>
                    <a:pt x="140" y="3080"/>
                  </a:lnTo>
                  <a:lnTo>
                    <a:pt x="140" y="3080"/>
                  </a:lnTo>
                  <a:lnTo>
                    <a:pt x="144" y="3083"/>
                  </a:lnTo>
                  <a:lnTo>
                    <a:pt x="144" y="3080"/>
                  </a:lnTo>
                  <a:lnTo>
                    <a:pt x="144" y="3080"/>
                  </a:lnTo>
                  <a:lnTo>
                    <a:pt x="144" y="3083"/>
                  </a:lnTo>
                  <a:lnTo>
                    <a:pt x="144" y="3080"/>
                  </a:lnTo>
                  <a:lnTo>
                    <a:pt x="144" y="3080"/>
                  </a:lnTo>
                  <a:lnTo>
                    <a:pt x="144" y="3080"/>
                  </a:lnTo>
                  <a:lnTo>
                    <a:pt x="144" y="3083"/>
                  </a:lnTo>
                  <a:lnTo>
                    <a:pt x="144" y="3080"/>
                  </a:lnTo>
                  <a:lnTo>
                    <a:pt x="144" y="3083"/>
                  </a:lnTo>
                  <a:lnTo>
                    <a:pt x="144" y="3083"/>
                  </a:lnTo>
                  <a:lnTo>
                    <a:pt x="144" y="3076"/>
                  </a:lnTo>
                  <a:lnTo>
                    <a:pt x="147" y="3080"/>
                  </a:lnTo>
                  <a:lnTo>
                    <a:pt x="147" y="3080"/>
                  </a:lnTo>
                  <a:lnTo>
                    <a:pt x="147" y="3080"/>
                  </a:lnTo>
                  <a:lnTo>
                    <a:pt x="147" y="3080"/>
                  </a:lnTo>
                  <a:lnTo>
                    <a:pt x="147" y="3083"/>
                  </a:lnTo>
                  <a:lnTo>
                    <a:pt x="147" y="3080"/>
                  </a:lnTo>
                  <a:lnTo>
                    <a:pt x="147" y="3083"/>
                  </a:lnTo>
                  <a:lnTo>
                    <a:pt x="147" y="3080"/>
                  </a:lnTo>
                  <a:lnTo>
                    <a:pt x="147" y="3080"/>
                  </a:lnTo>
                  <a:lnTo>
                    <a:pt x="147" y="3083"/>
                  </a:lnTo>
                  <a:lnTo>
                    <a:pt x="147" y="3083"/>
                  </a:lnTo>
                  <a:lnTo>
                    <a:pt x="147" y="3080"/>
                  </a:lnTo>
                  <a:lnTo>
                    <a:pt x="147" y="3083"/>
                  </a:lnTo>
                  <a:lnTo>
                    <a:pt x="147" y="3080"/>
                  </a:lnTo>
                  <a:lnTo>
                    <a:pt x="151" y="3080"/>
                  </a:lnTo>
                  <a:lnTo>
                    <a:pt x="151" y="3080"/>
                  </a:lnTo>
                  <a:lnTo>
                    <a:pt x="151" y="3083"/>
                  </a:lnTo>
                  <a:lnTo>
                    <a:pt x="151" y="3080"/>
                  </a:lnTo>
                  <a:lnTo>
                    <a:pt x="151" y="3080"/>
                  </a:lnTo>
                  <a:lnTo>
                    <a:pt x="151" y="3083"/>
                  </a:lnTo>
                  <a:lnTo>
                    <a:pt x="151" y="3080"/>
                  </a:lnTo>
                  <a:lnTo>
                    <a:pt x="151" y="3083"/>
                  </a:lnTo>
                  <a:lnTo>
                    <a:pt x="151" y="3083"/>
                  </a:lnTo>
                  <a:lnTo>
                    <a:pt x="151" y="3080"/>
                  </a:lnTo>
                  <a:lnTo>
                    <a:pt x="151" y="3083"/>
                  </a:lnTo>
                  <a:lnTo>
                    <a:pt x="151" y="3080"/>
                  </a:lnTo>
                  <a:lnTo>
                    <a:pt x="151" y="3083"/>
                  </a:lnTo>
                  <a:lnTo>
                    <a:pt x="151" y="3080"/>
                  </a:lnTo>
                  <a:lnTo>
                    <a:pt x="154" y="3083"/>
                  </a:lnTo>
                  <a:lnTo>
                    <a:pt x="154" y="3080"/>
                  </a:lnTo>
                  <a:lnTo>
                    <a:pt x="154" y="3080"/>
                  </a:lnTo>
                  <a:lnTo>
                    <a:pt x="154" y="3083"/>
                  </a:lnTo>
                  <a:lnTo>
                    <a:pt x="154" y="3083"/>
                  </a:lnTo>
                  <a:lnTo>
                    <a:pt x="154" y="3080"/>
                  </a:lnTo>
                  <a:lnTo>
                    <a:pt x="154" y="3080"/>
                  </a:lnTo>
                  <a:lnTo>
                    <a:pt x="154" y="3083"/>
                  </a:lnTo>
                  <a:lnTo>
                    <a:pt x="154" y="3080"/>
                  </a:lnTo>
                  <a:lnTo>
                    <a:pt x="154" y="3080"/>
                  </a:lnTo>
                  <a:lnTo>
                    <a:pt x="154" y="3080"/>
                  </a:lnTo>
                  <a:lnTo>
                    <a:pt x="154" y="3083"/>
                  </a:lnTo>
                  <a:lnTo>
                    <a:pt x="154" y="3080"/>
                  </a:lnTo>
                  <a:lnTo>
                    <a:pt x="154" y="3083"/>
                  </a:lnTo>
                  <a:lnTo>
                    <a:pt x="158" y="3080"/>
                  </a:lnTo>
                  <a:lnTo>
                    <a:pt x="158" y="3083"/>
                  </a:lnTo>
                  <a:lnTo>
                    <a:pt x="158" y="3080"/>
                  </a:lnTo>
                  <a:lnTo>
                    <a:pt x="158" y="3080"/>
                  </a:lnTo>
                  <a:lnTo>
                    <a:pt x="158" y="3083"/>
                  </a:lnTo>
                  <a:lnTo>
                    <a:pt x="158" y="3076"/>
                  </a:lnTo>
                  <a:lnTo>
                    <a:pt x="158" y="3073"/>
                  </a:lnTo>
                  <a:lnTo>
                    <a:pt x="158" y="3080"/>
                  </a:lnTo>
                  <a:lnTo>
                    <a:pt x="158" y="3076"/>
                  </a:lnTo>
                  <a:lnTo>
                    <a:pt x="158" y="3083"/>
                  </a:lnTo>
                  <a:lnTo>
                    <a:pt x="158" y="3080"/>
                  </a:lnTo>
                  <a:lnTo>
                    <a:pt x="158" y="3083"/>
                  </a:lnTo>
                  <a:lnTo>
                    <a:pt x="158" y="3083"/>
                  </a:lnTo>
                  <a:lnTo>
                    <a:pt x="158" y="3076"/>
                  </a:lnTo>
                  <a:lnTo>
                    <a:pt x="161" y="3076"/>
                  </a:lnTo>
                  <a:lnTo>
                    <a:pt x="161" y="3080"/>
                  </a:lnTo>
                  <a:lnTo>
                    <a:pt x="161" y="3083"/>
                  </a:lnTo>
                  <a:lnTo>
                    <a:pt x="161" y="3080"/>
                  </a:lnTo>
                  <a:lnTo>
                    <a:pt x="161" y="3080"/>
                  </a:lnTo>
                  <a:lnTo>
                    <a:pt x="161" y="3080"/>
                  </a:lnTo>
                  <a:lnTo>
                    <a:pt x="161" y="3080"/>
                  </a:lnTo>
                  <a:lnTo>
                    <a:pt x="161" y="3051"/>
                  </a:lnTo>
                  <a:lnTo>
                    <a:pt x="161" y="3037"/>
                  </a:lnTo>
                  <a:lnTo>
                    <a:pt x="161" y="3073"/>
                  </a:lnTo>
                  <a:lnTo>
                    <a:pt x="161" y="3073"/>
                  </a:lnTo>
                  <a:lnTo>
                    <a:pt x="161" y="3080"/>
                  </a:lnTo>
                  <a:lnTo>
                    <a:pt x="165" y="3076"/>
                  </a:lnTo>
                  <a:lnTo>
                    <a:pt x="165" y="3083"/>
                  </a:lnTo>
                  <a:lnTo>
                    <a:pt x="165" y="3080"/>
                  </a:lnTo>
                  <a:lnTo>
                    <a:pt x="165" y="3076"/>
                  </a:lnTo>
                  <a:lnTo>
                    <a:pt x="165" y="3076"/>
                  </a:lnTo>
                  <a:lnTo>
                    <a:pt x="165" y="3083"/>
                  </a:lnTo>
                  <a:lnTo>
                    <a:pt x="165" y="3080"/>
                  </a:lnTo>
                  <a:lnTo>
                    <a:pt x="165" y="3083"/>
                  </a:lnTo>
                  <a:lnTo>
                    <a:pt x="165" y="3080"/>
                  </a:lnTo>
                  <a:lnTo>
                    <a:pt x="165" y="3080"/>
                  </a:lnTo>
                  <a:lnTo>
                    <a:pt x="165" y="3080"/>
                  </a:lnTo>
                  <a:lnTo>
                    <a:pt x="165" y="3076"/>
                  </a:lnTo>
                  <a:lnTo>
                    <a:pt x="165" y="3073"/>
                  </a:lnTo>
                  <a:lnTo>
                    <a:pt x="165" y="3083"/>
                  </a:lnTo>
                  <a:lnTo>
                    <a:pt x="169" y="3083"/>
                  </a:lnTo>
                  <a:lnTo>
                    <a:pt x="169" y="3080"/>
                  </a:lnTo>
                  <a:lnTo>
                    <a:pt x="169" y="3080"/>
                  </a:lnTo>
                  <a:lnTo>
                    <a:pt x="169" y="3083"/>
                  </a:lnTo>
                  <a:lnTo>
                    <a:pt x="169" y="3083"/>
                  </a:lnTo>
                  <a:lnTo>
                    <a:pt x="169" y="3080"/>
                  </a:lnTo>
                  <a:lnTo>
                    <a:pt x="169" y="3080"/>
                  </a:lnTo>
                  <a:lnTo>
                    <a:pt x="169" y="3080"/>
                  </a:lnTo>
                  <a:lnTo>
                    <a:pt x="169" y="3083"/>
                  </a:lnTo>
                  <a:lnTo>
                    <a:pt x="169" y="3080"/>
                  </a:lnTo>
                  <a:lnTo>
                    <a:pt x="169" y="3083"/>
                  </a:lnTo>
                  <a:lnTo>
                    <a:pt x="169" y="3080"/>
                  </a:lnTo>
                  <a:lnTo>
                    <a:pt x="169" y="3076"/>
                  </a:lnTo>
                  <a:lnTo>
                    <a:pt x="169" y="3080"/>
                  </a:lnTo>
                  <a:lnTo>
                    <a:pt x="172" y="3083"/>
                  </a:lnTo>
                  <a:lnTo>
                    <a:pt x="172" y="3080"/>
                  </a:lnTo>
                  <a:lnTo>
                    <a:pt x="172" y="3080"/>
                  </a:lnTo>
                  <a:lnTo>
                    <a:pt x="172" y="3083"/>
                  </a:lnTo>
                  <a:lnTo>
                    <a:pt x="172" y="3083"/>
                  </a:lnTo>
                  <a:lnTo>
                    <a:pt x="172" y="3080"/>
                  </a:lnTo>
                  <a:lnTo>
                    <a:pt x="172" y="3080"/>
                  </a:lnTo>
                  <a:lnTo>
                    <a:pt x="172" y="3083"/>
                  </a:lnTo>
                  <a:lnTo>
                    <a:pt x="172" y="3083"/>
                  </a:lnTo>
                  <a:lnTo>
                    <a:pt x="172" y="3080"/>
                  </a:lnTo>
                  <a:lnTo>
                    <a:pt x="172" y="3080"/>
                  </a:lnTo>
                  <a:lnTo>
                    <a:pt x="172" y="3083"/>
                  </a:lnTo>
                  <a:lnTo>
                    <a:pt x="172" y="3083"/>
                  </a:lnTo>
                  <a:lnTo>
                    <a:pt x="172" y="3080"/>
                  </a:lnTo>
                  <a:lnTo>
                    <a:pt x="176" y="3076"/>
                  </a:lnTo>
                  <a:lnTo>
                    <a:pt x="176" y="3083"/>
                  </a:lnTo>
                  <a:lnTo>
                    <a:pt x="176" y="3083"/>
                  </a:lnTo>
                  <a:lnTo>
                    <a:pt x="176" y="3080"/>
                  </a:lnTo>
                  <a:lnTo>
                    <a:pt x="176" y="3080"/>
                  </a:lnTo>
                  <a:lnTo>
                    <a:pt x="176" y="3080"/>
                  </a:lnTo>
                  <a:lnTo>
                    <a:pt x="176" y="3080"/>
                  </a:lnTo>
                  <a:lnTo>
                    <a:pt x="176" y="3083"/>
                  </a:lnTo>
                  <a:lnTo>
                    <a:pt x="176" y="3080"/>
                  </a:lnTo>
                  <a:lnTo>
                    <a:pt x="176" y="3083"/>
                  </a:lnTo>
                  <a:lnTo>
                    <a:pt x="176" y="3083"/>
                  </a:lnTo>
                  <a:lnTo>
                    <a:pt x="176" y="3080"/>
                  </a:lnTo>
                  <a:lnTo>
                    <a:pt x="179" y="3083"/>
                  </a:lnTo>
                  <a:lnTo>
                    <a:pt x="179" y="3080"/>
                  </a:lnTo>
                  <a:lnTo>
                    <a:pt x="179" y="3083"/>
                  </a:lnTo>
                  <a:lnTo>
                    <a:pt x="179" y="3080"/>
                  </a:lnTo>
                  <a:lnTo>
                    <a:pt x="179" y="3080"/>
                  </a:lnTo>
                  <a:lnTo>
                    <a:pt x="179" y="3080"/>
                  </a:lnTo>
                  <a:lnTo>
                    <a:pt x="179" y="3083"/>
                  </a:lnTo>
                  <a:lnTo>
                    <a:pt x="179" y="3080"/>
                  </a:lnTo>
                  <a:lnTo>
                    <a:pt x="179" y="3080"/>
                  </a:lnTo>
                  <a:lnTo>
                    <a:pt x="179" y="3083"/>
                  </a:lnTo>
                  <a:lnTo>
                    <a:pt x="179" y="3083"/>
                  </a:lnTo>
                  <a:lnTo>
                    <a:pt x="179" y="3080"/>
                  </a:lnTo>
                  <a:lnTo>
                    <a:pt x="179" y="3080"/>
                  </a:lnTo>
                  <a:lnTo>
                    <a:pt x="179" y="3083"/>
                  </a:lnTo>
                  <a:lnTo>
                    <a:pt x="183" y="3080"/>
                  </a:lnTo>
                  <a:lnTo>
                    <a:pt x="183" y="3083"/>
                  </a:lnTo>
                  <a:lnTo>
                    <a:pt x="183" y="3083"/>
                  </a:lnTo>
                  <a:lnTo>
                    <a:pt x="183" y="3080"/>
                  </a:lnTo>
                  <a:lnTo>
                    <a:pt x="183" y="3080"/>
                  </a:lnTo>
                  <a:lnTo>
                    <a:pt x="183" y="3083"/>
                  </a:lnTo>
                  <a:lnTo>
                    <a:pt x="183" y="3083"/>
                  </a:lnTo>
                  <a:lnTo>
                    <a:pt x="183" y="3080"/>
                  </a:lnTo>
                  <a:lnTo>
                    <a:pt x="183" y="3080"/>
                  </a:lnTo>
                  <a:lnTo>
                    <a:pt x="183" y="3080"/>
                  </a:lnTo>
                  <a:lnTo>
                    <a:pt x="183" y="3080"/>
                  </a:lnTo>
                  <a:lnTo>
                    <a:pt x="183" y="3083"/>
                  </a:lnTo>
                  <a:lnTo>
                    <a:pt x="183" y="3080"/>
                  </a:lnTo>
                  <a:lnTo>
                    <a:pt x="183" y="3083"/>
                  </a:lnTo>
                  <a:lnTo>
                    <a:pt x="187" y="3083"/>
                  </a:lnTo>
                  <a:lnTo>
                    <a:pt x="187" y="3080"/>
                  </a:lnTo>
                  <a:lnTo>
                    <a:pt x="187" y="3080"/>
                  </a:lnTo>
                  <a:lnTo>
                    <a:pt x="187" y="3080"/>
                  </a:lnTo>
                  <a:lnTo>
                    <a:pt x="187" y="3080"/>
                  </a:lnTo>
                  <a:lnTo>
                    <a:pt x="187" y="3080"/>
                  </a:lnTo>
                  <a:lnTo>
                    <a:pt x="187" y="3080"/>
                  </a:lnTo>
                  <a:lnTo>
                    <a:pt x="187" y="3080"/>
                  </a:lnTo>
                  <a:lnTo>
                    <a:pt x="187" y="3080"/>
                  </a:lnTo>
                  <a:lnTo>
                    <a:pt x="187" y="3058"/>
                  </a:lnTo>
                  <a:lnTo>
                    <a:pt x="187" y="3062"/>
                  </a:lnTo>
                  <a:lnTo>
                    <a:pt x="187" y="3080"/>
                  </a:lnTo>
                  <a:lnTo>
                    <a:pt x="187" y="3080"/>
                  </a:lnTo>
                  <a:lnTo>
                    <a:pt x="187" y="3083"/>
                  </a:lnTo>
                  <a:lnTo>
                    <a:pt x="190" y="3083"/>
                  </a:lnTo>
                  <a:lnTo>
                    <a:pt x="190" y="3080"/>
                  </a:lnTo>
                  <a:lnTo>
                    <a:pt x="190" y="3080"/>
                  </a:lnTo>
                  <a:lnTo>
                    <a:pt x="190" y="3076"/>
                  </a:lnTo>
                  <a:lnTo>
                    <a:pt x="190" y="3076"/>
                  </a:lnTo>
                  <a:lnTo>
                    <a:pt x="190" y="3080"/>
                  </a:lnTo>
                  <a:lnTo>
                    <a:pt x="190" y="3080"/>
                  </a:lnTo>
                  <a:lnTo>
                    <a:pt x="190" y="3080"/>
                  </a:lnTo>
                  <a:lnTo>
                    <a:pt x="190" y="3080"/>
                  </a:lnTo>
                  <a:lnTo>
                    <a:pt x="190" y="3080"/>
                  </a:lnTo>
                  <a:lnTo>
                    <a:pt x="190" y="3083"/>
                  </a:lnTo>
                  <a:lnTo>
                    <a:pt x="190" y="3055"/>
                  </a:lnTo>
                  <a:lnTo>
                    <a:pt x="194" y="3058"/>
                  </a:lnTo>
                  <a:lnTo>
                    <a:pt x="194" y="3080"/>
                  </a:lnTo>
                  <a:lnTo>
                    <a:pt x="194" y="3083"/>
                  </a:lnTo>
                  <a:lnTo>
                    <a:pt x="194" y="3080"/>
                  </a:lnTo>
                  <a:lnTo>
                    <a:pt x="194" y="3080"/>
                  </a:lnTo>
                  <a:lnTo>
                    <a:pt x="194" y="3083"/>
                  </a:lnTo>
                  <a:lnTo>
                    <a:pt x="194" y="3083"/>
                  </a:lnTo>
                  <a:lnTo>
                    <a:pt x="194" y="3080"/>
                  </a:lnTo>
                  <a:lnTo>
                    <a:pt x="194" y="3080"/>
                  </a:lnTo>
                  <a:lnTo>
                    <a:pt x="194" y="3080"/>
                  </a:lnTo>
                  <a:lnTo>
                    <a:pt x="194" y="3080"/>
                  </a:lnTo>
                  <a:lnTo>
                    <a:pt x="194" y="3083"/>
                  </a:lnTo>
                  <a:lnTo>
                    <a:pt x="194" y="3080"/>
                  </a:lnTo>
                  <a:lnTo>
                    <a:pt x="194" y="3083"/>
                  </a:lnTo>
                  <a:lnTo>
                    <a:pt x="197" y="3083"/>
                  </a:lnTo>
                  <a:lnTo>
                    <a:pt x="197" y="3080"/>
                  </a:lnTo>
                  <a:lnTo>
                    <a:pt x="197" y="3080"/>
                  </a:lnTo>
                  <a:lnTo>
                    <a:pt x="197" y="3083"/>
                  </a:lnTo>
                  <a:lnTo>
                    <a:pt x="197" y="3080"/>
                  </a:lnTo>
                  <a:lnTo>
                    <a:pt x="197" y="3083"/>
                  </a:lnTo>
                  <a:lnTo>
                    <a:pt x="197" y="3083"/>
                  </a:lnTo>
                  <a:lnTo>
                    <a:pt x="197" y="3080"/>
                  </a:lnTo>
                  <a:lnTo>
                    <a:pt x="197" y="3080"/>
                  </a:lnTo>
                  <a:lnTo>
                    <a:pt x="197" y="3083"/>
                  </a:lnTo>
                  <a:lnTo>
                    <a:pt x="197" y="3083"/>
                  </a:lnTo>
                  <a:lnTo>
                    <a:pt x="197" y="3076"/>
                  </a:lnTo>
                  <a:lnTo>
                    <a:pt x="197" y="3076"/>
                  </a:lnTo>
                  <a:lnTo>
                    <a:pt x="197" y="3083"/>
                  </a:lnTo>
                  <a:lnTo>
                    <a:pt x="201" y="3080"/>
                  </a:lnTo>
                  <a:lnTo>
                    <a:pt x="201" y="3080"/>
                  </a:lnTo>
                  <a:lnTo>
                    <a:pt x="201" y="3080"/>
                  </a:lnTo>
                  <a:lnTo>
                    <a:pt x="201" y="3083"/>
                  </a:lnTo>
                  <a:lnTo>
                    <a:pt x="201" y="3083"/>
                  </a:lnTo>
                  <a:lnTo>
                    <a:pt x="201" y="3080"/>
                  </a:lnTo>
                  <a:lnTo>
                    <a:pt x="201" y="3080"/>
                  </a:lnTo>
                  <a:lnTo>
                    <a:pt x="201" y="3083"/>
                  </a:lnTo>
                  <a:lnTo>
                    <a:pt x="201" y="3080"/>
                  </a:lnTo>
                  <a:lnTo>
                    <a:pt x="201" y="3083"/>
                  </a:lnTo>
                  <a:lnTo>
                    <a:pt x="201" y="3083"/>
                  </a:lnTo>
                  <a:lnTo>
                    <a:pt x="201" y="3080"/>
                  </a:lnTo>
                  <a:lnTo>
                    <a:pt x="201" y="3080"/>
                  </a:lnTo>
                  <a:lnTo>
                    <a:pt x="201" y="3076"/>
                  </a:lnTo>
                  <a:lnTo>
                    <a:pt x="204" y="3080"/>
                  </a:lnTo>
                  <a:lnTo>
                    <a:pt x="204" y="3083"/>
                  </a:lnTo>
                  <a:lnTo>
                    <a:pt x="204" y="3083"/>
                  </a:lnTo>
                  <a:lnTo>
                    <a:pt x="204" y="3080"/>
                  </a:lnTo>
                  <a:lnTo>
                    <a:pt x="204" y="3080"/>
                  </a:lnTo>
                  <a:lnTo>
                    <a:pt x="204" y="3083"/>
                  </a:lnTo>
                  <a:lnTo>
                    <a:pt x="204" y="3080"/>
                  </a:lnTo>
                  <a:lnTo>
                    <a:pt x="204" y="3080"/>
                  </a:lnTo>
                  <a:lnTo>
                    <a:pt x="204" y="3080"/>
                  </a:lnTo>
                  <a:lnTo>
                    <a:pt x="204" y="3083"/>
                  </a:lnTo>
                  <a:lnTo>
                    <a:pt x="204" y="3083"/>
                  </a:lnTo>
                  <a:lnTo>
                    <a:pt x="204" y="3080"/>
                  </a:lnTo>
                  <a:lnTo>
                    <a:pt x="208" y="3080"/>
                  </a:lnTo>
                  <a:lnTo>
                    <a:pt x="208" y="3083"/>
                  </a:lnTo>
                  <a:lnTo>
                    <a:pt x="208" y="3080"/>
                  </a:lnTo>
                  <a:lnTo>
                    <a:pt x="208" y="3083"/>
                  </a:lnTo>
                  <a:lnTo>
                    <a:pt x="208" y="3083"/>
                  </a:lnTo>
                  <a:lnTo>
                    <a:pt x="208" y="3080"/>
                  </a:lnTo>
                  <a:lnTo>
                    <a:pt x="208" y="3080"/>
                  </a:lnTo>
                  <a:lnTo>
                    <a:pt x="208" y="3080"/>
                  </a:lnTo>
                  <a:lnTo>
                    <a:pt x="208" y="3080"/>
                  </a:lnTo>
                  <a:lnTo>
                    <a:pt x="208" y="3080"/>
                  </a:lnTo>
                  <a:lnTo>
                    <a:pt x="208" y="3080"/>
                  </a:lnTo>
                  <a:lnTo>
                    <a:pt x="208" y="3083"/>
                  </a:lnTo>
                  <a:lnTo>
                    <a:pt x="208" y="3083"/>
                  </a:lnTo>
                  <a:lnTo>
                    <a:pt x="208" y="3080"/>
                  </a:lnTo>
                  <a:lnTo>
                    <a:pt x="212" y="3080"/>
                  </a:lnTo>
                  <a:lnTo>
                    <a:pt x="212" y="3083"/>
                  </a:lnTo>
                  <a:lnTo>
                    <a:pt x="212" y="3080"/>
                  </a:lnTo>
                  <a:lnTo>
                    <a:pt x="212" y="3083"/>
                  </a:lnTo>
                  <a:lnTo>
                    <a:pt x="212" y="3083"/>
                  </a:lnTo>
                  <a:lnTo>
                    <a:pt x="212" y="3080"/>
                  </a:lnTo>
                  <a:lnTo>
                    <a:pt x="212" y="3080"/>
                  </a:lnTo>
                  <a:lnTo>
                    <a:pt x="212" y="3083"/>
                  </a:lnTo>
                  <a:lnTo>
                    <a:pt x="212" y="3080"/>
                  </a:lnTo>
                  <a:lnTo>
                    <a:pt x="212" y="3083"/>
                  </a:lnTo>
                  <a:lnTo>
                    <a:pt x="212" y="3083"/>
                  </a:lnTo>
                  <a:lnTo>
                    <a:pt x="212" y="3080"/>
                  </a:lnTo>
                  <a:lnTo>
                    <a:pt x="212" y="3080"/>
                  </a:lnTo>
                  <a:lnTo>
                    <a:pt x="212" y="3080"/>
                  </a:lnTo>
                  <a:lnTo>
                    <a:pt x="215" y="3080"/>
                  </a:lnTo>
                  <a:lnTo>
                    <a:pt x="215" y="3083"/>
                  </a:lnTo>
                  <a:lnTo>
                    <a:pt x="215" y="3080"/>
                  </a:lnTo>
                  <a:lnTo>
                    <a:pt x="215" y="3083"/>
                  </a:lnTo>
                  <a:lnTo>
                    <a:pt x="215" y="3083"/>
                  </a:lnTo>
                  <a:lnTo>
                    <a:pt x="215" y="3080"/>
                  </a:lnTo>
                  <a:lnTo>
                    <a:pt x="215" y="3080"/>
                  </a:lnTo>
                  <a:lnTo>
                    <a:pt x="215" y="3083"/>
                  </a:lnTo>
                  <a:lnTo>
                    <a:pt x="215" y="3083"/>
                  </a:lnTo>
                  <a:lnTo>
                    <a:pt x="215" y="3080"/>
                  </a:lnTo>
                  <a:lnTo>
                    <a:pt x="215" y="3083"/>
                  </a:lnTo>
                  <a:lnTo>
                    <a:pt x="215" y="3080"/>
                  </a:lnTo>
                  <a:lnTo>
                    <a:pt x="215" y="3080"/>
                  </a:lnTo>
                  <a:lnTo>
                    <a:pt x="215" y="3076"/>
                  </a:lnTo>
                  <a:lnTo>
                    <a:pt x="219" y="3080"/>
                  </a:lnTo>
                  <a:lnTo>
                    <a:pt x="219" y="3080"/>
                  </a:lnTo>
                  <a:lnTo>
                    <a:pt x="219" y="3080"/>
                  </a:lnTo>
                  <a:lnTo>
                    <a:pt x="219" y="3083"/>
                  </a:lnTo>
                  <a:lnTo>
                    <a:pt x="219" y="3080"/>
                  </a:lnTo>
                  <a:lnTo>
                    <a:pt x="219" y="3083"/>
                  </a:lnTo>
                  <a:lnTo>
                    <a:pt x="219" y="3083"/>
                  </a:lnTo>
                  <a:lnTo>
                    <a:pt x="219" y="3080"/>
                  </a:lnTo>
                  <a:lnTo>
                    <a:pt x="219" y="3083"/>
                  </a:lnTo>
                  <a:lnTo>
                    <a:pt x="219" y="3080"/>
                  </a:lnTo>
                  <a:lnTo>
                    <a:pt x="219" y="3080"/>
                  </a:lnTo>
                  <a:lnTo>
                    <a:pt x="219" y="3083"/>
                  </a:lnTo>
                  <a:lnTo>
                    <a:pt x="222" y="3083"/>
                  </a:lnTo>
                  <a:lnTo>
                    <a:pt x="222" y="3080"/>
                  </a:lnTo>
                  <a:lnTo>
                    <a:pt x="222" y="3080"/>
                  </a:lnTo>
                  <a:lnTo>
                    <a:pt x="222" y="3080"/>
                  </a:lnTo>
                  <a:lnTo>
                    <a:pt x="222" y="3083"/>
                  </a:lnTo>
                  <a:lnTo>
                    <a:pt x="222" y="3080"/>
                  </a:lnTo>
                  <a:lnTo>
                    <a:pt x="222" y="3080"/>
                  </a:lnTo>
                  <a:lnTo>
                    <a:pt x="222" y="3083"/>
                  </a:lnTo>
                  <a:lnTo>
                    <a:pt x="222" y="3080"/>
                  </a:lnTo>
                  <a:lnTo>
                    <a:pt x="222" y="3083"/>
                  </a:lnTo>
                  <a:lnTo>
                    <a:pt x="222" y="3083"/>
                  </a:lnTo>
                  <a:lnTo>
                    <a:pt x="222" y="3080"/>
                  </a:lnTo>
                  <a:lnTo>
                    <a:pt x="222" y="3080"/>
                  </a:lnTo>
                  <a:lnTo>
                    <a:pt x="222" y="3083"/>
                  </a:lnTo>
                  <a:lnTo>
                    <a:pt x="226" y="3080"/>
                  </a:lnTo>
                  <a:lnTo>
                    <a:pt x="226" y="3083"/>
                  </a:lnTo>
                  <a:lnTo>
                    <a:pt x="226" y="3083"/>
                  </a:lnTo>
                  <a:lnTo>
                    <a:pt x="226" y="3080"/>
                  </a:lnTo>
                  <a:lnTo>
                    <a:pt x="226" y="3080"/>
                  </a:lnTo>
                  <a:lnTo>
                    <a:pt x="226" y="3083"/>
                  </a:lnTo>
                  <a:lnTo>
                    <a:pt x="226" y="3083"/>
                  </a:lnTo>
                  <a:lnTo>
                    <a:pt x="226" y="3080"/>
                  </a:lnTo>
                  <a:lnTo>
                    <a:pt x="226" y="3080"/>
                  </a:lnTo>
                  <a:lnTo>
                    <a:pt x="226" y="3080"/>
                  </a:lnTo>
                  <a:lnTo>
                    <a:pt x="226" y="3080"/>
                  </a:lnTo>
                  <a:lnTo>
                    <a:pt x="226" y="3080"/>
                  </a:lnTo>
                  <a:lnTo>
                    <a:pt x="226" y="3080"/>
                  </a:lnTo>
                  <a:lnTo>
                    <a:pt x="226" y="3083"/>
                  </a:lnTo>
                  <a:lnTo>
                    <a:pt x="230" y="3080"/>
                  </a:lnTo>
                  <a:lnTo>
                    <a:pt x="230" y="3083"/>
                  </a:lnTo>
                  <a:lnTo>
                    <a:pt x="230" y="3083"/>
                  </a:lnTo>
                  <a:lnTo>
                    <a:pt x="230" y="3062"/>
                  </a:lnTo>
                  <a:lnTo>
                    <a:pt x="230" y="3062"/>
                  </a:lnTo>
                  <a:lnTo>
                    <a:pt x="230" y="3083"/>
                  </a:lnTo>
                  <a:lnTo>
                    <a:pt x="230" y="3080"/>
                  </a:lnTo>
                  <a:lnTo>
                    <a:pt x="230" y="3083"/>
                  </a:lnTo>
                  <a:lnTo>
                    <a:pt x="230" y="3083"/>
                  </a:lnTo>
                  <a:lnTo>
                    <a:pt x="230" y="3080"/>
                  </a:lnTo>
                  <a:lnTo>
                    <a:pt x="230" y="3083"/>
                  </a:lnTo>
                  <a:lnTo>
                    <a:pt x="230" y="3080"/>
                  </a:lnTo>
                  <a:lnTo>
                    <a:pt x="230" y="3076"/>
                  </a:lnTo>
                  <a:lnTo>
                    <a:pt x="230" y="3080"/>
                  </a:lnTo>
                  <a:lnTo>
                    <a:pt x="233" y="3080"/>
                  </a:lnTo>
                  <a:lnTo>
                    <a:pt x="233" y="3080"/>
                  </a:lnTo>
                  <a:lnTo>
                    <a:pt x="233" y="3080"/>
                  </a:lnTo>
                  <a:lnTo>
                    <a:pt x="233" y="3076"/>
                  </a:lnTo>
                  <a:lnTo>
                    <a:pt x="233" y="3080"/>
                  </a:lnTo>
                  <a:lnTo>
                    <a:pt x="233" y="3080"/>
                  </a:lnTo>
                  <a:lnTo>
                    <a:pt x="233" y="3076"/>
                  </a:lnTo>
                  <a:lnTo>
                    <a:pt x="233" y="3080"/>
                  </a:lnTo>
                  <a:lnTo>
                    <a:pt x="233" y="3080"/>
                  </a:lnTo>
                  <a:lnTo>
                    <a:pt x="233" y="3083"/>
                  </a:lnTo>
                  <a:lnTo>
                    <a:pt x="233" y="3080"/>
                  </a:lnTo>
                  <a:lnTo>
                    <a:pt x="233" y="3080"/>
                  </a:lnTo>
                  <a:lnTo>
                    <a:pt x="233" y="3083"/>
                  </a:lnTo>
                  <a:lnTo>
                    <a:pt x="233" y="3076"/>
                  </a:lnTo>
                  <a:lnTo>
                    <a:pt x="237" y="3080"/>
                  </a:lnTo>
                  <a:lnTo>
                    <a:pt x="237" y="3080"/>
                  </a:lnTo>
                  <a:lnTo>
                    <a:pt x="237" y="3080"/>
                  </a:lnTo>
                  <a:lnTo>
                    <a:pt x="237" y="3083"/>
                  </a:lnTo>
                  <a:lnTo>
                    <a:pt x="237" y="3080"/>
                  </a:lnTo>
                  <a:lnTo>
                    <a:pt x="237" y="3083"/>
                  </a:lnTo>
                  <a:lnTo>
                    <a:pt x="237" y="3083"/>
                  </a:lnTo>
                  <a:lnTo>
                    <a:pt x="237" y="3080"/>
                  </a:lnTo>
                  <a:lnTo>
                    <a:pt x="237" y="3080"/>
                  </a:lnTo>
                  <a:lnTo>
                    <a:pt x="237" y="3083"/>
                  </a:lnTo>
                  <a:lnTo>
                    <a:pt x="237" y="3080"/>
                  </a:lnTo>
                  <a:lnTo>
                    <a:pt x="237" y="3083"/>
                  </a:lnTo>
                  <a:lnTo>
                    <a:pt x="240" y="3083"/>
                  </a:lnTo>
                  <a:lnTo>
                    <a:pt x="240" y="3080"/>
                  </a:lnTo>
                  <a:lnTo>
                    <a:pt x="240" y="3080"/>
                  </a:lnTo>
                  <a:lnTo>
                    <a:pt x="240" y="3080"/>
                  </a:lnTo>
                  <a:lnTo>
                    <a:pt x="240" y="3080"/>
                  </a:lnTo>
                  <a:lnTo>
                    <a:pt x="240" y="3083"/>
                  </a:lnTo>
                  <a:lnTo>
                    <a:pt x="240" y="3080"/>
                  </a:lnTo>
                  <a:lnTo>
                    <a:pt x="240" y="3080"/>
                  </a:lnTo>
                  <a:lnTo>
                    <a:pt x="240" y="3080"/>
                  </a:lnTo>
                  <a:lnTo>
                    <a:pt x="240" y="3083"/>
                  </a:lnTo>
                  <a:lnTo>
                    <a:pt x="240" y="3083"/>
                  </a:lnTo>
                  <a:lnTo>
                    <a:pt x="240" y="3080"/>
                  </a:lnTo>
                  <a:lnTo>
                    <a:pt x="240" y="3080"/>
                  </a:lnTo>
                  <a:lnTo>
                    <a:pt x="240" y="3080"/>
                  </a:lnTo>
                  <a:lnTo>
                    <a:pt x="244" y="3076"/>
                  </a:lnTo>
                  <a:lnTo>
                    <a:pt x="244" y="3083"/>
                  </a:lnTo>
                  <a:lnTo>
                    <a:pt x="244" y="3083"/>
                  </a:lnTo>
                  <a:lnTo>
                    <a:pt x="244" y="3080"/>
                  </a:lnTo>
                  <a:lnTo>
                    <a:pt x="244" y="3083"/>
                  </a:lnTo>
                  <a:lnTo>
                    <a:pt x="244" y="3080"/>
                  </a:lnTo>
                  <a:lnTo>
                    <a:pt x="244" y="3080"/>
                  </a:lnTo>
                  <a:lnTo>
                    <a:pt x="244" y="3083"/>
                  </a:lnTo>
                  <a:lnTo>
                    <a:pt x="244" y="3080"/>
                  </a:lnTo>
                  <a:lnTo>
                    <a:pt x="244" y="3083"/>
                  </a:lnTo>
                  <a:lnTo>
                    <a:pt x="244" y="3083"/>
                  </a:lnTo>
                  <a:lnTo>
                    <a:pt x="244" y="3080"/>
                  </a:lnTo>
                  <a:lnTo>
                    <a:pt x="244" y="3080"/>
                  </a:lnTo>
                  <a:lnTo>
                    <a:pt x="244" y="3083"/>
                  </a:lnTo>
                  <a:lnTo>
                    <a:pt x="247" y="3083"/>
                  </a:lnTo>
                  <a:lnTo>
                    <a:pt x="247" y="3080"/>
                  </a:lnTo>
                  <a:lnTo>
                    <a:pt x="247" y="3080"/>
                  </a:lnTo>
                  <a:lnTo>
                    <a:pt x="247" y="3080"/>
                  </a:lnTo>
                  <a:lnTo>
                    <a:pt x="247" y="3083"/>
                  </a:lnTo>
                  <a:lnTo>
                    <a:pt x="247" y="3080"/>
                  </a:lnTo>
                  <a:lnTo>
                    <a:pt x="247" y="3083"/>
                  </a:lnTo>
                  <a:lnTo>
                    <a:pt x="247" y="3080"/>
                  </a:lnTo>
                  <a:lnTo>
                    <a:pt x="247" y="3080"/>
                  </a:lnTo>
                  <a:lnTo>
                    <a:pt x="247" y="3083"/>
                  </a:lnTo>
                  <a:lnTo>
                    <a:pt x="247" y="3080"/>
                  </a:lnTo>
                  <a:lnTo>
                    <a:pt x="247" y="3083"/>
                  </a:lnTo>
                  <a:lnTo>
                    <a:pt x="251" y="3083"/>
                  </a:lnTo>
                  <a:lnTo>
                    <a:pt x="251" y="3080"/>
                  </a:lnTo>
                  <a:lnTo>
                    <a:pt x="251" y="3083"/>
                  </a:lnTo>
                  <a:lnTo>
                    <a:pt x="251" y="3080"/>
                  </a:lnTo>
                  <a:lnTo>
                    <a:pt x="251" y="3080"/>
                  </a:lnTo>
                  <a:lnTo>
                    <a:pt x="251" y="3080"/>
                  </a:lnTo>
                  <a:lnTo>
                    <a:pt x="251" y="3080"/>
                  </a:lnTo>
                  <a:lnTo>
                    <a:pt x="251" y="3083"/>
                  </a:lnTo>
                  <a:lnTo>
                    <a:pt x="251" y="3080"/>
                  </a:lnTo>
                  <a:lnTo>
                    <a:pt x="251" y="3083"/>
                  </a:lnTo>
                  <a:lnTo>
                    <a:pt x="251" y="3080"/>
                  </a:lnTo>
                  <a:lnTo>
                    <a:pt x="251" y="3083"/>
                  </a:lnTo>
                  <a:lnTo>
                    <a:pt x="251" y="3083"/>
                  </a:lnTo>
                  <a:lnTo>
                    <a:pt x="251" y="3080"/>
                  </a:lnTo>
                  <a:lnTo>
                    <a:pt x="255" y="3080"/>
                  </a:lnTo>
                  <a:lnTo>
                    <a:pt x="255" y="3083"/>
                  </a:lnTo>
                  <a:lnTo>
                    <a:pt x="255" y="3083"/>
                  </a:lnTo>
                  <a:lnTo>
                    <a:pt x="255" y="3080"/>
                  </a:lnTo>
                  <a:lnTo>
                    <a:pt x="255" y="3083"/>
                  </a:lnTo>
                  <a:lnTo>
                    <a:pt x="255" y="3080"/>
                  </a:lnTo>
                  <a:lnTo>
                    <a:pt x="255" y="3080"/>
                  </a:lnTo>
                  <a:lnTo>
                    <a:pt x="255" y="3080"/>
                  </a:lnTo>
                  <a:lnTo>
                    <a:pt x="255" y="3083"/>
                  </a:lnTo>
                  <a:lnTo>
                    <a:pt x="255" y="3080"/>
                  </a:lnTo>
                  <a:lnTo>
                    <a:pt x="255" y="3080"/>
                  </a:lnTo>
                  <a:lnTo>
                    <a:pt x="255" y="3083"/>
                  </a:lnTo>
                  <a:lnTo>
                    <a:pt x="255" y="3080"/>
                  </a:lnTo>
                  <a:lnTo>
                    <a:pt x="255" y="3080"/>
                  </a:lnTo>
                  <a:lnTo>
                    <a:pt x="258" y="3083"/>
                  </a:lnTo>
                  <a:lnTo>
                    <a:pt x="258" y="3080"/>
                  </a:lnTo>
                  <a:lnTo>
                    <a:pt x="258" y="3080"/>
                  </a:lnTo>
                  <a:lnTo>
                    <a:pt x="258" y="3083"/>
                  </a:lnTo>
                  <a:lnTo>
                    <a:pt x="258" y="3080"/>
                  </a:lnTo>
                  <a:lnTo>
                    <a:pt x="258" y="3083"/>
                  </a:lnTo>
                  <a:lnTo>
                    <a:pt x="258" y="3083"/>
                  </a:lnTo>
                  <a:lnTo>
                    <a:pt x="258" y="3080"/>
                  </a:lnTo>
                  <a:lnTo>
                    <a:pt x="258" y="3080"/>
                  </a:lnTo>
                  <a:lnTo>
                    <a:pt x="258" y="3080"/>
                  </a:lnTo>
                  <a:lnTo>
                    <a:pt x="258" y="3080"/>
                  </a:lnTo>
                  <a:lnTo>
                    <a:pt x="258" y="3083"/>
                  </a:lnTo>
                  <a:lnTo>
                    <a:pt x="258" y="3083"/>
                  </a:lnTo>
                  <a:lnTo>
                    <a:pt x="258" y="3080"/>
                  </a:lnTo>
                  <a:lnTo>
                    <a:pt x="262" y="3080"/>
                  </a:lnTo>
                  <a:lnTo>
                    <a:pt x="262" y="3080"/>
                  </a:lnTo>
                  <a:lnTo>
                    <a:pt x="262" y="3080"/>
                  </a:lnTo>
                  <a:lnTo>
                    <a:pt x="262" y="3083"/>
                  </a:lnTo>
                  <a:lnTo>
                    <a:pt x="262" y="3080"/>
                  </a:lnTo>
                  <a:lnTo>
                    <a:pt x="262" y="3083"/>
                  </a:lnTo>
                  <a:lnTo>
                    <a:pt x="262" y="3083"/>
                  </a:lnTo>
                  <a:lnTo>
                    <a:pt x="262" y="3080"/>
                  </a:lnTo>
                  <a:lnTo>
                    <a:pt x="262" y="3083"/>
                  </a:lnTo>
                  <a:lnTo>
                    <a:pt x="262" y="3080"/>
                  </a:lnTo>
                  <a:lnTo>
                    <a:pt x="262" y="3080"/>
                  </a:lnTo>
                  <a:lnTo>
                    <a:pt x="262" y="3080"/>
                  </a:lnTo>
                  <a:lnTo>
                    <a:pt x="262" y="3080"/>
                  </a:lnTo>
                  <a:lnTo>
                    <a:pt x="262" y="3080"/>
                  </a:lnTo>
                  <a:lnTo>
                    <a:pt x="265" y="3083"/>
                  </a:lnTo>
                  <a:lnTo>
                    <a:pt x="265" y="3080"/>
                  </a:lnTo>
                  <a:lnTo>
                    <a:pt x="265" y="3080"/>
                  </a:lnTo>
                  <a:lnTo>
                    <a:pt x="265" y="3083"/>
                  </a:lnTo>
                  <a:lnTo>
                    <a:pt x="265" y="3083"/>
                  </a:lnTo>
                  <a:lnTo>
                    <a:pt x="265" y="3080"/>
                  </a:lnTo>
                  <a:lnTo>
                    <a:pt x="265" y="3080"/>
                  </a:lnTo>
                  <a:lnTo>
                    <a:pt x="265" y="3083"/>
                  </a:lnTo>
                  <a:lnTo>
                    <a:pt x="265" y="3083"/>
                  </a:lnTo>
                  <a:lnTo>
                    <a:pt x="265" y="3080"/>
                  </a:lnTo>
                  <a:lnTo>
                    <a:pt x="265" y="3080"/>
                  </a:lnTo>
                  <a:lnTo>
                    <a:pt x="265" y="3083"/>
                  </a:lnTo>
                  <a:lnTo>
                    <a:pt x="269" y="3083"/>
                  </a:lnTo>
                  <a:lnTo>
                    <a:pt x="269" y="3062"/>
                  </a:lnTo>
                  <a:lnTo>
                    <a:pt x="269" y="3073"/>
                  </a:lnTo>
                  <a:lnTo>
                    <a:pt x="269" y="3083"/>
                  </a:lnTo>
                  <a:lnTo>
                    <a:pt x="269" y="3083"/>
                  </a:lnTo>
                  <a:lnTo>
                    <a:pt x="269" y="3080"/>
                  </a:lnTo>
                  <a:lnTo>
                    <a:pt x="269" y="3083"/>
                  </a:lnTo>
                  <a:lnTo>
                    <a:pt x="269" y="3080"/>
                  </a:lnTo>
                  <a:lnTo>
                    <a:pt x="269" y="3080"/>
                  </a:lnTo>
                  <a:lnTo>
                    <a:pt x="269" y="3076"/>
                  </a:lnTo>
                  <a:lnTo>
                    <a:pt x="269" y="3080"/>
                  </a:lnTo>
                  <a:lnTo>
                    <a:pt x="269" y="3083"/>
                  </a:lnTo>
                  <a:lnTo>
                    <a:pt x="269" y="3083"/>
                  </a:lnTo>
                  <a:lnTo>
                    <a:pt x="269" y="3080"/>
                  </a:lnTo>
                  <a:lnTo>
                    <a:pt x="273" y="3080"/>
                  </a:lnTo>
                  <a:lnTo>
                    <a:pt x="273" y="3083"/>
                  </a:lnTo>
                  <a:lnTo>
                    <a:pt x="273" y="3080"/>
                  </a:lnTo>
                  <a:lnTo>
                    <a:pt x="273" y="3083"/>
                  </a:lnTo>
                  <a:lnTo>
                    <a:pt x="273" y="3083"/>
                  </a:lnTo>
                  <a:lnTo>
                    <a:pt x="273" y="3080"/>
                  </a:lnTo>
                  <a:lnTo>
                    <a:pt x="273" y="3080"/>
                  </a:lnTo>
                  <a:lnTo>
                    <a:pt x="273" y="3080"/>
                  </a:lnTo>
                  <a:lnTo>
                    <a:pt x="273" y="3080"/>
                  </a:lnTo>
                  <a:lnTo>
                    <a:pt x="273" y="3083"/>
                  </a:lnTo>
                  <a:lnTo>
                    <a:pt x="273" y="3076"/>
                  </a:lnTo>
                  <a:lnTo>
                    <a:pt x="273" y="3083"/>
                  </a:lnTo>
                  <a:lnTo>
                    <a:pt x="273" y="3080"/>
                  </a:lnTo>
                  <a:lnTo>
                    <a:pt x="273" y="3083"/>
                  </a:lnTo>
                  <a:lnTo>
                    <a:pt x="276" y="3083"/>
                  </a:lnTo>
                  <a:lnTo>
                    <a:pt x="276" y="3080"/>
                  </a:lnTo>
                  <a:lnTo>
                    <a:pt x="276" y="3083"/>
                  </a:lnTo>
                  <a:lnTo>
                    <a:pt x="276" y="3080"/>
                  </a:lnTo>
                  <a:lnTo>
                    <a:pt x="276" y="3080"/>
                  </a:lnTo>
                  <a:lnTo>
                    <a:pt x="276" y="3083"/>
                  </a:lnTo>
                  <a:lnTo>
                    <a:pt x="276" y="3083"/>
                  </a:lnTo>
                  <a:lnTo>
                    <a:pt x="276" y="3083"/>
                  </a:lnTo>
                  <a:lnTo>
                    <a:pt x="276" y="3083"/>
                  </a:lnTo>
                  <a:lnTo>
                    <a:pt x="276" y="3080"/>
                  </a:lnTo>
                  <a:lnTo>
                    <a:pt x="276" y="3080"/>
                  </a:lnTo>
                  <a:lnTo>
                    <a:pt x="276" y="3083"/>
                  </a:lnTo>
                  <a:lnTo>
                    <a:pt x="280" y="3083"/>
                  </a:lnTo>
                  <a:lnTo>
                    <a:pt x="280" y="3080"/>
                  </a:lnTo>
                  <a:lnTo>
                    <a:pt x="280" y="3080"/>
                  </a:lnTo>
                  <a:lnTo>
                    <a:pt x="280" y="3080"/>
                  </a:lnTo>
                  <a:lnTo>
                    <a:pt x="280" y="3083"/>
                  </a:lnTo>
                  <a:lnTo>
                    <a:pt x="280" y="3080"/>
                  </a:lnTo>
                  <a:lnTo>
                    <a:pt x="280" y="3083"/>
                  </a:lnTo>
                  <a:lnTo>
                    <a:pt x="280" y="3076"/>
                  </a:lnTo>
                  <a:lnTo>
                    <a:pt x="280" y="3069"/>
                  </a:lnTo>
                  <a:lnTo>
                    <a:pt x="280" y="3080"/>
                  </a:lnTo>
                  <a:lnTo>
                    <a:pt x="280" y="3080"/>
                  </a:lnTo>
                  <a:lnTo>
                    <a:pt x="280" y="3080"/>
                  </a:lnTo>
                  <a:lnTo>
                    <a:pt x="280" y="3083"/>
                  </a:lnTo>
                  <a:lnTo>
                    <a:pt x="280" y="3080"/>
                  </a:lnTo>
                  <a:lnTo>
                    <a:pt x="283" y="3080"/>
                  </a:lnTo>
                  <a:lnTo>
                    <a:pt x="283" y="3083"/>
                  </a:lnTo>
                  <a:lnTo>
                    <a:pt x="283" y="3080"/>
                  </a:lnTo>
                  <a:lnTo>
                    <a:pt x="283" y="3080"/>
                  </a:lnTo>
                  <a:lnTo>
                    <a:pt x="283" y="3080"/>
                  </a:lnTo>
                  <a:lnTo>
                    <a:pt x="283" y="3080"/>
                  </a:lnTo>
                  <a:lnTo>
                    <a:pt x="283" y="3080"/>
                  </a:lnTo>
                  <a:lnTo>
                    <a:pt x="283" y="3083"/>
                  </a:lnTo>
                  <a:lnTo>
                    <a:pt x="283" y="3083"/>
                  </a:lnTo>
                  <a:lnTo>
                    <a:pt x="283" y="3080"/>
                  </a:lnTo>
                  <a:lnTo>
                    <a:pt x="283" y="3080"/>
                  </a:lnTo>
                  <a:lnTo>
                    <a:pt x="283" y="3083"/>
                  </a:lnTo>
                  <a:lnTo>
                    <a:pt x="283" y="3080"/>
                  </a:lnTo>
                  <a:lnTo>
                    <a:pt x="283" y="3083"/>
                  </a:lnTo>
                  <a:lnTo>
                    <a:pt x="287" y="3083"/>
                  </a:lnTo>
                  <a:lnTo>
                    <a:pt x="287" y="3083"/>
                  </a:lnTo>
                  <a:lnTo>
                    <a:pt x="287" y="3083"/>
                  </a:lnTo>
                  <a:lnTo>
                    <a:pt x="287" y="3080"/>
                  </a:lnTo>
                  <a:lnTo>
                    <a:pt x="287" y="3080"/>
                  </a:lnTo>
                  <a:lnTo>
                    <a:pt x="287" y="3083"/>
                  </a:lnTo>
                  <a:lnTo>
                    <a:pt x="287" y="3083"/>
                  </a:lnTo>
                  <a:lnTo>
                    <a:pt x="287" y="3080"/>
                  </a:lnTo>
                  <a:lnTo>
                    <a:pt x="287" y="3080"/>
                  </a:lnTo>
                  <a:lnTo>
                    <a:pt x="287" y="3083"/>
                  </a:lnTo>
                  <a:lnTo>
                    <a:pt x="287" y="3080"/>
                  </a:lnTo>
                  <a:lnTo>
                    <a:pt x="287" y="3083"/>
                  </a:lnTo>
                  <a:lnTo>
                    <a:pt x="287" y="3080"/>
                  </a:lnTo>
                  <a:lnTo>
                    <a:pt x="287" y="3083"/>
                  </a:lnTo>
                  <a:lnTo>
                    <a:pt x="290" y="3080"/>
                  </a:lnTo>
                  <a:lnTo>
                    <a:pt x="290" y="3083"/>
                  </a:lnTo>
                  <a:lnTo>
                    <a:pt x="290" y="3083"/>
                  </a:lnTo>
                  <a:lnTo>
                    <a:pt x="290" y="3080"/>
                  </a:lnTo>
                  <a:lnTo>
                    <a:pt x="290" y="3083"/>
                  </a:lnTo>
                  <a:lnTo>
                    <a:pt x="290" y="3073"/>
                  </a:lnTo>
                  <a:lnTo>
                    <a:pt x="290" y="3073"/>
                  </a:lnTo>
                  <a:lnTo>
                    <a:pt x="290" y="3080"/>
                  </a:lnTo>
                  <a:lnTo>
                    <a:pt x="290" y="3080"/>
                  </a:lnTo>
                  <a:lnTo>
                    <a:pt x="290" y="3083"/>
                  </a:lnTo>
                  <a:lnTo>
                    <a:pt x="290" y="3083"/>
                  </a:lnTo>
                  <a:lnTo>
                    <a:pt x="290" y="3080"/>
                  </a:lnTo>
                  <a:lnTo>
                    <a:pt x="294" y="3083"/>
                  </a:lnTo>
                  <a:lnTo>
                    <a:pt x="294" y="3076"/>
                  </a:lnTo>
                  <a:lnTo>
                    <a:pt x="294" y="3073"/>
                  </a:lnTo>
                  <a:lnTo>
                    <a:pt x="294" y="3080"/>
                  </a:lnTo>
                  <a:lnTo>
                    <a:pt x="294" y="3080"/>
                  </a:lnTo>
                  <a:lnTo>
                    <a:pt x="294" y="3083"/>
                  </a:lnTo>
                  <a:lnTo>
                    <a:pt x="294" y="3080"/>
                  </a:lnTo>
                  <a:lnTo>
                    <a:pt x="294" y="3083"/>
                  </a:lnTo>
                  <a:lnTo>
                    <a:pt x="294" y="3083"/>
                  </a:lnTo>
                  <a:lnTo>
                    <a:pt x="294" y="3080"/>
                  </a:lnTo>
                  <a:lnTo>
                    <a:pt x="294" y="3080"/>
                  </a:lnTo>
                  <a:lnTo>
                    <a:pt x="294" y="3080"/>
                  </a:lnTo>
                  <a:lnTo>
                    <a:pt x="294" y="3080"/>
                  </a:lnTo>
                  <a:lnTo>
                    <a:pt x="294" y="3083"/>
                  </a:lnTo>
                  <a:lnTo>
                    <a:pt x="298" y="3083"/>
                  </a:lnTo>
                  <a:lnTo>
                    <a:pt x="298" y="3083"/>
                  </a:lnTo>
                  <a:lnTo>
                    <a:pt x="298" y="3083"/>
                  </a:lnTo>
                  <a:lnTo>
                    <a:pt x="298" y="3066"/>
                  </a:lnTo>
                  <a:lnTo>
                    <a:pt x="298" y="3048"/>
                  </a:lnTo>
                  <a:lnTo>
                    <a:pt x="298" y="3080"/>
                  </a:lnTo>
                  <a:lnTo>
                    <a:pt x="298" y="3080"/>
                  </a:lnTo>
                  <a:lnTo>
                    <a:pt x="298" y="3080"/>
                  </a:lnTo>
                  <a:lnTo>
                    <a:pt x="298" y="3080"/>
                  </a:lnTo>
                  <a:lnTo>
                    <a:pt x="298" y="3080"/>
                  </a:lnTo>
                  <a:lnTo>
                    <a:pt x="298" y="3080"/>
                  </a:lnTo>
                  <a:lnTo>
                    <a:pt x="298" y="3080"/>
                  </a:lnTo>
                  <a:lnTo>
                    <a:pt x="298" y="3076"/>
                  </a:lnTo>
                  <a:lnTo>
                    <a:pt x="298" y="3083"/>
                  </a:lnTo>
                  <a:lnTo>
                    <a:pt x="301" y="3083"/>
                  </a:lnTo>
                  <a:lnTo>
                    <a:pt x="301" y="3080"/>
                  </a:lnTo>
                  <a:lnTo>
                    <a:pt x="301" y="3080"/>
                  </a:lnTo>
                  <a:lnTo>
                    <a:pt x="301" y="3080"/>
                  </a:lnTo>
                  <a:lnTo>
                    <a:pt x="301" y="3080"/>
                  </a:lnTo>
                  <a:lnTo>
                    <a:pt x="301" y="3083"/>
                  </a:lnTo>
                  <a:lnTo>
                    <a:pt x="301" y="3080"/>
                  </a:lnTo>
                  <a:lnTo>
                    <a:pt x="301" y="3080"/>
                  </a:lnTo>
                  <a:lnTo>
                    <a:pt x="301" y="3080"/>
                  </a:lnTo>
                  <a:lnTo>
                    <a:pt x="301" y="3083"/>
                  </a:lnTo>
                  <a:lnTo>
                    <a:pt x="301" y="3080"/>
                  </a:lnTo>
                  <a:lnTo>
                    <a:pt x="301" y="3083"/>
                  </a:lnTo>
                  <a:lnTo>
                    <a:pt x="301" y="3083"/>
                  </a:lnTo>
                  <a:lnTo>
                    <a:pt x="301" y="3080"/>
                  </a:lnTo>
                  <a:lnTo>
                    <a:pt x="305" y="3080"/>
                  </a:lnTo>
                  <a:lnTo>
                    <a:pt x="305" y="3083"/>
                  </a:lnTo>
                  <a:lnTo>
                    <a:pt x="305" y="3080"/>
                  </a:lnTo>
                  <a:lnTo>
                    <a:pt x="305" y="3083"/>
                  </a:lnTo>
                  <a:lnTo>
                    <a:pt x="305" y="3083"/>
                  </a:lnTo>
                  <a:lnTo>
                    <a:pt x="305" y="3080"/>
                  </a:lnTo>
                  <a:lnTo>
                    <a:pt x="305" y="3083"/>
                  </a:lnTo>
                  <a:lnTo>
                    <a:pt x="305" y="3080"/>
                  </a:lnTo>
                  <a:lnTo>
                    <a:pt x="305" y="3080"/>
                  </a:lnTo>
                  <a:lnTo>
                    <a:pt x="305" y="3083"/>
                  </a:lnTo>
                  <a:lnTo>
                    <a:pt x="305" y="3083"/>
                  </a:lnTo>
                  <a:lnTo>
                    <a:pt x="305" y="3080"/>
                  </a:lnTo>
                  <a:lnTo>
                    <a:pt x="308" y="3080"/>
                  </a:lnTo>
                  <a:lnTo>
                    <a:pt x="308" y="3083"/>
                  </a:lnTo>
                  <a:lnTo>
                    <a:pt x="308" y="3083"/>
                  </a:lnTo>
                  <a:lnTo>
                    <a:pt x="308" y="3080"/>
                  </a:lnTo>
                  <a:lnTo>
                    <a:pt x="308" y="3080"/>
                  </a:lnTo>
                  <a:lnTo>
                    <a:pt x="308" y="3083"/>
                  </a:lnTo>
                  <a:lnTo>
                    <a:pt x="308" y="3083"/>
                  </a:lnTo>
                  <a:lnTo>
                    <a:pt x="308" y="3080"/>
                  </a:lnTo>
                  <a:lnTo>
                    <a:pt x="308" y="3080"/>
                  </a:lnTo>
                  <a:lnTo>
                    <a:pt x="308" y="3080"/>
                  </a:lnTo>
                  <a:lnTo>
                    <a:pt x="308" y="3083"/>
                  </a:lnTo>
                  <a:lnTo>
                    <a:pt x="308" y="3080"/>
                  </a:lnTo>
                  <a:lnTo>
                    <a:pt x="308" y="3083"/>
                  </a:lnTo>
                  <a:lnTo>
                    <a:pt x="308" y="3080"/>
                  </a:lnTo>
                  <a:lnTo>
                    <a:pt x="312" y="3083"/>
                  </a:lnTo>
                  <a:lnTo>
                    <a:pt x="312" y="3080"/>
                  </a:lnTo>
                  <a:lnTo>
                    <a:pt x="312" y="3083"/>
                  </a:lnTo>
                  <a:lnTo>
                    <a:pt x="312" y="3080"/>
                  </a:lnTo>
                  <a:lnTo>
                    <a:pt x="312" y="3080"/>
                  </a:lnTo>
                  <a:lnTo>
                    <a:pt x="312" y="3083"/>
                  </a:lnTo>
                  <a:lnTo>
                    <a:pt x="312" y="3083"/>
                  </a:lnTo>
                  <a:lnTo>
                    <a:pt x="312" y="3080"/>
                  </a:lnTo>
                  <a:lnTo>
                    <a:pt x="312" y="3080"/>
                  </a:lnTo>
                  <a:lnTo>
                    <a:pt x="312" y="3083"/>
                  </a:lnTo>
                  <a:lnTo>
                    <a:pt x="312" y="3083"/>
                  </a:lnTo>
                  <a:lnTo>
                    <a:pt x="312" y="3076"/>
                  </a:lnTo>
                  <a:lnTo>
                    <a:pt x="312" y="3073"/>
                  </a:lnTo>
                  <a:lnTo>
                    <a:pt x="312" y="3083"/>
                  </a:lnTo>
                  <a:lnTo>
                    <a:pt x="316" y="3083"/>
                  </a:lnTo>
                  <a:lnTo>
                    <a:pt x="316" y="3080"/>
                  </a:lnTo>
                  <a:lnTo>
                    <a:pt x="316" y="3080"/>
                  </a:lnTo>
                  <a:lnTo>
                    <a:pt x="316" y="3083"/>
                  </a:lnTo>
                  <a:lnTo>
                    <a:pt x="316" y="3083"/>
                  </a:lnTo>
                  <a:lnTo>
                    <a:pt x="316" y="3080"/>
                  </a:lnTo>
                  <a:lnTo>
                    <a:pt x="316" y="3080"/>
                  </a:lnTo>
                  <a:lnTo>
                    <a:pt x="316" y="3080"/>
                  </a:lnTo>
                  <a:lnTo>
                    <a:pt x="316" y="3083"/>
                  </a:lnTo>
                  <a:lnTo>
                    <a:pt x="316" y="3080"/>
                  </a:lnTo>
                  <a:lnTo>
                    <a:pt x="316" y="3080"/>
                  </a:lnTo>
                  <a:lnTo>
                    <a:pt x="316" y="3083"/>
                  </a:lnTo>
                  <a:lnTo>
                    <a:pt x="319" y="3083"/>
                  </a:lnTo>
                  <a:lnTo>
                    <a:pt x="319" y="3076"/>
                  </a:lnTo>
                  <a:lnTo>
                    <a:pt x="319" y="3073"/>
                  </a:lnTo>
                  <a:lnTo>
                    <a:pt x="319" y="3080"/>
                  </a:lnTo>
                  <a:lnTo>
                    <a:pt x="319" y="3080"/>
                  </a:lnTo>
                  <a:lnTo>
                    <a:pt x="319" y="3080"/>
                  </a:lnTo>
                  <a:lnTo>
                    <a:pt x="319" y="3080"/>
                  </a:lnTo>
                  <a:lnTo>
                    <a:pt x="319" y="3083"/>
                  </a:lnTo>
                  <a:lnTo>
                    <a:pt x="319" y="3080"/>
                  </a:lnTo>
                  <a:lnTo>
                    <a:pt x="319" y="3083"/>
                  </a:lnTo>
                  <a:lnTo>
                    <a:pt x="319" y="3083"/>
                  </a:lnTo>
                  <a:lnTo>
                    <a:pt x="319" y="3076"/>
                  </a:lnTo>
                  <a:lnTo>
                    <a:pt x="319" y="3080"/>
                  </a:lnTo>
                  <a:lnTo>
                    <a:pt x="319" y="3083"/>
                  </a:lnTo>
                  <a:lnTo>
                    <a:pt x="323" y="3083"/>
                  </a:lnTo>
                  <a:lnTo>
                    <a:pt x="323" y="3080"/>
                  </a:lnTo>
                  <a:lnTo>
                    <a:pt x="323" y="3080"/>
                  </a:lnTo>
                  <a:lnTo>
                    <a:pt x="323" y="3083"/>
                  </a:lnTo>
                  <a:lnTo>
                    <a:pt x="323" y="3083"/>
                  </a:lnTo>
                  <a:lnTo>
                    <a:pt x="323" y="2987"/>
                  </a:lnTo>
                  <a:lnTo>
                    <a:pt x="323" y="3055"/>
                  </a:lnTo>
                  <a:lnTo>
                    <a:pt x="323" y="3076"/>
                  </a:lnTo>
                  <a:lnTo>
                    <a:pt x="323" y="3076"/>
                  </a:lnTo>
                  <a:lnTo>
                    <a:pt x="323" y="3080"/>
                  </a:lnTo>
                  <a:lnTo>
                    <a:pt x="323" y="3080"/>
                  </a:lnTo>
                  <a:lnTo>
                    <a:pt x="323" y="3080"/>
                  </a:lnTo>
                  <a:lnTo>
                    <a:pt x="323" y="3080"/>
                  </a:lnTo>
                  <a:lnTo>
                    <a:pt x="323" y="3066"/>
                  </a:lnTo>
                  <a:lnTo>
                    <a:pt x="326" y="3076"/>
                  </a:lnTo>
                  <a:lnTo>
                    <a:pt x="326" y="3083"/>
                  </a:lnTo>
                  <a:lnTo>
                    <a:pt x="326" y="3080"/>
                  </a:lnTo>
                  <a:lnTo>
                    <a:pt x="326" y="3083"/>
                  </a:lnTo>
                  <a:lnTo>
                    <a:pt x="326" y="3083"/>
                  </a:lnTo>
                  <a:lnTo>
                    <a:pt x="326" y="3080"/>
                  </a:lnTo>
                  <a:lnTo>
                    <a:pt x="326" y="3083"/>
                  </a:lnTo>
                  <a:lnTo>
                    <a:pt x="326" y="3076"/>
                  </a:lnTo>
                  <a:lnTo>
                    <a:pt x="326" y="3080"/>
                  </a:lnTo>
                  <a:lnTo>
                    <a:pt x="326" y="3080"/>
                  </a:lnTo>
                  <a:lnTo>
                    <a:pt x="326" y="3080"/>
                  </a:lnTo>
                  <a:lnTo>
                    <a:pt x="326" y="3083"/>
                  </a:lnTo>
                  <a:lnTo>
                    <a:pt x="326" y="3083"/>
                  </a:lnTo>
                  <a:lnTo>
                    <a:pt x="326" y="3080"/>
                  </a:lnTo>
                  <a:lnTo>
                    <a:pt x="330" y="3083"/>
                  </a:lnTo>
                  <a:lnTo>
                    <a:pt x="330" y="3080"/>
                  </a:lnTo>
                  <a:lnTo>
                    <a:pt x="330" y="3080"/>
                  </a:lnTo>
                  <a:lnTo>
                    <a:pt x="330" y="3083"/>
                  </a:lnTo>
                  <a:lnTo>
                    <a:pt x="330" y="3083"/>
                  </a:lnTo>
                  <a:lnTo>
                    <a:pt x="330" y="3080"/>
                  </a:lnTo>
                  <a:lnTo>
                    <a:pt x="330" y="3080"/>
                  </a:lnTo>
                  <a:lnTo>
                    <a:pt x="330" y="3080"/>
                  </a:lnTo>
                  <a:lnTo>
                    <a:pt x="330" y="3080"/>
                  </a:lnTo>
                  <a:lnTo>
                    <a:pt x="330" y="3083"/>
                  </a:lnTo>
                  <a:lnTo>
                    <a:pt x="330" y="3080"/>
                  </a:lnTo>
                  <a:lnTo>
                    <a:pt x="330" y="3083"/>
                  </a:lnTo>
                  <a:lnTo>
                    <a:pt x="330" y="3083"/>
                  </a:lnTo>
                  <a:lnTo>
                    <a:pt x="330" y="3080"/>
                  </a:lnTo>
                  <a:lnTo>
                    <a:pt x="333" y="3083"/>
                  </a:lnTo>
                  <a:lnTo>
                    <a:pt x="333" y="3026"/>
                  </a:lnTo>
                  <a:lnTo>
                    <a:pt x="333" y="3026"/>
                  </a:lnTo>
                  <a:lnTo>
                    <a:pt x="333" y="3080"/>
                  </a:lnTo>
                  <a:lnTo>
                    <a:pt x="333" y="3080"/>
                  </a:lnTo>
                  <a:lnTo>
                    <a:pt x="333" y="3080"/>
                  </a:lnTo>
                  <a:lnTo>
                    <a:pt x="333" y="3080"/>
                  </a:lnTo>
                  <a:lnTo>
                    <a:pt x="333" y="3083"/>
                  </a:lnTo>
                  <a:lnTo>
                    <a:pt x="333" y="3083"/>
                  </a:lnTo>
                  <a:lnTo>
                    <a:pt x="333" y="3076"/>
                  </a:lnTo>
                  <a:lnTo>
                    <a:pt x="333" y="3076"/>
                  </a:lnTo>
                  <a:lnTo>
                    <a:pt x="333" y="3080"/>
                  </a:lnTo>
                  <a:lnTo>
                    <a:pt x="337" y="3080"/>
                  </a:lnTo>
                  <a:lnTo>
                    <a:pt x="337" y="3083"/>
                  </a:lnTo>
                  <a:lnTo>
                    <a:pt x="337" y="3083"/>
                  </a:lnTo>
                  <a:lnTo>
                    <a:pt x="337" y="3080"/>
                  </a:lnTo>
                  <a:lnTo>
                    <a:pt x="337" y="3083"/>
                  </a:lnTo>
                  <a:lnTo>
                    <a:pt x="337" y="3026"/>
                  </a:lnTo>
                  <a:lnTo>
                    <a:pt x="337" y="3033"/>
                  </a:lnTo>
                  <a:lnTo>
                    <a:pt x="337" y="3080"/>
                  </a:lnTo>
                  <a:lnTo>
                    <a:pt x="337" y="3080"/>
                  </a:lnTo>
                  <a:lnTo>
                    <a:pt x="337" y="3080"/>
                  </a:lnTo>
                  <a:lnTo>
                    <a:pt x="337" y="3080"/>
                  </a:lnTo>
                  <a:lnTo>
                    <a:pt x="337" y="3083"/>
                  </a:lnTo>
                  <a:lnTo>
                    <a:pt x="337" y="3083"/>
                  </a:lnTo>
                  <a:lnTo>
                    <a:pt x="337" y="3080"/>
                  </a:lnTo>
                  <a:lnTo>
                    <a:pt x="341" y="3080"/>
                  </a:lnTo>
                  <a:lnTo>
                    <a:pt x="341" y="3083"/>
                  </a:lnTo>
                  <a:lnTo>
                    <a:pt x="341" y="3080"/>
                  </a:lnTo>
                  <a:lnTo>
                    <a:pt x="341" y="3083"/>
                  </a:lnTo>
                  <a:lnTo>
                    <a:pt x="341" y="3083"/>
                  </a:lnTo>
                  <a:lnTo>
                    <a:pt x="341" y="3083"/>
                  </a:lnTo>
                  <a:lnTo>
                    <a:pt x="341" y="3083"/>
                  </a:lnTo>
                  <a:lnTo>
                    <a:pt x="341" y="3080"/>
                  </a:lnTo>
                  <a:lnTo>
                    <a:pt x="341" y="3080"/>
                  </a:lnTo>
                  <a:lnTo>
                    <a:pt x="341" y="3083"/>
                  </a:lnTo>
                  <a:lnTo>
                    <a:pt x="341" y="3080"/>
                  </a:lnTo>
                  <a:lnTo>
                    <a:pt x="341" y="3083"/>
                  </a:lnTo>
                  <a:lnTo>
                    <a:pt x="341" y="3080"/>
                  </a:lnTo>
                  <a:lnTo>
                    <a:pt x="341" y="3083"/>
                  </a:lnTo>
                  <a:lnTo>
                    <a:pt x="344" y="3083"/>
                  </a:lnTo>
                  <a:lnTo>
                    <a:pt x="344" y="3080"/>
                  </a:lnTo>
                  <a:lnTo>
                    <a:pt x="344" y="3080"/>
                  </a:lnTo>
                  <a:lnTo>
                    <a:pt x="344" y="3080"/>
                  </a:lnTo>
                  <a:lnTo>
                    <a:pt x="344" y="3080"/>
                  </a:lnTo>
                  <a:lnTo>
                    <a:pt x="344" y="3080"/>
                  </a:lnTo>
                  <a:lnTo>
                    <a:pt x="344" y="3080"/>
                  </a:lnTo>
                  <a:lnTo>
                    <a:pt x="344" y="3083"/>
                  </a:lnTo>
                  <a:lnTo>
                    <a:pt x="344" y="3080"/>
                  </a:lnTo>
                  <a:lnTo>
                    <a:pt x="344" y="3080"/>
                  </a:lnTo>
                  <a:lnTo>
                    <a:pt x="344" y="3080"/>
                  </a:lnTo>
                  <a:lnTo>
                    <a:pt x="344" y="3083"/>
                  </a:lnTo>
                  <a:lnTo>
                    <a:pt x="348" y="3080"/>
                  </a:lnTo>
                  <a:lnTo>
                    <a:pt x="348" y="3083"/>
                  </a:lnTo>
                  <a:lnTo>
                    <a:pt x="348" y="3083"/>
                  </a:lnTo>
                  <a:lnTo>
                    <a:pt x="348" y="3080"/>
                  </a:lnTo>
                  <a:lnTo>
                    <a:pt x="348" y="3080"/>
                  </a:lnTo>
                  <a:lnTo>
                    <a:pt x="348" y="3073"/>
                  </a:lnTo>
                  <a:lnTo>
                    <a:pt x="348" y="3073"/>
                  </a:lnTo>
                  <a:lnTo>
                    <a:pt x="348" y="3080"/>
                  </a:lnTo>
                  <a:lnTo>
                    <a:pt x="348" y="3080"/>
                  </a:lnTo>
                  <a:lnTo>
                    <a:pt x="348" y="3083"/>
                  </a:lnTo>
                  <a:lnTo>
                    <a:pt x="348" y="3083"/>
                  </a:lnTo>
                  <a:lnTo>
                    <a:pt x="348" y="3080"/>
                  </a:lnTo>
                  <a:lnTo>
                    <a:pt x="348" y="3083"/>
                  </a:lnTo>
                  <a:lnTo>
                    <a:pt x="348" y="3076"/>
                  </a:lnTo>
                  <a:lnTo>
                    <a:pt x="351" y="3076"/>
                  </a:lnTo>
                  <a:lnTo>
                    <a:pt x="351" y="3083"/>
                  </a:lnTo>
                  <a:lnTo>
                    <a:pt x="351" y="3080"/>
                  </a:lnTo>
                  <a:lnTo>
                    <a:pt x="351" y="3083"/>
                  </a:lnTo>
                  <a:lnTo>
                    <a:pt x="351" y="3083"/>
                  </a:lnTo>
                  <a:lnTo>
                    <a:pt x="351" y="3080"/>
                  </a:lnTo>
                  <a:lnTo>
                    <a:pt x="351" y="3087"/>
                  </a:lnTo>
                  <a:lnTo>
                    <a:pt x="351" y="2840"/>
                  </a:lnTo>
                  <a:lnTo>
                    <a:pt x="351" y="2947"/>
                  </a:lnTo>
                  <a:lnTo>
                    <a:pt x="351" y="3076"/>
                  </a:lnTo>
                  <a:lnTo>
                    <a:pt x="351" y="3076"/>
                  </a:lnTo>
                  <a:lnTo>
                    <a:pt x="351" y="3080"/>
                  </a:lnTo>
                  <a:lnTo>
                    <a:pt x="351" y="3080"/>
                  </a:lnTo>
                  <a:lnTo>
                    <a:pt x="351" y="3080"/>
                  </a:lnTo>
                  <a:lnTo>
                    <a:pt x="355" y="3083"/>
                  </a:lnTo>
                  <a:lnTo>
                    <a:pt x="355" y="3037"/>
                  </a:lnTo>
                  <a:lnTo>
                    <a:pt x="355" y="3048"/>
                  </a:lnTo>
                  <a:lnTo>
                    <a:pt x="355" y="3080"/>
                  </a:lnTo>
                  <a:lnTo>
                    <a:pt x="355" y="3080"/>
                  </a:lnTo>
                  <a:lnTo>
                    <a:pt x="355" y="3080"/>
                  </a:lnTo>
                  <a:lnTo>
                    <a:pt x="355" y="3080"/>
                  </a:lnTo>
                  <a:lnTo>
                    <a:pt x="355" y="3083"/>
                  </a:lnTo>
                  <a:lnTo>
                    <a:pt x="355" y="3083"/>
                  </a:lnTo>
                  <a:lnTo>
                    <a:pt x="355" y="3076"/>
                  </a:lnTo>
                  <a:lnTo>
                    <a:pt x="355" y="3076"/>
                  </a:lnTo>
                  <a:lnTo>
                    <a:pt x="355" y="3083"/>
                  </a:lnTo>
                  <a:lnTo>
                    <a:pt x="359" y="3080"/>
                  </a:lnTo>
                  <a:lnTo>
                    <a:pt x="359" y="3083"/>
                  </a:lnTo>
                  <a:lnTo>
                    <a:pt x="359" y="3080"/>
                  </a:lnTo>
                  <a:lnTo>
                    <a:pt x="359" y="3083"/>
                  </a:lnTo>
                  <a:lnTo>
                    <a:pt x="359" y="3080"/>
                  </a:lnTo>
                  <a:lnTo>
                    <a:pt x="359" y="3080"/>
                  </a:lnTo>
                  <a:lnTo>
                    <a:pt x="359" y="3080"/>
                  </a:lnTo>
                  <a:lnTo>
                    <a:pt x="359" y="3083"/>
                  </a:lnTo>
                  <a:lnTo>
                    <a:pt x="359" y="3083"/>
                  </a:lnTo>
                  <a:lnTo>
                    <a:pt x="359" y="3080"/>
                  </a:lnTo>
                  <a:lnTo>
                    <a:pt x="359" y="3083"/>
                  </a:lnTo>
                  <a:lnTo>
                    <a:pt x="359" y="3048"/>
                  </a:lnTo>
                  <a:lnTo>
                    <a:pt x="359" y="2987"/>
                  </a:lnTo>
                  <a:lnTo>
                    <a:pt x="359" y="3076"/>
                  </a:lnTo>
                  <a:lnTo>
                    <a:pt x="362" y="3076"/>
                  </a:lnTo>
                  <a:lnTo>
                    <a:pt x="362" y="3080"/>
                  </a:lnTo>
                  <a:lnTo>
                    <a:pt x="362" y="3080"/>
                  </a:lnTo>
                  <a:lnTo>
                    <a:pt x="362" y="3080"/>
                  </a:lnTo>
                  <a:lnTo>
                    <a:pt x="362" y="3080"/>
                  </a:lnTo>
                  <a:lnTo>
                    <a:pt x="362" y="3073"/>
                  </a:lnTo>
                  <a:lnTo>
                    <a:pt x="362" y="3062"/>
                  </a:lnTo>
                  <a:lnTo>
                    <a:pt x="362" y="3080"/>
                  </a:lnTo>
                  <a:lnTo>
                    <a:pt x="362" y="3080"/>
                  </a:lnTo>
                  <a:lnTo>
                    <a:pt x="362" y="3080"/>
                  </a:lnTo>
                  <a:lnTo>
                    <a:pt x="362" y="3080"/>
                  </a:lnTo>
                  <a:lnTo>
                    <a:pt x="362" y="3080"/>
                  </a:lnTo>
                  <a:lnTo>
                    <a:pt x="362" y="3083"/>
                  </a:lnTo>
                  <a:lnTo>
                    <a:pt x="362" y="3040"/>
                  </a:lnTo>
                  <a:lnTo>
                    <a:pt x="366" y="2990"/>
                  </a:lnTo>
                  <a:lnTo>
                    <a:pt x="366" y="3076"/>
                  </a:lnTo>
                  <a:lnTo>
                    <a:pt x="366" y="3076"/>
                  </a:lnTo>
                  <a:lnTo>
                    <a:pt x="366" y="3080"/>
                  </a:lnTo>
                  <a:lnTo>
                    <a:pt x="366" y="3080"/>
                  </a:lnTo>
                  <a:lnTo>
                    <a:pt x="366" y="3080"/>
                  </a:lnTo>
                  <a:lnTo>
                    <a:pt x="366" y="3083"/>
                  </a:lnTo>
                  <a:lnTo>
                    <a:pt x="366" y="3073"/>
                  </a:lnTo>
                  <a:lnTo>
                    <a:pt x="366" y="3058"/>
                  </a:lnTo>
                  <a:lnTo>
                    <a:pt x="366" y="3080"/>
                  </a:lnTo>
                  <a:lnTo>
                    <a:pt x="366" y="3080"/>
                  </a:lnTo>
                  <a:lnTo>
                    <a:pt x="366" y="3083"/>
                  </a:lnTo>
                  <a:lnTo>
                    <a:pt x="366" y="3080"/>
                  </a:lnTo>
                  <a:lnTo>
                    <a:pt x="366" y="3080"/>
                  </a:lnTo>
                  <a:lnTo>
                    <a:pt x="369" y="3080"/>
                  </a:lnTo>
                  <a:lnTo>
                    <a:pt x="369" y="3083"/>
                  </a:lnTo>
                  <a:lnTo>
                    <a:pt x="369" y="3080"/>
                  </a:lnTo>
                  <a:lnTo>
                    <a:pt x="369" y="3080"/>
                  </a:lnTo>
                  <a:lnTo>
                    <a:pt x="369" y="3080"/>
                  </a:lnTo>
                  <a:lnTo>
                    <a:pt x="369" y="3083"/>
                  </a:lnTo>
                  <a:lnTo>
                    <a:pt x="369" y="3083"/>
                  </a:lnTo>
                  <a:lnTo>
                    <a:pt x="369" y="3080"/>
                  </a:lnTo>
                  <a:lnTo>
                    <a:pt x="369" y="3080"/>
                  </a:lnTo>
                  <a:lnTo>
                    <a:pt x="369" y="3080"/>
                  </a:lnTo>
                  <a:lnTo>
                    <a:pt x="369" y="3080"/>
                  </a:lnTo>
                  <a:lnTo>
                    <a:pt x="369" y="3083"/>
                  </a:lnTo>
                  <a:lnTo>
                    <a:pt x="369" y="3080"/>
                  </a:lnTo>
                  <a:lnTo>
                    <a:pt x="369" y="3083"/>
                  </a:lnTo>
                  <a:lnTo>
                    <a:pt x="373" y="3083"/>
                  </a:lnTo>
                  <a:lnTo>
                    <a:pt x="373" y="3080"/>
                  </a:lnTo>
                  <a:lnTo>
                    <a:pt x="373" y="3083"/>
                  </a:lnTo>
                  <a:lnTo>
                    <a:pt x="373" y="3080"/>
                  </a:lnTo>
                  <a:lnTo>
                    <a:pt x="373" y="3080"/>
                  </a:lnTo>
                  <a:lnTo>
                    <a:pt x="373" y="3080"/>
                  </a:lnTo>
                  <a:lnTo>
                    <a:pt x="373" y="3080"/>
                  </a:lnTo>
                  <a:lnTo>
                    <a:pt x="373" y="3083"/>
                  </a:lnTo>
                  <a:lnTo>
                    <a:pt x="373" y="3083"/>
                  </a:lnTo>
                  <a:lnTo>
                    <a:pt x="373" y="3080"/>
                  </a:lnTo>
                  <a:lnTo>
                    <a:pt x="373" y="3083"/>
                  </a:lnTo>
                  <a:lnTo>
                    <a:pt x="373" y="3080"/>
                  </a:lnTo>
                  <a:lnTo>
                    <a:pt x="376" y="3080"/>
                  </a:lnTo>
                  <a:lnTo>
                    <a:pt x="376" y="3080"/>
                  </a:lnTo>
                  <a:lnTo>
                    <a:pt x="376" y="3083"/>
                  </a:lnTo>
                  <a:lnTo>
                    <a:pt x="376" y="3080"/>
                  </a:lnTo>
                  <a:lnTo>
                    <a:pt x="376" y="3083"/>
                  </a:lnTo>
                  <a:lnTo>
                    <a:pt x="376" y="3080"/>
                  </a:lnTo>
                  <a:lnTo>
                    <a:pt x="376" y="3080"/>
                  </a:lnTo>
                  <a:lnTo>
                    <a:pt x="376" y="3083"/>
                  </a:lnTo>
                  <a:lnTo>
                    <a:pt x="376" y="3080"/>
                  </a:lnTo>
                  <a:lnTo>
                    <a:pt x="376" y="3076"/>
                  </a:lnTo>
                  <a:lnTo>
                    <a:pt x="376" y="3080"/>
                  </a:lnTo>
                  <a:lnTo>
                    <a:pt x="376" y="3083"/>
                  </a:lnTo>
                  <a:lnTo>
                    <a:pt x="376" y="3080"/>
                  </a:lnTo>
                  <a:lnTo>
                    <a:pt x="376" y="3080"/>
                  </a:lnTo>
                  <a:lnTo>
                    <a:pt x="380" y="3080"/>
                  </a:lnTo>
                  <a:lnTo>
                    <a:pt x="380" y="3083"/>
                  </a:lnTo>
                  <a:lnTo>
                    <a:pt x="380" y="3080"/>
                  </a:lnTo>
                  <a:lnTo>
                    <a:pt x="380" y="3083"/>
                  </a:lnTo>
                  <a:lnTo>
                    <a:pt x="380" y="3083"/>
                  </a:lnTo>
                  <a:lnTo>
                    <a:pt x="380" y="3080"/>
                  </a:lnTo>
                  <a:lnTo>
                    <a:pt x="380" y="3080"/>
                  </a:lnTo>
                  <a:lnTo>
                    <a:pt x="380" y="3080"/>
                  </a:lnTo>
                  <a:lnTo>
                    <a:pt x="380" y="3080"/>
                  </a:lnTo>
                  <a:lnTo>
                    <a:pt x="380" y="3083"/>
                  </a:lnTo>
                  <a:lnTo>
                    <a:pt x="380" y="3083"/>
                  </a:lnTo>
                  <a:lnTo>
                    <a:pt x="380" y="3076"/>
                  </a:lnTo>
                  <a:lnTo>
                    <a:pt x="380" y="3080"/>
                  </a:lnTo>
                  <a:lnTo>
                    <a:pt x="380" y="3083"/>
                  </a:lnTo>
                  <a:lnTo>
                    <a:pt x="384" y="3083"/>
                  </a:lnTo>
                  <a:lnTo>
                    <a:pt x="384" y="3080"/>
                  </a:lnTo>
                  <a:lnTo>
                    <a:pt x="384" y="3083"/>
                  </a:lnTo>
                  <a:lnTo>
                    <a:pt x="384" y="3080"/>
                  </a:lnTo>
                  <a:lnTo>
                    <a:pt x="384" y="3080"/>
                  </a:lnTo>
                  <a:lnTo>
                    <a:pt x="384" y="3083"/>
                  </a:lnTo>
                  <a:lnTo>
                    <a:pt x="384" y="3083"/>
                  </a:lnTo>
                  <a:lnTo>
                    <a:pt x="384" y="3080"/>
                  </a:lnTo>
                  <a:lnTo>
                    <a:pt x="384" y="3083"/>
                  </a:lnTo>
                  <a:lnTo>
                    <a:pt x="384" y="3080"/>
                  </a:lnTo>
                  <a:lnTo>
                    <a:pt x="384" y="3080"/>
                  </a:lnTo>
                  <a:lnTo>
                    <a:pt x="384" y="3080"/>
                  </a:lnTo>
                  <a:lnTo>
                    <a:pt x="387" y="3080"/>
                  </a:lnTo>
                  <a:lnTo>
                    <a:pt x="387" y="3083"/>
                  </a:lnTo>
                  <a:lnTo>
                    <a:pt x="387" y="3083"/>
                  </a:lnTo>
                  <a:lnTo>
                    <a:pt x="387" y="3080"/>
                  </a:lnTo>
                  <a:lnTo>
                    <a:pt x="387" y="3083"/>
                  </a:lnTo>
                  <a:lnTo>
                    <a:pt x="387" y="3080"/>
                  </a:lnTo>
                  <a:lnTo>
                    <a:pt x="387" y="3083"/>
                  </a:lnTo>
                  <a:lnTo>
                    <a:pt x="387" y="3080"/>
                  </a:lnTo>
                  <a:lnTo>
                    <a:pt x="387" y="3080"/>
                  </a:lnTo>
                  <a:lnTo>
                    <a:pt x="387" y="3083"/>
                  </a:lnTo>
                  <a:lnTo>
                    <a:pt x="387" y="3080"/>
                  </a:lnTo>
                  <a:lnTo>
                    <a:pt x="387" y="3083"/>
                  </a:lnTo>
                  <a:lnTo>
                    <a:pt x="387" y="3080"/>
                  </a:lnTo>
                  <a:lnTo>
                    <a:pt x="387" y="3080"/>
                  </a:lnTo>
                  <a:lnTo>
                    <a:pt x="391" y="3080"/>
                  </a:lnTo>
                  <a:lnTo>
                    <a:pt x="391" y="3044"/>
                  </a:lnTo>
                  <a:lnTo>
                    <a:pt x="391" y="3076"/>
                  </a:lnTo>
                  <a:lnTo>
                    <a:pt x="391" y="3083"/>
                  </a:lnTo>
                  <a:lnTo>
                    <a:pt x="391" y="3083"/>
                  </a:lnTo>
                  <a:lnTo>
                    <a:pt x="391" y="3080"/>
                  </a:lnTo>
                  <a:lnTo>
                    <a:pt x="391" y="3083"/>
                  </a:lnTo>
                  <a:lnTo>
                    <a:pt x="391" y="3080"/>
                  </a:lnTo>
                  <a:lnTo>
                    <a:pt x="391" y="3080"/>
                  </a:lnTo>
                  <a:lnTo>
                    <a:pt x="391" y="2998"/>
                  </a:lnTo>
                  <a:lnTo>
                    <a:pt x="391" y="3076"/>
                  </a:lnTo>
                  <a:lnTo>
                    <a:pt x="391" y="3083"/>
                  </a:lnTo>
                  <a:lnTo>
                    <a:pt x="391" y="3080"/>
                  </a:lnTo>
                  <a:lnTo>
                    <a:pt x="391" y="3083"/>
                  </a:lnTo>
                  <a:lnTo>
                    <a:pt x="394" y="3083"/>
                  </a:lnTo>
                  <a:lnTo>
                    <a:pt x="394" y="3066"/>
                  </a:lnTo>
                  <a:lnTo>
                    <a:pt x="394" y="3044"/>
                  </a:lnTo>
                  <a:lnTo>
                    <a:pt x="394" y="3080"/>
                  </a:lnTo>
                  <a:lnTo>
                    <a:pt x="394" y="3080"/>
                  </a:lnTo>
                  <a:lnTo>
                    <a:pt x="394" y="3080"/>
                  </a:lnTo>
                  <a:lnTo>
                    <a:pt x="394" y="3080"/>
                  </a:lnTo>
                  <a:lnTo>
                    <a:pt x="394" y="3080"/>
                  </a:lnTo>
                  <a:lnTo>
                    <a:pt x="394" y="3083"/>
                  </a:lnTo>
                  <a:lnTo>
                    <a:pt x="394" y="3044"/>
                  </a:lnTo>
                  <a:lnTo>
                    <a:pt x="394" y="3012"/>
                  </a:lnTo>
                  <a:lnTo>
                    <a:pt x="394" y="3076"/>
                  </a:lnTo>
                  <a:lnTo>
                    <a:pt x="398" y="3076"/>
                  </a:lnTo>
                  <a:lnTo>
                    <a:pt x="398" y="3080"/>
                  </a:lnTo>
                  <a:lnTo>
                    <a:pt x="398" y="3076"/>
                  </a:lnTo>
                  <a:lnTo>
                    <a:pt x="398" y="3080"/>
                  </a:lnTo>
                  <a:lnTo>
                    <a:pt x="398" y="3080"/>
                  </a:lnTo>
                  <a:lnTo>
                    <a:pt x="398" y="3083"/>
                  </a:lnTo>
                  <a:lnTo>
                    <a:pt x="398" y="3073"/>
                  </a:lnTo>
                  <a:lnTo>
                    <a:pt x="398" y="3080"/>
                  </a:lnTo>
                  <a:lnTo>
                    <a:pt x="398" y="3080"/>
                  </a:lnTo>
                  <a:lnTo>
                    <a:pt x="398" y="3083"/>
                  </a:lnTo>
                  <a:lnTo>
                    <a:pt x="398" y="3083"/>
                  </a:lnTo>
                  <a:lnTo>
                    <a:pt x="398" y="3080"/>
                  </a:lnTo>
                  <a:lnTo>
                    <a:pt x="398" y="3080"/>
                  </a:lnTo>
                  <a:lnTo>
                    <a:pt x="398" y="3080"/>
                  </a:lnTo>
                  <a:lnTo>
                    <a:pt x="402" y="3076"/>
                  </a:lnTo>
                  <a:lnTo>
                    <a:pt x="402" y="3080"/>
                  </a:lnTo>
                  <a:lnTo>
                    <a:pt x="402" y="3080"/>
                  </a:lnTo>
                  <a:lnTo>
                    <a:pt x="402" y="3080"/>
                  </a:lnTo>
                  <a:lnTo>
                    <a:pt x="402" y="3080"/>
                  </a:lnTo>
                  <a:lnTo>
                    <a:pt x="402" y="3083"/>
                  </a:lnTo>
                  <a:lnTo>
                    <a:pt x="402" y="3080"/>
                  </a:lnTo>
                  <a:lnTo>
                    <a:pt x="402" y="3080"/>
                  </a:lnTo>
                  <a:lnTo>
                    <a:pt x="402" y="3080"/>
                  </a:lnTo>
                  <a:lnTo>
                    <a:pt x="402" y="3080"/>
                  </a:lnTo>
                  <a:lnTo>
                    <a:pt x="402" y="3080"/>
                  </a:lnTo>
                  <a:lnTo>
                    <a:pt x="402" y="3080"/>
                  </a:lnTo>
                  <a:lnTo>
                    <a:pt x="402" y="3080"/>
                  </a:lnTo>
                  <a:lnTo>
                    <a:pt x="402" y="3083"/>
                  </a:lnTo>
                  <a:lnTo>
                    <a:pt x="405" y="3080"/>
                  </a:lnTo>
                  <a:lnTo>
                    <a:pt x="405" y="3083"/>
                  </a:lnTo>
                  <a:lnTo>
                    <a:pt x="405" y="3083"/>
                  </a:lnTo>
                  <a:lnTo>
                    <a:pt x="405" y="3080"/>
                  </a:lnTo>
                  <a:lnTo>
                    <a:pt x="405" y="3080"/>
                  </a:lnTo>
                  <a:lnTo>
                    <a:pt x="405" y="3080"/>
                  </a:lnTo>
                  <a:lnTo>
                    <a:pt x="405" y="3080"/>
                  </a:lnTo>
                  <a:lnTo>
                    <a:pt x="405" y="3083"/>
                  </a:lnTo>
                  <a:lnTo>
                    <a:pt x="405" y="3080"/>
                  </a:lnTo>
                  <a:lnTo>
                    <a:pt x="405" y="3083"/>
                  </a:lnTo>
                  <a:lnTo>
                    <a:pt x="405" y="3083"/>
                  </a:lnTo>
                  <a:lnTo>
                    <a:pt x="405" y="3069"/>
                  </a:lnTo>
                  <a:lnTo>
                    <a:pt x="405" y="3073"/>
                  </a:lnTo>
                  <a:lnTo>
                    <a:pt x="405" y="3083"/>
                  </a:lnTo>
                  <a:lnTo>
                    <a:pt x="409" y="3083"/>
                  </a:lnTo>
                  <a:lnTo>
                    <a:pt x="409" y="3080"/>
                  </a:lnTo>
                  <a:lnTo>
                    <a:pt x="409" y="3080"/>
                  </a:lnTo>
                  <a:lnTo>
                    <a:pt x="409" y="3083"/>
                  </a:lnTo>
                  <a:lnTo>
                    <a:pt x="409" y="3083"/>
                  </a:lnTo>
                  <a:lnTo>
                    <a:pt x="409" y="3080"/>
                  </a:lnTo>
                  <a:lnTo>
                    <a:pt x="409" y="3080"/>
                  </a:lnTo>
                  <a:lnTo>
                    <a:pt x="409" y="3083"/>
                  </a:lnTo>
                  <a:lnTo>
                    <a:pt x="409" y="3080"/>
                  </a:lnTo>
                  <a:lnTo>
                    <a:pt x="409" y="3083"/>
                  </a:lnTo>
                  <a:lnTo>
                    <a:pt x="409" y="3083"/>
                  </a:lnTo>
                  <a:lnTo>
                    <a:pt x="409" y="3080"/>
                  </a:lnTo>
                  <a:lnTo>
                    <a:pt x="409" y="3083"/>
                  </a:lnTo>
                  <a:lnTo>
                    <a:pt x="409" y="3080"/>
                  </a:lnTo>
                  <a:lnTo>
                    <a:pt x="412" y="3083"/>
                  </a:lnTo>
                  <a:lnTo>
                    <a:pt x="412" y="3080"/>
                  </a:lnTo>
                  <a:lnTo>
                    <a:pt x="412" y="3083"/>
                  </a:lnTo>
                  <a:lnTo>
                    <a:pt x="412" y="3080"/>
                  </a:lnTo>
                  <a:lnTo>
                    <a:pt x="412" y="3080"/>
                  </a:lnTo>
                  <a:lnTo>
                    <a:pt x="412" y="3080"/>
                  </a:lnTo>
                  <a:lnTo>
                    <a:pt x="412" y="3080"/>
                  </a:lnTo>
                  <a:lnTo>
                    <a:pt x="412" y="3083"/>
                  </a:lnTo>
                  <a:lnTo>
                    <a:pt x="412" y="3080"/>
                  </a:lnTo>
                  <a:lnTo>
                    <a:pt x="412" y="3083"/>
                  </a:lnTo>
                  <a:lnTo>
                    <a:pt x="412" y="3083"/>
                  </a:lnTo>
                  <a:lnTo>
                    <a:pt x="412" y="3080"/>
                  </a:lnTo>
                  <a:lnTo>
                    <a:pt x="416" y="3080"/>
                  </a:lnTo>
                  <a:lnTo>
                    <a:pt x="416" y="3083"/>
                  </a:lnTo>
                  <a:lnTo>
                    <a:pt x="416" y="3080"/>
                  </a:lnTo>
                  <a:lnTo>
                    <a:pt x="416" y="3080"/>
                  </a:lnTo>
                  <a:lnTo>
                    <a:pt x="416" y="3080"/>
                  </a:lnTo>
                  <a:lnTo>
                    <a:pt x="416" y="3080"/>
                  </a:lnTo>
                  <a:lnTo>
                    <a:pt x="416" y="3080"/>
                  </a:lnTo>
                  <a:lnTo>
                    <a:pt x="416" y="3083"/>
                  </a:lnTo>
                  <a:lnTo>
                    <a:pt x="416" y="3083"/>
                  </a:lnTo>
                  <a:lnTo>
                    <a:pt x="416" y="3058"/>
                  </a:lnTo>
                  <a:lnTo>
                    <a:pt x="416" y="3051"/>
                  </a:lnTo>
                  <a:lnTo>
                    <a:pt x="416" y="3080"/>
                  </a:lnTo>
                  <a:lnTo>
                    <a:pt x="416" y="3076"/>
                  </a:lnTo>
                  <a:lnTo>
                    <a:pt x="416" y="3080"/>
                  </a:lnTo>
                  <a:lnTo>
                    <a:pt x="419" y="3080"/>
                  </a:lnTo>
                  <a:lnTo>
                    <a:pt x="419" y="3083"/>
                  </a:lnTo>
                  <a:lnTo>
                    <a:pt x="419" y="3083"/>
                  </a:lnTo>
                  <a:lnTo>
                    <a:pt x="419" y="3073"/>
                  </a:lnTo>
                  <a:lnTo>
                    <a:pt x="419" y="3069"/>
                  </a:lnTo>
                  <a:lnTo>
                    <a:pt x="419" y="3080"/>
                  </a:lnTo>
                  <a:lnTo>
                    <a:pt x="419" y="3080"/>
                  </a:lnTo>
                  <a:lnTo>
                    <a:pt x="419" y="3083"/>
                  </a:lnTo>
                  <a:lnTo>
                    <a:pt x="419" y="3083"/>
                  </a:lnTo>
                  <a:lnTo>
                    <a:pt x="419" y="3080"/>
                  </a:lnTo>
                  <a:lnTo>
                    <a:pt x="419" y="3080"/>
                  </a:lnTo>
                  <a:lnTo>
                    <a:pt x="419" y="3055"/>
                  </a:lnTo>
                  <a:lnTo>
                    <a:pt x="419" y="3051"/>
                  </a:lnTo>
                  <a:lnTo>
                    <a:pt x="419" y="3080"/>
                  </a:lnTo>
                  <a:lnTo>
                    <a:pt x="423" y="3083"/>
                  </a:lnTo>
                  <a:lnTo>
                    <a:pt x="423" y="3080"/>
                  </a:lnTo>
                  <a:lnTo>
                    <a:pt x="423" y="3080"/>
                  </a:lnTo>
                  <a:lnTo>
                    <a:pt x="423" y="3080"/>
                  </a:lnTo>
                  <a:lnTo>
                    <a:pt x="423" y="3083"/>
                  </a:lnTo>
                  <a:lnTo>
                    <a:pt x="423" y="3069"/>
                  </a:lnTo>
                  <a:lnTo>
                    <a:pt x="423" y="3069"/>
                  </a:lnTo>
                  <a:lnTo>
                    <a:pt x="423" y="3080"/>
                  </a:lnTo>
                  <a:lnTo>
                    <a:pt x="423" y="3080"/>
                  </a:lnTo>
                  <a:lnTo>
                    <a:pt x="423" y="3083"/>
                  </a:lnTo>
                  <a:lnTo>
                    <a:pt x="423" y="3083"/>
                  </a:lnTo>
                  <a:lnTo>
                    <a:pt x="423" y="3080"/>
                  </a:lnTo>
                  <a:lnTo>
                    <a:pt x="427" y="3080"/>
                  </a:lnTo>
                  <a:lnTo>
                    <a:pt x="427" y="3080"/>
                  </a:lnTo>
                  <a:lnTo>
                    <a:pt x="427" y="3080"/>
                  </a:lnTo>
                  <a:lnTo>
                    <a:pt x="427" y="3080"/>
                  </a:lnTo>
                  <a:lnTo>
                    <a:pt x="427" y="3083"/>
                  </a:lnTo>
                  <a:lnTo>
                    <a:pt x="427" y="3080"/>
                  </a:lnTo>
                  <a:lnTo>
                    <a:pt x="427" y="3080"/>
                  </a:lnTo>
                  <a:lnTo>
                    <a:pt x="427" y="3083"/>
                  </a:lnTo>
                  <a:lnTo>
                    <a:pt x="427" y="3083"/>
                  </a:lnTo>
                  <a:lnTo>
                    <a:pt x="427" y="3080"/>
                  </a:lnTo>
                  <a:lnTo>
                    <a:pt x="427" y="3080"/>
                  </a:lnTo>
                  <a:lnTo>
                    <a:pt x="427" y="3080"/>
                  </a:lnTo>
                  <a:lnTo>
                    <a:pt x="427" y="3080"/>
                  </a:lnTo>
                  <a:lnTo>
                    <a:pt x="427" y="3080"/>
                  </a:lnTo>
                  <a:lnTo>
                    <a:pt x="430" y="3083"/>
                  </a:lnTo>
                  <a:lnTo>
                    <a:pt x="430" y="3080"/>
                  </a:lnTo>
                  <a:lnTo>
                    <a:pt x="430" y="3080"/>
                  </a:lnTo>
                  <a:lnTo>
                    <a:pt x="430" y="3083"/>
                  </a:lnTo>
                  <a:lnTo>
                    <a:pt x="430" y="3080"/>
                  </a:lnTo>
                  <a:lnTo>
                    <a:pt x="430" y="3080"/>
                  </a:lnTo>
                  <a:lnTo>
                    <a:pt x="430" y="3080"/>
                  </a:lnTo>
                  <a:lnTo>
                    <a:pt x="430" y="3083"/>
                  </a:lnTo>
                  <a:lnTo>
                    <a:pt x="430" y="3083"/>
                  </a:lnTo>
                  <a:lnTo>
                    <a:pt x="430" y="3080"/>
                  </a:lnTo>
                  <a:lnTo>
                    <a:pt x="430" y="3080"/>
                  </a:lnTo>
                  <a:lnTo>
                    <a:pt x="430" y="3080"/>
                  </a:lnTo>
                  <a:lnTo>
                    <a:pt x="430" y="3080"/>
                  </a:lnTo>
                  <a:lnTo>
                    <a:pt x="430" y="3080"/>
                  </a:lnTo>
                  <a:lnTo>
                    <a:pt x="434" y="3083"/>
                  </a:lnTo>
                  <a:lnTo>
                    <a:pt x="434" y="3080"/>
                  </a:lnTo>
                  <a:lnTo>
                    <a:pt x="434" y="3080"/>
                  </a:lnTo>
                  <a:lnTo>
                    <a:pt x="434" y="3083"/>
                  </a:lnTo>
                  <a:lnTo>
                    <a:pt x="434" y="3083"/>
                  </a:lnTo>
                  <a:lnTo>
                    <a:pt x="434" y="3080"/>
                  </a:lnTo>
                  <a:lnTo>
                    <a:pt x="434" y="3080"/>
                  </a:lnTo>
                  <a:lnTo>
                    <a:pt x="434" y="3083"/>
                  </a:lnTo>
                  <a:lnTo>
                    <a:pt x="434" y="3083"/>
                  </a:lnTo>
                  <a:lnTo>
                    <a:pt x="434" y="3080"/>
                  </a:lnTo>
                  <a:lnTo>
                    <a:pt x="434" y="3080"/>
                  </a:lnTo>
                  <a:lnTo>
                    <a:pt x="434" y="3083"/>
                  </a:lnTo>
                  <a:lnTo>
                    <a:pt x="437" y="3083"/>
                  </a:lnTo>
                  <a:lnTo>
                    <a:pt x="437" y="3080"/>
                  </a:lnTo>
                  <a:lnTo>
                    <a:pt x="437" y="3080"/>
                  </a:lnTo>
                  <a:lnTo>
                    <a:pt x="437" y="3083"/>
                  </a:lnTo>
                  <a:lnTo>
                    <a:pt x="437" y="3080"/>
                  </a:lnTo>
                  <a:lnTo>
                    <a:pt x="437" y="3083"/>
                  </a:lnTo>
                  <a:lnTo>
                    <a:pt x="437" y="3080"/>
                  </a:lnTo>
                  <a:lnTo>
                    <a:pt x="437" y="3083"/>
                  </a:lnTo>
                  <a:lnTo>
                    <a:pt x="437" y="3083"/>
                  </a:lnTo>
                  <a:lnTo>
                    <a:pt x="437" y="3080"/>
                  </a:lnTo>
                  <a:lnTo>
                    <a:pt x="437" y="3083"/>
                  </a:lnTo>
                  <a:lnTo>
                    <a:pt x="437" y="3080"/>
                  </a:lnTo>
                  <a:lnTo>
                    <a:pt x="437" y="3080"/>
                  </a:lnTo>
                  <a:lnTo>
                    <a:pt x="437" y="3080"/>
                  </a:lnTo>
                  <a:lnTo>
                    <a:pt x="441" y="3083"/>
                  </a:lnTo>
                  <a:lnTo>
                    <a:pt x="441" y="3080"/>
                  </a:lnTo>
                  <a:lnTo>
                    <a:pt x="441" y="3080"/>
                  </a:lnTo>
                  <a:lnTo>
                    <a:pt x="441" y="3080"/>
                  </a:lnTo>
                  <a:lnTo>
                    <a:pt x="441" y="3083"/>
                  </a:lnTo>
                  <a:lnTo>
                    <a:pt x="441" y="3080"/>
                  </a:lnTo>
                  <a:lnTo>
                    <a:pt x="441" y="3080"/>
                  </a:lnTo>
                  <a:lnTo>
                    <a:pt x="441" y="3080"/>
                  </a:lnTo>
                  <a:lnTo>
                    <a:pt x="441" y="3083"/>
                  </a:lnTo>
                  <a:lnTo>
                    <a:pt x="441" y="3080"/>
                  </a:lnTo>
                  <a:lnTo>
                    <a:pt x="441" y="3080"/>
                  </a:lnTo>
                  <a:lnTo>
                    <a:pt x="441" y="3083"/>
                  </a:lnTo>
                  <a:lnTo>
                    <a:pt x="441" y="3080"/>
                  </a:lnTo>
                  <a:lnTo>
                    <a:pt x="441" y="3083"/>
                  </a:lnTo>
                  <a:lnTo>
                    <a:pt x="445" y="3083"/>
                  </a:lnTo>
                  <a:lnTo>
                    <a:pt x="445" y="3080"/>
                  </a:lnTo>
                  <a:lnTo>
                    <a:pt x="445" y="3080"/>
                  </a:lnTo>
                  <a:lnTo>
                    <a:pt x="445" y="3080"/>
                  </a:lnTo>
                  <a:lnTo>
                    <a:pt x="445" y="3080"/>
                  </a:lnTo>
                  <a:lnTo>
                    <a:pt x="445" y="3080"/>
                  </a:lnTo>
                  <a:lnTo>
                    <a:pt x="445" y="3080"/>
                  </a:lnTo>
                  <a:lnTo>
                    <a:pt x="445" y="3083"/>
                  </a:lnTo>
                  <a:lnTo>
                    <a:pt x="445" y="3080"/>
                  </a:lnTo>
                  <a:lnTo>
                    <a:pt x="445" y="3083"/>
                  </a:lnTo>
                  <a:lnTo>
                    <a:pt x="445" y="3083"/>
                  </a:lnTo>
                  <a:lnTo>
                    <a:pt x="445" y="3062"/>
                  </a:lnTo>
                  <a:lnTo>
                    <a:pt x="448" y="3062"/>
                  </a:lnTo>
                  <a:lnTo>
                    <a:pt x="448" y="3083"/>
                  </a:lnTo>
                  <a:lnTo>
                    <a:pt x="448" y="3083"/>
                  </a:lnTo>
                  <a:lnTo>
                    <a:pt x="448" y="3080"/>
                  </a:lnTo>
                  <a:lnTo>
                    <a:pt x="448" y="3080"/>
                  </a:lnTo>
                  <a:lnTo>
                    <a:pt x="448" y="3083"/>
                  </a:lnTo>
                  <a:lnTo>
                    <a:pt x="448" y="3083"/>
                  </a:lnTo>
                  <a:lnTo>
                    <a:pt x="448" y="3076"/>
                  </a:lnTo>
                  <a:lnTo>
                    <a:pt x="448" y="3076"/>
                  </a:lnTo>
                  <a:lnTo>
                    <a:pt x="448" y="3080"/>
                  </a:lnTo>
                  <a:lnTo>
                    <a:pt x="448" y="3080"/>
                  </a:lnTo>
                  <a:lnTo>
                    <a:pt x="448" y="3083"/>
                  </a:lnTo>
                  <a:lnTo>
                    <a:pt x="448" y="3083"/>
                  </a:lnTo>
                  <a:lnTo>
                    <a:pt x="448" y="3080"/>
                  </a:lnTo>
                  <a:lnTo>
                    <a:pt x="452" y="3083"/>
                  </a:lnTo>
                  <a:lnTo>
                    <a:pt x="452" y="3062"/>
                  </a:lnTo>
                  <a:lnTo>
                    <a:pt x="452" y="3062"/>
                  </a:lnTo>
                  <a:lnTo>
                    <a:pt x="452" y="3080"/>
                  </a:lnTo>
                  <a:lnTo>
                    <a:pt x="452" y="3080"/>
                  </a:lnTo>
                  <a:lnTo>
                    <a:pt x="452" y="3083"/>
                  </a:lnTo>
                  <a:lnTo>
                    <a:pt x="452" y="3083"/>
                  </a:lnTo>
                  <a:lnTo>
                    <a:pt x="452" y="3080"/>
                  </a:lnTo>
                  <a:lnTo>
                    <a:pt x="452" y="3083"/>
                  </a:lnTo>
                  <a:lnTo>
                    <a:pt x="452" y="3076"/>
                  </a:lnTo>
                  <a:lnTo>
                    <a:pt x="452" y="3076"/>
                  </a:lnTo>
                  <a:lnTo>
                    <a:pt x="452" y="3080"/>
                  </a:lnTo>
                  <a:lnTo>
                    <a:pt x="452" y="3080"/>
                  </a:lnTo>
                  <a:lnTo>
                    <a:pt x="452" y="3083"/>
                  </a:lnTo>
                  <a:lnTo>
                    <a:pt x="455" y="3083"/>
                  </a:lnTo>
                  <a:lnTo>
                    <a:pt x="455" y="3080"/>
                  </a:lnTo>
                  <a:lnTo>
                    <a:pt x="455" y="3083"/>
                  </a:lnTo>
                  <a:lnTo>
                    <a:pt x="455" y="3080"/>
                  </a:lnTo>
                  <a:lnTo>
                    <a:pt x="455" y="3080"/>
                  </a:lnTo>
                  <a:lnTo>
                    <a:pt x="455" y="3083"/>
                  </a:lnTo>
                  <a:lnTo>
                    <a:pt x="455" y="3080"/>
                  </a:lnTo>
                  <a:lnTo>
                    <a:pt x="455" y="3083"/>
                  </a:lnTo>
                  <a:lnTo>
                    <a:pt x="455" y="3083"/>
                  </a:lnTo>
                  <a:lnTo>
                    <a:pt x="455" y="3080"/>
                  </a:lnTo>
                  <a:lnTo>
                    <a:pt x="455" y="3080"/>
                  </a:lnTo>
                  <a:lnTo>
                    <a:pt x="455" y="3083"/>
                  </a:lnTo>
                  <a:lnTo>
                    <a:pt x="455" y="3083"/>
                  </a:lnTo>
                  <a:lnTo>
                    <a:pt x="455" y="3080"/>
                  </a:lnTo>
                  <a:lnTo>
                    <a:pt x="459" y="3080"/>
                  </a:lnTo>
                  <a:lnTo>
                    <a:pt x="459" y="3083"/>
                  </a:lnTo>
                  <a:lnTo>
                    <a:pt x="459" y="3083"/>
                  </a:lnTo>
                  <a:lnTo>
                    <a:pt x="459" y="3083"/>
                  </a:lnTo>
                  <a:lnTo>
                    <a:pt x="459" y="3083"/>
                  </a:lnTo>
                  <a:lnTo>
                    <a:pt x="459" y="3080"/>
                  </a:lnTo>
                  <a:lnTo>
                    <a:pt x="459" y="3080"/>
                  </a:lnTo>
                  <a:lnTo>
                    <a:pt x="459" y="3080"/>
                  </a:lnTo>
                  <a:lnTo>
                    <a:pt x="459" y="3083"/>
                  </a:lnTo>
                  <a:lnTo>
                    <a:pt x="459" y="3080"/>
                  </a:lnTo>
                  <a:lnTo>
                    <a:pt x="459" y="3080"/>
                  </a:lnTo>
                  <a:lnTo>
                    <a:pt x="459" y="3083"/>
                  </a:lnTo>
                  <a:lnTo>
                    <a:pt x="459" y="3080"/>
                  </a:lnTo>
                  <a:lnTo>
                    <a:pt x="459" y="3080"/>
                  </a:lnTo>
                  <a:lnTo>
                    <a:pt x="462" y="3080"/>
                  </a:lnTo>
                  <a:lnTo>
                    <a:pt x="462" y="3080"/>
                  </a:lnTo>
                  <a:lnTo>
                    <a:pt x="462" y="3080"/>
                  </a:lnTo>
                  <a:lnTo>
                    <a:pt x="462" y="3083"/>
                  </a:lnTo>
                  <a:lnTo>
                    <a:pt x="462" y="3083"/>
                  </a:lnTo>
                  <a:lnTo>
                    <a:pt x="462" y="3080"/>
                  </a:lnTo>
                  <a:lnTo>
                    <a:pt x="462" y="3080"/>
                  </a:lnTo>
                  <a:lnTo>
                    <a:pt x="462" y="3083"/>
                  </a:lnTo>
                  <a:lnTo>
                    <a:pt x="462" y="3083"/>
                  </a:lnTo>
                  <a:lnTo>
                    <a:pt x="462" y="3080"/>
                  </a:lnTo>
                  <a:lnTo>
                    <a:pt x="462" y="3080"/>
                  </a:lnTo>
                  <a:lnTo>
                    <a:pt x="462" y="3083"/>
                  </a:lnTo>
                  <a:lnTo>
                    <a:pt x="466" y="3083"/>
                  </a:lnTo>
                  <a:lnTo>
                    <a:pt x="466" y="3076"/>
                  </a:lnTo>
                  <a:lnTo>
                    <a:pt x="466" y="3080"/>
                  </a:lnTo>
                  <a:lnTo>
                    <a:pt x="466" y="3080"/>
                  </a:lnTo>
                  <a:lnTo>
                    <a:pt x="466" y="3080"/>
                  </a:lnTo>
                  <a:lnTo>
                    <a:pt x="466" y="3080"/>
                  </a:lnTo>
                  <a:lnTo>
                    <a:pt x="466" y="3080"/>
                  </a:lnTo>
                  <a:lnTo>
                    <a:pt x="466" y="3080"/>
                  </a:lnTo>
                  <a:lnTo>
                    <a:pt x="466" y="3083"/>
                  </a:lnTo>
                  <a:lnTo>
                    <a:pt x="466" y="3080"/>
                  </a:lnTo>
                  <a:lnTo>
                    <a:pt x="466" y="3083"/>
                  </a:lnTo>
                  <a:lnTo>
                    <a:pt x="466" y="3080"/>
                  </a:lnTo>
                  <a:lnTo>
                    <a:pt x="466" y="3080"/>
                  </a:lnTo>
                  <a:lnTo>
                    <a:pt x="466" y="3083"/>
                  </a:lnTo>
                  <a:lnTo>
                    <a:pt x="470" y="3080"/>
                  </a:lnTo>
                  <a:lnTo>
                    <a:pt x="470" y="3083"/>
                  </a:lnTo>
                  <a:lnTo>
                    <a:pt x="470" y="3083"/>
                  </a:lnTo>
                  <a:lnTo>
                    <a:pt x="470" y="3083"/>
                  </a:lnTo>
                  <a:lnTo>
                    <a:pt x="470" y="3083"/>
                  </a:lnTo>
                  <a:lnTo>
                    <a:pt x="470" y="3080"/>
                  </a:lnTo>
                  <a:lnTo>
                    <a:pt x="470" y="3080"/>
                  </a:lnTo>
                  <a:lnTo>
                    <a:pt x="470" y="3083"/>
                  </a:lnTo>
                  <a:lnTo>
                    <a:pt x="470" y="3080"/>
                  </a:lnTo>
                  <a:lnTo>
                    <a:pt x="470" y="3083"/>
                  </a:lnTo>
                  <a:lnTo>
                    <a:pt x="470" y="3083"/>
                  </a:lnTo>
                  <a:lnTo>
                    <a:pt x="470" y="3083"/>
                  </a:lnTo>
                  <a:lnTo>
                    <a:pt x="470" y="3083"/>
                  </a:lnTo>
                  <a:lnTo>
                    <a:pt x="470" y="3080"/>
                  </a:lnTo>
                  <a:lnTo>
                    <a:pt x="473" y="3080"/>
                  </a:lnTo>
                  <a:lnTo>
                    <a:pt x="473" y="3080"/>
                  </a:lnTo>
                  <a:lnTo>
                    <a:pt x="473" y="3080"/>
                  </a:lnTo>
                  <a:lnTo>
                    <a:pt x="473" y="3083"/>
                  </a:lnTo>
                  <a:lnTo>
                    <a:pt x="473" y="3083"/>
                  </a:lnTo>
                  <a:lnTo>
                    <a:pt x="473" y="3080"/>
                  </a:lnTo>
                  <a:lnTo>
                    <a:pt x="473" y="3083"/>
                  </a:lnTo>
                  <a:lnTo>
                    <a:pt x="473" y="3080"/>
                  </a:lnTo>
                  <a:lnTo>
                    <a:pt x="473" y="3080"/>
                  </a:lnTo>
                  <a:lnTo>
                    <a:pt x="473" y="3083"/>
                  </a:lnTo>
                  <a:lnTo>
                    <a:pt x="473" y="3080"/>
                  </a:lnTo>
                  <a:lnTo>
                    <a:pt x="473" y="3083"/>
                  </a:lnTo>
                  <a:lnTo>
                    <a:pt x="473" y="3083"/>
                  </a:lnTo>
                  <a:lnTo>
                    <a:pt x="473" y="3080"/>
                  </a:lnTo>
                  <a:lnTo>
                    <a:pt x="477" y="3083"/>
                  </a:lnTo>
                  <a:lnTo>
                    <a:pt x="477" y="3080"/>
                  </a:lnTo>
                  <a:lnTo>
                    <a:pt x="477" y="3080"/>
                  </a:lnTo>
                  <a:lnTo>
                    <a:pt x="477" y="3083"/>
                  </a:lnTo>
                  <a:lnTo>
                    <a:pt x="477" y="3083"/>
                  </a:lnTo>
                  <a:lnTo>
                    <a:pt x="477" y="3083"/>
                  </a:lnTo>
                  <a:lnTo>
                    <a:pt x="477" y="3083"/>
                  </a:lnTo>
                  <a:lnTo>
                    <a:pt x="477" y="3080"/>
                  </a:lnTo>
                  <a:lnTo>
                    <a:pt x="477" y="3083"/>
                  </a:lnTo>
                  <a:lnTo>
                    <a:pt x="477" y="3080"/>
                  </a:lnTo>
                  <a:lnTo>
                    <a:pt x="477" y="3080"/>
                  </a:lnTo>
                  <a:lnTo>
                    <a:pt x="477" y="3080"/>
                  </a:lnTo>
                  <a:lnTo>
                    <a:pt x="480" y="3083"/>
                  </a:lnTo>
                  <a:lnTo>
                    <a:pt x="480" y="3080"/>
                  </a:lnTo>
                  <a:lnTo>
                    <a:pt x="480" y="3080"/>
                  </a:lnTo>
                  <a:lnTo>
                    <a:pt x="480" y="3083"/>
                  </a:lnTo>
                  <a:lnTo>
                    <a:pt x="480" y="3083"/>
                  </a:lnTo>
                  <a:lnTo>
                    <a:pt x="480" y="3076"/>
                  </a:lnTo>
                  <a:lnTo>
                    <a:pt x="480" y="3080"/>
                  </a:lnTo>
                  <a:lnTo>
                    <a:pt x="480" y="3083"/>
                  </a:lnTo>
                  <a:lnTo>
                    <a:pt x="480" y="3080"/>
                  </a:lnTo>
                  <a:lnTo>
                    <a:pt x="480" y="3083"/>
                  </a:lnTo>
                  <a:lnTo>
                    <a:pt x="480" y="3080"/>
                  </a:lnTo>
                  <a:lnTo>
                    <a:pt x="480" y="3083"/>
                  </a:lnTo>
                  <a:lnTo>
                    <a:pt x="480" y="3083"/>
                  </a:lnTo>
                  <a:lnTo>
                    <a:pt x="480" y="3076"/>
                  </a:lnTo>
                  <a:lnTo>
                    <a:pt x="484" y="3080"/>
                  </a:lnTo>
                  <a:lnTo>
                    <a:pt x="484" y="3083"/>
                  </a:lnTo>
                  <a:lnTo>
                    <a:pt x="484" y="3080"/>
                  </a:lnTo>
                  <a:lnTo>
                    <a:pt x="484" y="3080"/>
                  </a:lnTo>
                  <a:lnTo>
                    <a:pt x="484" y="3080"/>
                  </a:lnTo>
                  <a:lnTo>
                    <a:pt x="484" y="3083"/>
                  </a:lnTo>
                  <a:lnTo>
                    <a:pt x="484" y="3083"/>
                  </a:lnTo>
                  <a:lnTo>
                    <a:pt x="484" y="3080"/>
                  </a:lnTo>
                  <a:lnTo>
                    <a:pt x="484" y="3080"/>
                  </a:lnTo>
                  <a:lnTo>
                    <a:pt x="484" y="3083"/>
                  </a:lnTo>
                  <a:lnTo>
                    <a:pt x="484" y="3083"/>
                  </a:lnTo>
                  <a:lnTo>
                    <a:pt x="484" y="3080"/>
                  </a:lnTo>
                  <a:lnTo>
                    <a:pt x="487" y="3080"/>
                  </a:lnTo>
                  <a:lnTo>
                    <a:pt x="487" y="3083"/>
                  </a:lnTo>
                  <a:lnTo>
                    <a:pt x="487" y="3083"/>
                  </a:lnTo>
                  <a:lnTo>
                    <a:pt x="487" y="3080"/>
                  </a:lnTo>
                  <a:lnTo>
                    <a:pt x="487" y="3083"/>
                  </a:lnTo>
                  <a:lnTo>
                    <a:pt x="487" y="3080"/>
                  </a:lnTo>
                  <a:lnTo>
                    <a:pt x="487" y="3080"/>
                  </a:lnTo>
                  <a:lnTo>
                    <a:pt x="487" y="3083"/>
                  </a:lnTo>
                  <a:lnTo>
                    <a:pt x="487" y="3083"/>
                  </a:lnTo>
                  <a:lnTo>
                    <a:pt x="487" y="3080"/>
                  </a:lnTo>
                  <a:lnTo>
                    <a:pt x="487" y="3080"/>
                  </a:lnTo>
                  <a:lnTo>
                    <a:pt x="487" y="3083"/>
                  </a:lnTo>
                  <a:lnTo>
                    <a:pt x="487" y="3083"/>
                  </a:lnTo>
                  <a:lnTo>
                    <a:pt x="487" y="3080"/>
                  </a:lnTo>
                  <a:lnTo>
                    <a:pt x="491" y="3080"/>
                  </a:lnTo>
                  <a:lnTo>
                    <a:pt x="491" y="3080"/>
                  </a:lnTo>
                  <a:lnTo>
                    <a:pt x="491" y="3080"/>
                  </a:lnTo>
                  <a:lnTo>
                    <a:pt x="491" y="3083"/>
                  </a:lnTo>
                  <a:lnTo>
                    <a:pt x="491" y="3080"/>
                  </a:lnTo>
                  <a:lnTo>
                    <a:pt x="491" y="3080"/>
                  </a:lnTo>
                  <a:lnTo>
                    <a:pt x="491" y="3080"/>
                  </a:lnTo>
                  <a:lnTo>
                    <a:pt x="491" y="3083"/>
                  </a:lnTo>
                  <a:lnTo>
                    <a:pt x="491" y="3083"/>
                  </a:lnTo>
                  <a:lnTo>
                    <a:pt x="491" y="3080"/>
                  </a:lnTo>
                  <a:lnTo>
                    <a:pt x="491" y="3080"/>
                  </a:lnTo>
                  <a:lnTo>
                    <a:pt x="491" y="3080"/>
                  </a:lnTo>
                  <a:lnTo>
                    <a:pt x="491" y="3080"/>
                  </a:lnTo>
                  <a:lnTo>
                    <a:pt x="491" y="3080"/>
                  </a:lnTo>
                  <a:lnTo>
                    <a:pt x="495" y="3080"/>
                  </a:lnTo>
                  <a:lnTo>
                    <a:pt x="495" y="3083"/>
                  </a:lnTo>
                  <a:lnTo>
                    <a:pt x="495" y="3083"/>
                  </a:lnTo>
                  <a:lnTo>
                    <a:pt x="495" y="3080"/>
                  </a:lnTo>
                  <a:lnTo>
                    <a:pt x="495" y="3080"/>
                  </a:lnTo>
                  <a:lnTo>
                    <a:pt x="495" y="3080"/>
                  </a:lnTo>
                  <a:lnTo>
                    <a:pt x="495" y="3080"/>
                  </a:lnTo>
                  <a:lnTo>
                    <a:pt x="495" y="3083"/>
                  </a:lnTo>
                  <a:lnTo>
                    <a:pt x="495" y="3083"/>
                  </a:lnTo>
                  <a:lnTo>
                    <a:pt x="495" y="3083"/>
                  </a:lnTo>
                  <a:lnTo>
                    <a:pt x="495" y="3083"/>
                  </a:lnTo>
                  <a:lnTo>
                    <a:pt x="495" y="3080"/>
                  </a:lnTo>
                  <a:lnTo>
                    <a:pt x="498" y="3083"/>
                  </a:lnTo>
                  <a:lnTo>
                    <a:pt x="498" y="3080"/>
                  </a:lnTo>
                  <a:lnTo>
                    <a:pt x="498" y="3080"/>
                  </a:lnTo>
                  <a:lnTo>
                    <a:pt x="498" y="3080"/>
                  </a:lnTo>
                  <a:lnTo>
                    <a:pt x="498" y="3080"/>
                  </a:lnTo>
                  <a:lnTo>
                    <a:pt x="498" y="3083"/>
                  </a:lnTo>
                  <a:lnTo>
                    <a:pt x="498" y="3080"/>
                  </a:lnTo>
                  <a:lnTo>
                    <a:pt x="498" y="3083"/>
                  </a:lnTo>
                  <a:lnTo>
                    <a:pt x="498" y="3083"/>
                  </a:lnTo>
                  <a:lnTo>
                    <a:pt x="498" y="3080"/>
                  </a:lnTo>
                  <a:lnTo>
                    <a:pt x="498" y="3080"/>
                  </a:lnTo>
                  <a:lnTo>
                    <a:pt x="498" y="3083"/>
                  </a:lnTo>
                  <a:lnTo>
                    <a:pt x="498" y="3080"/>
                  </a:lnTo>
                  <a:lnTo>
                    <a:pt x="498" y="3083"/>
                  </a:lnTo>
                  <a:lnTo>
                    <a:pt x="502" y="3083"/>
                  </a:lnTo>
                  <a:lnTo>
                    <a:pt x="502" y="3080"/>
                  </a:lnTo>
                  <a:lnTo>
                    <a:pt x="502" y="3076"/>
                  </a:lnTo>
                  <a:lnTo>
                    <a:pt x="502" y="3080"/>
                  </a:lnTo>
                  <a:lnTo>
                    <a:pt x="502" y="3083"/>
                  </a:lnTo>
                  <a:lnTo>
                    <a:pt x="502" y="3080"/>
                  </a:lnTo>
                  <a:lnTo>
                    <a:pt x="502" y="3083"/>
                  </a:lnTo>
                  <a:lnTo>
                    <a:pt x="502" y="3080"/>
                  </a:lnTo>
                  <a:lnTo>
                    <a:pt x="502" y="3080"/>
                  </a:lnTo>
                  <a:lnTo>
                    <a:pt x="502" y="3080"/>
                  </a:lnTo>
                  <a:lnTo>
                    <a:pt x="502" y="3073"/>
                  </a:lnTo>
                  <a:lnTo>
                    <a:pt x="502" y="3080"/>
                  </a:lnTo>
                  <a:lnTo>
                    <a:pt x="505" y="3080"/>
                  </a:lnTo>
                  <a:lnTo>
                    <a:pt x="505" y="3083"/>
                  </a:lnTo>
                  <a:lnTo>
                    <a:pt x="505" y="3080"/>
                  </a:lnTo>
                  <a:lnTo>
                    <a:pt x="505" y="3080"/>
                  </a:lnTo>
                  <a:lnTo>
                    <a:pt x="505" y="3180"/>
                  </a:lnTo>
                  <a:lnTo>
                    <a:pt x="505" y="2937"/>
                  </a:lnTo>
                  <a:lnTo>
                    <a:pt x="505" y="2937"/>
                  </a:lnTo>
                  <a:lnTo>
                    <a:pt x="505" y="60"/>
                  </a:lnTo>
                  <a:lnTo>
                    <a:pt x="505" y="2854"/>
                  </a:lnTo>
                  <a:lnTo>
                    <a:pt x="505" y="3076"/>
                  </a:lnTo>
                  <a:lnTo>
                    <a:pt x="505" y="3073"/>
                  </a:lnTo>
                  <a:lnTo>
                    <a:pt x="505" y="3076"/>
                  </a:lnTo>
                  <a:lnTo>
                    <a:pt x="505" y="3091"/>
                  </a:lnTo>
                  <a:lnTo>
                    <a:pt x="505" y="3066"/>
                  </a:lnTo>
                  <a:lnTo>
                    <a:pt x="509" y="3066"/>
                  </a:lnTo>
                  <a:lnTo>
                    <a:pt x="509" y="2654"/>
                  </a:lnTo>
                  <a:lnTo>
                    <a:pt x="509" y="3048"/>
                  </a:lnTo>
                  <a:lnTo>
                    <a:pt x="509" y="3083"/>
                  </a:lnTo>
                  <a:lnTo>
                    <a:pt x="509" y="3080"/>
                  </a:lnTo>
                  <a:lnTo>
                    <a:pt x="509" y="3076"/>
                  </a:lnTo>
                  <a:lnTo>
                    <a:pt x="509" y="3173"/>
                  </a:lnTo>
                  <a:lnTo>
                    <a:pt x="509" y="3030"/>
                  </a:lnTo>
                  <a:lnTo>
                    <a:pt x="509" y="3030"/>
                  </a:lnTo>
                  <a:lnTo>
                    <a:pt x="509" y="0"/>
                  </a:lnTo>
                  <a:lnTo>
                    <a:pt x="509" y="2758"/>
                  </a:lnTo>
                  <a:lnTo>
                    <a:pt x="509" y="3076"/>
                  </a:lnTo>
                  <a:lnTo>
                    <a:pt x="509" y="3066"/>
                  </a:lnTo>
                  <a:lnTo>
                    <a:pt x="509" y="3073"/>
                  </a:lnTo>
                  <a:lnTo>
                    <a:pt x="513" y="3073"/>
                  </a:lnTo>
                  <a:lnTo>
                    <a:pt x="513" y="3087"/>
                  </a:lnTo>
                  <a:lnTo>
                    <a:pt x="513" y="3076"/>
                  </a:lnTo>
                  <a:lnTo>
                    <a:pt x="513" y="2664"/>
                  </a:lnTo>
                  <a:lnTo>
                    <a:pt x="513" y="3030"/>
                  </a:lnTo>
                  <a:lnTo>
                    <a:pt x="513" y="3080"/>
                  </a:lnTo>
                  <a:lnTo>
                    <a:pt x="513" y="3076"/>
                  </a:lnTo>
                  <a:lnTo>
                    <a:pt x="513" y="3073"/>
                  </a:lnTo>
                  <a:lnTo>
                    <a:pt x="513" y="3076"/>
                  </a:lnTo>
                  <a:lnTo>
                    <a:pt x="513" y="3073"/>
                  </a:lnTo>
                  <a:lnTo>
                    <a:pt x="513" y="3073"/>
                  </a:lnTo>
                  <a:lnTo>
                    <a:pt x="513" y="3019"/>
                  </a:lnTo>
                  <a:lnTo>
                    <a:pt x="513" y="3069"/>
                  </a:lnTo>
                  <a:lnTo>
                    <a:pt x="513" y="3080"/>
                  </a:lnTo>
                  <a:lnTo>
                    <a:pt x="516" y="3076"/>
                  </a:lnTo>
                  <a:lnTo>
                    <a:pt x="516" y="3080"/>
                  </a:lnTo>
                  <a:lnTo>
                    <a:pt x="516" y="3080"/>
                  </a:lnTo>
                  <a:lnTo>
                    <a:pt x="516" y="3076"/>
                  </a:lnTo>
                  <a:lnTo>
                    <a:pt x="516" y="3076"/>
                  </a:lnTo>
                  <a:lnTo>
                    <a:pt x="516" y="3073"/>
                  </a:lnTo>
                  <a:lnTo>
                    <a:pt x="516" y="3073"/>
                  </a:lnTo>
                  <a:lnTo>
                    <a:pt x="516" y="3080"/>
                  </a:lnTo>
                  <a:lnTo>
                    <a:pt x="516" y="3076"/>
                  </a:lnTo>
                  <a:lnTo>
                    <a:pt x="516" y="3080"/>
                  </a:lnTo>
                  <a:lnTo>
                    <a:pt x="516" y="3080"/>
                  </a:lnTo>
                  <a:lnTo>
                    <a:pt x="516" y="3076"/>
                  </a:lnTo>
                  <a:lnTo>
                    <a:pt x="516" y="3076"/>
                  </a:lnTo>
                  <a:lnTo>
                    <a:pt x="516" y="3040"/>
                  </a:lnTo>
                  <a:lnTo>
                    <a:pt x="520" y="3073"/>
                  </a:lnTo>
                  <a:lnTo>
                    <a:pt x="520" y="3080"/>
                  </a:lnTo>
                  <a:lnTo>
                    <a:pt x="520" y="3080"/>
                  </a:lnTo>
                  <a:lnTo>
                    <a:pt x="520" y="3080"/>
                  </a:lnTo>
                  <a:lnTo>
                    <a:pt x="520" y="3080"/>
                  </a:lnTo>
                  <a:lnTo>
                    <a:pt x="520" y="3076"/>
                  </a:lnTo>
                  <a:lnTo>
                    <a:pt x="520" y="3076"/>
                  </a:lnTo>
                  <a:lnTo>
                    <a:pt x="520" y="3073"/>
                  </a:lnTo>
                  <a:lnTo>
                    <a:pt x="520" y="3076"/>
                  </a:lnTo>
                  <a:lnTo>
                    <a:pt x="520" y="3080"/>
                  </a:lnTo>
                  <a:lnTo>
                    <a:pt x="520" y="3080"/>
                  </a:lnTo>
                  <a:lnTo>
                    <a:pt x="520" y="3076"/>
                  </a:lnTo>
                  <a:lnTo>
                    <a:pt x="520" y="3076"/>
                  </a:lnTo>
                  <a:lnTo>
                    <a:pt x="520" y="3076"/>
                  </a:lnTo>
                  <a:lnTo>
                    <a:pt x="523" y="3073"/>
                  </a:lnTo>
                  <a:lnTo>
                    <a:pt x="523" y="3076"/>
                  </a:lnTo>
                  <a:lnTo>
                    <a:pt x="523" y="3076"/>
                  </a:lnTo>
                  <a:lnTo>
                    <a:pt x="523" y="3080"/>
                  </a:lnTo>
                  <a:lnTo>
                    <a:pt x="523" y="3080"/>
                  </a:lnTo>
                  <a:lnTo>
                    <a:pt x="523" y="3076"/>
                  </a:lnTo>
                  <a:lnTo>
                    <a:pt x="523" y="3076"/>
                  </a:lnTo>
                  <a:lnTo>
                    <a:pt x="523" y="3080"/>
                  </a:lnTo>
                  <a:lnTo>
                    <a:pt x="523" y="3076"/>
                  </a:lnTo>
                  <a:lnTo>
                    <a:pt x="523" y="3080"/>
                  </a:lnTo>
                  <a:lnTo>
                    <a:pt x="523" y="3080"/>
                  </a:lnTo>
                  <a:lnTo>
                    <a:pt x="523" y="3080"/>
                  </a:lnTo>
                  <a:lnTo>
                    <a:pt x="527" y="3080"/>
                  </a:lnTo>
                  <a:lnTo>
                    <a:pt x="527" y="3076"/>
                  </a:lnTo>
                  <a:lnTo>
                    <a:pt x="527" y="3080"/>
                  </a:lnTo>
                  <a:lnTo>
                    <a:pt x="527" y="3076"/>
                  </a:lnTo>
                  <a:lnTo>
                    <a:pt x="527" y="3073"/>
                  </a:lnTo>
                  <a:lnTo>
                    <a:pt x="527" y="3080"/>
                  </a:lnTo>
                  <a:lnTo>
                    <a:pt x="527" y="3076"/>
                  </a:lnTo>
                  <a:lnTo>
                    <a:pt x="527" y="3080"/>
                  </a:lnTo>
                  <a:lnTo>
                    <a:pt x="527" y="3080"/>
                  </a:lnTo>
                  <a:lnTo>
                    <a:pt x="527" y="3080"/>
                  </a:lnTo>
                  <a:lnTo>
                    <a:pt x="527" y="3080"/>
                  </a:lnTo>
                  <a:lnTo>
                    <a:pt x="527" y="3080"/>
                  </a:lnTo>
                  <a:lnTo>
                    <a:pt x="527" y="3080"/>
                  </a:lnTo>
                  <a:lnTo>
                    <a:pt x="527" y="3076"/>
                  </a:lnTo>
                  <a:lnTo>
                    <a:pt x="530" y="3076"/>
                  </a:lnTo>
                  <a:lnTo>
                    <a:pt x="530" y="3080"/>
                  </a:lnTo>
                  <a:lnTo>
                    <a:pt x="530" y="3080"/>
                  </a:lnTo>
                  <a:lnTo>
                    <a:pt x="530" y="3083"/>
                  </a:lnTo>
                  <a:lnTo>
                    <a:pt x="530" y="3083"/>
                  </a:lnTo>
                  <a:lnTo>
                    <a:pt x="530" y="3080"/>
                  </a:lnTo>
                  <a:lnTo>
                    <a:pt x="530" y="3080"/>
                  </a:lnTo>
                  <a:lnTo>
                    <a:pt x="530" y="3080"/>
                  </a:lnTo>
                  <a:lnTo>
                    <a:pt x="530" y="3080"/>
                  </a:lnTo>
                  <a:lnTo>
                    <a:pt x="530" y="3083"/>
                  </a:lnTo>
                  <a:lnTo>
                    <a:pt x="530" y="3080"/>
                  </a:lnTo>
                  <a:lnTo>
                    <a:pt x="530" y="3080"/>
                  </a:lnTo>
                  <a:lnTo>
                    <a:pt x="530" y="3087"/>
                  </a:lnTo>
                  <a:lnTo>
                    <a:pt x="530" y="3023"/>
                  </a:lnTo>
                  <a:lnTo>
                    <a:pt x="534" y="2904"/>
                  </a:lnTo>
                  <a:lnTo>
                    <a:pt x="534" y="3080"/>
                  </a:lnTo>
                  <a:lnTo>
                    <a:pt x="534" y="3080"/>
                  </a:lnTo>
                  <a:lnTo>
                    <a:pt x="534" y="3080"/>
                  </a:lnTo>
                  <a:lnTo>
                    <a:pt x="534" y="3080"/>
                  </a:lnTo>
                  <a:lnTo>
                    <a:pt x="534" y="3080"/>
                  </a:lnTo>
                  <a:lnTo>
                    <a:pt x="534" y="3080"/>
                  </a:lnTo>
                  <a:lnTo>
                    <a:pt x="534" y="3066"/>
                  </a:lnTo>
                  <a:lnTo>
                    <a:pt x="534" y="3051"/>
                  </a:lnTo>
                  <a:lnTo>
                    <a:pt x="534" y="3080"/>
                  </a:lnTo>
                  <a:lnTo>
                    <a:pt x="534" y="3083"/>
                  </a:lnTo>
                  <a:lnTo>
                    <a:pt x="534" y="3080"/>
                  </a:lnTo>
                  <a:lnTo>
                    <a:pt x="534" y="3080"/>
                  </a:lnTo>
                  <a:lnTo>
                    <a:pt x="534" y="3080"/>
                  </a:lnTo>
                  <a:lnTo>
                    <a:pt x="538" y="3087"/>
                  </a:lnTo>
                  <a:lnTo>
                    <a:pt x="538" y="2958"/>
                  </a:lnTo>
                  <a:lnTo>
                    <a:pt x="538" y="2908"/>
                  </a:lnTo>
                  <a:lnTo>
                    <a:pt x="538" y="3080"/>
                  </a:lnTo>
                  <a:lnTo>
                    <a:pt x="538" y="3080"/>
                  </a:lnTo>
                  <a:lnTo>
                    <a:pt x="538" y="3080"/>
                  </a:lnTo>
                  <a:lnTo>
                    <a:pt x="538" y="3080"/>
                  </a:lnTo>
                  <a:lnTo>
                    <a:pt x="538" y="3083"/>
                  </a:lnTo>
                  <a:lnTo>
                    <a:pt x="538" y="3083"/>
                  </a:lnTo>
                  <a:lnTo>
                    <a:pt x="538" y="3055"/>
                  </a:lnTo>
                  <a:lnTo>
                    <a:pt x="538" y="3051"/>
                  </a:lnTo>
                  <a:lnTo>
                    <a:pt x="538" y="3080"/>
                  </a:lnTo>
                  <a:lnTo>
                    <a:pt x="541" y="3080"/>
                  </a:lnTo>
                  <a:lnTo>
                    <a:pt x="541" y="3080"/>
                  </a:lnTo>
                  <a:lnTo>
                    <a:pt x="541" y="3080"/>
                  </a:lnTo>
                  <a:lnTo>
                    <a:pt x="541" y="3083"/>
                  </a:lnTo>
                  <a:lnTo>
                    <a:pt x="541" y="3080"/>
                  </a:lnTo>
                  <a:lnTo>
                    <a:pt x="541" y="3076"/>
                  </a:lnTo>
                  <a:lnTo>
                    <a:pt x="541" y="3076"/>
                  </a:lnTo>
                  <a:lnTo>
                    <a:pt x="541" y="3080"/>
                  </a:lnTo>
                  <a:lnTo>
                    <a:pt x="541" y="3080"/>
                  </a:lnTo>
                  <a:lnTo>
                    <a:pt x="541" y="3083"/>
                  </a:lnTo>
                  <a:lnTo>
                    <a:pt x="541" y="3083"/>
                  </a:lnTo>
                  <a:lnTo>
                    <a:pt x="541" y="3080"/>
                  </a:lnTo>
                  <a:lnTo>
                    <a:pt x="541" y="3080"/>
                  </a:lnTo>
                  <a:lnTo>
                    <a:pt x="541" y="3083"/>
                  </a:lnTo>
                  <a:lnTo>
                    <a:pt x="545" y="3080"/>
                  </a:lnTo>
                  <a:lnTo>
                    <a:pt x="545" y="3083"/>
                  </a:lnTo>
                  <a:lnTo>
                    <a:pt x="545" y="3083"/>
                  </a:lnTo>
                  <a:lnTo>
                    <a:pt x="545" y="3080"/>
                  </a:lnTo>
                  <a:lnTo>
                    <a:pt x="545" y="3080"/>
                  </a:lnTo>
                  <a:lnTo>
                    <a:pt x="545" y="3080"/>
                  </a:lnTo>
                  <a:lnTo>
                    <a:pt x="545" y="3080"/>
                  </a:lnTo>
                  <a:lnTo>
                    <a:pt x="545" y="3080"/>
                  </a:lnTo>
                  <a:lnTo>
                    <a:pt x="545" y="3080"/>
                  </a:lnTo>
                  <a:lnTo>
                    <a:pt x="545" y="3083"/>
                  </a:lnTo>
                  <a:lnTo>
                    <a:pt x="545" y="3080"/>
                  </a:lnTo>
                  <a:lnTo>
                    <a:pt x="545" y="3083"/>
                  </a:lnTo>
                  <a:lnTo>
                    <a:pt x="545" y="3083"/>
                  </a:lnTo>
                  <a:lnTo>
                    <a:pt x="545" y="3080"/>
                  </a:lnTo>
                  <a:lnTo>
                    <a:pt x="548" y="3080"/>
                  </a:lnTo>
                  <a:lnTo>
                    <a:pt x="548" y="3044"/>
                  </a:lnTo>
                  <a:lnTo>
                    <a:pt x="548" y="3073"/>
                  </a:lnTo>
                  <a:lnTo>
                    <a:pt x="548" y="3080"/>
                  </a:lnTo>
                  <a:lnTo>
                    <a:pt x="548" y="3080"/>
                  </a:lnTo>
                  <a:lnTo>
                    <a:pt x="548" y="3080"/>
                  </a:lnTo>
                  <a:lnTo>
                    <a:pt x="548" y="3083"/>
                  </a:lnTo>
                  <a:lnTo>
                    <a:pt x="548" y="3080"/>
                  </a:lnTo>
                  <a:lnTo>
                    <a:pt x="548" y="3073"/>
                  </a:lnTo>
                  <a:lnTo>
                    <a:pt x="548" y="3083"/>
                  </a:lnTo>
                  <a:lnTo>
                    <a:pt x="548" y="3083"/>
                  </a:lnTo>
                  <a:lnTo>
                    <a:pt x="548" y="3083"/>
                  </a:lnTo>
                  <a:lnTo>
                    <a:pt x="552" y="3080"/>
                  </a:lnTo>
                  <a:lnTo>
                    <a:pt x="552" y="3083"/>
                  </a:lnTo>
                  <a:lnTo>
                    <a:pt x="552" y="3109"/>
                  </a:lnTo>
                  <a:lnTo>
                    <a:pt x="552" y="2922"/>
                  </a:lnTo>
                  <a:lnTo>
                    <a:pt x="552" y="1862"/>
                  </a:lnTo>
                  <a:lnTo>
                    <a:pt x="552" y="3026"/>
                  </a:lnTo>
                  <a:lnTo>
                    <a:pt x="552" y="3026"/>
                  </a:lnTo>
                  <a:lnTo>
                    <a:pt x="552" y="3076"/>
                  </a:lnTo>
                  <a:lnTo>
                    <a:pt x="552" y="3076"/>
                  </a:lnTo>
                  <a:lnTo>
                    <a:pt x="552" y="3080"/>
                  </a:lnTo>
                  <a:lnTo>
                    <a:pt x="552" y="3087"/>
                  </a:lnTo>
                  <a:lnTo>
                    <a:pt x="552" y="2990"/>
                  </a:lnTo>
                  <a:lnTo>
                    <a:pt x="552" y="2861"/>
                  </a:lnTo>
                  <a:lnTo>
                    <a:pt x="552" y="3080"/>
                  </a:lnTo>
                  <a:lnTo>
                    <a:pt x="556" y="3076"/>
                  </a:lnTo>
                  <a:lnTo>
                    <a:pt x="556" y="3083"/>
                  </a:lnTo>
                  <a:lnTo>
                    <a:pt x="556" y="3080"/>
                  </a:lnTo>
                  <a:lnTo>
                    <a:pt x="556" y="3080"/>
                  </a:lnTo>
                  <a:lnTo>
                    <a:pt x="556" y="3116"/>
                  </a:lnTo>
                  <a:lnTo>
                    <a:pt x="556" y="2124"/>
                  </a:lnTo>
                  <a:lnTo>
                    <a:pt x="556" y="1848"/>
                  </a:lnTo>
                  <a:lnTo>
                    <a:pt x="556" y="3073"/>
                  </a:lnTo>
                  <a:lnTo>
                    <a:pt x="556" y="3066"/>
                  </a:lnTo>
                  <a:lnTo>
                    <a:pt x="556" y="3076"/>
                  </a:lnTo>
                  <a:lnTo>
                    <a:pt x="556" y="3076"/>
                  </a:lnTo>
                  <a:lnTo>
                    <a:pt x="556" y="3080"/>
                  </a:lnTo>
                  <a:lnTo>
                    <a:pt x="559" y="3087"/>
                  </a:lnTo>
                  <a:lnTo>
                    <a:pt x="559" y="2894"/>
                  </a:lnTo>
                  <a:lnTo>
                    <a:pt x="559" y="2894"/>
                  </a:lnTo>
                  <a:lnTo>
                    <a:pt x="559" y="3080"/>
                  </a:lnTo>
                  <a:lnTo>
                    <a:pt x="559" y="3076"/>
                  </a:lnTo>
                  <a:lnTo>
                    <a:pt x="559" y="3080"/>
                  </a:lnTo>
                  <a:lnTo>
                    <a:pt x="559" y="3080"/>
                  </a:lnTo>
                  <a:lnTo>
                    <a:pt x="559" y="3076"/>
                  </a:lnTo>
                  <a:lnTo>
                    <a:pt x="559" y="3080"/>
                  </a:lnTo>
                  <a:lnTo>
                    <a:pt x="559" y="3062"/>
                  </a:lnTo>
                  <a:lnTo>
                    <a:pt x="559" y="3062"/>
                  </a:lnTo>
                  <a:lnTo>
                    <a:pt x="559" y="3080"/>
                  </a:lnTo>
                  <a:lnTo>
                    <a:pt x="559" y="3083"/>
                  </a:lnTo>
                  <a:lnTo>
                    <a:pt x="559" y="3080"/>
                  </a:lnTo>
                  <a:lnTo>
                    <a:pt x="563" y="3080"/>
                  </a:lnTo>
                  <a:lnTo>
                    <a:pt x="563" y="3083"/>
                  </a:lnTo>
                  <a:lnTo>
                    <a:pt x="563" y="3083"/>
                  </a:lnTo>
                  <a:lnTo>
                    <a:pt x="563" y="3080"/>
                  </a:lnTo>
                  <a:lnTo>
                    <a:pt x="563" y="3080"/>
                  </a:lnTo>
                  <a:lnTo>
                    <a:pt x="563" y="3083"/>
                  </a:lnTo>
                  <a:lnTo>
                    <a:pt x="563" y="3083"/>
                  </a:lnTo>
                  <a:lnTo>
                    <a:pt x="563" y="3080"/>
                  </a:lnTo>
                  <a:lnTo>
                    <a:pt x="563" y="3080"/>
                  </a:lnTo>
                  <a:lnTo>
                    <a:pt x="563" y="3083"/>
                  </a:lnTo>
                  <a:lnTo>
                    <a:pt x="563" y="3080"/>
                  </a:lnTo>
                  <a:lnTo>
                    <a:pt x="563" y="3076"/>
                  </a:lnTo>
                  <a:lnTo>
                    <a:pt x="566" y="3080"/>
                  </a:lnTo>
                  <a:lnTo>
                    <a:pt x="566" y="3080"/>
                  </a:lnTo>
                  <a:lnTo>
                    <a:pt x="566" y="3080"/>
                  </a:lnTo>
                  <a:lnTo>
                    <a:pt x="566" y="3083"/>
                  </a:lnTo>
                  <a:lnTo>
                    <a:pt x="566" y="3080"/>
                  </a:lnTo>
                  <a:lnTo>
                    <a:pt x="566" y="3083"/>
                  </a:lnTo>
                  <a:lnTo>
                    <a:pt x="566" y="3083"/>
                  </a:lnTo>
                  <a:lnTo>
                    <a:pt x="566" y="3076"/>
                  </a:lnTo>
                  <a:lnTo>
                    <a:pt x="566" y="3076"/>
                  </a:lnTo>
                  <a:lnTo>
                    <a:pt x="566" y="3080"/>
                  </a:lnTo>
                  <a:lnTo>
                    <a:pt x="566" y="3080"/>
                  </a:lnTo>
                  <a:lnTo>
                    <a:pt x="566" y="3083"/>
                  </a:lnTo>
                  <a:lnTo>
                    <a:pt x="566" y="3083"/>
                  </a:lnTo>
                  <a:lnTo>
                    <a:pt x="566" y="3080"/>
                  </a:lnTo>
                  <a:lnTo>
                    <a:pt x="570" y="3080"/>
                  </a:lnTo>
                  <a:lnTo>
                    <a:pt x="570" y="3080"/>
                  </a:lnTo>
                  <a:lnTo>
                    <a:pt x="570" y="3080"/>
                  </a:lnTo>
                  <a:lnTo>
                    <a:pt x="570" y="3083"/>
                  </a:lnTo>
                  <a:lnTo>
                    <a:pt x="570" y="3080"/>
                  </a:lnTo>
                  <a:lnTo>
                    <a:pt x="570" y="3083"/>
                  </a:lnTo>
                  <a:lnTo>
                    <a:pt x="570" y="3083"/>
                  </a:lnTo>
                  <a:lnTo>
                    <a:pt x="570" y="3080"/>
                  </a:lnTo>
                  <a:lnTo>
                    <a:pt x="570" y="3080"/>
                  </a:lnTo>
                  <a:lnTo>
                    <a:pt x="570" y="3076"/>
                  </a:lnTo>
                  <a:lnTo>
                    <a:pt x="570" y="3076"/>
                  </a:lnTo>
                  <a:lnTo>
                    <a:pt x="570" y="3080"/>
                  </a:lnTo>
                  <a:lnTo>
                    <a:pt x="570" y="3080"/>
                  </a:lnTo>
                  <a:lnTo>
                    <a:pt x="570" y="3083"/>
                  </a:lnTo>
                  <a:lnTo>
                    <a:pt x="573" y="3080"/>
                  </a:lnTo>
                  <a:lnTo>
                    <a:pt x="573" y="3080"/>
                  </a:lnTo>
                  <a:lnTo>
                    <a:pt x="573" y="3080"/>
                  </a:lnTo>
                  <a:lnTo>
                    <a:pt x="573" y="3083"/>
                  </a:lnTo>
                  <a:lnTo>
                    <a:pt x="573" y="3083"/>
                  </a:lnTo>
                  <a:lnTo>
                    <a:pt x="573" y="3080"/>
                  </a:lnTo>
                  <a:lnTo>
                    <a:pt x="573" y="3080"/>
                  </a:lnTo>
                  <a:lnTo>
                    <a:pt x="573" y="3083"/>
                  </a:lnTo>
                  <a:lnTo>
                    <a:pt x="573" y="3083"/>
                  </a:lnTo>
                  <a:lnTo>
                    <a:pt x="573" y="3073"/>
                  </a:lnTo>
                  <a:lnTo>
                    <a:pt x="573" y="3069"/>
                  </a:lnTo>
                  <a:lnTo>
                    <a:pt x="573" y="3080"/>
                  </a:lnTo>
                  <a:lnTo>
                    <a:pt x="573" y="3080"/>
                  </a:lnTo>
                  <a:lnTo>
                    <a:pt x="573" y="3080"/>
                  </a:lnTo>
                  <a:lnTo>
                    <a:pt x="577" y="3083"/>
                  </a:lnTo>
                  <a:lnTo>
                    <a:pt x="577" y="3076"/>
                  </a:lnTo>
                  <a:lnTo>
                    <a:pt x="577" y="3134"/>
                  </a:lnTo>
                  <a:lnTo>
                    <a:pt x="577" y="2149"/>
                  </a:lnTo>
                  <a:lnTo>
                    <a:pt x="577" y="1013"/>
                  </a:lnTo>
                  <a:lnTo>
                    <a:pt x="577" y="3062"/>
                  </a:lnTo>
                  <a:lnTo>
                    <a:pt x="577" y="3062"/>
                  </a:lnTo>
                  <a:lnTo>
                    <a:pt x="577" y="3083"/>
                  </a:lnTo>
                  <a:lnTo>
                    <a:pt x="577" y="3073"/>
                  </a:lnTo>
                  <a:lnTo>
                    <a:pt x="577" y="3076"/>
                  </a:lnTo>
                  <a:lnTo>
                    <a:pt x="577" y="3087"/>
                  </a:lnTo>
                  <a:lnTo>
                    <a:pt x="577" y="2904"/>
                  </a:lnTo>
                  <a:lnTo>
                    <a:pt x="581" y="2682"/>
                  </a:lnTo>
                  <a:lnTo>
                    <a:pt x="581" y="3073"/>
                  </a:lnTo>
                  <a:lnTo>
                    <a:pt x="581" y="3073"/>
                  </a:lnTo>
                  <a:lnTo>
                    <a:pt x="581" y="3080"/>
                  </a:lnTo>
                  <a:lnTo>
                    <a:pt x="581" y="3080"/>
                  </a:lnTo>
                  <a:lnTo>
                    <a:pt x="581" y="3076"/>
                  </a:lnTo>
                  <a:lnTo>
                    <a:pt x="581" y="3134"/>
                  </a:lnTo>
                  <a:lnTo>
                    <a:pt x="581" y="2163"/>
                  </a:lnTo>
                  <a:lnTo>
                    <a:pt x="581" y="917"/>
                  </a:lnTo>
                  <a:lnTo>
                    <a:pt x="581" y="3066"/>
                  </a:lnTo>
                  <a:lnTo>
                    <a:pt x="581" y="3083"/>
                  </a:lnTo>
                  <a:lnTo>
                    <a:pt x="581" y="3058"/>
                  </a:lnTo>
                  <a:lnTo>
                    <a:pt x="581" y="3069"/>
                  </a:lnTo>
                  <a:lnTo>
                    <a:pt x="581" y="3073"/>
                  </a:lnTo>
                  <a:lnTo>
                    <a:pt x="584" y="3080"/>
                  </a:lnTo>
                  <a:lnTo>
                    <a:pt x="584" y="2915"/>
                  </a:lnTo>
                  <a:lnTo>
                    <a:pt x="584" y="2700"/>
                  </a:lnTo>
                  <a:lnTo>
                    <a:pt x="584" y="3076"/>
                  </a:lnTo>
                  <a:lnTo>
                    <a:pt x="584" y="3080"/>
                  </a:lnTo>
                  <a:lnTo>
                    <a:pt x="584" y="3073"/>
                  </a:lnTo>
                  <a:lnTo>
                    <a:pt x="584" y="3076"/>
                  </a:lnTo>
                  <a:lnTo>
                    <a:pt x="584" y="3076"/>
                  </a:lnTo>
                  <a:lnTo>
                    <a:pt x="584" y="3076"/>
                  </a:lnTo>
                  <a:lnTo>
                    <a:pt x="584" y="3048"/>
                  </a:lnTo>
                  <a:lnTo>
                    <a:pt x="584" y="3012"/>
                  </a:lnTo>
                  <a:lnTo>
                    <a:pt x="584" y="3076"/>
                  </a:lnTo>
                  <a:lnTo>
                    <a:pt x="584" y="3076"/>
                  </a:lnTo>
                  <a:lnTo>
                    <a:pt x="584" y="3076"/>
                  </a:lnTo>
                  <a:lnTo>
                    <a:pt x="588" y="3076"/>
                  </a:lnTo>
                  <a:lnTo>
                    <a:pt x="588" y="3080"/>
                  </a:lnTo>
                  <a:lnTo>
                    <a:pt x="588" y="3080"/>
                  </a:lnTo>
                  <a:lnTo>
                    <a:pt x="588" y="3066"/>
                  </a:lnTo>
                  <a:lnTo>
                    <a:pt x="588" y="3066"/>
                  </a:lnTo>
                  <a:lnTo>
                    <a:pt x="588" y="3076"/>
                  </a:lnTo>
                  <a:lnTo>
                    <a:pt x="588" y="3080"/>
                  </a:lnTo>
                  <a:lnTo>
                    <a:pt x="588" y="3076"/>
                  </a:lnTo>
                  <a:lnTo>
                    <a:pt x="588" y="3076"/>
                  </a:lnTo>
                  <a:lnTo>
                    <a:pt x="588" y="3080"/>
                  </a:lnTo>
                  <a:lnTo>
                    <a:pt x="588" y="3076"/>
                  </a:lnTo>
                  <a:lnTo>
                    <a:pt x="588" y="3073"/>
                  </a:lnTo>
                  <a:lnTo>
                    <a:pt x="588" y="3076"/>
                  </a:lnTo>
                  <a:lnTo>
                    <a:pt x="588" y="3076"/>
                  </a:lnTo>
                  <a:lnTo>
                    <a:pt x="591" y="3076"/>
                  </a:lnTo>
                  <a:lnTo>
                    <a:pt x="591" y="3080"/>
                  </a:lnTo>
                  <a:lnTo>
                    <a:pt x="591" y="3080"/>
                  </a:lnTo>
                  <a:lnTo>
                    <a:pt x="591" y="3076"/>
                  </a:lnTo>
                  <a:lnTo>
                    <a:pt x="591" y="3076"/>
                  </a:lnTo>
                  <a:lnTo>
                    <a:pt x="591" y="3069"/>
                  </a:lnTo>
                  <a:lnTo>
                    <a:pt x="591" y="3076"/>
                  </a:lnTo>
                  <a:lnTo>
                    <a:pt x="591" y="3073"/>
                  </a:lnTo>
                  <a:lnTo>
                    <a:pt x="591" y="3076"/>
                  </a:lnTo>
                  <a:lnTo>
                    <a:pt x="591" y="3080"/>
                  </a:lnTo>
                  <a:lnTo>
                    <a:pt x="591" y="3080"/>
                  </a:lnTo>
                  <a:lnTo>
                    <a:pt x="591" y="3076"/>
                  </a:lnTo>
                  <a:lnTo>
                    <a:pt x="591" y="3076"/>
                  </a:lnTo>
                  <a:lnTo>
                    <a:pt x="591" y="3076"/>
                  </a:lnTo>
                  <a:lnTo>
                    <a:pt x="595" y="3076"/>
                  </a:lnTo>
                  <a:lnTo>
                    <a:pt x="595" y="3080"/>
                  </a:lnTo>
                  <a:lnTo>
                    <a:pt x="595" y="3080"/>
                  </a:lnTo>
                  <a:lnTo>
                    <a:pt x="595" y="3080"/>
                  </a:lnTo>
                  <a:lnTo>
                    <a:pt x="595" y="3080"/>
                  </a:lnTo>
                  <a:lnTo>
                    <a:pt x="595" y="3076"/>
                  </a:lnTo>
                  <a:lnTo>
                    <a:pt x="595" y="3080"/>
                  </a:lnTo>
                  <a:lnTo>
                    <a:pt x="595" y="3076"/>
                  </a:lnTo>
                  <a:lnTo>
                    <a:pt x="595" y="3076"/>
                  </a:lnTo>
                  <a:lnTo>
                    <a:pt x="595" y="3073"/>
                  </a:lnTo>
                  <a:lnTo>
                    <a:pt x="595" y="3076"/>
                  </a:lnTo>
                  <a:lnTo>
                    <a:pt x="595" y="3080"/>
                  </a:lnTo>
                  <a:lnTo>
                    <a:pt x="599" y="3083"/>
                  </a:lnTo>
                  <a:lnTo>
                    <a:pt x="599" y="3076"/>
                  </a:lnTo>
                  <a:lnTo>
                    <a:pt x="599" y="3080"/>
                  </a:lnTo>
                  <a:lnTo>
                    <a:pt x="599" y="3076"/>
                  </a:lnTo>
                  <a:lnTo>
                    <a:pt x="599" y="3076"/>
                  </a:lnTo>
                  <a:lnTo>
                    <a:pt x="599" y="3080"/>
                  </a:lnTo>
                  <a:lnTo>
                    <a:pt x="599" y="3080"/>
                  </a:lnTo>
                  <a:lnTo>
                    <a:pt x="599" y="3080"/>
                  </a:lnTo>
                  <a:lnTo>
                    <a:pt x="599" y="3080"/>
                  </a:lnTo>
                  <a:lnTo>
                    <a:pt x="599" y="3080"/>
                  </a:lnTo>
                  <a:lnTo>
                    <a:pt x="599" y="3080"/>
                  </a:lnTo>
                  <a:lnTo>
                    <a:pt x="599" y="3083"/>
                  </a:lnTo>
                  <a:lnTo>
                    <a:pt x="599" y="3076"/>
                  </a:lnTo>
                  <a:lnTo>
                    <a:pt x="599" y="3080"/>
                  </a:lnTo>
                  <a:lnTo>
                    <a:pt x="602" y="3080"/>
                  </a:lnTo>
                  <a:lnTo>
                    <a:pt x="602" y="3080"/>
                  </a:lnTo>
                  <a:lnTo>
                    <a:pt x="602" y="3080"/>
                  </a:lnTo>
                  <a:lnTo>
                    <a:pt x="602" y="3080"/>
                  </a:lnTo>
                  <a:lnTo>
                    <a:pt x="602" y="3080"/>
                  </a:lnTo>
                  <a:lnTo>
                    <a:pt x="602" y="3080"/>
                  </a:lnTo>
                  <a:lnTo>
                    <a:pt x="602" y="3080"/>
                  </a:lnTo>
                  <a:lnTo>
                    <a:pt x="602" y="3080"/>
                  </a:lnTo>
                  <a:lnTo>
                    <a:pt x="602" y="3080"/>
                  </a:lnTo>
                  <a:lnTo>
                    <a:pt x="602" y="3080"/>
                  </a:lnTo>
                  <a:lnTo>
                    <a:pt x="602" y="3080"/>
                  </a:lnTo>
                  <a:lnTo>
                    <a:pt x="602" y="3083"/>
                  </a:lnTo>
                  <a:lnTo>
                    <a:pt x="602" y="3083"/>
                  </a:lnTo>
                  <a:lnTo>
                    <a:pt x="602" y="3001"/>
                  </a:lnTo>
                  <a:lnTo>
                    <a:pt x="606" y="2998"/>
                  </a:lnTo>
                  <a:lnTo>
                    <a:pt x="606" y="3080"/>
                  </a:lnTo>
                  <a:lnTo>
                    <a:pt x="606" y="3080"/>
                  </a:lnTo>
                  <a:lnTo>
                    <a:pt x="606" y="3080"/>
                  </a:lnTo>
                  <a:lnTo>
                    <a:pt x="606" y="3080"/>
                  </a:lnTo>
                  <a:lnTo>
                    <a:pt x="606" y="3083"/>
                  </a:lnTo>
                  <a:lnTo>
                    <a:pt x="606" y="3080"/>
                  </a:lnTo>
                  <a:lnTo>
                    <a:pt x="606" y="3058"/>
                  </a:lnTo>
                  <a:lnTo>
                    <a:pt x="606" y="3058"/>
                  </a:lnTo>
                  <a:lnTo>
                    <a:pt x="606" y="3083"/>
                  </a:lnTo>
                  <a:lnTo>
                    <a:pt x="606" y="3080"/>
                  </a:lnTo>
                  <a:lnTo>
                    <a:pt x="606" y="3083"/>
                  </a:lnTo>
                  <a:lnTo>
                    <a:pt x="609" y="3080"/>
                  </a:lnTo>
                  <a:lnTo>
                    <a:pt x="609" y="3083"/>
                  </a:lnTo>
                  <a:lnTo>
                    <a:pt x="609" y="3083"/>
                  </a:lnTo>
                  <a:lnTo>
                    <a:pt x="609" y="2980"/>
                  </a:lnTo>
                  <a:lnTo>
                    <a:pt x="609" y="2980"/>
                  </a:lnTo>
                  <a:lnTo>
                    <a:pt x="609" y="3083"/>
                  </a:lnTo>
                  <a:lnTo>
                    <a:pt x="609" y="3080"/>
                  </a:lnTo>
                  <a:lnTo>
                    <a:pt x="609" y="3083"/>
                  </a:lnTo>
                  <a:lnTo>
                    <a:pt x="609" y="3083"/>
                  </a:lnTo>
                  <a:lnTo>
                    <a:pt x="609" y="3080"/>
                  </a:lnTo>
                  <a:lnTo>
                    <a:pt x="609" y="3083"/>
                  </a:lnTo>
                  <a:lnTo>
                    <a:pt x="609" y="3055"/>
                  </a:lnTo>
                  <a:lnTo>
                    <a:pt x="609" y="3058"/>
                  </a:lnTo>
                  <a:lnTo>
                    <a:pt x="609" y="3083"/>
                  </a:lnTo>
                  <a:lnTo>
                    <a:pt x="613" y="3083"/>
                  </a:lnTo>
                  <a:lnTo>
                    <a:pt x="613" y="3080"/>
                  </a:lnTo>
                  <a:lnTo>
                    <a:pt x="613" y="3080"/>
                  </a:lnTo>
                  <a:lnTo>
                    <a:pt x="613" y="3083"/>
                  </a:lnTo>
                  <a:lnTo>
                    <a:pt x="613" y="3080"/>
                  </a:lnTo>
                  <a:lnTo>
                    <a:pt x="613" y="3062"/>
                  </a:lnTo>
                  <a:lnTo>
                    <a:pt x="613" y="3066"/>
                  </a:lnTo>
                  <a:lnTo>
                    <a:pt x="613" y="3083"/>
                  </a:lnTo>
                  <a:lnTo>
                    <a:pt x="613" y="3080"/>
                  </a:lnTo>
                  <a:lnTo>
                    <a:pt x="613" y="3083"/>
                  </a:lnTo>
                  <a:lnTo>
                    <a:pt x="613" y="3083"/>
                  </a:lnTo>
                  <a:lnTo>
                    <a:pt x="613" y="3080"/>
                  </a:lnTo>
                  <a:lnTo>
                    <a:pt x="613" y="3080"/>
                  </a:lnTo>
                  <a:lnTo>
                    <a:pt x="613" y="3076"/>
                  </a:lnTo>
                  <a:lnTo>
                    <a:pt x="616" y="3080"/>
                  </a:lnTo>
                  <a:lnTo>
                    <a:pt x="616" y="3083"/>
                  </a:lnTo>
                  <a:lnTo>
                    <a:pt x="616" y="3083"/>
                  </a:lnTo>
                  <a:lnTo>
                    <a:pt x="616" y="3080"/>
                  </a:lnTo>
                  <a:lnTo>
                    <a:pt x="616" y="3080"/>
                  </a:lnTo>
                  <a:lnTo>
                    <a:pt x="616" y="3083"/>
                  </a:lnTo>
                  <a:lnTo>
                    <a:pt x="616" y="3080"/>
                  </a:lnTo>
                  <a:lnTo>
                    <a:pt x="616" y="3080"/>
                  </a:lnTo>
                  <a:lnTo>
                    <a:pt x="616" y="3080"/>
                  </a:lnTo>
                  <a:lnTo>
                    <a:pt x="616" y="3083"/>
                  </a:lnTo>
                  <a:lnTo>
                    <a:pt x="616" y="3083"/>
                  </a:lnTo>
                  <a:lnTo>
                    <a:pt x="616" y="3080"/>
                  </a:lnTo>
                  <a:lnTo>
                    <a:pt x="620" y="3083"/>
                  </a:lnTo>
                  <a:lnTo>
                    <a:pt x="620" y="3080"/>
                  </a:lnTo>
                  <a:lnTo>
                    <a:pt x="620" y="3080"/>
                  </a:lnTo>
                  <a:lnTo>
                    <a:pt x="620" y="3083"/>
                  </a:lnTo>
                  <a:lnTo>
                    <a:pt x="620" y="3083"/>
                  </a:lnTo>
                  <a:lnTo>
                    <a:pt x="620" y="3080"/>
                  </a:lnTo>
                  <a:lnTo>
                    <a:pt x="620" y="3080"/>
                  </a:lnTo>
                  <a:lnTo>
                    <a:pt x="620" y="3083"/>
                  </a:lnTo>
                  <a:lnTo>
                    <a:pt x="620" y="3080"/>
                  </a:lnTo>
                  <a:lnTo>
                    <a:pt x="620" y="3083"/>
                  </a:lnTo>
                  <a:lnTo>
                    <a:pt x="620" y="3080"/>
                  </a:lnTo>
                  <a:lnTo>
                    <a:pt x="620" y="3076"/>
                  </a:lnTo>
                  <a:lnTo>
                    <a:pt x="620" y="3080"/>
                  </a:lnTo>
                  <a:lnTo>
                    <a:pt x="620" y="3083"/>
                  </a:lnTo>
                  <a:lnTo>
                    <a:pt x="624" y="3083"/>
                  </a:lnTo>
                  <a:lnTo>
                    <a:pt x="624" y="3080"/>
                  </a:lnTo>
                  <a:lnTo>
                    <a:pt x="624" y="3080"/>
                  </a:lnTo>
                  <a:lnTo>
                    <a:pt x="624" y="3083"/>
                  </a:lnTo>
                  <a:lnTo>
                    <a:pt x="624" y="3083"/>
                  </a:lnTo>
                  <a:lnTo>
                    <a:pt x="624" y="3076"/>
                  </a:lnTo>
                  <a:lnTo>
                    <a:pt x="624" y="3083"/>
                  </a:lnTo>
                  <a:lnTo>
                    <a:pt x="624" y="3080"/>
                  </a:lnTo>
                  <a:lnTo>
                    <a:pt x="624" y="3083"/>
                  </a:lnTo>
                  <a:lnTo>
                    <a:pt x="624" y="3080"/>
                  </a:lnTo>
                  <a:lnTo>
                    <a:pt x="624" y="3080"/>
                  </a:lnTo>
                  <a:lnTo>
                    <a:pt x="624" y="3083"/>
                  </a:lnTo>
                  <a:lnTo>
                    <a:pt x="624" y="3076"/>
                  </a:lnTo>
                  <a:lnTo>
                    <a:pt x="624" y="3083"/>
                  </a:lnTo>
                  <a:lnTo>
                    <a:pt x="627" y="3083"/>
                  </a:lnTo>
                  <a:lnTo>
                    <a:pt x="627" y="3080"/>
                  </a:lnTo>
                  <a:lnTo>
                    <a:pt x="627" y="3080"/>
                  </a:lnTo>
                  <a:lnTo>
                    <a:pt x="627" y="3083"/>
                  </a:lnTo>
                  <a:lnTo>
                    <a:pt x="627" y="3083"/>
                  </a:lnTo>
                  <a:lnTo>
                    <a:pt x="627" y="3080"/>
                  </a:lnTo>
                  <a:lnTo>
                    <a:pt x="627" y="3080"/>
                  </a:lnTo>
                  <a:lnTo>
                    <a:pt x="627" y="3080"/>
                  </a:lnTo>
                  <a:lnTo>
                    <a:pt x="627" y="3080"/>
                  </a:lnTo>
                  <a:lnTo>
                    <a:pt x="627" y="3083"/>
                  </a:lnTo>
                  <a:lnTo>
                    <a:pt x="627" y="3080"/>
                  </a:lnTo>
                  <a:lnTo>
                    <a:pt x="627" y="3083"/>
                  </a:lnTo>
                  <a:lnTo>
                    <a:pt x="631" y="3083"/>
                  </a:lnTo>
                  <a:lnTo>
                    <a:pt x="631" y="3080"/>
                  </a:lnTo>
                  <a:lnTo>
                    <a:pt x="631" y="3080"/>
                  </a:lnTo>
                  <a:lnTo>
                    <a:pt x="631" y="3083"/>
                  </a:lnTo>
                  <a:lnTo>
                    <a:pt x="631" y="3080"/>
                  </a:lnTo>
                  <a:lnTo>
                    <a:pt x="631" y="3083"/>
                  </a:lnTo>
                  <a:lnTo>
                    <a:pt x="631" y="3083"/>
                  </a:lnTo>
                  <a:lnTo>
                    <a:pt x="631" y="3080"/>
                  </a:lnTo>
                  <a:lnTo>
                    <a:pt x="631" y="3080"/>
                  </a:lnTo>
                  <a:lnTo>
                    <a:pt x="631" y="3080"/>
                  </a:lnTo>
                  <a:lnTo>
                    <a:pt x="631" y="3080"/>
                  </a:lnTo>
                  <a:lnTo>
                    <a:pt x="631" y="3083"/>
                  </a:lnTo>
                  <a:lnTo>
                    <a:pt x="631" y="3083"/>
                  </a:lnTo>
                  <a:lnTo>
                    <a:pt x="631" y="3080"/>
                  </a:lnTo>
                  <a:lnTo>
                    <a:pt x="634" y="3080"/>
                  </a:lnTo>
                  <a:lnTo>
                    <a:pt x="634" y="3083"/>
                  </a:lnTo>
                  <a:lnTo>
                    <a:pt x="634" y="3083"/>
                  </a:lnTo>
                  <a:lnTo>
                    <a:pt x="634" y="3076"/>
                  </a:lnTo>
                  <a:lnTo>
                    <a:pt x="634" y="3080"/>
                  </a:lnTo>
                  <a:lnTo>
                    <a:pt x="634" y="3080"/>
                  </a:lnTo>
                  <a:lnTo>
                    <a:pt x="634" y="3080"/>
                  </a:lnTo>
                  <a:lnTo>
                    <a:pt x="634" y="3083"/>
                  </a:lnTo>
                  <a:lnTo>
                    <a:pt x="634" y="3083"/>
                  </a:lnTo>
                  <a:lnTo>
                    <a:pt x="634" y="3080"/>
                  </a:lnTo>
                  <a:lnTo>
                    <a:pt x="634" y="3080"/>
                  </a:lnTo>
                  <a:lnTo>
                    <a:pt x="634" y="3062"/>
                  </a:lnTo>
                  <a:lnTo>
                    <a:pt x="638" y="3076"/>
                  </a:lnTo>
                  <a:lnTo>
                    <a:pt x="638" y="3083"/>
                  </a:lnTo>
                  <a:lnTo>
                    <a:pt x="638" y="3083"/>
                  </a:lnTo>
                  <a:lnTo>
                    <a:pt x="638" y="3083"/>
                  </a:lnTo>
                  <a:lnTo>
                    <a:pt x="638" y="3083"/>
                  </a:lnTo>
                  <a:lnTo>
                    <a:pt x="638" y="3080"/>
                  </a:lnTo>
                  <a:lnTo>
                    <a:pt x="638" y="3073"/>
                  </a:lnTo>
                  <a:lnTo>
                    <a:pt x="638" y="3080"/>
                  </a:lnTo>
                  <a:lnTo>
                    <a:pt x="638" y="3083"/>
                  </a:lnTo>
                  <a:lnTo>
                    <a:pt x="638" y="3080"/>
                  </a:lnTo>
                  <a:lnTo>
                    <a:pt x="638" y="3080"/>
                  </a:lnTo>
                  <a:lnTo>
                    <a:pt x="638" y="3083"/>
                  </a:lnTo>
                  <a:lnTo>
                    <a:pt x="638" y="3083"/>
                  </a:lnTo>
                  <a:lnTo>
                    <a:pt x="638" y="3069"/>
                  </a:lnTo>
                  <a:lnTo>
                    <a:pt x="642" y="3062"/>
                  </a:lnTo>
                  <a:lnTo>
                    <a:pt x="642" y="3080"/>
                  </a:lnTo>
                  <a:lnTo>
                    <a:pt x="642" y="3083"/>
                  </a:lnTo>
                  <a:lnTo>
                    <a:pt x="642" y="3080"/>
                  </a:lnTo>
                  <a:lnTo>
                    <a:pt x="642" y="3080"/>
                  </a:lnTo>
                  <a:lnTo>
                    <a:pt x="642" y="3083"/>
                  </a:lnTo>
                  <a:lnTo>
                    <a:pt x="642" y="3083"/>
                  </a:lnTo>
                  <a:lnTo>
                    <a:pt x="642" y="3076"/>
                  </a:lnTo>
                  <a:lnTo>
                    <a:pt x="642" y="3073"/>
                  </a:lnTo>
                  <a:lnTo>
                    <a:pt x="642" y="3083"/>
                  </a:lnTo>
                  <a:lnTo>
                    <a:pt x="642" y="3083"/>
                  </a:lnTo>
                  <a:lnTo>
                    <a:pt x="642" y="3080"/>
                  </a:lnTo>
                  <a:lnTo>
                    <a:pt x="645" y="3080"/>
                  </a:lnTo>
                  <a:lnTo>
                    <a:pt x="645" y="3080"/>
                  </a:lnTo>
                  <a:lnTo>
                    <a:pt x="645" y="3080"/>
                  </a:lnTo>
                  <a:lnTo>
                    <a:pt x="645" y="3080"/>
                  </a:lnTo>
                  <a:lnTo>
                    <a:pt x="645" y="3080"/>
                  </a:lnTo>
                  <a:lnTo>
                    <a:pt x="645" y="3083"/>
                  </a:lnTo>
                  <a:lnTo>
                    <a:pt x="645" y="3083"/>
                  </a:lnTo>
                  <a:lnTo>
                    <a:pt x="645" y="3083"/>
                  </a:lnTo>
                  <a:lnTo>
                    <a:pt x="645" y="3083"/>
                  </a:lnTo>
                  <a:lnTo>
                    <a:pt x="645" y="3080"/>
                  </a:lnTo>
                  <a:lnTo>
                    <a:pt x="645" y="3080"/>
                  </a:lnTo>
                  <a:lnTo>
                    <a:pt x="645" y="3080"/>
                  </a:lnTo>
                  <a:lnTo>
                    <a:pt x="645" y="3080"/>
                  </a:lnTo>
                  <a:lnTo>
                    <a:pt x="645" y="3083"/>
                  </a:lnTo>
                  <a:lnTo>
                    <a:pt x="649" y="3083"/>
                  </a:lnTo>
                  <a:lnTo>
                    <a:pt x="649" y="3080"/>
                  </a:lnTo>
                  <a:lnTo>
                    <a:pt x="649" y="3083"/>
                  </a:lnTo>
                  <a:lnTo>
                    <a:pt x="649" y="3080"/>
                  </a:lnTo>
                  <a:lnTo>
                    <a:pt x="649" y="3080"/>
                  </a:lnTo>
                  <a:lnTo>
                    <a:pt x="649" y="3080"/>
                  </a:lnTo>
                  <a:lnTo>
                    <a:pt x="649" y="3080"/>
                  </a:lnTo>
                  <a:lnTo>
                    <a:pt x="649" y="3083"/>
                  </a:lnTo>
                  <a:lnTo>
                    <a:pt x="649" y="3080"/>
                  </a:lnTo>
                  <a:lnTo>
                    <a:pt x="649" y="3083"/>
                  </a:lnTo>
                  <a:lnTo>
                    <a:pt x="649" y="3080"/>
                  </a:lnTo>
                  <a:lnTo>
                    <a:pt x="649" y="3083"/>
                  </a:lnTo>
                  <a:lnTo>
                    <a:pt x="649" y="3083"/>
                  </a:lnTo>
                  <a:lnTo>
                    <a:pt x="649" y="3076"/>
                  </a:lnTo>
                  <a:lnTo>
                    <a:pt x="652" y="3080"/>
                  </a:lnTo>
                  <a:lnTo>
                    <a:pt x="652" y="3083"/>
                  </a:lnTo>
                  <a:lnTo>
                    <a:pt x="652" y="3080"/>
                  </a:lnTo>
                  <a:lnTo>
                    <a:pt x="652" y="3083"/>
                  </a:lnTo>
                  <a:lnTo>
                    <a:pt x="652" y="3083"/>
                  </a:lnTo>
                  <a:lnTo>
                    <a:pt x="652" y="3080"/>
                  </a:lnTo>
                  <a:lnTo>
                    <a:pt x="652" y="3080"/>
                  </a:lnTo>
                  <a:lnTo>
                    <a:pt x="652" y="3076"/>
                  </a:lnTo>
                  <a:lnTo>
                    <a:pt x="652" y="3080"/>
                  </a:lnTo>
                  <a:lnTo>
                    <a:pt x="652" y="3083"/>
                  </a:lnTo>
                  <a:lnTo>
                    <a:pt x="652" y="3080"/>
                  </a:lnTo>
                  <a:lnTo>
                    <a:pt x="652" y="3083"/>
                  </a:lnTo>
                  <a:lnTo>
                    <a:pt x="656" y="3083"/>
                  </a:lnTo>
                  <a:lnTo>
                    <a:pt x="656" y="3080"/>
                  </a:lnTo>
                  <a:lnTo>
                    <a:pt x="656" y="3083"/>
                  </a:lnTo>
                  <a:lnTo>
                    <a:pt x="656" y="3073"/>
                  </a:lnTo>
                  <a:lnTo>
                    <a:pt x="656" y="3076"/>
                  </a:lnTo>
                  <a:lnTo>
                    <a:pt x="656" y="3083"/>
                  </a:lnTo>
                  <a:lnTo>
                    <a:pt x="656" y="3083"/>
                  </a:lnTo>
                  <a:lnTo>
                    <a:pt x="656" y="3080"/>
                  </a:lnTo>
                  <a:lnTo>
                    <a:pt x="656" y="3083"/>
                  </a:lnTo>
                  <a:lnTo>
                    <a:pt x="656" y="3080"/>
                  </a:lnTo>
                  <a:lnTo>
                    <a:pt x="656" y="3080"/>
                  </a:lnTo>
                  <a:lnTo>
                    <a:pt x="656" y="3076"/>
                  </a:lnTo>
                  <a:lnTo>
                    <a:pt x="656" y="3076"/>
                  </a:lnTo>
                  <a:lnTo>
                    <a:pt x="656" y="3080"/>
                  </a:lnTo>
                  <a:lnTo>
                    <a:pt x="659" y="3083"/>
                  </a:lnTo>
                  <a:lnTo>
                    <a:pt x="659" y="3080"/>
                  </a:lnTo>
                  <a:lnTo>
                    <a:pt x="659" y="3080"/>
                  </a:lnTo>
                  <a:lnTo>
                    <a:pt x="659" y="3083"/>
                  </a:lnTo>
                  <a:lnTo>
                    <a:pt x="659" y="3083"/>
                  </a:lnTo>
                  <a:lnTo>
                    <a:pt x="659" y="3080"/>
                  </a:lnTo>
                  <a:lnTo>
                    <a:pt x="659" y="3080"/>
                  </a:lnTo>
                  <a:lnTo>
                    <a:pt x="659" y="3080"/>
                  </a:lnTo>
                  <a:lnTo>
                    <a:pt x="659" y="3080"/>
                  </a:lnTo>
                  <a:lnTo>
                    <a:pt x="659" y="3080"/>
                  </a:lnTo>
                  <a:lnTo>
                    <a:pt x="659" y="3080"/>
                  </a:lnTo>
                  <a:lnTo>
                    <a:pt x="659" y="3080"/>
                  </a:lnTo>
                  <a:lnTo>
                    <a:pt x="659" y="3080"/>
                  </a:lnTo>
                  <a:lnTo>
                    <a:pt x="659" y="3080"/>
                  </a:lnTo>
                  <a:lnTo>
                    <a:pt x="663" y="3080"/>
                  </a:lnTo>
                  <a:lnTo>
                    <a:pt x="663" y="3083"/>
                  </a:lnTo>
                  <a:lnTo>
                    <a:pt x="663" y="3083"/>
                  </a:lnTo>
                  <a:lnTo>
                    <a:pt x="663" y="3080"/>
                  </a:lnTo>
                  <a:lnTo>
                    <a:pt x="663" y="3083"/>
                  </a:lnTo>
                  <a:lnTo>
                    <a:pt x="663" y="3080"/>
                  </a:lnTo>
                  <a:lnTo>
                    <a:pt x="663" y="3080"/>
                  </a:lnTo>
                  <a:lnTo>
                    <a:pt x="663" y="3076"/>
                  </a:lnTo>
                  <a:lnTo>
                    <a:pt x="663" y="3080"/>
                  </a:lnTo>
                  <a:lnTo>
                    <a:pt x="663" y="3080"/>
                  </a:lnTo>
                  <a:lnTo>
                    <a:pt x="663" y="3083"/>
                  </a:lnTo>
                  <a:lnTo>
                    <a:pt x="663" y="3080"/>
                  </a:lnTo>
                  <a:lnTo>
                    <a:pt x="663" y="3080"/>
                  </a:lnTo>
                  <a:lnTo>
                    <a:pt x="663" y="3083"/>
                  </a:lnTo>
                  <a:lnTo>
                    <a:pt x="667" y="3083"/>
                  </a:lnTo>
                  <a:lnTo>
                    <a:pt x="667" y="3076"/>
                  </a:lnTo>
                  <a:lnTo>
                    <a:pt x="667" y="3080"/>
                  </a:lnTo>
                  <a:lnTo>
                    <a:pt x="667" y="3083"/>
                  </a:lnTo>
                  <a:lnTo>
                    <a:pt x="667" y="3083"/>
                  </a:lnTo>
                  <a:lnTo>
                    <a:pt x="667" y="3083"/>
                  </a:lnTo>
                  <a:lnTo>
                    <a:pt x="667" y="3083"/>
                  </a:lnTo>
                  <a:lnTo>
                    <a:pt x="667" y="3080"/>
                  </a:lnTo>
                  <a:lnTo>
                    <a:pt x="667" y="3080"/>
                  </a:lnTo>
                  <a:lnTo>
                    <a:pt x="667" y="3076"/>
                  </a:lnTo>
                  <a:lnTo>
                    <a:pt x="667" y="3076"/>
                  </a:lnTo>
                  <a:lnTo>
                    <a:pt x="667" y="3083"/>
                  </a:lnTo>
                  <a:lnTo>
                    <a:pt x="667" y="3083"/>
                  </a:lnTo>
                  <a:lnTo>
                    <a:pt x="667" y="3080"/>
                  </a:lnTo>
                  <a:lnTo>
                    <a:pt x="670" y="3080"/>
                  </a:lnTo>
                  <a:lnTo>
                    <a:pt x="670" y="3083"/>
                  </a:lnTo>
                  <a:lnTo>
                    <a:pt x="670" y="3083"/>
                  </a:lnTo>
                  <a:lnTo>
                    <a:pt x="670" y="3076"/>
                  </a:lnTo>
                  <a:lnTo>
                    <a:pt x="670" y="3080"/>
                  </a:lnTo>
                  <a:lnTo>
                    <a:pt x="670" y="3080"/>
                  </a:lnTo>
                  <a:lnTo>
                    <a:pt x="670" y="3083"/>
                  </a:lnTo>
                  <a:lnTo>
                    <a:pt x="670" y="3080"/>
                  </a:lnTo>
                  <a:lnTo>
                    <a:pt x="670" y="3080"/>
                  </a:lnTo>
                  <a:lnTo>
                    <a:pt x="670" y="3083"/>
                  </a:lnTo>
                  <a:lnTo>
                    <a:pt x="670" y="3083"/>
                  </a:lnTo>
                  <a:lnTo>
                    <a:pt x="670" y="3080"/>
                  </a:lnTo>
                  <a:lnTo>
                    <a:pt x="670" y="3080"/>
                  </a:lnTo>
                  <a:lnTo>
                    <a:pt x="670" y="3083"/>
                  </a:lnTo>
                  <a:lnTo>
                    <a:pt x="674" y="3080"/>
                  </a:lnTo>
                  <a:lnTo>
                    <a:pt x="674" y="3080"/>
                  </a:lnTo>
                  <a:lnTo>
                    <a:pt x="674" y="3080"/>
                  </a:lnTo>
                  <a:lnTo>
                    <a:pt x="674" y="3083"/>
                  </a:lnTo>
                  <a:lnTo>
                    <a:pt x="674" y="3083"/>
                  </a:lnTo>
                  <a:lnTo>
                    <a:pt x="674" y="3080"/>
                  </a:lnTo>
                  <a:lnTo>
                    <a:pt x="674" y="3083"/>
                  </a:lnTo>
                  <a:lnTo>
                    <a:pt x="674" y="3080"/>
                  </a:lnTo>
                  <a:lnTo>
                    <a:pt x="674" y="3080"/>
                  </a:lnTo>
                  <a:lnTo>
                    <a:pt x="674" y="3083"/>
                  </a:lnTo>
                  <a:lnTo>
                    <a:pt x="674" y="3083"/>
                  </a:lnTo>
                  <a:lnTo>
                    <a:pt x="674" y="3080"/>
                  </a:lnTo>
                  <a:lnTo>
                    <a:pt x="677" y="3080"/>
                  </a:lnTo>
                  <a:lnTo>
                    <a:pt x="677" y="3083"/>
                  </a:lnTo>
                  <a:lnTo>
                    <a:pt x="677" y="3083"/>
                  </a:lnTo>
                  <a:lnTo>
                    <a:pt x="677" y="3080"/>
                  </a:lnTo>
                  <a:lnTo>
                    <a:pt x="677" y="3080"/>
                  </a:lnTo>
                  <a:lnTo>
                    <a:pt x="677" y="3083"/>
                  </a:lnTo>
                  <a:lnTo>
                    <a:pt x="677" y="3083"/>
                  </a:lnTo>
                  <a:lnTo>
                    <a:pt x="677" y="3080"/>
                  </a:lnTo>
                  <a:lnTo>
                    <a:pt x="677" y="3080"/>
                  </a:lnTo>
                  <a:lnTo>
                    <a:pt x="677" y="3080"/>
                  </a:lnTo>
                  <a:lnTo>
                    <a:pt x="677" y="3080"/>
                  </a:lnTo>
                  <a:lnTo>
                    <a:pt x="677" y="3080"/>
                  </a:lnTo>
                  <a:lnTo>
                    <a:pt x="677" y="3083"/>
                  </a:lnTo>
                  <a:lnTo>
                    <a:pt x="677" y="3080"/>
                  </a:lnTo>
                  <a:lnTo>
                    <a:pt x="681" y="3080"/>
                  </a:lnTo>
                  <a:lnTo>
                    <a:pt x="681" y="3083"/>
                  </a:lnTo>
                  <a:lnTo>
                    <a:pt x="681" y="3080"/>
                  </a:lnTo>
                  <a:lnTo>
                    <a:pt x="681" y="3080"/>
                  </a:lnTo>
                  <a:lnTo>
                    <a:pt x="681" y="3080"/>
                  </a:lnTo>
                  <a:lnTo>
                    <a:pt x="681" y="3080"/>
                  </a:lnTo>
                  <a:lnTo>
                    <a:pt x="681" y="3080"/>
                  </a:lnTo>
                  <a:lnTo>
                    <a:pt x="681" y="3080"/>
                  </a:lnTo>
                  <a:lnTo>
                    <a:pt x="681" y="3080"/>
                  </a:lnTo>
                  <a:lnTo>
                    <a:pt x="681" y="3080"/>
                  </a:lnTo>
                  <a:lnTo>
                    <a:pt x="681" y="3080"/>
                  </a:lnTo>
                  <a:lnTo>
                    <a:pt x="681" y="3080"/>
                  </a:lnTo>
                  <a:lnTo>
                    <a:pt x="681" y="3080"/>
                  </a:lnTo>
                  <a:lnTo>
                    <a:pt x="681" y="3083"/>
                  </a:lnTo>
                  <a:lnTo>
                    <a:pt x="685" y="3083"/>
                  </a:lnTo>
                  <a:lnTo>
                    <a:pt x="685" y="3080"/>
                  </a:lnTo>
                  <a:lnTo>
                    <a:pt x="685" y="3080"/>
                  </a:lnTo>
                  <a:lnTo>
                    <a:pt x="685" y="3080"/>
                  </a:lnTo>
                  <a:lnTo>
                    <a:pt x="685" y="3080"/>
                  </a:lnTo>
                  <a:lnTo>
                    <a:pt x="685" y="3080"/>
                  </a:lnTo>
                  <a:lnTo>
                    <a:pt x="685" y="3080"/>
                  </a:lnTo>
                  <a:lnTo>
                    <a:pt x="685" y="3080"/>
                  </a:lnTo>
                  <a:lnTo>
                    <a:pt x="685" y="3083"/>
                  </a:lnTo>
                  <a:lnTo>
                    <a:pt x="685" y="3080"/>
                  </a:lnTo>
                  <a:lnTo>
                    <a:pt x="685" y="3080"/>
                  </a:lnTo>
                  <a:lnTo>
                    <a:pt x="685" y="3083"/>
                  </a:lnTo>
                  <a:lnTo>
                    <a:pt x="685" y="3080"/>
                  </a:lnTo>
                  <a:lnTo>
                    <a:pt x="685" y="3080"/>
                  </a:lnTo>
                  <a:lnTo>
                    <a:pt x="688" y="3080"/>
                  </a:lnTo>
                  <a:lnTo>
                    <a:pt x="688" y="3080"/>
                  </a:lnTo>
                  <a:lnTo>
                    <a:pt x="688" y="3080"/>
                  </a:lnTo>
                  <a:lnTo>
                    <a:pt x="688" y="3083"/>
                  </a:lnTo>
                  <a:lnTo>
                    <a:pt x="688" y="3083"/>
                  </a:lnTo>
                  <a:lnTo>
                    <a:pt x="688" y="3080"/>
                  </a:lnTo>
                  <a:lnTo>
                    <a:pt x="688" y="3080"/>
                  </a:lnTo>
                  <a:lnTo>
                    <a:pt x="688" y="3080"/>
                  </a:lnTo>
                  <a:lnTo>
                    <a:pt x="688" y="3080"/>
                  </a:lnTo>
                  <a:lnTo>
                    <a:pt x="688" y="3080"/>
                  </a:lnTo>
                  <a:lnTo>
                    <a:pt x="688" y="3080"/>
                  </a:lnTo>
                  <a:lnTo>
                    <a:pt x="688" y="3080"/>
                  </a:lnTo>
                  <a:lnTo>
                    <a:pt x="692" y="3083"/>
                  </a:lnTo>
                  <a:lnTo>
                    <a:pt x="692" y="3080"/>
                  </a:lnTo>
                  <a:lnTo>
                    <a:pt x="692" y="3080"/>
                  </a:lnTo>
                  <a:lnTo>
                    <a:pt x="692" y="3083"/>
                  </a:lnTo>
                  <a:lnTo>
                    <a:pt x="692" y="3083"/>
                  </a:lnTo>
                  <a:lnTo>
                    <a:pt x="692" y="3080"/>
                  </a:lnTo>
                  <a:lnTo>
                    <a:pt x="692" y="3080"/>
                  </a:lnTo>
                  <a:lnTo>
                    <a:pt x="692" y="3080"/>
                  </a:lnTo>
                  <a:lnTo>
                    <a:pt x="692" y="3080"/>
                  </a:lnTo>
                  <a:lnTo>
                    <a:pt x="692" y="3080"/>
                  </a:lnTo>
                  <a:lnTo>
                    <a:pt x="692" y="3080"/>
                  </a:lnTo>
                  <a:lnTo>
                    <a:pt x="692" y="3080"/>
                  </a:lnTo>
                  <a:lnTo>
                    <a:pt x="692" y="3080"/>
                  </a:lnTo>
                  <a:lnTo>
                    <a:pt x="692" y="3080"/>
                  </a:lnTo>
                  <a:lnTo>
                    <a:pt x="695" y="3080"/>
                  </a:lnTo>
                  <a:lnTo>
                    <a:pt x="695" y="3083"/>
                  </a:lnTo>
                  <a:lnTo>
                    <a:pt x="695" y="3080"/>
                  </a:lnTo>
                  <a:lnTo>
                    <a:pt x="695" y="3080"/>
                  </a:lnTo>
                  <a:lnTo>
                    <a:pt x="695" y="3080"/>
                  </a:lnTo>
                  <a:lnTo>
                    <a:pt x="695" y="3083"/>
                  </a:lnTo>
                  <a:lnTo>
                    <a:pt x="695" y="3083"/>
                  </a:lnTo>
                  <a:lnTo>
                    <a:pt x="695" y="3083"/>
                  </a:lnTo>
                  <a:lnTo>
                    <a:pt x="695" y="3083"/>
                  </a:lnTo>
                  <a:lnTo>
                    <a:pt x="695" y="3080"/>
                  </a:lnTo>
                  <a:lnTo>
                    <a:pt x="695" y="3080"/>
                  </a:lnTo>
                  <a:lnTo>
                    <a:pt x="695" y="3080"/>
                  </a:lnTo>
                  <a:lnTo>
                    <a:pt x="695" y="3080"/>
                  </a:lnTo>
                  <a:lnTo>
                    <a:pt x="695" y="3083"/>
                  </a:lnTo>
                  <a:lnTo>
                    <a:pt x="699" y="3083"/>
                  </a:lnTo>
                  <a:lnTo>
                    <a:pt x="699" y="3080"/>
                  </a:lnTo>
                  <a:lnTo>
                    <a:pt x="699" y="3080"/>
                  </a:lnTo>
                  <a:lnTo>
                    <a:pt x="699" y="3083"/>
                  </a:lnTo>
                  <a:lnTo>
                    <a:pt x="699" y="3080"/>
                  </a:lnTo>
                  <a:lnTo>
                    <a:pt x="699" y="3080"/>
                  </a:lnTo>
                  <a:lnTo>
                    <a:pt x="699" y="3080"/>
                  </a:lnTo>
                  <a:lnTo>
                    <a:pt x="699" y="3080"/>
                  </a:lnTo>
                  <a:lnTo>
                    <a:pt x="699" y="3080"/>
                  </a:lnTo>
                  <a:lnTo>
                    <a:pt x="699" y="3080"/>
                  </a:lnTo>
                  <a:lnTo>
                    <a:pt x="699" y="3083"/>
                  </a:lnTo>
                  <a:lnTo>
                    <a:pt x="699" y="3080"/>
                  </a:lnTo>
                  <a:lnTo>
                    <a:pt x="702" y="3080"/>
                  </a:lnTo>
                  <a:lnTo>
                    <a:pt x="702" y="3080"/>
                  </a:lnTo>
                  <a:lnTo>
                    <a:pt x="702" y="3080"/>
                  </a:lnTo>
                  <a:lnTo>
                    <a:pt x="702" y="3083"/>
                  </a:lnTo>
                  <a:lnTo>
                    <a:pt x="702" y="3083"/>
                  </a:lnTo>
                  <a:lnTo>
                    <a:pt x="702" y="3080"/>
                  </a:lnTo>
                  <a:lnTo>
                    <a:pt x="702" y="3080"/>
                  </a:lnTo>
                  <a:lnTo>
                    <a:pt x="702" y="3083"/>
                  </a:lnTo>
                  <a:lnTo>
                    <a:pt x="702" y="3083"/>
                  </a:lnTo>
                  <a:lnTo>
                    <a:pt x="702" y="3080"/>
                  </a:lnTo>
                  <a:lnTo>
                    <a:pt x="702" y="3080"/>
                  </a:lnTo>
                  <a:lnTo>
                    <a:pt x="702" y="3083"/>
                  </a:lnTo>
                  <a:lnTo>
                    <a:pt x="702" y="3083"/>
                  </a:lnTo>
                  <a:lnTo>
                    <a:pt x="702" y="3080"/>
                  </a:lnTo>
                  <a:lnTo>
                    <a:pt x="706" y="3083"/>
                  </a:lnTo>
                  <a:lnTo>
                    <a:pt x="706" y="3083"/>
                  </a:lnTo>
                  <a:lnTo>
                    <a:pt x="706" y="3083"/>
                  </a:lnTo>
                  <a:lnTo>
                    <a:pt x="706" y="3080"/>
                  </a:lnTo>
                  <a:lnTo>
                    <a:pt x="706" y="3080"/>
                  </a:lnTo>
                  <a:lnTo>
                    <a:pt x="706" y="3083"/>
                  </a:lnTo>
                  <a:lnTo>
                    <a:pt x="706" y="3083"/>
                  </a:lnTo>
                  <a:lnTo>
                    <a:pt x="706" y="3080"/>
                  </a:lnTo>
                  <a:lnTo>
                    <a:pt x="706" y="3080"/>
                  </a:lnTo>
                  <a:lnTo>
                    <a:pt x="706" y="3083"/>
                  </a:lnTo>
                  <a:lnTo>
                    <a:pt x="706" y="3083"/>
                  </a:lnTo>
                  <a:lnTo>
                    <a:pt x="706" y="3080"/>
                  </a:lnTo>
                  <a:lnTo>
                    <a:pt x="706" y="3080"/>
                  </a:lnTo>
                  <a:lnTo>
                    <a:pt x="706" y="3083"/>
                  </a:lnTo>
                  <a:lnTo>
                    <a:pt x="710" y="3080"/>
                  </a:lnTo>
                  <a:lnTo>
                    <a:pt x="710" y="3083"/>
                  </a:lnTo>
                  <a:lnTo>
                    <a:pt x="710" y="3083"/>
                  </a:lnTo>
                  <a:lnTo>
                    <a:pt x="710" y="3083"/>
                  </a:lnTo>
                  <a:lnTo>
                    <a:pt x="710" y="3083"/>
                  </a:lnTo>
                  <a:lnTo>
                    <a:pt x="710" y="3080"/>
                  </a:lnTo>
                  <a:lnTo>
                    <a:pt x="710" y="3080"/>
                  </a:lnTo>
                  <a:lnTo>
                    <a:pt x="710" y="3083"/>
                  </a:lnTo>
                  <a:lnTo>
                    <a:pt x="710" y="3080"/>
                  </a:lnTo>
                  <a:lnTo>
                    <a:pt x="710" y="3083"/>
                  </a:lnTo>
                  <a:lnTo>
                    <a:pt x="710" y="3083"/>
                  </a:lnTo>
                  <a:lnTo>
                    <a:pt x="710" y="3080"/>
                  </a:lnTo>
                  <a:lnTo>
                    <a:pt x="713" y="3080"/>
                  </a:lnTo>
                  <a:lnTo>
                    <a:pt x="713" y="3076"/>
                  </a:lnTo>
                  <a:lnTo>
                    <a:pt x="713" y="3080"/>
                  </a:lnTo>
                  <a:lnTo>
                    <a:pt x="713" y="3083"/>
                  </a:lnTo>
                  <a:lnTo>
                    <a:pt x="713" y="3083"/>
                  </a:lnTo>
                  <a:lnTo>
                    <a:pt x="713" y="3080"/>
                  </a:lnTo>
                  <a:lnTo>
                    <a:pt x="713" y="3083"/>
                  </a:lnTo>
                  <a:lnTo>
                    <a:pt x="713" y="3080"/>
                  </a:lnTo>
                  <a:lnTo>
                    <a:pt x="713" y="3080"/>
                  </a:lnTo>
                  <a:lnTo>
                    <a:pt x="713" y="3080"/>
                  </a:lnTo>
                  <a:lnTo>
                    <a:pt x="713" y="3080"/>
                  </a:lnTo>
                  <a:lnTo>
                    <a:pt x="713" y="3083"/>
                  </a:lnTo>
                  <a:lnTo>
                    <a:pt x="713" y="3083"/>
                  </a:lnTo>
                  <a:lnTo>
                    <a:pt x="713" y="3083"/>
                  </a:lnTo>
                  <a:lnTo>
                    <a:pt x="717" y="3083"/>
                  </a:lnTo>
                  <a:lnTo>
                    <a:pt x="717" y="3080"/>
                  </a:lnTo>
                  <a:lnTo>
                    <a:pt x="717" y="3080"/>
                  </a:lnTo>
                  <a:lnTo>
                    <a:pt x="717" y="3073"/>
                  </a:lnTo>
                  <a:lnTo>
                    <a:pt x="717" y="3076"/>
                  </a:lnTo>
                  <a:lnTo>
                    <a:pt x="717" y="3083"/>
                  </a:lnTo>
                  <a:lnTo>
                    <a:pt x="717" y="3083"/>
                  </a:lnTo>
                  <a:lnTo>
                    <a:pt x="717" y="3080"/>
                  </a:lnTo>
                  <a:lnTo>
                    <a:pt x="717" y="3083"/>
                  </a:lnTo>
                  <a:lnTo>
                    <a:pt x="717" y="3080"/>
                  </a:lnTo>
                  <a:lnTo>
                    <a:pt x="717" y="3080"/>
                  </a:lnTo>
                  <a:lnTo>
                    <a:pt x="717" y="3080"/>
                  </a:lnTo>
                  <a:lnTo>
                    <a:pt x="720" y="3080"/>
                  </a:lnTo>
                  <a:lnTo>
                    <a:pt x="720" y="3083"/>
                  </a:lnTo>
                  <a:lnTo>
                    <a:pt x="720" y="3083"/>
                  </a:lnTo>
                  <a:lnTo>
                    <a:pt x="720" y="3083"/>
                  </a:lnTo>
                  <a:lnTo>
                    <a:pt x="720" y="3083"/>
                  </a:lnTo>
                  <a:lnTo>
                    <a:pt x="720" y="3073"/>
                  </a:lnTo>
                  <a:lnTo>
                    <a:pt x="720" y="3069"/>
                  </a:lnTo>
                  <a:lnTo>
                    <a:pt x="720" y="3080"/>
                  </a:lnTo>
                  <a:lnTo>
                    <a:pt x="720" y="3080"/>
                  </a:lnTo>
                  <a:lnTo>
                    <a:pt x="720" y="3083"/>
                  </a:lnTo>
                  <a:lnTo>
                    <a:pt x="720" y="3083"/>
                  </a:lnTo>
                  <a:lnTo>
                    <a:pt x="720" y="3083"/>
                  </a:lnTo>
                  <a:lnTo>
                    <a:pt x="720" y="3083"/>
                  </a:lnTo>
                  <a:lnTo>
                    <a:pt x="720" y="3076"/>
                  </a:lnTo>
                  <a:lnTo>
                    <a:pt x="724" y="3076"/>
                  </a:lnTo>
                  <a:lnTo>
                    <a:pt x="724" y="3083"/>
                  </a:lnTo>
                  <a:lnTo>
                    <a:pt x="724" y="3080"/>
                  </a:lnTo>
                  <a:lnTo>
                    <a:pt x="724" y="3083"/>
                  </a:lnTo>
                  <a:lnTo>
                    <a:pt x="724" y="3091"/>
                  </a:lnTo>
                  <a:lnTo>
                    <a:pt x="724" y="3066"/>
                  </a:lnTo>
                  <a:lnTo>
                    <a:pt x="724" y="3066"/>
                  </a:lnTo>
                  <a:lnTo>
                    <a:pt x="724" y="2285"/>
                  </a:lnTo>
                  <a:lnTo>
                    <a:pt x="724" y="2521"/>
                  </a:lnTo>
                  <a:lnTo>
                    <a:pt x="724" y="3083"/>
                  </a:lnTo>
                  <a:lnTo>
                    <a:pt x="724" y="3073"/>
                  </a:lnTo>
                  <a:lnTo>
                    <a:pt x="724" y="3080"/>
                  </a:lnTo>
                  <a:lnTo>
                    <a:pt x="728" y="3083"/>
                  </a:lnTo>
                  <a:lnTo>
                    <a:pt x="728" y="3051"/>
                  </a:lnTo>
                  <a:lnTo>
                    <a:pt x="728" y="3051"/>
                  </a:lnTo>
                  <a:lnTo>
                    <a:pt x="728" y="2894"/>
                  </a:lnTo>
                  <a:lnTo>
                    <a:pt x="728" y="3008"/>
                  </a:lnTo>
                  <a:lnTo>
                    <a:pt x="728" y="3080"/>
                  </a:lnTo>
                  <a:lnTo>
                    <a:pt x="728" y="3080"/>
                  </a:lnTo>
                  <a:lnTo>
                    <a:pt x="728" y="3080"/>
                  </a:lnTo>
                  <a:lnTo>
                    <a:pt x="728" y="3091"/>
                  </a:lnTo>
                  <a:lnTo>
                    <a:pt x="728" y="2700"/>
                  </a:lnTo>
                  <a:lnTo>
                    <a:pt x="728" y="2278"/>
                  </a:lnTo>
                  <a:lnTo>
                    <a:pt x="728" y="3008"/>
                  </a:lnTo>
                  <a:lnTo>
                    <a:pt x="728" y="3008"/>
                  </a:lnTo>
                  <a:lnTo>
                    <a:pt x="728" y="3080"/>
                  </a:lnTo>
                  <a:lnTo>
                    <a:pt x="731" y="3076"/>
                  </a:lnTo>
                  <a:lnTo>
                    <a:pt x="731" y="3080"/>
                  </a:lnTo>
                  <a:lnTo>
                    <a:pt x="731" y="3080"/>
                  </a:lnTo>
                  <a:lnTo>
                    <a:pt x="731" y="2926"/>
                  </a:lnTo>
                  <a:lnTo>
                    <a:pt x="731" y="2894"/>
                  </a:lnTo>
                  <a:lnTo>
                    <a:pt x="731" y="3076"/>
                  </a:lnTo>
                  <a:lnTo>
                    <a:pt x="731" y="3076"/>
                  </a:lnTo>
                  <a:lnTo>
                    <a:pt x="731" y="3080"/>
                  </a:lnTo>
                  <a:lnTo>
                    <a:pt x="731" y="3076"/>
                  </a:lnTo>
                  <a:lnTo>
                    <a:pt x="731" y="3080"/>
                  </a:lnTo>
                  <a:lnTo>
                    <a:pt x="731" y="3080"/>
                  </a:lnTo>
                  <a:lnTo>
                    <a:pt x="731" y="3058"/>
                  </a:lnTo>
                  <a:lnTo>
                    <a:pt x="735" y="3058"/>
                  </a:lnTo>
                  <a:lnTo>
                    <a:pt x="735" y="3080"/>
                  </a:lnTo>
                  <a:lnTo>
                    <a:pt x="735" y="3080"/>
                  </a:lnTo>
                  <a:lnTo>
                    <a:pt x="735" y="3080"/>
                  </a:lnTo>
                  <a:lnTo>
                    <a:pt x="735" y="3080"/>
                  </a:lnTo>
                  <a:lnTo>
                    <a:pt x="735" y="3080"/>
                  </a:lnTo>
                  <a:lnTo>
                    <a:pt x="735" y="3080"/>
                  </a:lnTo>
                  <a:lnTo>
                    <a:pt x="735" y="3073"/>
                  </a:lnTo>
                  <a:lnTo>
                    <a:pt x="735" y="3076"/>
                  </a:lnTo>
                  <a:lnTo>
                    <a:pt x="735" y="3080"/>
                  </a:lnTo>
                  <a:lnTo>
                    <a:pt x="735" y="3080"/>
                  </a:lnTo>
                  <a:lnTo>
                    <a:pt x="735" y="3080"/>
                  </a:lnTo>
                  <a:lnTo>
                    <a:pt x="735" y="3080"/>
                  </a:lnTo>
                  <a:lnTo>
                    <a:pt x="735" y="3080"/>
                  </a:lnTo>
                  <a:lnTo>
                    <a:pt x="738" y="3080"/>
                  </a:lnTo>
                  <a:lnTo>
                    <a:pt x="738" y="3073"/>
                  </a:lnTo>
                  <a:lnTo>
                    <a:pt x="738" y="3080"/>
                  </a:lnTo>
                  <a:lnTo>
                    <a:pt x="738" y="3083"/>
                  </a:lnTo>
                  <a:lnTo>
                    <a:pt x="738" y="3083"/>
                  </a:lnTo>
                  <a:lnTo>
                    <a:pt x="738" y="3080"/>
                  </a:lnTo>
                  <a:lnTo>
                    <a:pt x="738" y="3080"/>
                  </a:lnTo>
                  <a:lnTo>
                    <a:pt x="738" y="3076"/>
                  </a:lnTo>
                  <a:lnTo>
                    <a:pt x="738" y="3076"/>
                  </a:lnTo>
                  <a:lnTo>
                    <a:pt x="738" y="3076"/>
                  </a:lnTo>
                  <a:lnTo>
                    <a:pt x="738" y="3076"/>
                  </a:lnTo>
                  <a:lnTo>
                    <a:pt x="738" y="3080"/>
                  </a:lnTo>
                  <a:lnTo>
                    <a:pt x="742" y="3076"/>
                  </a:lnTo>
                  <a:lnTo>
                    <a:pt x="742" y="3080"/>
                  </a:lnTo>
                  <a:lnTo>
                    <a:pt x="742" y="3080"/>
                  </a:lnTo>
                  <a:lnTo>
                    <a:pt x="742" y="3076"/>
                  </a:lnTo>
                  <a:lnTo>
                    <a:pt x="742" y="3076"/>
                  </a:lnTo>
                  <a:lnTo>
                    <a:pt x="742" y="3080"/>
                  </a:lnTo>
                  <a:lnTo>
                    <a:pt x="742" y="3080"/>
                  </a:lnTo>
                  <a:lnTo>
                    <a:pt x="742" y="3076"/>
                  </a:lnTo>
                  <a:lnTo>
                    <a:pt x="742" y="3076"/>
                  </a:lnTo>
                  <a:lnTo>
                    <a:pt x="742" y="3080"/>
                  </a:lnTo>
                  <a:lnTo>
                    <a:pt x="742" y="3080"/>
                  </a:lnTo>
                  <a:lnTo>
                    <a:pt x="742" y="3076"/>
                  </a:lnTo>
                  <a:lnTo>
                    <a:pt x="742" y="3076"/>
                  </a:lnTo>
                  <a:lnTo>
                    <a:pt x="742" y="3080"/>
                  </a:lnTo>
                  <a:lnTo>
                    <a:pt x="745" y="3076"/>
                  </a:lnTo>
                  <a:lnTo>
                    <a:pt x="745" y="3080"/>
                  </a:lnTo>
                  <a:lnTo>
                    <a:pt x="745" y="3080"/>
                  </a:lnTo>
                  <a:lnTo>
                    <a:pt x="745" y="3080"/>
                  </a:lnTo>
                  <a:lnTo>
                    <a:pt x="745" y="3080"/>
                  </a:lnTo>
                  <a:lnTo>
                    <a:pt x="745" y="3080"/>
                  </a:lnTo>
                  <a:lnTo>
                    <a:pt x="745" y="3080"/>
                  </a:lnTo>
                  <a:lnTo>
                    <a:pt x="745" y="3080"/>
                  </a:lnTo>
                  <a:lnTo>
                    <a:pt x="745" y="3080"/>
                  </a:lnTo>
                  <a:lnTo>
                    <a:pt x="745" y="3080"/>
                  </a:lnTo>
                  <a:lnTo>
                    <a:pt x="745" y="3080"/>
                  </a:lnTo>
                  <a:lnTo>
                    <a:pt x="745" y="3083"/>
                  </a:lnTo>
                  <a:lnTo>
                    <a:pt x="745" y="3083"/>
                  </a:lnTo>
                  <a:lnTo>
                    <a:pt x="745" y="3076"/>
                  </a:lnTo>
                  <a:lnTo>
                    <a:pt x="749" y="3076"/>
                  </a:lnTo>
                  <a:lnTo>
                    <a:pt x="749" y="3083"/>
                  </a:lnTo>
                  <a:lnTo>
                    <a:pt x="749" y="3080"/>
                  </a:lnTo>
                  <a:lnTo>
                    <a:pt x="749" y="3080"/>
                  </a:lnTo>
                  <a:lnTo>
                    <a:pt x="749" y="3080"/>
                  </a:lnTo>
                  <a:lnTo>
                    <a:pt x="749" y="3080"/>
                  </a:lnTo>
                  <a:lnTo>
                    <a:pt x="749" y="3080"/>
                  </a:lnTo>
                  <a:lnTo>
                    <a:pt x="749" y="3076"/>
                  </a:lnTo>
                  <a:lnTo>
                    <a:pt x="749" y="3080"/>
                  </a:lnTo>
                  <a:lnTo>
                    <a:pt x="749" y="3076"/>
                  </a:lnTo>
                  <a:lnTo>
                    <a:pt x="749" y="3076"/>
                  </a:lnTo>
                  <a:lnTo>
                    <a:pt x="749" y="3080"/>
                  </a:lnTo>
                  <a:lnTo>
                    <a:pt x="753" y="3080"/>
                  </a:lnTo>
                  <a:lnTo>
                    <a:pt x="753" y="3083"/>
                  </a:lnTo>
                  <a:lnTo>
                    <a:pt x="753" y="3083"/>
                  </a:lnTo>
                  <a:lnTo>
                    <a:pt x="753" y="2858"/>
                  </a:lnTo>
                  <a:lnTo>
                    <a:pt x="753" y="2847"/>
                  </a:lnTo>
                  <a:lnTo>
                    <a:pt x="753" y="3083"/>
                  </a:lnTo>
                  <a:lnTo>
                    <a:pt x="753" y="3083"/>
                  </a:lnTo>
                  <a:lnTo>
                    <a:pt x="753" y="3076"/>
                  </a:lnTo>
                  <a:lnTo>
                    <a:pt x="753" y="3080"/>
                  </a:lnTo>
                  <a:lnTo>
                    <a:pt x="753" y="3083"/>
                  </a:lnTo>
                  <a:lnTo>
                    <a:pt x="753" y="3083"/>
                  </a:lnTo>
                  <a:lnTo>
                    <a:pt x="753" y="3023"/>
                  </a:lnTo>
                  <a:lnTo>
                    <a:pt x="753" y="3019"/>
                  </a:lnTo>
                  <a:lnTo>
                    <a:pt x="753" y="3080"/>
                  </a:lnTo>
                  <a:lnTo>
                    <a:pt x="756" y="3080"/>
                  </a:lnTo>
                  <a:lnTo>
                    <a:pt x="756" y="3080"/>
                  </a:lnTo>
                  <a:lnTo>
                    <a:pt x="756" y="3080"/>
                  </a:lnTo>
                  <a:lnTo>
                    <a:pt x="756" y="3083"/>
                  </a:lnTo>
                  <a:lnTo>
                    <a:pt x="756" y="3087"/>
                  </a:lnTo>
                  <a:lnTo>
                    <a:pt x="756" y="2851"/>
                  </a:lnTo>
                  <a:lnTo>
                    <a:pt x="756" y="2836"/>
                  </a:lnTo>
                  <a:lnTo>
                    <a:pt x="756" y="3083"/>
                  </a:lnTo>
                  <a:lnTo>
                    <a:pt x="756" y="3083"/>
                  </a:lnTo>
                  <a:lnTo>
                    <a:pt x="756" y="3080"/>
                  </a:lnTo>
                  <a:lnTo>
                    <a:pt x="756" y="3080"/>
                  </a:lnTo>
                  <a:lnTo>
                    <a:pt x="756" y="3080"/>
                  </a:lnTo>
                  <a:lnTo>
                    <a:pt x="756" y="3083"/>
                  </a:lnTo>
                  <a:lnTo>
                    <a:pt x="756" y="3026"/>
                  </a:lnTo>
                  <a:lnTo>
                    <a:pt x="760" y="3023"/>
                  </a:lnTo>
                  <a:lnTo>
                    <a:pt x="760" y="3083"/>
                  </a:lnTo>
                  <a:lnTo>
                    <a:pt x="760" y="3083"/>
                  </a:lnTo>
                  <a:lnTo>
                    <a:pt x="760" y="3080"/>
                  </a:lnTo>
                  <a:lnTo>
                    <a:pt x="760" y="3080"/>
                  </a:lnTo>
                  <a:lnTo>
                    <a:pt x="760" y="3083"/>
                  </a:lnTo>
                  <a:lnTo>
                    <a:pt x="760" y="3083"/>
                  </a:lnTo>
                  <a:lnTo>
                    <a:pt x="760" y="3073"/>
                  </a:lnTo>
                  <a:lnTo>
                    <a:pt x="760" y="3073"/>
                  </a:lnTo>
                  <a:lnTo>
                    <a:pt x="760" y="3080"/>
                  </a:lnTo>
                  <a:lnTo>
                    <a:pt x="760" y="3080"/>
                  </a:lnTo>
                  <a:lnTo>
                    <a:pt x="760" y="3080"/>
                  </a:lnTo>
                  <a:lnTo>
                    <a:pt x="760" y="3080"/>
                  </a:lnTo>
                  <a:lnTo>
                    <a:pt x="760" y="3083"/>
                  </a:lnTo>
                  <a:lnTo>
                    <a:pt x="763" y="3083"/>
                  </a:lnTo>
                  <a:lnTo>
                    <a:pt x="763" y="3080"/>
                  </a:lnTo>
                  <a:lnTo>
                    <a:pt x="763" y="3080"/>
                  </a:lnTo>
                  <a:lnTo>
                    <a:pt x="763" y="3083"/>
                  </a:lnTo>
                  <a:lnTo>
                    <a:pt x="763" y="3083"/>
                  </a:lnTo>
                  <a:lnTo>
                    <a:pt x="763" y="3080"/>
                  </a:lnTo>
                  <a:lnTo>
                    <a:pt x="763" y="3080"/>
                  </a:lnTo>
                  <a:lnTo>
                    <a:pt x="763" y="3080"/>
                  </a:lnTo>
                  <a:lnTo>
                    <a:pt x="763" y="3080"/>
                  </a:lnTo>
                  <a:lnTo>
                    <a:pt x="763" y="3080"/>
                  </a:lnTo>
                  <a:lnTo>
                    <a:pt x="763" y="3080"/>
                  </a:lnTo>
                  <a:lnTo>
                    <a:pt x="763" y="3080"/>
                  </a:lnTo>
                  <a:lnTo>
                    <a:pt x="763" y="3080"/>
                  </a:lnTo>
                  <a:lnTo>
                    <a:pt x="763" y="3080"/>
                  </a:lnTo>
                  <a:lnTo>
                    <a:pt x="767" y="3080"/>
                  </a:lnTo>
                  <a:lnTo>
                    <a:pt x="767" y="3083"/>
                  </a:lnTo>
                  <a:lnTo>
                    <a:pt x="767" y="3083"/>
                  </a:lnTo>
                  <a:lnTo>
                    <a:pt x="767" y="3073"/>
                  </a:lnTo>
                  <a:lnTo>
                    <a:pt x="767" y="3073"/>
                  </a:lnTo>
                  <a:lnTo>
                    <a:pt x="767" y="3080"/>
                  </a:lnTo>
                  <a:lnTo>
                    <a:pt x="767" y="3080"/>
                  </a:lnTo>
                  <a:lnTo>
                    <a:pt x="767" y="3083"/>
                  </a:lnTo>
                  <a:lnTo>
                    <a:pt x="767" y="3083"/>
                  </a:lnTo>
                  <a:lnTo>
                    <a:pt x="767" y="3080"/>
                  </a:lnTo>
                  <a:lnTo>
                    <a:pt x="767" y="3080"/>
                  </a:lnTo>
                  <a:lnTo>
                    <a:pt x="767" y="3066"/>
                  </a:lnTo>
                  <a:lnTo>
                    <a:pt x="767" y="3066"/>
                  </a:lnTo>
                  <a:lnTo>
                    <a:pt x="767" y="3080"/>
                  </a:lnTo>
                  <a:lnTo>
                    <a:pt x="771" y="3080"/>
                  </a:lnTo>
                  <a:lnTo>
                    <a:pt x="771" y="3080"/>
                  </a:lnTo>
                  <a:lnTo>
                    <a:pt x="771" y="3080"/>
                  </a:lnTo>
                  <a:lnTo>
                    <a:pt x="771" y="3083"/>
                  </a:lnTo>
                  <a:lnTo>
                    <a:pt x="771" y="3083"/>
                  </a:lnTo>
                  <a:lnTo>
                    <a:pt x="771" y="3051"/>
                  </a:lnTo>
                  <a:lnTo>
                    <a:pt x="771" y="3051"/>
                  </a:lnTo>
                  <a:lnTo>
                    <a:pt x="771" y="3080"/>
                  </a:lnTo>
                  <a:lnTo>
                    <a:pt x="771" y="3080"/>
                  </a:lnTo>
                  <a:lnTo>
                    <a:pt x="771" y="3080"/>
                  </a:lnTo>
                  <a:lnTo>
                    <a:pt x="771" y="3080"/>
                  </a:lnTo>
                  <a:lnTo>
                    <a:pt x="771" y="3083"/>
                  </a:lnTo>
                  <a:lnTo>
                    <a:pt x="774" y="3083"/>
                  </a:lnTo>
                  <a:lnTo>
                    <a:pt x="774" y="3062"/>
                  </a:lnTo>
                  <a:lnTo>
                    <a:pt x="774" y="3062"/>
                  </a:lnTo>
                  <a:lnTo>
                    <a:pt x="774" y="3080"/>
                  </a:lnTo>
                  <a:lnTo>
                    <a:pt x="774" y="3080"/>
                  </a:lnTo>
                  <a:lnTo>
                    <a:pt x="774" y="3083"/>
                  </a:lnTo>
                  <a:lnTo>
                    <a:pt x="774" y="3083"/>
                  </a:lnTo>
                  <a:lnTo>
                    <a:pt x="774" y="3083"/>
                  </a:lnTo>
                  <a:lnTo>
                    <a:pt x="774" y="3083"/>
                  </a:lnTo>
                  <a:lnTo>
                    <a:pt x="774" y="3062"/>
                  </a:lnTo>
                  <a:lnTo>
                    <a:pt x="774" y="3062"/>
                  </a:lnTo>
                  <a:lnTo>
                    <a:pt x="774" y="3083"/>
                  </a:lnTo>
                  <a:lnTo>
                    <a:pt x="774" y="3080"/>
                  </a:lnTo>
                  <a:lnTo>
                    <a:pt x="774" y="3083"/>
                  </a:lnTo>
                  <a:lnTo>
                    <a:pt x="778" y="3083"/>
                  </a:lnTo>
                  <a:lnTo>
                    <a:pt x="778" y="3080"/>
                  </a:lnTo>
                  <a:lnTo>
                    <a:pt x="778" y="3080"/>
                  </a:lnTo>
                  <a:lnTo>
                    <a:pt x="778" y="3076"/>
                  </a:lnTo>
                  <a:lnTo>
                    <a:pt x="778" y="3076"/>
                  </a:lnTo>
                  <a:lnTo>
                    <a:pt x="778" y="3080"/>
                  </a:lnTo>
                  <a:lnTo>
                    <a:pt x="778" y="3080"/>
                  </a:lnTo>
                  <a:lnTo>
                    <a:pt x="778" y="3080"/>
                  </a:lnTo>
                  <a:lnTo>
                    <a:pt x="778" y="3080"/>
                  </a:lnTo>
                  <a:lnTo>
                    <a:pt x="778" y="3076"/>
                  </a:lnTo>
                  <a:lnTo>
                    <a:pt x="778" y="3076"/>
                  </a:lnTo>
                  <a:lnTo>
                    <a:pt x="778" y="3073"/>
                  </a:lnTo>
                  <a:lnTo>
                    <a:pt x="778" y="3076"/>
                  </a:lnTo>
                  <a:lnTo>
                    <a:pt x="778" y="3080"/>
                  </a:lnTo>
                  <a:lnTo>
                    <a:pt x="781" y="3080"/>
                  </a:lnTo>
                  <a:lnTo>
                    <a:pt x="781" y="3076"/>
                  </a:lnTo>
                  <a:lnTo>
                    <a:pt x="781" y="3080"/>
                  </a:lnTo>
                  <a:lnTo>
                    <a:pt x="781" y="3076"/>
                  </a:lnTo>
                  <a:lnTo>
                    <a:pt x="781" y="3076"/>
                  </a:lnTo>
                  <a:lnTo>
                    <a:pt x="781" y="3073"/>
                  </a:lnTo>
                  <a:lnTo>
                    <a:pt x="781" y="3076"/>
                  </a:lnTo>
                  <a:lnTo>
                    <a:pt x="781" y="3076"/>
                  </a:lnTo>
                  <a:lnTo>
                    <a:pt x="781" y="3076"/>
                  </a:lnTo>
                  <a:lnTo>
                    <a:pt x="781" y="3076"/>
                  </a:lnTo>
                  <a:lnTo>
                    <a:pt x="781" y="3076"/>
                  </a:lnTo>
                  <a:lnTo>
                    <a:pt x="781" y="3073"/>
                  </a:lnTo>
                  <a:lnTo>
                    <a:pt x="781" y="3073"/>
                  </a:lnTo>
                  <a:lnTo>
                    <a:pt x="781" y="3076"/>
                  </a:lnTo>
                  <a:lnTo>
                    <a:pt x="785" y="3073"/>
                  </a:lnTo>
                  <a:lnTo>
                    <a:pt x="785" y="3076"/>
                  </a:lnTo>
                  <a:lnTo>
                    <a:pt x="785" y="3076"/>
                  </a:lnTo>
                  <a:lnTo>
                    <a:pt x="785" y="3073"/>
                  </a:lnTo>
                  <a:lnTo>
                    <a:pt x="785" y="3076"/>
                  </a:lnTo>
                  <a:lnTo>
                    <a:pt x="785" y="3076"/>
                  </a:lnTo>
                  <a:lnTo>
                    <a:pt x="785" y="3076"/>
                  </a:lnTo>
                  <a:lnTo>
                    <a:pt x="785" y="3073"/>
                  </a:lnTo>
                  <a:lnTo>
                    <a:pt x="785" y="3073"/>
                  </a:lnTo>
                  <a:lnTo>
                    <a:pt x="785" y="3076"/>
                  </a:lnTo>
                  <a:lnTo>
                    <a:pt x="785" y="3076"/>
                  </a:lnTo>
                  <a:lnTo>
                    <a:pt x="785" y="3080"/>
                  </a:lnTo>
                  <a:lnTo>
                    <a:pt x="788" y="3076"/>
                  </a:lnTo>
                  <a:lnTo>
                    <a:pt x="788" y="3080"/>
                  </a:lnTo>
                  <a:lnTo>
                    <a:pt x="788" y="3080"/>
                  </a:lnTo>
                  <a:lnTo>
                    <a:pt x="788" y="3076"/>
                  </a:lnTo>
                  <a:lnTo>
                    <a:pt x="788" y="3080"/>
                  </a:lnTo>
                  <a:lnTo>
                    <a:pt x="788" y="3083"/>
                  </a:lnTo>
                  <a:lnTo>
                    <a:pt x="788" y="3083"/>
                  </a:lnTo>
                  <a:lnTo>
                    <a:pt x="788" y="3080"/>
                  </a:lnTo>
                  <a:lnTo>
                    <a:pt x="788" y="3080"/>
                  </a:lnTo>
                  <a:lnTo>
                    <a:pt x="788" y="3083"/>
                  </a:lnTo>
                  <a:lnTo>
                    <a:pt x="788" y="3083"/>
                  </a:lnTo>
                  <a:lnTo>
                    <a:pt x="788" y="3080"/>
                  </a:lnTo>
                  <a:lnTo>
                    <a:pt x="788" y="3080"/>
                  </a:lnTo>
                  <a:lnTo>
                    <a:pt x="788" y="3083"/>
                  </a:lnTo>
                  <a:lnTo>
                    <a:pt x="792" y="3080"/>
                  </a:lnTo>
                  <a:lnTo>
                    <a:pt x="792" y="3083"/>
                  </a:lnTo>
                  <a:lnTo>
                    <a:pt x="792" y="3083"/>
                  </a:lnTo>
                  <a:lnTo>
                    <a:pt x="792" y="3076"/>
                  </a:lnTo>
                  <a:lnTo>
                    <a:pt x="792" y="3073"/>
                  </a:lnTo>
                  <a:lnTo>
                    <a:pt x="792" y="3076"/>
                  </a:lnTo>
                  <a:lnTo>
                    <a:pt x="792" y="3076"/>
                  </a:lnTo>
                  <a:lnTo>
                    <a:pt x="792" y="3083"/>
                  </a:lnTo>
                  <a:lnTo>
                    <a:pt x="792" y="3083"/>
                  </a:lnTo>
                  <a:lnTo>
                    <a:pt x="792" y="3080"/>
                  </a:lnTo>
                  <a:lnTo>
                    <a:pt x="792" y="3083"/>
                  </a:lnTo>
                  <a:lnTo>
                    <a:pt x="792" y="3076"/>
                  </a:lnTo>
                  <a:lnTo>
                    <a:pt x="792" y="3073"/>
                  </a:lnTo>
                  <a:lnTo>
                    <a:pt x="792" y="3080"/>
                  </a:lnTo>
                  <a:lnTo>
                    <a:pt x="796" y="3080"/>
                  </a:lnTo>
                  <a:lnTo>
                    <a:pt x="796" y="3080"/>
                  </a:lnTo>
                  <a:lnTo>
                    <a:pt x="796" y="3083"/>
                  </a:lnTo>
                  <a:lnTo>
                    <a:pt x="796" y="3080"/>
                  </a:lnTo>
                  <a:lnTo>
                    <a:pt x="796" y="3083"/>
                  </a:lnTo>
                  <a:lnTo>
                    <a:pt x="796" y="2955"/>
                  </a:lnTo>
                  <a:lnTo>
                    <a:pt x="796" y="2955"/>
                  </a:lnTo>
                  <a:lnTo>
                    <a:pt x="796" y="2675"/>
                  </a:lnTo>
                  <a:lnTo>
                    <a:pt x="796" y="2897"/>
                  </a:lnTo>
                  <a:lnTo>
                    <a:pt x="796" y="3083"/>
                  </a:lnTo>
                  <a:lnTo>
                    <a:pt x="796" y="3076"/>
                  </a:lnTo>
                  <a:lnTo>
                    <a:pt x="796" y="3080"/>
                  </a:lnTo>
                  <a:lnTo>
                    <a:pt x="799" y="3094"/>
                  </a:lnTo>
                  <a:lnTo>
                    <a:pt x="799" y="2596"/>
                  </a:lnTo>
                  <a:lnTo>
                    <a:pt x="799" y="2596"/>
                  </a:lnTo>
                  <a:lnTo>
                    <a:pt x="799" y="1733"/>
                  </a:lnTo>
                  <a:lnTo>
                    <a:pt x="799" y="2596"/>
                  </a:lnTo>
                  <a:lnTo>
                    <a:pt x="799" y="3076"/>
                  </a:lnTo>
                  <a:lnTo>
                    <a:pt x="799" y="3073"/>
                  </a:lnTo>
                  <a:lnTo>
                    <a:pt x="799" y="3076"/>
                  </a:lnTo>
                  <a:lnTo>
                    <a:pt x="799" y="3080"/>
                  </a:lnTo>
                  <a:lnTo>
                    <a:pt x="799" y="2629"/>
                  </a:lnTo>
                  <a:lnTo>
                    <a:pt x="799" y="2321"/>
                  </a:lnTo>
                  <a:lnTo>
                    <a:pt x="799" y="2944"/>
                  </a:lnTo>
                  <a:lnTo>
                    <a:pt x="799" y="2944"/>
                  </a:lnTo>
                  <a:lnTo>
                    <a:pt x="799" y="3080"/>
                  </a:lnTo>
                  <a:lnTo>
                    <a:pt x="803" y="3080"/>
                  </a:lnTo>
                  <a:lnTo>
                    <a:pt x="803" y="3076"/>
                  </a:lnTo>
                  <a:lnTo>
                    <a:pt x="803" y="3087"/>
                  </a:lnTo>
                  <a:lnTo>
                    <a:pt x="803" y="2073"/>
                  </a:lnTo>
                  <a:lnTo>
                    <a:pt x="803" y="1687"/>
                  </a:lnTo>
                  <a:lnTo>
                    <a:pt x="803" y="2969"/>
                  </a:lnTo>
                  <a:lnTo>
                    <a:pt x="803" y="2969"/>
                  </a:lnTo>
                  <a:lnTo>
                    <a:pt x="803" y="3087"/>
                  </a:lnTo>
                  <a:lnTo>
                    <a:pt x="803" y="3069"/>
                  </a:lnTo>
                  <a:lnTo>
                    <a:pt x="803" y="3073"/>
                  </a:lnTo>
                  <a:lnTo>
                    <a:pt x="803" y="3076"/>
                  </a:lnTo>
                  <a:lnTo>
                    <a:pt x="803" y="2772"/>
                  </a:lnTo>
                  <a:lnTo>
                    <a:pt x="803" y="2740"/>
                  </a:lnTo>
                  <a:lnTo>
                    <a:pt x="803" y="3073"/>
                  </a:lnTo>
                  <a:lnTo>
                    <a:pt x="806" y="3073"/>
                  </a:lnTo>
                  <a:lnTo>
                    <a:pt x="806" y="3080"/>
                  </a:lnTo>
                  <a:lnTo>
                    <a:pt x="806" y="3076"/>
                  </a:lnTo>
                  <a:lnTo>
                    <a:pt x="806" y="3073"/>
                  </a:lnTo>
                  <a:lnTo>
                    <a:pt x="806" y="3073"/>
                  </a:lnTo>
                  <a:lnTo>
                    <a:pt x="806" y="3033"/>
                  </a:lnTo>
                  <a:lnTo>
                    <a:pt x="806" y="3033"/>
                  </a:lnTo>
                  <a:lnTo>
                    <a:pt x="806" y="3076"/>
                  </a:lnTo>
                  <a:lnTo>
                    <a:pt x="806" y="3076"/>
                  </a:lnTo>
                  <a:lnTo>
                    <a:pt x="806" y="3080"/>
                  </a:lnTo>
                  <a:lnTo>
                    <a:pt x="806" y="3080"/>
                  </a:lnTo>
                  <a:lnTo>
                    <a:pt x="806" y="3076"/>
                  </a:lnTo>
                  <a:lnTo>
                    <a:pt x="810" y="3076"/>
                  </a:lnTo>
                  <a:lnTo>
                    <a:pt x="810" y="3073"/>
                  </a:lnTo>
                  <a:lnTo>
                    <a:pt x="810" y="3073"/>
                  </a:lnTo>
                  <a:lnTo>
                    <a:pt x="810" y="3080"/>
                  </a:lnTo>
                  <a:lnTo>
                    <a:pt x="810" y="3076"/>
                  </a:lnTo>
                  <a:lnTo>
                    <a:pt x="810" y="3080"/>
                  </a:lnTo>
                  <a:lnTo>
                    <a:pt x="810" y="3080"/>
                  </a:lnTo>
                  <a:lnTo>
                    <a:pt x="810" y="3076"/>
                  </a:lnTo>
                  <a:lnTo>
                    <a:pt x="810" y="3073"/>
                  </a:lnTo>
                  <a:lnTo>
                    <a:pt x="810" y="3080"/>
                  </a:lnTo>
                  <a:lnTo>
                    <a:pt x="810" y="3076"/>
                  </a:lnTo>
                  <a:lnTo>
                    <a:pt x="810" y="3080"/>
                  </a:lnTo>
                  <a:lnTo>
                    <a:pt x="810" y="3080"/>
                  </a:lnTo>
                  <a:lnTo>
                    <a:pt x="810" y="3080"/>
                  </a:lnTo>
                  <a:lnTo>
                    <a:pt x="814" y="3080"/>
                  </a:lnTo>
                  <a:lnTo>
                    <a:pt x="814" y="3080"/>
                  </a:lnTo>
                  <a:lnTo>
                    <a:pt x="814" y="3080"/>
                  </a:lnTo>
                  <a:lnTo>
                    <a:pt x="814" y="3080"/>
                  </a:lnTo>
                  <a:lnTo>
                    <a:pt x="814" y="3080"/>
                  </a:lnTo>
                  <a:lnTo>
                    <a:pt x="814" y="3080"/>
                  </a:lnTo>
                  <a:lnTo>
                    <a:pt x="814" y="3083"/>
                  </a:lnTo>
                  <a:lnTo>
                    <a:pt x="814" y="3080"/>
                  </a:lnTo>
                  <a:lnTo>
                    <a:pt x="814" y="3080"/>
                  </a:lnTo>
                  <a:lnTo>
                    <a:pt x="814" y="3080"/>
                  </a:lnTo>
                  <a:lnTo>
                    <a:pt x="814" y="3080"/>
                  </a:lnTo>
                  <a:lnTo>
                    <a:pt x="814" y="3080"/>
                  </a:lnTo>
                  <a:lnTo>
                    <a:pt x="814" y="3080"/>
                  </a:lnTo>
                  <a:lnTo>
                    <a:pt x="814" y="3076"/>
                  </a:lnTo>
                  <a:lnTo>
                    <a:pt x="817" y="3080"/>
                  </a:lnTo>
                  <a:lnTo>
                    <a:pt x="817" y="3083"/>
                  </a:lnTo>
                  <a:lnTo>
                    <a:pt x="817" y="3083"/>
                  </a:lnTo>
                  <a:lnTo>
                    <a:pt x="817" y="3076"/>
                  </a:lnTo>
                  <a:lnTo>
                    <a:pt x="817" y="3080"/>
                  </a:lnTo>
                  <a:lnTo>
                    <a:pt x="817" y="3080"/>
                  </a:lnTo>
                  <a:lnTo>
                    <a:pt x="817" y="3080"/>
                  </a:lnTo>
                  <a:lnTo>
                    <a:pt x="817" y="3080"/>
                  </a:lnTo>
                  <a:lnTo>
                    <a:pt x="817" y="3080"/>
                  </a:lnTo>
                  <a:lnTo>
                    <a:pt x="817" y="3080"/>
                  </a:lnTo>
                  <a:lnTo>
                    <a:pt x="817" y="3080"/>
                  </a:lnTo>
                  <a:lnTo>
                    <a:pt x="817" y="3076"/>
                  </a:lnTo>
                  <a:lnTo>
                    <a:pt x="821" y="3076"/>
                  </a:lnTo>
                  <a:lnTo>
                    <a:pt x="821" y="3080"/>
                  </a:lnTo>
                  <a:lnTo>
                    <a:pt x="821" y="3080"/>
                  </a:lnTo>
                  <a:lnTo>
                    <a:pt x="821" y="3080"/>
                  </a:lnTo>
                  <a:lnTo>
                    <a:pt x="821" y="3080"/>
                  </a:lnTo>
                  <a:lnTo>
                    <a:pt x="821" y="3080"/>
                  </a:lnTo>
                  <a:lnTo>
                    <a:pt x="821" y="3080"/>
                  </a:lnTo>
                  <a:lnTo>
                    <a:pt x="821" y="3076"/>
                  </a:lnTo>
                  <a:lnTo>
                    <a:pt x="821" y="3076"/>
                  </a:lnTo>
                  <a:lnTo>
                    <a:pt x="821" y="3080"/>
                  </a:lnTo>
                  <a:lnTo>
                    <a:pt x="821" y="3080"/>
                  </a:lnTo>
                  <a:lnTo>
                    <a:pt x="821" y="3080"/>
                  </a:lnTo>
                  <a:lnTo>
                    <a:pt x="821" y="3080"/>
                  </a:lnTo>
                  <a:lnTo>
                    <a:pt x="821" y="3080"/>
                  </a:lnTo>
                  <a:lnTo>
                    <a:pt x="824" y="3080"/>
                  </a:lnTo>
                  <a:lnTo>
                    <a:pt x="824" y="2955"/>
                  </a:lnTo>
                  <a:lnTo>
                    <a:pt x="824" y="2933"/>
                  </a:lnTo>
                  <a:lnTo>
                    <a:pt x="824" y="3076"/>
                  </a:lnTo>
                  <a:lnTo>
                    <a:pt x="824" y="3076"/>
                  </a:lnTo>
                  <a:lnTo>
                    <a:pt x="824" y="3080"/>
                  </a:lnTo>
                  <a:lnTo>
                    <a:pt x="824" y="3080"/>
                  </a:lnTo>
                  <a:lnTo>
                    <a:pt x="824" y="3076"/>
                  </a:lnTo>
                  <a:lnTo>
                    <a:pt x="824" y="3080"/>
                  </a:lnTo>
                  <a:lnTo>
                    <a:pt x="824" y="3037"/>
                  </a:lnTo>
                  <a:lnTo>
                    <a:pt x="824" y="3037"/>
                  </a:lnTo>
                  <a:lnTo>
                    <a:pt x="824" y="3076"/>
                  </a:lnTo>
                  <a:lnTo>
                    <a:pt x="828" y="3076"/>
                  </a:lnTo>
                  <a:lnTo>
                    <a:pt x="828" y="3083"/>
                  </a:lnTo>
                  <a:lnTo>
                    <a:pt x="828" y="3083"/>
                  </a:lnTo>
                  <a:lnTo>
                    <a:pt x="828" y="3076"/>
                  </a:lnTo>
                  <a:lnTo>
                    <a:pt x="828" y="3076"/>
                  </a:lnTo>
                  <a:lnTo>
                    <a:pt x="828" y="2922"/>
                  </a:lnTo>
                  <a:lnTo>
                    <a:pt x="828" y="2929"/>
                  </a:lnTo>
                  <a:lnTo>
                    <a:pt x="828" y="3080"/>
                  </a:lnTo>
                  <a:lnTo>
                    <a:pt x="828" y="3076"/>
                  </a:lnTo>
                  <a:lnTo>
                    <a:pt x="828" y="3080"/>
                  </a:lnTo>
                  <a:lnTo>
                    <a:pt x="828" y="3083"/>
                  </a:lnTo>
                  <a:lnTo>
                    <a:pt x="828" y="3073"/>
                  </a:lnTo>
                  <a:lnTo>
                    <a:pt x="828" y="3073"/>
                  </a:lnTo>
                  <a:lnTo>
                    <a:pt x="828" y="3033"/>
                  </a:lnTo>
                  <a:lnTo>
                    <a:pt x="831" y="3044"/>
                  </a:lnTo>
                  <a:lnTo>
                    <a:pt x="831" y="3083"/>
                  </a:lnTo>
                  <a:lnTo>
                    <a:pt x="831" y="3080"/>
                  </a:lnTo>
                  <a:lnTo>
                    <a:pt x="831" y="3080"/>
                  </a:lnTo>
                  <a:lnTo>
                    <a:pt x="831" y="3080"/>
                  </a:lnTo>
                  <a:lnTo>
                    <a:pt x="831" y="3069"/>
                  </a:lnTo>
                  <a:lnTo>
                    <a:pt x="831" y="3069"/>
                  </a:lnTo>
                  <a:lnTo>
                    <a:pt x="831" y="3055"/>
                  </a:lnTo>
                  <a:lnTo>
                    <a:pt x="831" y="3069"/>
                  </a:lnTo>
                  <a:lnTo>
                    <a:pt x="831" y="3080"/>
                  </a:lnTo>
                  <a:lnTo>
                    <a:pt x="831" y="3080"/>
                  </a:lnTo>
                  <a:lnTo>
                    <a:pt x="831" y="3080"/>
                  </a:lnTo>
                  <a:lnTo>
                    <a:pt x="835" y="3080"/>
                  </a:lnTo>
                  <a:lnTo>
                    <a:pt x="835" y="3076"/>
                  </a:lnTo>
                  <a:lnTo>
                    <a:pt x="835" y="3073"/>
                  </a:lnTo>
                  <a:lnTo>
                    <a:pt x="835" y="3080"/>
                  </a:lnTo>
                  <a:lnTo>
                    <a:pt x="835" y="3080"/>
                  </a:lnTo>
                  <a:lnTo>
                    <a:pt x="835" y="3080"/>
                  </a:lnTo>
                  <a:lnTo>
                    <a:pt x="835" y="3083"/>
                  </a:lnTo>
                  <a:lnTo>
                    <a:pt x="835" y="3080"/>
                  </a:lnTo>
                  <a:lnTo>
                    <a:pt x="835" y="3080"/>
                  </a:lnTo>
                  <a:lnTo>
                    <a:pt x="835" y="3076"/>
                  </a:lnTo>
                  <a:lnTo>
                    <a:pt x="835" y="3080"/>
                  </a:lnTo>
                  <a:lnTo>
                    <a:pt x="835" y="3083"/>
                  </a:lnTo>
                  <a:lnTo>
                    <a:pt x="835" y="3083"/>
                  </a:lnTo>
                  <a:lnTo>
                    <a:pt x="835" y="3080"/>
                  </a:lnTo>
                  <a:lnTo>
                    <a:pt x="839" y="3080"/>
                  </a:lnTo>
                  <a:lnTo>
                    <a:pt x="839" y="3083"/>
                  </a:lnTo>
                  <a:lnTo>
                    <a:pt x="839" y="3083"/>
                  </a:lnTo>
                  <a:lnTo>
                    <a:pt x="839" y="3080"/>
                  </a:lnTo>
                  <a:lnTo>
                    <a:pt x="839" y="3080"/>
                  </a:lnTo>
                  <a:lnTo>
                    <a:pt x="839" y="3083"/>
                  </a:lnTo>
                  <a:lnTo>
                    <a:pt x="839" y="3083"/>
                  </a:lnTo>
                  <a:lnTo>
                    <a:pt x="839" y="3080"/>
                  </a:lnTo>
                  <a:lnTo>
                    <a:pt x="839" y="3080"/>
                  </a:lnTo>
                  <a:lnTo>
                    <a:pt x="839" y="3080"/>
                  </a:lnTo>
                  <a:lnTo>
                    <a:pt x="839" y="3076"/>
                  </a:lnTo>
                  <a:lnTo>
                    <a:pt x="839" y="3080"/>
                  </a:lnTo>
                  <a:lnTo>
                    <a:pt x="842" y="3080"/>
                  </a:lnTo>
                  <a:lnTo>
                    <a:pt x="842" y="3083"/>
                  </a:lnTo>
                  <a:lnTo>
                    <a:pt x="842" y="3083"/>
                  </a:lnTo>
                  <a:lnTo>
                    <a:pt x="842" y="3083"/>
                  </a:lnTo>
                  <a:lnTo>
                    <a:pt x="842" y="3083"/>
                  </a:lnTo>
                  <a:lnTo>
                    <a:pt x="842" y="3080"/>
                  </a:lnTo>
                  <a:lnTo>
                    <a:pt x="842" y="3080"/>
                  </a:lnTo>
                  <a:lnTo>
                    <a:pt x="842" y="3080"/>
                  </a:lnTo>
                  <a:lnTo>
                    <a:pt x="842" y="3080"/>
                  </a:lnTo>
                  <a:lnTo>
                    <a:pt x="842" y="3083"/>
                  </a:lnTo>
                  <a:lnTo>
                    <a:pt x="842" y="3080"/>
                  </a:lnTo>
                  <a:lnTo>
                    <a:pt x="842" y="3083"/>
                  </a:lnTo>
                  <a:lnTo>
                    <a:pt x="842" y="3083"/>
                  </a:lnTo>
                  <a:lnTo>
                    <a:pt x="842" y="3080"/>
                  </a:lnTo>
                  <a:lnTo>
                    <a:pt x="846" y="3080"/>
                  </a:lnTo>
                  <a:lnTo>
                    <a:pt x="846" y="3083"/>
                  </a:lnTo>
                  <a:lnTo>
                    <a:pt x="846" y="3083"/>
                  </a:lnTo>
                  <a:lnTo>
                    <a:pt x="846" y="3080"/>
                  </a:lnTo>
                  <a:lnTo>
                    <a:pt x="846" y="3083"/>
                  </a:lnTo>
                  <a:lnTo>
                    <a:pt x="846" y="3080"/>
                  </a:lnTo>
                  <a:lnTo>
                    <a:pt x="846" y="3080"/>
                  </a:lnTo>
                  <a:lnTo>
                    <a:pt x="846" y="3080"/>
                  </a:lnTo>
                  <a:lnTo>
                    <a:pt x="846" y="3083"/>
                  </a:lnTo>
                  <a:lnTo>
                    <a:pt x="846" y="3080"/>
                  </a:lnTo>
                  <a:lnTo>
                    <a:pt x="846" y="3080"/>
                  </a:lnTo>
                  <a:lnTo>
                    <a:pt x="846" y="3080"/>
                  </a:lnTo>
                  <a:lnTo>
                    <a:pt x="849" y="3076"/>
                  </a:lnTo>
                  <a:lnTo>
                    <a:pt x="849" y="3080"/>
                  </a:lnTo>
                  <a:lnTo>
                    <a:pt x="849" y="3080"/>
                  </a:lnTo>
                  <a:lnTo>
                    <a:pt x="849" y="3073"/>
                  </a:lnTo>
                  <a:lnTo>
                    <a:pt x="849" y="3073"/>
                  </a:lnTo>
                  <a:lnTo>
                    <a:pt x="849" y="3073"/>
                  </a:lnTo>
                  <a:lnTo>
                    <a:pt x="849" y="3073"/>
                  </a:lnTo>
                  <a:lnTo>
                    <a:pt x="849" y="3073"/>
                  </a:lnTo>
                  <a:lnTo>
                    <a:pt x="849" y="3073"/>
                  </a:lnTo>
                  <a:lnTo>
                    <a:pt x="849" y="3066"/>
                  </a:lnTo>
                  <a:lnTo>
                    <a:pt x="849" y="3069"/>
                  </a:lnTo>
                  <a:lnTo>
                    <a:pt x="849" y="3066"/>
                  </a:lnTo>
                  <a:lnTo>
                    <a:pt x="849" y="3066"/>
                  </a:lnTo>
                  <a:lnTo>
                    <a:pt x="849" y="3069"/>
                  </a:lnTo>
                  <a:lnTo>
                    <a:pt x="853" y="3069"/>
                  </a:lnTo>
                  <a:lnTo>
                    <a:pt x="853" y="3073"/>
                  </a:lnTo>
                  <a:lnTo>
                    <a:pt x="853" y="3073"/>
                  </a:lnTo>
                  <a:lnTo>
                    <a:pt x="853" y="3069"/>
                  </a:lnTo>
                  <a:lnTo>
                    <a:pt x="853" y="3069"/>
                  </a:lnTo>
                  <a:lnTo>
                    <a:pt x="853" y="3062"/>
                  </a:lnTo>
                  <a:lnTo>
                    <a:pt x="853" y="3062"/>
                  </a:lnTo>
                  <a:lnTo>
                    <a:pt x="853" y="3066"/>
                  </a:lnTo>
                  <a:lnTo>
                    <a:pt x="853" y="3066"/>
                  </a:lnTo>
                  <a:lnTo>
                    <a:pt x="853" y="3069"/>
                  </a:lnTo>
                  <a:lnTo>
                    <a:pt x="853" y="3066"/>
                  </a:lnTo>
                  <a:lnTo>
                    <a:pt x="853" y="3069"/>
                  </a:lnTo>
                  <a:lnTo>
                    <a:pt x="856" y="3066"/>
                  </a:lnTo>
                  <a:lnTo>
                    <a:pt x="856" y="3069"/>
                  </a:lnTo>
                  <a:lnTo>
                    <a:pt x="856" y="3069"/>
                  </a:lnTo>
                  <a:lnTo>
                    <a:pt x="856" y="3073"/>
                  </a:lnTo>
                  <a:lnTo>
                    <a:pt x="856" y="3073"/>
                  </a:lnTo>
                  <a:lnTo>
                    <a:pt x="856" y="3076"/>
                  </a:lnTo>
                  <a:lnTo>
                    <a:pt x="856" y="3076"/>
                  </a:lnTo>
                  <a:lnTo>
                    <a:pt x="856" y="3080"/>
                  </a:lnTo>
                  <a:lnTo>
                    <a:pt x="856" y="3076"/>
                  </a:lnTo>
                  <a:lnTo>
                    <a:pt x="856" y="3076"/>
                  </a:lnTo>
                  <a:lnTo>
                    <a:pt x="856" y="3076"/>
                  </a:lnTo>
                  <a:lnTo>
                    <a:pt x="856" y="3080"/>
                  </a:lnTo>
                  <a:lnTo>
                    <a:pt x="856" y="3080"/>
                  </a:lnTo>
                  <a:lnTo>
                    <a:pt x="856" y="3080"/>
                  </a:lnTo>
                  <a:lnTo>
                    <a:pt x="860" y="3080"/>
                  </a:lnTo>
                  <a:lnTo>
                    <a:pt x="860" y="3080"/>
                  </a:lnTo>
                  <a:lnTo>
                    <a:pt x="860" y="3080"/>
                  </a:lnTo>
                  <a:lnTo>
                    <a:pt x="860" y="3080"/>
                  </a:lnTo>
                  <a:lnTo>
                    <a:pt x="860" y="3083"/>
                  </a:lnTo>
                  <a:lnTo>
                    <a:pt x="860" y="3080"/>
                  </a:lnTo>
                  <a:lnTo>
                    <a:pt x="860" y="3080"/>
                  </a:lnTo>
                  <a:lnTo>
                    <a:pt x="860" y="3083"/>
                  </a:lnTo>
                  <a:lnTo>
                    <a:pt x="860" y="3083"/>
                  </a:lnTo>
                  <a:lnTo>
                    <a:pt x="860" y="3076"/>
                  </a:lnTo>
                  <a:lnTo>
                    <a:pt x="860" y="3076"/>
                  </a:lnTo>
                  <a:lnTo>
                    <a:pt x="860" y="3083"/>
                  </a:lnTo>
                  <a:lnTo>
                    <a:pt x="864" y="3083"/>
                  </a:lnTo>
                  <a:lnTo>
                    <a:pt x="864" y="3080"/>
                  </a:lnTo>
                  <a:lnTo>
                    <a:pt x="864" y="3080"/>
                  </a:lnTo>
                  <a:lnTo>
                    <a:pt x="864" y="3080"/>
                  </a:lnTo>
                  <a:lnTo>
                    <a:pt x="864" y="3080"/>
                  </a:lnTo>
                  <a:lnTo>
                    <a:pt x="864" y="3080"/>
                  </a:lnTo>
                  <a:lnTo>
                    <a:pt x="864" y="3080"/>
                  </a:lnTo>
                  <a:lnTo>
                    <a:pt x="864" y="3083"/>
                  </a:lnTo>
                  <a:lnTo>
                    <a:pt x="864" y="3083"/>
                  </a:lnTo>
                  <a:lnTo>
                    <a:pt x="864" y="3083"/>
                  </a:lnTo>
                  <a:lnTo>
                    <a:pt x="864" y="3083"/>
                  </a:lnTo>
                  <a:lnTo>
                    <a:pt x="864" y="3080"/>
                  </a:lnTo>
                  <a:lnTo>
                    <a:pt x="864" y="3076"/>
                  </a:lnTo>
                  <a:lnTo>
                    <a:pt x="864" y="3083"/>
                  </a:lnTo>
                  <a:lnTo>
                    <a:pt x="867" y="3083"/>
                  </a:lnTo>
                  <a:lnTo>
                    <a:pt x="867" y="3080"/>
                  </a:lnTo>
                  <a:lnTo>
                    <a:pt x="867" y="3080"/>
                  </a:lnTo>
                  <a:lnTo>
                    <a:pt x="867" y="3080"/>
                  </a:lnTo>
                  <a:lnTo>
                    <a:pt x="867" y="3080"/>
                  </a:lnTo>
                  <a:lnTo>
                    <a:pt x="867" y="3083"/>
                  </a:lnTo>
                  <a:lnTo>
                    <a:pt x="867" y="3083"/>
                  </a:lnTo>
                  <a:lnTo>
                    <a:pt x="867" y="3080"/>
                  </a:lnTo>
                  <a:lnTo>
                    <a:pt x="867" y="3083"/>
                  </a:lnTo>
                  <a:lnTo>
                    <a:pt x="867" y="3080"/>
                  </a:lnTo>
                  <a:lnTo>
                    <a:pt x="867" y="3080"/>
                  </a:lnTo>
                  <a:lnTo>
                    <a:pt x="867" y="3083"/>
                  </a:lnTo>
                  <a:lnTo>
                    <a:pt x="867" y="3083"/>
                  </a:lnTo>
                  <a:lnTo>
                    <a:pt x="867" y="3080"/>
                  </a:lnTo>
                  <a:lnTo>
                    <a:pt x="871" y="3083"/>
                  </a:lnTo>
                  <a:lnTo>
                    <a:pt x="871" y="3080"/>
                  </a:lnTo>
                  <a:lnTo>
                    <a:pt x="871" y="3080"/>
                  </a:lnTo>
                  <a:lnTo>
                    <a:pt x="871" y="3080"/>
                  </a:lnTo>
                  <a:lnTo>
                    <a:pt x="871" y="3080"/>
                  </a:lnTo>
                  <a:lnTo>
                    <a:pt x="871" y="3083"/>
                  </a:lnTo>
                  <a:lnTo>
                    <a:pt x="871" y="3083"/>
                  </a:lnTo>
                  <a:lnTo>
                    <a:pt x="871" y="3080"/>
                  </a:lnTo>
                  <a:lnTo>
                    <a:pt x="871" y="3080"/>
                  </a:lnTo>
                  <a:lnTo>
                    <a:pt x="871" y="3083"/>
                  </a:lnTo>
                  <a:lnTo>
                    <a:pt x="871" y="3083"/>
                  </a:lnTo>
                  <a:lnTo>
                    <a:pt x="871" y="3080"/>
                  </a:lnTo>
                  <a:lnTo>
                    <a:pt x="871" y="3080"/>
                  </a:lnTo>
                  <a:lnTo>
                    <a:pt x="871" y="3083"/>
                  </a:lnTo>
                  <a:lnTo>
                    <a:pt x="874" y="3080"/>
                  </a:lnTo>
                  <a:lnTo>
                    <a:pt x="874" y="3080"/>
                  </a:lnTo>
                  <a:lnTo>
                    <a:pt x="874" y="3083"/>
                  </a:lnTo>
                  <a:lnTo>
                    <a:pt x="874" y="3080"/>
                  </a:lnTo>
                  <a:lnTo>
                    <a:pt x="874" y="3080"/>
                  </a:lnTo>
                  <a:lnTo>
                    <a:pt x="874" y="3083"/>
                  </a:lnTo>
                  <a:lnTo>
                    <a:pt x="874" y="3083"/>
                  </a:lnTo>
                  <a:lnTo>
                    <a:pt x="874" y="3083"/>
                  </a:lnTo>
                  <a:lnTo>
                    <a:pt x="874" y="3083"/>
                  </a:lnTo>
                  <a:lnTo>
                    <a:pt x="874" y="3080"/>
                  </a:lnTo>
                  <a:lnTo>
                    <a:pt x="874" y="3080"/>
                  </a:lnTo>
                  <a:lnTo>
                    <a:pt x="874" y="3083"/>
                  </a:lnTo>
                  <a:lnTo>
                    <a:pt x="874" y="3080"/>
                  </a:lnTo>
                  <a:lnTo>
                    <a:pt x="874" y="3083"/>
                  </a:lnTo>
                  <a:lnTo>
                    <a:pt x="878" y="3083"/>
                  </a:lnTo>
                  <a:lnTo>
                    <a:pt x="878" y="3080"/>
                  </a:lnTo>
                  <a:lnTo>
                    <a:pt x="878" y="3080"/>
                  </a:lnTo>
                  <a:lnTo>
                    <a:pt x="878" y="3083"/>
                  </a:lnTo>
                  <a:lnTo>
                    <a:pt x="878" y="3080"/>
                  </a:lnTo>
                  <a:lnTo>
                    <a:pt x="878" y="3080"/>
                  </a:lnTo>
                  <a:lnTo>
                    <a:pt x="878" y="3080"/>
                  </a:lnTo>
                  <a:lnTo>
                    <a:pt x="878" y="3083"/>
                  </a:lnTo>
                  <a:lnTo>
                    <a:pt x="878" y="3083"/>
                  </a:lnTo>
                  <a:lnTo>
                    <a:pt x="878" y="3083"/>
                  </a:lnTo>
                  <a:lnTo>
                    <a:pt x="878" y="3083"/>
                  </a:lnTo>
                  <a:lnTo>
                    <a:pt x="878" y="3080"/>
                  </a:lnTo>
                  <a:lnTo>
                    <a:pt x="878" y="3083"/>
                  </a:lnTo>
                  <a:lnTo>
                    <a:pt x="878" y="3080"/>
                  </a:lnTo>
                  <a:lnTo>
                    <a:pt x="882" y="3080"/>
                  </a:lnTo>
                  <a:lnTo>
                    <a:pt x="882" y="3083"/>
                  </a:lnTo>
                  <a:lnTo>
                    <a:pt x="882" y="3083"/>
                  </a:lnTo>
                  <a:lnTo>
                    <a:pt x="882" y="3083"/>
                  </a:lnTo>
                  <a:lnTo>
                    <a:pt x="882" y="3083"/>
                  </a:lnTo>
                  <a:lnTo>
                    <a:pt x="882" y="3080"/>
                  </a:lnTo>
                  <a:lnTo>
                    <a:pt x="882" y="3083"/>
                  </a:lnTo>
                  <a:lnTo>
                    <a:pt x="882" y="3076"/>
                  </a:lnTo>
                  <a:lnTo>
                    <a:pt x="882" y="3073"/>
                  </a:lnTo>
                  <a:lnTo>
                    <a:pt x="882" y="3080"/>
                  </a:lnTo>
                  <a:lnTo>
                    <a:pt x="882" y="3080"/>
                  </a:lnTo>
                  <a:lnTo>
                    <a:pt x="882" y="3083"/>
                  </a:lnTo>
                  <a:lnTo>
                    <a:pt x="885" y="3080"/>
                  </a:lnTo>
                  <a:lnTo>
                    <a:pt x="885" y="3083"/>
                  </a:lnTo>
                  <a:lnTo>
                    <a:pt x="885" y="3080"/>
                  </a:lnTo>
                  <a:lnTo>
                    <a:pt x="885" y="3080"/>
                  </a:lnTo>
                  <a:lnTo>
                    <a:pt x="885" y="3080"/>
                  </a:lnTo>
                  <a:lnTo>
                    <a:pt x="885" y="3083"/>
                  </a:lnTo>
                  <a:lnTo>
                    <a:pt x="885" y="3083"/>
                  </a:lnTo>
                  <a:lnTo>
                    <a:pt x="885" y="3080"/>
                  </a:lnTo>
                  <a:lnTo>
                    <a:pt x="885" y="3080"/>
                  </a:lnTo>
                  <a:lnTo>
                    <a:pt x="885" y="3083"/>
                  </a:lnTo>
                  <a:lnTo>
                    <a:pt x="885" y="3083"/>
                  </a:lnTo>
                  <a:lnTo>
                    <a:pt x="885" y="3080"/>
                  </a:lnTo>
                  <a:lnTo>
                    <a:pt x="885" y="3080"/>
                  </a:lnTo>
                  <a:lnTo>
                    <a:pt x="885" y="3080"/>
                  </a:lnTo>
                  <a:lnTo>
                    <a:pt x="889" y="3080"/>
                  </a:lnTo>
                  <a:lnTo>
                    <a:pt x="889" y="3083"/>
                  </a:lnTo>
                  <a:lnTo>
                    <a:pt x="889" y="3083"/>
                  </a:lnTo>
                  <a:lnTo>
                    <a:pt x="889" y="3080"/>
                  </a:lnTo>
                  <a:lnTo>
                    <a:pt x="889" y="3080"/>
                  </a:lnTo>
                  <a:lnTo>
                    <a:pt x="889" y="3080"/>
                  </a:lnTo>
                  <a:lnTo>
                    <a:pt x="889" y="3080"/>
                  </a:lnTo>
                  <a:lnTo>
                    <a:pt x="889" y="3080"/>
                  </a:lnTo>
                  <a:lnTo>
                    <a:pt x="889" y="3080"/>
                  </a:lnTo>
                  <a:lnTo>
                    <a:pt x="889" y="3083"/>
                  </a:lnTo>
                  <a:lnTo>
                    <a:pt x="889" y="3083"/>
                  </a:lnTo>
                  <a:lnTo>
                    <a:pt x="889" y="3080"/>
                  </a:lnTo>
                  <a:lnTo>
                    <a:pt x="889" y="3080"/>
                  </a:lnTo>
                  <a:lnTo>
                    <a:pt x="889" y="3083"/>
                  </a:lnTo>
                  <a:lnTo>
                    <a:pt x="892" y="3080"/>
                  </a:lnTo>
                  <a:lnTo>
                    <a:pt x="892" y="3083"/>
                  </a:lnTo>
                  <a:lnTo>
                    <a:pt x="892" y="3080"/>
                  </a:lnTo>
                  <a:lnTo>
                    <a:pt x="892" y="3083"/>
                  </a:lnTo>
                  <a:lnTo>
                    <a:pt x="892" y="3083"/>
                  </a:lnTo>
                  <a:lnTo>
                    <a:pt x="892" y="3083"/>
                  </a:lnTo>
                  <a:lnTo>
                    <a:pt x="892" y="3083"/>
                  </a:lnTo>
                  <a:lnTo>
                    <a:pt x="892" y="3080"/>
                  </a:lnTo>
                  <a:lnTo>
                    <a:pt x="892" y="3080"/>
                  </a:lnTo>
                  <a:lnTo>
                    <a:pt x="892" y="3080"/>
                  </a:lnTo>
                  <a:lnTo>
                    <a:pt x="892" y="3080"/>
                  </a:lnTo>
                  <a:lnTo>
                    <a:pt x="892" y="3083"/>
                  </a:lnTo>
                  <a:lnTo>
                    <a:pt x="892" y="3080"/>
                  </a:lnTo>
                  <a:lnTo>
                    <a:pt x="892" y="3083"/>
                  </a:lnTo>
                  <a:lnTo>
                    <a:pt x="896" y="3080"/>
                  </a:lnTo>
                  <a:lnTo>
                    <a:pt x="896" y="3083"/>
                  </a:lnTo>
                  <a:lnTo>
                    <a:pt x="896" y="3083"/>
                  </a:lnTo>
                  <a:lnTo>
                    <a:pt x="896" y="3080"/>
                  </a:lnTo>
                  <a:lnTo>
                    <a:pt x="896" y="3083"/>
                  </a:lnTo>
                  <a:lnTo>
                    <a:pt x="896" y="3080"/>
                  </a:lnTo>
                  <a:lnTo>
                    <a:pt x="896" y="3080"/>
                  </a:lnTo>
                  <a:lnTo>
                    <a:pt x="896" y="3083"/>
                  </a:lnTo>
                  <a:lnTo>
                    <a:pt x="896" y="3083"/>
                  </a:lnTo>
                  <a:lnTo>
                    <a:pt x="896" y="3080"/>
                  </a:lnTo>
                  <a:lnTo>
                    <a:pt x="896" y="3080"/>
                  </a:lnTo>
                  <a:lnTo>
                    <a:pt x="896" y="3083"/>
                  </a:lnTo>
                  <a:lnTo>
                    <a:pt x="896" y="3083"/>
                  </a:lnTo>
                  <a:lnTo>
                    <a:pt x="896" y="3080"/>
                  </a:lnTo>
                  <a:lnTo>
                    <a:pt x="899" y="3080"/>
                  </a:lnTo>
                  <a:lnTo>
                    <a:pt x="899" y="3083"/>
                  </a:lnTo>
                  <a:lnTo>
                    <a:pt x="899" y="3083"/>
                  </a:lnTo>
                  <a:lnTo>
                    <a:pt x="899" y="3080"/>
                  </a:lnTo>
                  <a:lnTo>
                    <a:pt x="899" y="3080"/>
                  </a:lnTo>
                  <a:lnTo>
                    <a:pt x="899" y="3083"/>
                  </a:lnTo>
                  <a:lnTo>
                    <a:pt x="899" y="3083"/>
                  </a:lnTo>
                  <a:lnTo>
                    <a:pt x="899" y="3083"/>
                  </a:lnTo>
                  <a:lnTo>
                    <a:pt x="899" y="3083"/>
                  </a:lnTo>
                  <a:lnTo>
                    <a:pt x="899" y="3080"/>
                  </a:lnTo>
                  <a:lnTo>
                    <a:pt x="899" y="3080"/>
                  </a:lnTo>
                  <a:lnTo>
                    <a:pt x="899" y="3080"/>
                  </a:lnTo>
                  <a:lnTo>
                    <a:pt x="903" y="3080"/>
                  </a:lnTo>
                  <a:lnTo>
                    <a:pt x="903" y="3083"/>
                  </a:lnTo>
                  <a:lnTo>
                    <a:pt x="903" y="3083"/>
                  </a:lnTo>
                  <a:lnTo>
                    <a:pt x="903" y="3083"/>
                  </a:lnTo>
                  <a:lnTo>
                    <a:pt x="903" y="3083"/>
                  </a:lnTo>
                  <a:lnTo>
                    <a:pt x="903" y="3080"/>
                  </a:lnTo>
                  <a:lnTo>
                    <a:pt x="903" y="3080"/>
                  </a:lnTo>
                  <a:lnTo>
                    <a:pt x="903" y="3083"/>
                  </a:lnTo>
                  <a:lnTo>
                    <a:pt x="903" y="3080"/>
                  </a:lnTo>
                  <a:lnTo>
                    <a:pt x="903" y="3083"/>
                  </a:lnTo>
                  <a:lnTo>
                    <a:pt x="903" y="3083"/>
                  </a:lnTo>
                  <a:lnTo>
                    <a:pt x="903" y="3080"/>
                  </a:lnTo>
                  <a:lnTo>
                    <a:pt x="903" y="3083"/>
                  </a:lnTo>
                  <a:lnTo>
                    <a:pt x="903" y="3080"/>
                  </a:lnTo>
                  <a:lnTo>
                    <a:pt x="907" y="3080"/>
                  </a:lnTo>
                  <a:lnTo>
                    <a:pt x="907" y="3080"/>
                  </a:lnTo>
                  <a:lnTo>
                    <a:pt x="907" y="3080"/>
                  </a:lnTo>
                  <a:lnTo>
                    <a:pt x="907" y="3080"/>
                  </a:lnTo>
                  <a:lnTo>
                    <a:pt x="907" y="3080"/>
                  </a:lnTo>
                  <a:lnTo>
                    <a:pt x="907" y="3083"/>
                  </a:lnTo>
                  <a:lnTo>
                    <a:pt x="907" y="3083"/>
                  </a:lnTo>
                  <a:lnTo>
                    <a:pt x="907" y="3080"/>
                  </a:lnTo>
                  <a:lnTo>
                    <a:pt x="907" y="3080"/>
                  </a:lnTo>
                  <a:lnTo>
                    <a:pt x="907" y="3080"/>
                  </a:lnTo>
                  <a:lnTo>
                    <a:pt x="907" y="3080"/>
                  </a:lnTo>
                  <a:lnTo>
                    <a:pt x="907" y="3080"/>
                  </a:lnTo>
                  <a:lnTo>
                    <a:pt x="907" y="3080"/>
                  </a:lnTo>
                  <a:lnTo>
                    <a:pt x="907" y="3080"/>
                  </a:lnTo>
                  <a:lnTo>
                    <a:pt x="910" y="3080"/>
                  </a:lnTo>
                  <a:lnTo>
                    <a:pt x="910" y="3083"/>
                  </a:lnTo>
                  <a:lnTo>
                    <a:pt x="910" y="3080"/>
                  </a:lnTo>
                  <a:lnTo>
                    <a:pt x="910" y="3083"/>
                  </a:lnTo>
                  <a:lnTo>
                    <a:pt x="910" y="3080"/>
                  </a:lnTo>
                  <a:lnTo>
                    <a:pt x="910" y="3080"/>
                  </a:lnTo>
                  <a:lnTo>
                    <a:pt x="910" y="3080"/>
                  </a:lnTo>
                  <a:lnTo>
                    <a:pt x="910" y="3083"/>
                  </a:lnTo>
                  <a:lnTo>
                    <a:pt x="910" y="3083"/>
                  </a:lnTo>
                  <a:lnTo>
                    <a:pt x="910" y="3080"/>
                  </a:lnTo>
                  <a:lnTo>
                    <a:pt x="910" y="3080"/>
                  </a:lnTo>
                  <a:lnTo>
                    <a:pt x="910" y="3080"/>
                  </a:lnTo>
                  <a:lnTo>
                    <a:pt x="914" y="3080"/>
                  </a:lnTo>
                  <a:lnTo>
                    <a:pt x="914" y="3083"/>
                  </a:lnTo>
                  <a:lnTo>
                    <a:pt x="914" y="3080"/>
                  </a:lnTo>
                  <a:lnTo>
                    <a:pt x="914" y="3083"/>
                  </a:lnTo>
                  <a:lnTo>
                    <a:pt x="914" y="3080"/>
                  </a:lnTo>
                  <a:lnTo>
                    <a:pt x="914" y="3080"/>
                  </a:lnTo>
                  <a:lnTo>
                    <a:pt x="914" y="3083"/>
                  </a:lnTo>
                  <a:lnTo>
                    <a:pt x="914" y="3080"/>
                  </a:lnTo>
                  <a:lnTo>
                    <a:pt x="914" y="3080"/>
                  </a:lnTo>
                  <a:lnTo>
                    <a:pt x="914" y="3083"/>
                  </a:lnTo>
                  <a:lnTo>
                    <a:pt x="914" y="3083"/>
                  </a:lnTo>
                  <a:lnTo>
                    <a:pt x="914" y="3080"/>
                  </a:lnTo>
                  <a:lnTo>
                    <a:pt x="914" y="3083"/>
                  </a:lnTo>
                  <a:lnTo>
                    <a:pt x="914" y="3080"/>
                  </a:lnTo>
                  <a:lnTo>
                    <a:pt x="917" y="3080"/>
                  </a:lnTo>
                  <a:lnTo>
                    <a:pt x="917" y="3080"/>
                  </a:lnTo>
                  <a:lnTo>
                    <a:pt x="917" y="3080"/>
                  </a:lnTo>
                  <a:lnTo>
                    <a:pt x="917" y="3083"/>
                  </a:lnTo>
                  <a:lnTo>
                    <a:pt x="917" y="3083"/>
                  </a:lnTo>
                  <a:lnTo>
                    <a:pt x="917" y="3080"/>
                  </a:lnTo>
                  <a:lnTo>
                    <a:pt x="917" y="3080"/>
                  </a:lnTo>
                  <a:lnTo>
                    <a:pt x="917" y="3083"/>
                  </a:lnTo>
                  <a:lnTo>
                    <a:pt x="917" y="3080"/>
                  </a:lnTo>
                  <a:lnTo>
                    <a:pt x="917" y="3083"/>
                  </a:lnTo>
                  <a:lnTo>
                    <a:pt x="917" y="3080"/>
                  </a:lnTo>
                  <a:lnTo>
                    <a:pt x="917" y="3083"/>
                  </a:lnTo>
                  <a:lnTo>
                    <a:pt x="917" y="3083"/>
                  </a:lnTo>
                  <a:lnTo>
                    <a:pt x="917" y="3083"/>
                  </a:lnTo>
                  <a:lnTo>
                    <a:pt x="921" y="3083"/>
                  </a:lnTo>
                  <a:lnTo>
                    <a:pt x="921" y="3080"/>
                  </a:lnTo>
                  <a:lnTo>
                    <a:pt x="921" y="3080"/>
                  </a:lnTo>
                  <a:lnTo>
                    <a:pt x="921" y="3083"/>
                  </a:lnTo>
                  <a:lnTo>
                    <a:pt x="921" y="3083"/>
                  </a:lnTo>
                  <a:lnTo>
                    <a:pt x="921" y="3080"/>
                  </a:lnTo>
                  <a:lnTo>
                    <a:pt x="921" y="3080"/>
                  </a:lnTo>
                  <a:lnTo>
                    <a:pt x="921" y="3080"/>
                  </a:lnTo>
                  <a:lnTo>
                    <a:pt x="921" y="3080"/>
                  </a:lnTo>
                  <a:lnTo>
                    <a:pt x="921" y="3083"/>
                  </a:lnTo>
                  <a:lnTo>
                    <a:pt x="921" y="3083"/>
                  </a:lnTo>
                  <a:lnTo>
                    <a:pt x="921" y="3080"/>
                  </a:lnTo>
                  <a:lnTo>
                    <a:pt x="925" y="3080"/>
                  </a:lnTo>
                  <a:lnTo>
                    <a:pt x="925" y="3083"/>
                  </a:lnTo>
                  <a:lnTo>
                    <a:pt x="925" y="3083"/>
                  </a:lnTo>
                  <a:lnTo>
                    <a:pt x="925" y="3080"/>
                  </a:lnTo>
                  <a:lnTo>
                    <a:pt x="925" y="3080"/>
                  </a:lnTo>
                  <a:lnTo>
                    <a:pt x="925" y="3083"/>
                  </a:lnTo>
                  <a:lnTo>
                    <a:pt x="925" y="3083"/>
                  </a:lnTo>
                  <a:lnTo>
                    <a:pt x="925" y="3080"/>
                  </a:lnTo>
                  <a:lnTo>
                    <a:pt x="925" y="3080"/>
                  </a:lnTo>
                  <a:lnTo>
                    <a:pt x="925" y="3083"/>
                  </a:lnTo>
                  <a:lnTo>
                    <a:pt x="925" y="3083"/>
                  </a:lnTo>
                  <a:lnTo>
                    <a:pt x="925" y="3083"/>
                  </a:lnTo>
                  <a:lnTo>
                    <a:pt x="925" y="3083"/>
                  </a:lnTo>
                  <a:lnTo>
                    <a:pt x="925" y="3080"/>
                  </a:lnTo>
                  <a:lnTo>
                    <a:pt x="928" y="3083"/>
                  </a:lnTo>
                  <a:lnTo>
                    <a:pt x="928" y="3083"/>
                  </a:lnTo>
                  <a:lnTo>
                    <a:pt x="928" y="3083"/>
                  </a:lnTo>
                  <a:lnTo>
                    <a:pt x="928" y="3080"/>
                  </a:lnTo>
                  <a:lnTo>
                    <a:pt x="928" y="3080"/>
                  </a:lnTo>
                  <a:lnTo>
                    <a:pt x="928" y="3083"/>
                  </a:lnTo>
                  <a:lnTo>
                    <a:pt x="928" y="3083"/>
                  </a:lnTo>
                  <a:lnTo>
                    <a:pt x="928" y="3080"/>
                  </a:lnTo>
                  <a:lnTo>
                    <a:pt x="928" y="3080"/>
                  </a:lnTo>
                  <a:lnTo>
                    <a:pt x="928" y="3083"/>
                  </a:lnTo>
                  <a:lnTo>
                    <a:pt x="928" y="3083"/>
                  </a:lnTo>
                  <a:lnTo>
                    <a:pt x="928" y="3080"/>
                  </a:lnTo>
                  <a:lnTo>
                    <a:pt x="928" y="3080"/>
                  </a:lnTo>
                  <a:lnTo>
                    <a:pt x="928" y="3083"/>
                  </a:lnTo>
                  <a:lnTo>
                    <a:pt x="932" y="3083"/>
                  </a:lnTo>
                  <a:lnTo>
                    <a:pt x="932" y="3080"/>
                  </a:lnTo>
                  <a:lnTo>
                    <a:pt x="932" y="3083"/>
                  </a:lnTo>
                  <a:lnTo>
                    <a:pt x="932" y="3080"/>
                  </a:lnTo>
                  <a:lnTo>
                    <a:pt x="932" y="3080"/>
                  </a:lnTo>
                  <a:lnTo>
                    <a:pt x="932" y="3080"/>
                  </a:lnTo>
                  <a:lnTo>
                    <a:pt x="932" y="3080"/>
                  </a:lnTo>
                  <a:lnTo>
                    <a:pt x="932" y="3083"/>
                  </a:lnTo>
                  <a:lnTo>
                    <a:pt x="932" y="3083"/>
                  </a:lnTo>
                  <a:lnTo>
                    <a:pt x="932" y="3080"/>
                  </a:lnTo>
                  <a:lnTo>
                    <a:pt x="932" y="3080"/>
                  </a:lnTo>
                  <a:lnTo>
                    <a:pt x="932" y="3080"/>
                  </a:lnTo>
                  <a:lnTo>
                    <a:pt x="935" y="3080"/>
                  </a:lnTo>
                  <a:lnTo>
                    <a:pt x="935" y="3083"/>
                  </a:lnTo>
                  <a:lnTo>
                    <a:pt x="935" y="3083"/>
                  </a:lnTo>
                  <a:lnTo>
                    <a:pt x="935" y="3083"/>
                  </a:lnTo>
                  <a:lnTo>
                    <a:pt x="935" y="3083"/>
                  </a:lnTo>
                  <a:lnTo>
                    <a:pt x="935" y="3080"/>
                  </a:lnTo>
                  <a:lnTo>
                    <a:pt x="935" y="3080"/>
                  </a:lnTo>
                  <a:lnTo>
                    <a:pt x="935" y="3080"/>
                  </a:lnTo>
                  <a:lnTo>
                    <a:pt x="935" y="3080"/>
                  </a:lnTo>
                  <a:lnTo>
                    <a:pt x="935" y="3083"/>
                  </a:lnTo>
                  <a:lnTo>
                    <a:pt x="935" y="3083"/>
                  </a:lnTo>
                  <a:lnTo>
                    <a:pt x="935" y="3083"/>
                  </a:lnTo>
                  <a:lnTo>
                    <a:pt x="935" y="3083"/>
                  </a:lnTo>
                  <a:lnTo>
                    <a:pt x="935" y="3080"/>
                  </a:lnTo>
                  <a:lnTo>
                    <a:pt x="939" y="3083"/>
                  </a:lnTo>
                  <a:lnTo>
                    <a:pt x="939" y="3080"/>
                  </a:lnTo>
                  <a:lnTo>
                    <a:pt x="939" y="3083"/>
                  </a:lnTo>
                  <a:lnTo>
                    <a:pt x="939" y="3083"/>
                  </a:lnTo>
                  <a:lnTo>
                    <a:pt x="939" y="3083"/>
                  </a:lnTo>
                  <a:lnTo>
                    <a:pt x="939" y="3080"/>
                  </a:lnTo>
                  <a:lnTo>
                    <a:pt x="939" y="3080"/>
                  </a:lnTo>
                  <a:lnTo>
                    <a:pt x="939" y="3076"/>
                  </a:lnTo>
                  <a:lnTo>
                    <a:pt x="939" y="3073"/>
                  </a:lnTo>
                  <a:lnTo>
                    <a:pt x="939" y="3080"/>
                  </a:lnTo>
                  <a:lnTo>
                    <a:pt x="939" y="3080"/>
                  </a:lnTo>
                  <a:lnTo>
                    <a:pt x="939" y="3083"/>
                  </a:lnTo>
                  <a:lnTo>
                    <a:pt x="939" y="3083"/>
                  </a:lnTo>
                  <a:lnTo>
                    <a:pt x="939" y="3080"/>
                  </a:lnTo>
                  <a:lnTo>
                    <a:pt x="942" y="3080"/>
                  </a:lnTo>
                  <a:lnTo>
                    <a:pt x="942" y="3066"/>
                  </a:lnTo>
                  <a:lnTo>
                    <a:pt x="942" y="3066"/>
                  </a:lnTo>
                  <a:lnTo>
                    <a:pt x="942" y="3080"/>
                  </a:lnTo>
                  <a:lnTo>
                    <a:pt x="942" y="3080"/>
                  </a:lnTo>
                  <a:lnTo>
                    <a:pt x="942" y="3080"/>
                  </a:lnTo>
                  <a:lnTo>
                    <a:pt x="942" y="3083"/>
                  </a:lnTo>
                  <a:lnTo>
                    <a:pt x="942" y="3012"/>
                  </a:lnTo>
                  <a:lnTo>
                    <a:pt x="942" y="3012"/>
                  </a:lnTo>
                  <a:lnTo>
                    <a:pt x="942" y="2693"/>
                  </a:lnTo>
                  <a:lnTo>
                    <a:pt x="942" y="2747"/>
                  </a:lnTo>
                  <a:lnTo>
                    <a:pt x="942" y="3076"/>
                  </a:lnTo>
                  <a:lnTo>
                    <a:pt x="946" y="3076"/>
                  </a:lnTo>
                  <a:lnTo>
                    <a:pt x="946" y="3080"/>
                  </a:lnTo>
                  <a:lnTo>
                    <a:pt x="946" y="3083"/>
                  </a:lnTo>
                  <a:lnTo>
                    <a:pt x="946" y="3033"/>
                  </a:lnTo>
                  <a:lnTo>
                    <a:pt x="946" y="3033"/>
                  </a:lnTo>
                  <a:lnTo>
                    <a:pt x="946" y="2951"/>
                  </a:lnTo>
                  <a:lnTo>
                    <a:pt x="946" y="2998"/>
                  </a:lnTo>
                  <a:lnTo>
                    <a:pt x="946" y="3080"/>
                  </a:lnTo>
                  <a:lnTo>
                    <a:pt x="946" y="3080"/>
                  </a:lnTo>
                  <a:lnTo>
                    <a:pt x="946" y="3076"/>
                  </a:lnTo>
                  <a:lnTo>
                    <a:pt x="946" y="3076"/>
                  </a:lnTo>
                  <a:lnTo>
                    <a:pt x="946" y="2804"/>
                  </a:lnTo>
                  <a:lnTo>
                    <a:pt x="946" y="2668"/>
                  </a:lnTo>
                  <a:lnTo>
                    <a:pt x="946" y="2940"/>
                  </a:lnTo>
                  <a:lnTo>
                    <a:pt x="950" y="2940"/>
                  </a:lnTo>
                  <a:lnTo>
                    <a:pt x="950" y="3080"/>
                  </a:lnTo>
                  <a:lnTo>
                    <a:pt x="950" y="3080"/>
                  </a:lnTo>
                  <a:lnTo>
                    <a:pt x="950" y="3076"/>
                  </a:lnTo>
                  <a:lnTo>
                    <a:pt x="950" y="3076"/>
                  </a:lnTo>
                  <a:lnTo>
                    <a:pt x="950" y="2962"/>
                  </a:lnTo>
                  <a:lnTo>
                    <a:pt x="950" y="2944"/>
                  </a:lnTo>
                  <a:lnTo>
                    <a:pt x="950" y="3062"/>
                  </a:lnTo>
                  <a:lnTo>
                    <a:pt x="950" y="3062"/>
                  </a:lnTo>
                  <a:lnTo>
                    <a:pt x="950" y="3080"/>
                  </a:lnTo>
                  <a:lnTo>
                    <a:pt x="950" y="3080"/>
                  </a:lnTo>
                  <a:lnTo>
                    <a:pt x="950" y="3037"/>
                  </a:lnTo>
                  <a:lnTo>
                    <a:pt x="953" y="3005"/>
                  </a:lnTo>
                  <a:lnTo>
                    <a:pt x="953" y="3037"/>
                  </a:lnTo>
                  <a:lnTo>
                    <a:pt x="953" y="3037"/>
                  </a:lnTo>
                  <a:lnTo>
                    <a:pt x="953" y="3080"/>
                  </a:lnTo>
                  <a:lnTo>
                    <a:pt x="953" y="3080"/>
                  </a:lnTo>
                  <a:lnTo>
                    <a:pt x="953" y="3083"/>
                  </a:lnTo>
                  <a:lnTo>
                    <a:pt x="953" y="3083"/>
                  </a:lnTo>
                  <a:lnTo>
                    <a:pt x="953" y="3066"/>
                  </a:lnTo>
                  <a:lnTo>
                    <a:pt x="953" y="3066"/>
                  </a:lnTo>
                  <a:lnTo>
                    <a:pt x="953" y="3076"/>
                  </a:lnTo>
                  <a:lnTo>
                    <a:pt x="953" y="3076"/>
                  </a:lnTo>
                  <a:lnTo>
                    <a:pt x="953" y="3083"/>
                  </a:lnTo>
                  <a:lnTo>
                    <a:pt x="953" y="3083"/>
                  </a:lnTo>
                  <a:lnTo>
                    <a:pt x="953" y="3080"/>
                  </a:lnTo>
                  <a:lnTo>
                    <a:pt x="957" y="3080"/>
                  </a:lnTo>
                  <a:lnTo>
                    <a:pt x="957" y="3048"/>
                  </a:lnTo>
                  <a:lnTo>
                    <a:pt x="957" y="3048"/>
                  </a:lnTo>
                  <a:lnTo>
                    <a:pt x="957" y="3076"/>
                  </a:lnTo>
                  <a:lnTo>
                    <a:pt x="957" y="3076"/>
                  </a:lnTo>
                  <a:lnTo>
                    <a:pt x="957" y="3083"/>
                  </a:lnTo>
                  <a:lnTo>
                    <a:pt x="957" y="3083"/>
                  </a:lnTo>
                  <a:lnTo>
                    <a:pt x="957" y="3080"/>
                  </a:lnTo>
                  <a:lnTo>
                    <a:pt x="957" y="3080"/>
                  </a:lnTo>
                  <a:lnTo>
                    <a:pt x="957" y="3073"/>
                  </a:lnTo>
                  <a:lnTo>
                    <a:pt x="957" y="3073"/>
                  </a:lnTo>
                  <a:lnTo>
                    <a:pt x="957" y="3076"/>
                  </a:lnTo>
                  <a:lnTo>
                    <a:pt x="960" y="3076"/>
                  </a:lnTo>
                  <a:lnTo>
                    <a:pt x="960" y="3080"/>
                  </a:lnTo>
                  <a:lnTo>
                    <a:pt x="960" y="3080"/>
                  </a:lnTo>
                  <a:lnTo>
                    <a:pt x="960" y="3083"/>
                  </a:lnTo>
                  <a:lnTo>
                    <a:pt x="960" y="3083"/>
                  </a:lnTo>
                  <a:lnTo>
                    <a:pt x="960" y="3076"/>
                  </a:lnTo>
                  <a:lnTo>
                    <a:pt x="960" y="3076"/>
                  </a:lnTo>
                  <a:lnTo>
                    <a:pt x="960" y="3080"/>
                  </a:lnTo>
                  <a:lnTo>
                    <a:pt x="960" y="3080"/>
                  </a:lnTo>
                  <a:lnTo>
                    <a:pt x="960" y="3080"/>
                  </a:lnTo>
                  <a:lnTo>
                    <a:pt x="960" y="3083"/>
                  </a:lnTo>
                  <a:lnTo>
                    <a:pt x="960" y="3080"/>
                  </a:lnTo>
                  <a:lnTo>
                    <a:pt x="960" y="3080"/>
                  </a:lnTo>
                  <a:lnTo>
                    <a:pt x="960" y="3080"/>
                  </a:lnTo>
                  <a:lnTo>
                    <a:pt x="964" y="3080"/>
                  </a:lnTo>
                  <a:lnTo>
                    <a:pt x="964" y="3080"/>
                  </a:lnTo>
                  <a:lnTo>
                    <a:pt x="964" y="3080"/>
                  </a:lnTo>
                  <a:lnTo>
                    <a:pt x="964" y="3080"/>
                  </a:lnTo>
                  <a:lnTo>
                    <a:pt x="964" y="3080"/>
                  </a:lnTo>
                  <a:lnTo>
                    <a:pt x="964" y="3083"/>
                  </a:lnTo>
                  <a:lnTo>
                    <a:pt x="964" y="3083"/>
                  </a:lnTo>
                  <a:lnTo>
                    <a:pt x="964" y="3080"/>
                  </a:lnTo>
                  <a:lnTo>
                    <a:pt x="964" y="3080"/>
                  </a:lnTo>
                  <a:lnTo>
                    <a:pt x="964" y="3080"/>
                  </a:lnTo>
                  <a:lnTo>
                    <a:pt x="964" y="3080"/>
                  </a:lnTo>
                  <a:lnTo>
                    <a:pt x="964" y="3080"/>
                  </a:lnTo>
                  <a:lnTo>
                    <a:pt x="964" y="3080"/>
                  </a:lnTo>
                  <a:lnTo>
                    <a:pt x="964" y="3080"/>
                  </a:lnTo>
                  <a:lnTo>
                    <a:pt x="968" y="3080"/>
                  </a:lnTo>
                  <a:lnTo>
                    <a:pt x="968" y="3076"/>
                  </a:lnTo>
                  <a:lnTo>
                    <a:pt x="968" y="3076"/>
                  </a:lnTo>
                  <a:lnTo>
                    <a:pt x="968" y="3083"/>
                  </a:lnTo>
                  <a:lnTo>
                    <a:pt x="968" y="3083"/>
                  </a:lnTo>
                  <a:lnTo>
                    <a:pt x="968" y="3083"/>
                  </a:lnTo>
                  <a:lnTo>
                    <a:pt x="968" y="3083"/>
                  </a:lnTo>
                  <a:lnTo>
                    <a:pt x="968" y="3083"/>
                  </a:lnTo>
                  <a:lnTo>
                    <a:pt x="968" y="3083"/>
                  </a:lnTo>
                  <a:lnTo>
                    <a:pt x="968" y="3080"/>
                  </a:lnTo>
                  <a:lnTo>
                    <a:pt x="968" y="3083"/>
                  </a:lnTo>
                  <a:lnTo>
                    <a:pt x="968" y="3080"/>
                  </a:lnTo>
                  <a:lnTo>
                    <a:pt x="971" y="3080"/>
                  </a:lnTo>
                  <a:lnTo>
                    <a:pt x="971" y="3080"/>
                  </a:lnTo>
                  <a:lnTo>
                    <a:pt x="971" y="3083"/>
                  </a:lnTo>
                  <a:lnTo>
                    <a:pt x="971" y="3048"/>
                  </a:lnTo>
                  <a:lnTo>
                    <a:pt x="971" y="3048"/>
                  </a:lnTo>
                  <a:lnTo>
                    <a:pt x="971" y="2797"/>
                  </a:lnTo>
                  <a:lnTo>
                    <a:pt x="971" y="2815"/>
                  </a:lnTo>
                  <a:lnTo>
                    <a:pt x="971" y="3083"/>
                  </a:lnTo>
                  <a:lnTo>
                    <a:pt x="971" y="3080"/>
                  </a:lnTo>
                  <a:lnTo>
                    <a:pt x="971" y="3083"/>
                  </a:lnTo>
                  <a:lnTo>
                    <a:pt x="971" y="3083"/>
                  </a:lnTo>
                  <a:lnTo>
                    <a:pt x="971" y="3051"/>
                  </a:lnTo>
                  <a:lnTo>
                    <a:pt x="971" y="3051"/>
                  </a:lnTo>
                  <a:lnTo>
                    <a:pt x="971" y="2987"/>
                  </a:lnTo>
                  <a:lnTo>
                    <a:pt x="975" y="3019"/>
                  </a:lnTo>
                  <a:lnTo>
                    <a:pt x="975" y="3083"/>
                  </a:lnTo>
                  <a:lnTo>
                    <a:pt x="975" y="3083"/>
                  </a:lnTo>
                  <a:lnTo>
                    <a:pt x="975" y="3080"/>
                  </a:lnTo>
                  <a:lnTo>
                    <a:pt x="975" y="3080"/>
                  </a:lnTo>
                  <a:lnTo>
                    <a:pt x="975" y="2876"/>
                  </a:lnTo>
                  <a:lnTo>
                    <a:pt x="975" y="2790"/>
                  </a:lnTo>
                  <a:lnTo>
                    <a:pt x="975" y="3008"/>
                  </a:lnTo>
                  <a:lnTo>
                    <a:pt x="975" y="3008"/>
                  </a:lnTo>
                  <a:lnTo>
                    <a:pt x="975" y="3083"/>
                  </a:lnTo>
                  <a:lnTo>
                    <a:pt x="975" y="3080"/>
                  </a:lnTo>
                  <a:lnTo>
                    <a:pt x="975" y="3080"/>
                  </a:lnTo>
                  <a:lnTo>
                    <a:pt x="978" y="3080"/>
                  </a:lnTo>
                  <a:lnTo>
                    <a:pt x="978" y="2987"/>
                  </a:lnTo>
                  <a:lnTo>
                    <a:pt x="978" y="2983"/>
                  </a:lnTo>
                  <a:lnTo>
                    <a:pt x="978" y="3076"/>
                  </a:lnTo>
                  <a:lnTo>
                    <a:pt x="978" y="3076"/>
                  </a:lnTo>
                  <a:lnTo>
                    <a:pt x="978" y="3083"/>
                  </a:lnTo>
                  <a:lnTo>
                    <a:pt x="978" y="3080"/>
                  </a:lnTo>
                  <a:lnTo>
                    <a:pt x="978" y="3076"/>
                  </a:lnTo>
                  <a:lnTo>
                    <a:pt x="978" y="3076"/>
                  </a:lnTo>
                  <a:lnTo>
                    <a:pt x="978" y="3066"/>
                  </a:lnTo>
                  <a:lnTo>
                    <a:pt x="978" y="3066"/>
                  </a:lnTo>
                  <a:lnTo>
                    <a:pt x="978" y="3080"/>
                  </a:lnTo>
                  <a:lnTo>
                    <a:pt x="978" y="3083"/>
                  </a:lnTo>
                  <a:lnTo>
                    <a:pt x="978" y="3080"/>
                  </a:lnTo>
                  <a:lnTo>
                    <a:pt x="982" y="3080"/>
                  </a:lnTo>
                  <a:lnTo>
                    <a:pt x="982" y="3080"/>
                  </a:lnTo>
                  <a:lnTo>
                    <a:pt x="982" y="3076"/>
                  </a:lnTo>
                  <a:lnTo>
                    <a:pt x="982" y="3080"/>
                  </a:lnTo>
                  <a:lnTo>
                    <a:pt x="982" y="3080"/>
                  </a:lnTo>
                  <a:lnTo>
                    <a:pt x="982" y="3083"/>
                  </a:lnTo>
                  <a:lnTo>
                    <a:pt x="982" y="3083"/>
                  </a:lnTo>
                  <a:lnTo>
                    <a:pt x="982" y="3080"/>
                  </a:lnTo>
                  <a:lnTo>
                    <a:pt x="982" y="3080"/>
                  </a:lnTo>
                  <a:lnTo>
                    <a:pt x="982" y="3076"/>
                  </a:lnTo>
                  <a:lnTo>
                    <a:pt x="982" y="3076"/>
                  </a:lnTo>
                  <a:lnTo>
                    <a:pt x="982" y="3080"/>
                  </a:lnTo>
                  <a:lnTo>
                    <a:pt x="985" y="3080"/>
                  </a:lnTo>
                  <a:lnTo>
                    <a:pt x="985" y="3083"/>
                  </a:lnTo>
                  <a:lnTo>
                    <a:pt x="985" y="3083"/>
                  </a:lnTo>
                  <a:lnTo>
                    <a:pt x="985" y="3083"/>
                  </a:lnTo>
                  <a:lnTo>
                    <a:pt x="985" y="3083"/>
                  </a:lnTo>
                  <a:lnTo>
                    <a:pt x="985" y="3076"/>
                  </a:lnTo>
                  <a:lnTo>
                    <a:pt x="985" y="3076"/>
                  </a:lnTo>
                  <a:lnTo>
                    <a:pt x="985" y="3080"/>
                  </a:lnTo>
                  <a:lnTo>
                    <a:pt x="985" y="3080"/>
                  </a:lnTo>
                  <a:lnTo>
                    <a:pt x="985" y="3083"/>
                  </a:lnTo>
                  <a:lnTo>
                    <a:pt x="985" y="3080"/>
                  </a:lnTo>
                  <a:lnTo>
                    <a:pt x="985" y="3083"/>
                  </a:lnTo>
                  <a:lnTo>
                    <a:pt x="989" y="3083"/>
                  </a:lnTo>
                  <a:lnTo>
                    <a:pt x="989" y="3073"/>
                  </a:lnTo>
                  <a:lnTo>
                    <a:pt x="989" y="3073"/>
                  </a:lnTo>
                  <a:lnTo>
                    <a:pt x="989" y="3083"/>
                  </a:lnTo>
                  <a:lnTo>
                    <a:pt x="989" y="3083"/>
                  </a:lnTo>
                  <a:lnTo>
                    <a:pt x="989" y="3083"/>
                  </a:lnTo>
                  <a:lnTo>
                    <a:pt x="989" y="3083"/>
                  </a:lnTo>
                  <a:lnTo>
                    <a:pt x="989" y="3080"/>
                  </a:lnTo>
                  <a:lnTo>
                    <a:pt x="989" y="3080"/>
                  </a:lnTo>
                  <a:lnTo>
                    <a:pt x="989" y="3069"/>
                  </a:lnTo>
                  <a:lnTo>
                    <a:pt x="989" y="3069"/>
                  </a:lnTo>
                  <a:lnTo>
                    <a:pt x="989" y="3080"/>
                  </a:lnTo>
                  <a:lnTo>
                    <a:pt x="989" y="3080"/>
                  </a:lnTo>
                  <a:lnTo>
                    <a:pt x="989" y="3073"/>
                  </a:lnTo>
                  <a:lnTo>
                    <a:pt x="993" y="3073"/>
                  </a:lnTo>
                  <a:lnTo>
                    <a:pt x="993" y="3066"/>
                  </a:lnTo>
                  <a:lnTo>
                    <a:pt x="993" y="3066"/>
                  </a:lnTo>
                  <a:lnTo>
                    <a:pt x="993" y="3062"/>
                  </a:lnTo>
                  <a:lnTo>
                    <a:pt x="993" y="3062"/>
                  </a:lnTo>
                  <a:lnTo>
                    <a:pt x="993" y="3062"/>
                  </a:lnTo>
                  <a:lnTo>
                    <a:pt x="993" y="3062"/>
                  </a:lnTo>
                  <a:lnTo>
                    <a:pt x="993" y="3048"/>
                  </a:lnTo>
                  <a:lnTo>
                    <a:pt x="993" y="3048"/>
                  </a:lnTo>
                  <a:lnTo>
                    <a:pt x="993" y="3044"/>
                  </a:lnTo>
                  <a:lnTo>
                    <a:pt x="993" y="3044"/>
                  </a:lnTo>
                  <a:lnTo>
                    <a:pt x="993" y="3055"/>
                  </a:lnTo>
                  <a:lnTo>
                    <a:pt x="996" y="3058"/>
                  </a:lnTo>
                  <a:lnTo>
                    <a:pt x="996" y="3055"/>
                  </a:lnTo>
                  <a:lnTo>
                    <a:pt x="996" y="3055"/>
                  </a:lnTo>
                  <a:lnTo>
                    <a:pt x="996" y="3051"/>
                  </a:lnTo>
                  <a:lnTo>
                    <a:pt x="996" y="3051"/>
                  </a:lnTo>
                  <a:lnTo>
                    <a:pt x="996" y="3048"/>
                  </a:lnTo>
                  <a:lnTo>
                    <a:pt x="996" y="3044"/>
                  </a:lnTo>
                  <a:lnTo>
                    <a:pt x="996" y="3051"/>
                  </a:lnTo>
                  <a:lnTo>
                    <a:pt x="996" y="3051"/>
                  </a:lnTo>
                  <a:lnTo>
                    <a:pt x="996" y="3044"/>
                  </a:lnTo>
                  <a:lnTo>
                    <a:pt x="996" y="3048"/>
                  </a:lnTo>
                  <a:lnTo>
                    <a:pt x="996" y="3044"/>
                  </a:lnTo>
                  <a:lnTo>
                    <a:pt x="996" y="3044"/>
                  </a:lnTo>
                  <a:lnTo>
                    <a:pt x="996" y="3055"/>
                  </a:lnTo>
                  <a:lnTo>
                    <a:pt x="1000" y="3055"/>
                  </a:lnTo>
                  <a:lnTo>
                    <a:pt x="1000" y="3066"/>
                  </a:lnTo>
                  <a:lnTo>
                    <a:pt x="1000" y="3066"/>
                  </a:lnTo>
                  <a:lnTo>
                    <a:pt x="1000" y="3069"/>
                  </a:lnTo>
                  <a:lnTo>
                    <a:pt x="1000" y="3069"/>
                  </a:lnTo>
                  <a:lnTo>
                    <a:pt x="1000" y="3066"/>
                  </a:lnTo>
                  <a:lnTo>
                    <a:pt x="1000" y="3066"/>
                  </a:lnTo>
                  <a:lnTo>
                    <a:pt x="1000" y="3076"/>
                  </a:lnTo>
                  <a:lnTo>
                    <a:pt x="1000" y="3073"/>
                  </a:lnTo>
                  <a:lnTo>
                    <a:pt x="1000" y="3076"/>
                  </a:lnTo>
                  <a:lnTo>
                    <a:pt x="1000" y="3076"/>
                  </a:lnTo>
                  <a:lnTo>
                    <a:pt x="1000" y="3076"/>
                  </a:lnTo>
                  <a:lnTo>
                    <a:pt x="1003" y="3076"/>
                  </a:lnTo>
                  <a:lnTo>
                    <a:pt x="1003" y="3073"/>
                  </a:lnTo>
                  <a:lnTo>
                    <a:pt x="1003" y="3073"/>
                  </a:lnTo>
                  <a:lnTo>
                    <a:pt x="1003" y="3076"/>
                  </a:lnTo>
                  <a:lnTo>
                    <a:pt x="1003" y="3076"/>
                  </a:lnTo>
                  <a:lnTo>
                    <a:pt x="1003" y="3080"/>
                  </a:lnTo>
                  <a:lnTo>
                    <a:pt x="1003" y="3080"/>
                  </a:lnTo>
                  <a:lnTo>
                    <a:pt x="1003" y="3076"/>
                  </a:lnTo>
                  <a:lnTo>
                    <a:pt x="1003" y="3076"/>
                  </a:lnTo>
                  <a:lnTo>
                    <a:pt x="1003" y="3080"/>
                  </a:lnTo>
                  <a:lnTo>
                    <a:pt x="1003" y="3076"/>
                  </a:lnTo>
                  <a:lnTo>
                    <a:pt x="1003" y="3076"/>
                  </a:lnTo>
                  <a:lnTo>
                    <a:pt x="1003" y="3076"/>
                  </a:lnTo>
                  <a:lnTo>
                    <a:pt x="1003" y="3080"/>
                  </a:lnTo>
                  <a:lnTo>
                    <a:pt x="1007" y="3080"/>
                  </a:lnTo>
                  <a:lnTo>
                    <a:pt x="1007" y="3083"/>
                  </a:lnTo>
                  <a:lnTo>
                    <a:pt x="1007" y="3080"/>
                  </a:lnTo>
                  <a:lnTo>
                    <a:pt x="1007" y="3080"/>
                  </a:lnTo>
                  <a:lnTo>
                    <a:pt x="1007" y="3080"/>
                  </a:lnTo>
                  <a:lnTo>
                    <a:pt x="1007" y="3083"/>
                  </a:lnTo>
                  <a:lnTo>
                    <a:pt x="1007" y="3083"/>
                  </a:lnTo>
                  <a:lnTo>
                    <a:pt x="1007" y="3080"/>
                  </a:lnTo>
                  <a:lnTo>
                    <a:pt x="1007" y="3080"/>
                  </a:lnTo>
                  <a:lnTo>
                    <a:pt x="1007" y="3083"/>
                  </a:lnTo>
                  <a:lnTo>
                    <a:pt x="1007" y="3083"/>
                  </a:lnTo>
                  <a:lnTo>
                    <a:pt x="1007" y="3080"/>
                  </a:lnTo>
                  <a:lnTo>
                    <a:pt x="1007" y="3080"/>
                  </a:lnTo>
                  <a:lnTo>
                    <a:pt x="1007" y="3080"/>
                  </a:lnTo>
                  <a:lnTo>
                    <a:pt x="1011" y="3080"/>
                  </a:lnTo>
                  <a:lnTo>
                    <a:pt x="1011" y="3080"/>
                  </a:lnTo>
                  <a:lnTo>
                    <a:pt x="1011" y="3080"/>
                  </a:lnTo>
                  <a:lnTo>
                    <a:pt x="1011" y="3083"/>
                  </a:lnTo>
                  <a:lnTo>
                    <a:pt x="1011" y="3080"/>
                  </a:lnTo>
                  <a:lnTo>
                    <a:pt x="1011" y="3080"/>
                  </a:lnTo>
                  <a:lnTo>
                    <a:pt x="1011" y="3080"/>
                  </a:lnTo>
                  <a:lnTo>
                    <a:pt x="1011" y="3080"/>
                  </a:lnTo>
                  <a:lnTo>
                    <a:pt x="1011" y="3080"/>
                  </a:lnTo>
                  <a:lnTo>
                    <a:pt x="1011" y="3083"/>
                  </a:lnTo>
                  <a:lnTo>
                    <a:pt x="1011" y="3083"/>
                  </a:lnTo>
                  <a:lnTo>
                    <a:pt x="1011" y="3080"/>
                  </a:lnTo>
                  <a:lnTo>
                    <a:pt x="1014" y="3080"/>
                  </a:lnTo>
                  <a:lnTo>
                    <a:pt x="1014" y="3076"/>
                  </a:lnTo>
                  <a:lnTo>
                    <a:pt x="1014" y="3069"/>
                  </a:lnTo>
                  <a:lnTo>
                    <a:pt x="1014" y="3076"/>
                  </a:lnTo>
                  <a:lnTo>
                    <a:pt x="1014" y="3076"/>
                  </a:lnTo>
                  <a:lnTo>
                    <a:pt x="1014" y="3083"/>
                  </a:lnTo>
                  <a:lnTo>
                    <a:pt x="1014" y="3083"/>
                  </a:lnTo>
                  <a:lnTo>
                    <a:pt x="1014" y="3080"/>
                  </a:lnTo>
                  <a:lnTo>
                    <a:pt x="1014" y="3080"/>
                  </a:lnTo>
                  <a:lnTo>
                    <a:pt x="1014" y="3048"/>
                  </a:lnTo>
                  <a:lnTo>
                    <a:pt x="1014" y="3048"/>
                  </a:lnTo>
                  <a:lnTo>
                    <a:pt x="1014" y="2990"/>
                  </a:lnTo>
                  <a:lnTo>
                    <a:pt x="1014" y="3012"/>
                  </a:lnTo>
                  <a:lnTo>
                    <a:pt x="1014" y="3080"/>
                  </a:lnTo>
                  <a:lnTo>
                    <a:pt x="1018" y="3080"/>
                  </a:lnTo>
                  <a:lnTo>
                    <a:pt x="1018" y="3080"/>
                  </a:lnTo>
                  <a:lnTo>
                    <a:pt x="1018" y="3080"/>
                  </a:lnTo>
                  <a:lnTo>
                    <a:pt x="1018" y="3055"/>
                  </a:lnTo>
                  <a:lnTo>
                    <a:pt x="1018" y="3055"/>
                  </a:lnTo>
                  <a:lnTo>
                    <a:pt x="1018" y="3019"/>
                  </a:lnTo>
                  <a:lnTo>
                    <a:pt x="1018" y="3033"/>
                  </a:lnTo>
                  <a:lnTo>
                    <a:pt x="1018" y="3083"/>
                  </a:lnTo>
                  <a:lnTo>
                    <a:pt x="1018" y="3083"/>
                  </a:lnTo>
                  <a:lnTo>
                    <a:pt x="1018" y="3080"/>
                  </a:lnTo>
                  <a:lnTo>
                    <a:pt x="1018" y="3080"/>
                  </a:lnTo>
                  <a:lnTo>
                    <a:pt x="1018" y="3012"/>
                  </a:lnTo>
                  <a:lnTo>
                    <a:pt x="1018" y="2969"/>
                  </a:lnTo>
                  <a:lnTo>
                    <a:pt x="1018" y="3015"/>
                  </a:lnTo>
                  <a:lnTo>
                    <a:pt x="1021" y="3015"/>
                  </a:lnTo>
                  <a:lnTo>
                    <a:pt x="1021" y="3083"/>
                  </a:lnTo>
                  <a:lnTo>
                    <a:pt x="1021" y="3083"/>
                  </a:lnTo>
                  <a:lnTo>
                    <a:pt x="1021" y="3080"/>
                  </a:lnTo>
                  <a:lnTo>
                    <a:pt x="1021" y="3080"/>
                  </a:lnTo>
                  <a:lnTo>
                    <a:pt x="1021" y="3044"/>
                  </a:lnTo>
                  <a:lnTo>
                    <a:pt x="1021" y="3044"/>
                  </a:lnTo>
                  <a:lnTo>
                    <a:pt x="1021" y="3023"/>
                  </a:lnTo>
                  <a:lnTo>
                    <a:pt x="1021" y="3040"/>
                  </a:lnTo>
                  <a:lnTo>
                    <a:pt x="1021" y="3083"/>
                  </a:lnTo>
                  <a:lnTo>
                    <a:pt x="1021" y="3083"/>
                  </a:lnTo>
                  <a:lnTo>
                    <a:pt x="1021" y="3080"/>
                  </a:lnTo>
                  <a:lnTo>
                    <a:pt x="1021" y="3080"/>
                  </a:lnTo>
                  <a:lnTo>
                    <a:pt x="1021" y="3026"/>
                  </a:lnTo>
                  <a:lnTo>
                    <a:pt x="1025" y="3030"/>
                  </a:lnTo>
                  <a:lnTo>
                    <a:pt x="1025" y="3073"/>
                  </a:lnTo>
                  <a:lnTo>
                    <a:pt x="1025" y="3073"/>
                  </a:lnTo>
                  <a:lnTo>
                    <a:pt x="1025" y="3080"/>
                  </a:lnTo>
                  <a:lnTo>
                    <a:pt x="1025" y="3083"/>
                  </a:lnTo>
                  <a:lnTo>
                    <a:pt x="1025" y="3080"/>
                  </a:lnTo>
                  <a:lnTo>
                    <a:pt x="1025" y="3080"/>
                  </a:lnTo>
                  <a:lnTo>
                    <a:pt x="1025" y="3051"/>
                  </a:lnTo>
                  <a:lnTo>
                    <a:pt x="1025" y="3051"/>
                  </a:lnTo>
                  <a:lnTo>
                    <a:pt x="1025" y="3080"/>
                  </a:lnTo>
                  <a:lnTo>
                    <a:pt x="1025" y="3080"/>
                  </a:lnTo>
                  <a:lnTo>
                    <a:pt x="1025" y="3083"/>
                  </a:lnTo>
                  <a:lnTo>
                    <a:pt x="1025" y="3083"/>
                  </a:lnTo>
                  <a:lnTo>
                    <a:pt x="1025" y="3080"/>
                  </a:lnTo>
                  <a:lnTo>
                    <a:pt x="1028" y="3080"/>
                  </a:lnTo>
                  <a:lnTo>
                    <a:pt x="1028" y="3051"/>
                  </a:lnTo>
                  <a:lnTo>
                    <a:pt x="1028" y="3055"/>
                  </a:lnTo>
                  <a:lnTo>
                    <a:pt x="1028" y="3083"/>
                  </a:lnTo>
                  <a:lnTo>
                    <a:pt x="1028" y="3080"/>
                  </a:lnTo>
                  <a:lnTo>
                    <a:pt x="1028" y="3083"/>
                  </a:lnTo>
                  <a:lnTo>
                    <a:pt x="1028" y="3083"/>
                  </a:lnTo>
                  <a:lnTo>
                    <a:pt x="1028" y="3080"/>
                  </a:lnTo>
                  <a:lnTo>
                    <a:pt x="1028" y="3080"/>
                  </a:lnTo>
                  <a:lnTo>
                    <a:pt x="1028" y="3066"/>
                  </a:lnTo>
                  <a:lnTo>
                    <a:pt x="1028" y="3066"/>
                  </a:lnTo>
                  <a:lnTo>
                    <a:pt x="1028" y="3076"/>
                  </a:lnTo>
                  <a:lnTo>
                    <a:pt x="1028" y="3076"/>
                  </a:lnTo>
                  <a:lnTo>
                    <a:pt x="1028" y="3083"/>
                  </a:lnTo>
                  <a:lnTo>
                    <a:pt x="1032" y="3083"/>
                  </a:lnTo>
                  <a:lnTo>
                    <a:pt x="1032" y="3080"/>
                  </a:lnTo>
                  <a:lnTo>
                    <a:pt x="1032" y="3083"/>
                  </a:lnTo>
                  <a:lnTo>
                    <a:pt x="1032" y="3080"/>
                  </a:lnTo>
                  <a:lnTo>
                    <a:pt x="1032" y="3080"/>
                  </a:lnTo>
                  <a:lnTo>
                    <a:pt x="1032" y="3080"/>
                  </a:lnTo>
                  <a:lnTo>
                    <a:pt x="1032" y="3080"/>
                  </a:lnTo>
                  <a:lnTo>
                    <a:pt x="1032" y="3083"/>
                  </a:lnTo>
                  <a:lnTo>
                    <a:pt x="1032" y="3083"/>
                  </a:lnTo>
                  <a:lnTo>
                    <a:pt x="1032" y="3080"/>
                  </a:lnTo>
                  <a:lnTo>
                    <a:pt x="1032" y="3080"/>
                  </a:lnTo>
                  <a:lnTo>
                    <a:pt x="1032" y="3080"/>
                  </a:lnTo>
                  <a:lnTo>
                    <a:pt x="1036" y="3080"/>
                  </a:lnTo>
                  <a:lnTo>
                    <a:pt x="1036" y="3076"/>
                  </a:lnTo>
                  <a:lnTo>
                    <a:pt x="1036" y="3076"/>
                  </a:lnTo>
                  <a:lnTo>
                    <a:pt x="1036" y="3083"/>
                  </a:lnTo>
                  <a:lnTo>
                    <a:pt x="1036" y="3083"/>
                  </a:lnTo>
                  <a:lnTo>
                    <a:pt x="1036" y="3083"/>
                  </a:lnTo>
                  <a:lnTo>
                    <a:pt x="1036" y="3083"/>
                  </a:lnTo>
                  <a:lnTo>
                    <a:pt x="1036" y="3080"/>
                  </a:lnTo>
                  <a:lnTo>
                    <a:pt x="1036" y="3080"/>
                  </a:lnTo>
                  <a:lnTo>
                    <a:pt x="1036" y="3080"/>
                  </a:lnTo>
                  <a:lnTo>
                    <a:pt x="1036" y="3080"/>
                  </a:lnTo>
                  <a:lnTo>
                    <a:pt x="1036" y="3083"/>
                  </a:lnTo>
                  <a:lnTo>
                    <a:pt x="1036" y="3083"/>
                  </a:lnTo>
                  <a:lnTo>
                    <a:pt x="1036" y="3080"/>
                  </a:lnTo>
                  <a:lnTo>
                    <a:pt x="1039" y="3083"/>
                  </a:lnTo>
                  <a:lnTo>
                    <a:pt x="1039" y="3080"/>
                  </a:lnTo>
                  <a:lnTo>
                    <a:pt x="1039" y="3080"/>
                  </a:lnTo>
                  <a:lnTo>
                    <a:pt x="1039" y="3080"/>
                  </a:lnTo>
                  <a:lnTo>
                    <a:pt x="1039" y="3080"/>
                  </a:lnTo>
                  <a:lnTo>
                    <a:pt x="1039" y="3083"/>
                  </a:lnTo>
                  <a:lnTo>
                    <a:pt x="1039" y="3083"/>
                  </a:lnTo>
                  <a:lnTo>
                    <a:pt x="1039" y="3083"/>
                  </a:lnTo>
                  <a:lnTo>
                    <a:pt x="1039" y="3080"/>
                  </a:lnTo>
                  <a:lnTo>
                    <a:pt x="1039" y="3083"/>
                  </a:lnTo>
                  <a:lnTo>
                    <a:pt x="1039" y="3083"/>
                  </a:lnTo>
                  <a:lnTo>
                    <a:pt x="1039" y="3080"/>
                  </a:lnTo>
                  <a:lnTo>
                    <a:pt x="1039" y="3080"/>
                  </a:lnTo>
                  <a:lnTo>
                    <a:pt x="1039" y="3083"/>
                  </a:lnTo>
                  <a:lnTo>
                    <a:pt x="1043" y="3080"/>
                  </a:lnTo>
                  <a:lnTo>
                    <a:pt x="1043" y="3083"/>
                  </a:lnTo>
                  <a:lnTo>
                    <a:pt x="1043" y="3083"/>
                  </a:lnTo>
                  <a:lnTo>
                    <a:pt x="1043" y="3048"/>
                  </a:lnTo>
                  <a:lnTo>
                    <a:pt x="1043" y="3048"/>
                  </a:lnTo>
                  <a:lnTo>
                    <a:pt x="1043" y="2980"/>
                  </a:lnTo>
                  <a:lnTo>
                    <a:pt x="1043" y="2998"/>
                  </a:lnTo>
                  <a:lnTo>
                    <a:pt x="1043" y="3080"/>
                  </a:lnTo>
                  <a:lnTo>
                    <a:pt x="1043" y="3080"/>
                  </a:lnTo>
                  <a:lnTo>
                    <a:pt x="1043" y="3080"/>
                  </a:lnTo>
                  <a:lnTo>
                    <a:pt x="1043" y="3083"/>
                  </a:lnTo>
                  <a:lnTo>
                    <a:pt x="1043" y="3069"/>
                  </a:lnTo>
                  <a:lnTo>
                    <a:pt x="1043" y="3069"/>
                  </a:lnTo>
                  <a:lnTo>
                    <a:pt x="1043" y="3044"/>
                  </a:lnTo>
                  <a:lnTo>
                    <a:pt x="1046" y="3051"/>
                  </a:lnTo>
                  <a:lnTo>
                    <a:pt x="1046" y="3083"/>
                  </a:lnTo>
                  <a:lnTo>
                    <a:pt x="1046" y="3083"/>
                  </a:lnTo>
                  <a:lnTo>
                    <a:pt x="1046" y="3080"/>
                  </a:lnTo>
                  <a:lnTo>
                    <a:pt x="1046" y="3080"/>
                  </a:lnTo>
                  <a:lnTo>
                    <a:pt x="1046" y="3026"/>
                  </a:lnTo>
                  <a:lnTo>
                    <a:pt x="1046" y="3026"/>
                  </a:lnTo>
                  <a:lnTo>
                    <a:pt x="1046" y="2965"/>
                  </a:lnTo>
                  <a:lnTo>
                    <a:pt x="1046" y="3005"/>
                  </a:lnTo>
                  <a:lnTo>
                    <a:pt x="1046" y="3080"/>
                  </a:lnTo>
                  <a:lnTo>
                    <a:pt x="1046" y="3080"/>
                  </a:lnTo>
                  <a:lnTo>
                    <a:pt x="1046" y="3083"/>
                  </a:lnTo>
                  <a:lnTo>
                    <a:pt x="1050" y="3083"/>
                  </a:lnTo>
                  <a:lnTo>
                    <a:pt x="1050" y="3058"/>
                  </a:lnTo>
                  <a:lnTo>
                    <a:pt x="1050" y="3044"/>
                  </a:lnTo>
                  <a:lnTo>
                    <a:pt x="1050" y="3058"/>
                  </a:lnTo>
                  <a:lnTo>
                    <a:pt x="1050" y="3058"/>
                  </a:lnTo>
                  <a:lnTo>
                    <a:pt x="1050" y="3083"/>
                  </a:lnTo>
                  <a:lnTo>
                    <a:pt x="1050" y="3080"/>
                  </a:lnTo>
                  <a:lnTo>
                    <a:pt x="1050" y="3083"/>
                  </a:lnTo>
                  <a:lnTo>
                    <a:pt x="1050" y="3080"/>
                  </a:lnTo>
                  <a:lnTo>
                    <a:pt x="1050" y="3069"/>
                  </a:lnTo>
                  <a:lnTo>
                    <a:pt x="1050" y="3062"/>
                  </a:lnTo>
                  <a:lnTo>
                    <a:pt x="1050" y="3076"/>
                  </a:lnTo>
                  <a:lnTo>
                    <a:pt x="1050" y="3076"/>
                  </a:lnTo>
                  <a:lnTo>
                    <a:pt x="1050" y="3083"/>
                  </a:lnTo>
                  <a:lnTo>
                    <a:pt x="1054" y="3083"/>
                  </a:lnTo>
                  <a:lnTo>
                    <a:pt x="1054" y="3083"/>
                  </a:lnTo>
                  <a:lnTo>
                    <a:pt x="1054" y="3083"/>
                  </a:lnTo>
                  <a:lnTo>
                    <a:pt x="1054" y="3076"/>
                  </a:lnTo>
                  <a:lnTo>
                    <a:pt x="1054" y="3080"/>
                  </a:lnTo>
                  <a:lnTo>
                    <a:pt x="1054" y="3080"/>
                  </a:lnTo>
                  <a:lnTo>
                    <a:pt x="1054" y="3080"/>
                  </a:lnTo>
                  <a:lnTo>
                    <a:pt x="1054" y="3083"/>
                  </a:lnTo>
                  <a:lnTo>
                    <a:pt x="1054" y="3083"/>
                  </a:lnTo>
                  <a:lnTo>
                    <a:pt x="1054" y="3080"/>
                  </a:lnTo>
                  <a:lnTo>
                    <a:pt x="1054" y="3080"/>
                  </a:lnTo>
                  <a:lnTo>
                    <a:pt x="1054" y="3080"/>
                  </a:lnTo>
                  <a:lnTo>
                    <a:pt x="1054" y="3080"/>
                  </a:lnTo>
                  <a:lnTo>
                    <a:pt x="1054" y="3083"/>
                  </a:lnTo>
                  <a:lnTo>
                    <a:pt x="1057" y="3083"/>
                  </a:lnTo>
                  <a:lnTo>
                    <a:pt x="1057" y="3080"/>
                  </a:lnTo>
                  <a:lnTo>
                    <a:pt x="1057" y="3080"/>
                  </a:lnTo>
                  <a:lnTo>
                    <a:pt x="1057" y="3083"/>
                  </a:lnTo>
                  <a:lnTo>
                    <a:pt x="1057" y="3080"/>
                  </a:lnTo>
                  <a:lnTo>
                    <a:pt x="1057" y="3083"/>
                  </a:lnTo>
                  <a:lnTo>
                    <a:pt x="1057" y="3083"/>
                  </a:lnTo>
                  <a:lnTo>
                    <a:pt x="1057" y="3080"/>
                  </a:lnTo>
                  <a:lnTo>
                    <a:pt x="1057" y="3083"/>
                  </a:lnTo>
                  <a:lnTo>
                    <a:pt x="1057" y="3080"/>
                  </a:lnTo>
                  <a:lnTo>
                    <a:pt x="1057" y="3080"/>
                  </a:lnTo>
                  <a:lnTo>
                    <a:pt x="1057" y="3080"/>
                  </a:lnTo>
                  <a:lnTo>
                    <a:pt x="1057" y="3080"/>
                  </a:lnTo>
                  <a:lnTo>
                    <a:pt x="1057" y="3080"/>
                  </a:lnTo>
                  <a:lnTo>
                    <a:pt x="1061" y="3080"/>
                  </a:lnTo>
                  <a:lnTo>
                    <a:pt x="1061" y="3083"/>
                  </a:lnTo>
                  <a:lnTo>
                    <a:pt x="1061" y="3083"/>
                  </a:lnTo>
                  <a:lnTo>
                    <a:pt x="1061" y="3083"/>
                  </a:lnTo>
                  <a:lnTo>
                    <a:pt x="1061" y="3083"/>
                  </a:lnTo>
                  <a:lnTo>
                    <a:pt x="1061" y="3080"/>
                  </a:lnTo>
                  <a:lnTo>
                    <a:pt x="1061" y="3080"/>
                  </a:lnTo>
                  <a:lnTo>
                    <a:pt x="1061" y="3080"/>
                  </a:lnTo>
                  <a:lnTo>
                    <a:pt x="1061" y="3080"/>
                  </a:lnTo>
                  <a:lnTo>
                    <a:pt x="1061" y="3076"/>
                  </a:lnTo>
                  <a:lnTo>
                    <a:pt x="1061" y="3076"/>
                  </a:lnTo>
                  <a:lnTo>
                    <a:pt x="1061" y="3080"/>
                  </a:lnTo>
                  <a:lnTo>
                    <a:pt x="1064" y="3076"/>
                  </a:lnTo>
                  <a:lnTo>
                    <a:pt x="1064" y="3076"/>
                  </a:lnTo>
                  <a:lnTo>
                    <a:pt x="1064" y="3076"/>
                  </a:lnTo>
                  <a:lnTo>
                    <a:pt x="1064" y="3076"/>
                  </a:lnTo>
                  <a:lnTo>
                    <a:pt x="1064" y="3076"/>
                  </a:lnTo>
                  <a:lnTo>
                    <a:pt x="1064" y="3080"/>
                  </a:lnTo>
                  <a:lnTo>
                    <a:pt x="1064" y="3080"/>
                  </a:lnTo>
                  <a:lnTo>
                    <a:pt x="1064" y="3076"/>
                  </a:lnTo>
                  <a:lnTo>
                    <a:pt x="1064" y="3076"/>
                  </a:lnTo>
                  <a:lnTo>
                    <a:pt x="1064" y="3076"/>
                  </a:lnTo>
                  <a:lnTo>
                    <a:pt x="1064" y="3076"/>
                  </a:lnTo>
                  <a:lnTo>
                    <a:pt x="1064" y="3076"/>
                  </a:lnTo>
                  <a:lnTo>
                    <a:pt x="1064" y="3076"/>
                  </a:lnTo>
                  <a:lnTo>
                    <a:pt x="1064" y="3073"/>
                  </a:lnTo>
                  <a:lnTo>
                    <a:pt x="1068" y="3073"/>
                  </a:lnTo>
                  <a:lnTo>
                    <a:pt x="1068" y="3076"/>
                  </a:lnTo>
                  <a:lnTo>
                    <a:pt x="1068" y="3073"/>
                  </a:lnTo>
                  <a:lnTo>
                    <a:pt x="1068" y="3076"/>
                  </a:lnTo>
                  <a:lnTo>
                    <a:pt x="1068" y="3076"/>
                  </a:lnTo>
                  <a:lnTo>
                    <a:pt x="1068" y="3080"/>
                  </a:lnTo>
                  <a:lnTo>
                    <a:pt x="1068" y="3080"/>
                  </a:lnTo>
                  <a:lnTo>
                    <a:pt x="1068" y="3076"/>
                  </a:lnTo>
                  <a:lnTo>
                    <a:pt x="1068" y="3080"/>
                  </a:lnTo>
                  <a:lnTo>
                    <a:pt x="1068" y="3076"/>
                  </a:lnTo>
                  <a:lnTo>
                    <a:pt x="1068" y="3076"/>
                  </a:lnTo>
                  <a:lnTo>
                    <a:pt x="1068" y="3080"/>
                  </a:lnTo>
                  <a:lnTo>
                    <a:pt x="1068" y="3080"/>
                  </a:lnTo>
                  <a:lnTo>
                    <a:pt x="1068" y="3080"/>
                  </a:lnTo>
                  <a:lnTo>
                    <a:pt x="1071" y="3080"/>
                  </a:lnTo>
                  <a:lnTo>
                    <a:pt x="1071" y="3080"/>
                  </a:lnTo>
                  <a:lnTo>
                    <a:pt x="1071" y="3080"/>
                  </a:lnTo>
                  <a:lnTo>
                    <a:pt x="1071" y="3080"/>
                  </a:lnTo>
                  <a:lnTo>
                    <a:pt x="1071" y="3080"/>
                  </a:lnTo>
                  <a:lnTo>
                    <a:pt x="1071" y="3083"/>
                  </a:lnTo>
                  <a:lnTo>
                    <a:pt x="1071" y="3083"/>
                  </a:lnTo>
                  <a:lnTo>
                    <a:pt x="1071" y="3080"/>
                  </a:lnTo>
                  <a:lnTo>
                    <a:pt x="1071" y="3080"/>
                  </a:lnTo>
                  <a:lnTo>
                    <a:pt x="1071" y="3083"/>
                  </a:lnTo>
                  <a:lnTo>
                    <a:pt x="1071" y="3083"/>
                  </a:lnTo>
                  <a:lnTo>
                    <a:pt x="1071" y="3080"/>
                  </a:lnTo>
                  <a:lnTo>
                    <a:pt x="1075" y="3080"/>
                  </a:lnTo>
                  <a:lnTo>
                    <a:pt x="1075" y="3083"/>
                  </a:lnTo>
                  <a:lnTo>
                    <a:pt x="1075" y="3083"/>
                  </a:lnTo>
                  <a:lnTo>
                    <a:pt x="1075" y="3080"/>
                  </a:lnTo>
                  <a:lnTo>
                    <a:pt x="1075" y="3080"/>
                  </a:lnTo>
                  <a:lnTo>
                    <a:pt x="1075" y="3080"/>
                  </a:lnTo>
                  <a:lnTo>
                    <a:pt x="1075" y="3080"/>
                  </a:lnTo>
                  <a:lnTo>
                    <a:pt x="1075" y="3080"/>
                  </a:lnTo>
                  <a:lnTo>
                    <a:pt x="1075" y="3080"/>
                  </a:lnTo>
                  <a:lnTo>
                    <a:pt x="1075" y="3083"/>
                  </a:lnTo>
                  <a:lnTo>
                    <a:pt x="1075" y="3083"/>
                  </a:lnTo>
                  <a:lnTo>
                    <a:pt x="1075" y="3080"/>
                  </a:lnTo>
                  <a:lnTo>
                    <a:pt x="1075" y="3080"/>
                  </a:lnTo>
                  <a:lnTo>
                    <a:pt x="1075" y="3083"/>
                  </a:lnTo>
                  <a:lnTo>
                    <a:pt x="1079" y="3083"/>
                  </a:lnTo>
                  <a:lnTo>
                    <a:pt x="1079" y="3083"/>
                  </a:lnTo>
                  <a:lnTo>
                    <a:pt x="1079" y="3083"/>
                  </a:lnTo>
                  <a:lnTo>
                    <a:pt x="1079" y="3080"/>
                  </a:lnTo>
                  <a:lnTo>
                    <a:pt x="1079" y="3080"/>
                  </a:lnTo>
                  <a:lnTo>
                    <a:pt x="1079" y="3083"/>
                  </a:lnTo>
                  <a:lnTo>
                    <a:pt x="1079" y="3083"/>
                  </a:lnTo>
                  <a:lnTo>
                    <a:pt x="1079" y="3080"/>
                  </a:lnTo>
                  <a:lnTo>
                    <a:pt x="1079" y="3080"/>
                  </a:lnTo>
                  <a:lnTo>
                    <a:pt x="1079" y="3083"/>
                  </a:lnTo>
                  <a:lnTo>
                    <a:pt x="1079" y="3083"/>
                  </a:lnTo>
                  <a:lnTo>
                    <a:pt x="1079" y="3080"/>
                  </a:lnTo>
                  <a:lnTo>
                    <a:pt x="1079" y="3080"/>
                  </a:lnTo>
                  <a:lnTo>
                    <a:pt x="1079" y="3080"/>
                  </a:lnTo>
                  <a:lnTo>
                    <a:pt x="1082" y="3080"/>
                  </a:lnTo>
                  <a:lnTo>
                    <a:pt x="1082" y="3083"/>
                  </a:lnTo>
                  <a:lnTo>
                    <a:pt x="1082" y="3083"/>
                  </a:lnTo>
                  <a:lnTo>
                    <a:pt x="1082" y="3080"/>
                  </a:lnTo>
                  <a:lnTo>
                    <a:pt x="1082" y="3083"/>
                  </a:lnTo>
                  <a:lnTo>
                    <a:pt x="1082" y="3080"/>
                  </a:lnTo>
                  <a:lnTo>
                    <a:pt x="1082" y="3080"/>
                  </a:lnTo>
                  <a:lnTo>
                    <a:pt x="1082" y="3083"/>
                  </a:lnTo>
                  <a:lnTo>
                    <a:pt x="1082" y="3083"/>
                  </a:lnTo>
                  <a:lnTo>
                    <a:pt x="1082" y="3083"/>
                  </a:lnTo>
                  <a:lnTo>
                    <a:pt x="1082" y="3083"/>
                  </a:lnTo>
                  <a:lnTo>
                    <a:pt x="1082" y="3080"/>
                  </a:lnTo>
                  <a:lnTo>
                    <a:pt x="1086" y="3083"/>
                  </a:lnTo>
                  <a:lnTo>
                    <a:pt x="1086" y="3083"/>
                  </a:lnTo>
                  <a:lnTo>
                    <a:pt x="1086" y="3083"/>
                  </a:lnTo>
                  <a:lnTo>
                    <a:pt x="1086" y="3080"/>
                  </a:lnTo>
                  <a:lnTo>
                    <a:pt x="1086" y="3080"/>
                  </a:lnTo>
                  <a:lnTo>
                    <a:pt x="1086" y="3083"/>
                  </a:lnTo>
                  <a:lnTo>
                    <a:pt x="1086" y="3083"/>
                  </a:lnTo>
                  <a:lnTo>
                    <a:pt x="1086" y="3080"/>
                  </a:lnTo>
                  <a:lnTo>
                    <a:pt x="1086" y="3080"/>
                  </a:lnTo>
                  <a:lnTo>
                    <a:pt x="1086" y="3080"/>
                  </a:lnTo>
                  <a:lnTo>
                    <a:pt x="1086" y="3080"/>
                  </a:lnTo>
                  <a:lnTo>
                    <a:pt x="1086" y="3080"/>
                  </a:lnTo>
                  <a:lnTo>
                    <a:pt x="1086" y="3080"/>
                  </a:lnTo>
                  <a:lnTo>
                    <a:pt x="1086" y="3083"/>
                  </a:lnTo>
                  <a:lnTo>
                    <a:pt x="1089" y="3083"/>
                  </a:lnTo>
                  <a:lnTo>
                    <a:pt x="1089" y="3080"/>
                  </a:lnTo>
                  <a:lnTo>
                    <a:pt x="1089" y="3080"/>
                  </a:lnTo>
                  <a:lnTo>
                    <a:pt x="1089" y="3083"/>
                  </a:lnTo>
                  <a:lnTo>
                    <a:pt x="1089" y="3080"/>
                  </a:lnTo>
                  <a:lnTo>
                    <a:pt x="1089" y="3080"/>
                  </a:lnTo>
                  <a:lnTo>
                    <a:pt x="1089" y="3080"/>
                  </a:lnTo>
                  <a:lnTo>
                    <a:pt x="1089" y="3083"/>
                  </a:lnTo>
                  <a:lnTo>
                    <a:pt x="1089" y="3083"/>
                  </a:lnTo>
                  <a:lnTo>
                    <a:pt x="1089" y="3080"/>
                  </a:lnTo>
                  <a:lnTo>
                    <a:pt x="1089" y="3080"/>
                  </a:lnTo>
                  <a:lnTo>
                    <a:pt x="1089" y="3083"/>
                  </a:lnTo>
                  <a:lnTo>
                    <a:pt x="1089" y="3083"/>
                  </a:lnTo>
                  <a:lnTo>
                    <a:pt x="1089" y="3080"/>
                  </a:lnTo>
                  <a:lnTo>
                    <a:pt x="1093" y="3080"/>
                  </a:lnTo>
                  <a:lnTo>
                    <a:pt x="1093" y="3083"/>
                  </a:lnTo>
                  <a:lnTo>
                    <a:pt x="1093" y="3083"/>
                  </a:lnTo>
                  <a:lnTo>
                    <a:pt x="1093" y="3080"/>
                  </a:lnTo>
                  <a:lnTo>
                    <a:pt x="1093" y="3080"/>
                  </a:lnTo>
                  <a:lnTo>
                    <a:pt x="1093" y="3080"/>
                  </a:lnTo>
                  <a:lnTo>
                    <a:pt x="1093" y="3080"/>
                  </a:lnTo>
                  <a:lnTo>
                    <a:pt x="1093" y="3083"/>
                  </a:lnTo>
                  <a:lnTo>
                    <a:pt x="1093" y="3083"/>
                  </a:lnTo>
                  <a:lnTo>
                    <a:pt x="1093" y="308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6" name="Freeform 7"/>
            <p:cNvSpPr>
              <a:spLocks/>
            </p:cNvSpPr>
            <p:nvPr/>
          </p:nvSpPr>
          <p:spPr bwMode="auto">
            <a:xfrm>
              <a:off x="2716213" y="5978525"/>
              <a:ext cx="1774825" cy="420688"/>
            </a:xfrm>
            <a:custGeom>
              <a:avLst/>
              <a:gdLst/>
              <a:ahLst/>
              <a:cxnLst>
                <a:cxn ang="0">
                  <a:pos x="18" y="265"/>
                </a:cxn>
                <a:cxn ang="0">
                  <a:pos x="36" y="265"/>
                </a:cxn>
                <a:cxn ang="0">
                  <a:pos x="54" y="265"/>
                </a:cxn>
                <a:cxn ang="0">
                  <a:pos x="72" y="265"/>
                </a:cxn>
                <a:cxn ang="0">
                  <a:pos x="89" y="262"/>
                </a:cxn>
                <a:cxn ang="0">
                  <a:pos x="107" y="262"/>
                </a:cxn>
                <a:cxn ang="0">
                  <a:pos x="125" y="262"/>
                </a:cxn>
                <a:cxn ang="0">
                  <a:pos x="143" y="262"/>
                </a:cxn>
                <a:cxn ang="0">
                  <a:pos x="161" y="265"/>
                </a:cxn>
                <a:cxn ang="0">
                  <a:pos x="175" y="251"/>
                </a:cxn>
                <a:cxn ang="0">
                  <a:pos x="193" y="262"/>
                </a:cxn>
                <a:cxn ang="0">
                  <a:pos x="211" y="265"/>
                </a:cxn>
                <a:cxn ang="0">
                  <a:pos x="229" y="262"/>
                </a:cxn>
                <a:cxn ang="0">
                  <a:pos x="247" y="262"/>
                </a:cxn>
                <a:cxn ang="0">
                  <a:pos x="265" y="265"/>
                </a:cxn>
                <a:cxn ang="0">
                  <a:pos x="283" y="265"/>
                </a:cxn>
                <a:cxn ang="0">
                  <a:pos x="301" y="262"/>
                </a:cxn>
                <a:cxn ang="0">
                  <a:pos x="319" y="94"/>
                </a:cxn>
                <a:cxn ang="0">
                  <a:pos x="337" y="262"/>
                </a:cxn>
                <a:cxn ang="0">
                  <a:pos x="355" y="265"/>
                </a:cxn>
                <a:cxn ang="0">
                  <a:pos x="373" y="262"/>
                </a:cxn>
                <a:cxn ang="0">
                  <a:pos x="390" y="262"/>
                </a:cxn>
                <a:cxn ang="0">
                  <a:pos x="405" y="265"/>
                </a:cxn>
                <a:cxn ang="0">
                  <a:pos x="423" y="262"/>
                </a:cxn>
                <a:cxn ang="0">
                  <a:pos x="441" y="265"/>
                </a:cxn>
                <a:cxn ang="0">
                  <a:pos x="458" y="265"/>
                </a:cxn>
                <a:cxn ang="0">
                  <a:pos x="476" y="262"/>
                </a:cxn>
                <a:cxn ang="0">
                  <a:pos x="494" y="265"/>
                </a:cxn>
                <a:cxn ang="0">
                  <a:pos x="512" y="258"/>
                </a:cxn>
                <a:cxn ang="0">
                  <a:pos x="530" y="262"/>
                </a:cxn>
                <a:cxn ang="0">
                  <a:pos x="548" y="262"/>
                </a:cxn>
                <a:cxn ang="0">
                  <a:pos x="566" y="265"/>
                </a:cxn>
                <a:cxn ang="0">
                  <a:pos x="587" y="262"/>
                </a:cxn>
                <a:cxn ang="0">
                  <a:pos x="605" y="262"/>
                </a:cxn>
                <a:cxn ang="0">
                  <a:pos x="623" y="262"/>
                </a:cxn>
                <a:cxn ang="0">
                  <a:pos x="638" y="262"/>
                </a:cxn>
                <a:cxn ang="0">
                  <a:pos x="656" y="265"/>
                </a:cxn>
                <a:cxn ang="0">
                  <a:pos x="673" y="262"/>
                </a:cxn>
                <a:cxn ang="0">
                  <a:pos x="691" y="262"/>
                </a:cxn>
                <a:cxn ang="0">
                  <a:pos x="706" y="262"/>
                </a:cxn>
                <a:cxn ang="0">
                  <a:pos x="724" y="262"/>
                </a:cxn>
                <a:cxn ang="0">
                  <a:pos x="741" y="262"/>
                </a:cxn>
                <a:cxn ang="0">
                  <a:pos x="759" y="255"/>
                </a:cxn>
                <a:cxn ang="0">
                  <a:pos x="777" y="262"/>
                </a:cxn>
                <a:cxn ang="0">
                  <a:pos x="795" y="262"/>
                </a:cxn>
                <a:cxn ang="0">
                  <a:pos x="813" y="262"/>
                </a:cxn>
                <a:cxn ang="0">
                  <a:pos x="831" y="244"/>
                </a:cxn>
                <a:cxn ang="0">
                  <a:pos x="849" y="265"/>
                </a:cxn>
                <a:cxn ang="0">
                  <a:pos x="867" y="265"/>
                </a:cxn>
                <a:cxn ang="0">
                  <a:pos x="885" y="258"/>
                </a:cxn>
                <a:cxn ang="0">
                  <a:pos x="903" y="265"/>
                </a:cxn>
                <a:cxn ang="0">
                  <a:pos x="924" y="262"/>
                </a:cxn>
                <a:cxn ang="0">
                  <a:pos x="942" y="262"/>
                </a:cxn>
                <a:cxn ang="0">
                  <a:pos x="960" y="262"/>
                </a:cxn>
                <a:cxn ang="0">
                  <a:pos x="978" y="154"/>
                </a:cxn>
                <a:cxn ang="0">
                  <a:pos x="996" y="262"/>
                </a:cxn>
                <a:cxn ang="0">
                  <a:pos x="1014" y="262"/>
                </a:cxn>
                <a:cxn ang="0">
                  <a:pos x="1032" y="262"/>
                </a:cxn>
                <a:cxn ang="0">
                  <a:pos x="1050" y="233"/>
                </a:cxn>
                <a:cxn ang="0">
                  <a:pos x="1064" y="265"/>
                </a:cxn>
                <a:cxn ang="0">
                  <a:pos x="1082" y="265"/>
                </a:cxn>
                <a:cxn ang="0">
                  <a:pos x="1100" y="262"/>
                </a:cxn>
                <a:cxn ang="0">
                  <a:pos x="1118" y="262"/>
                </a:cxn>
              </a:cxnLst>
              <a:rect l="0" t="0" r="r" b="b"/>
              <a:pathLst>
                <a:path w="1118" h="265">
                  <a:moveTo>
                    <a:pt x="0" y="265"/>
                  </a:moveTo>
                  <a:lnTo>
                    <a:pt x="0" y="262"/>
                  </a:lnTo>
                  <a:lnTo>
                    <a:pt x="4" y="262"/>
                  </a:lnTo>
                  <a:lnTo>
                    <a:pt x="4" y="265"/>
                  </a:lnTo>
                  <a:lnTo>
                    <a:pt x="4" y="262"/>
                  </a:lnTo>
                  <a:lnTo>
                    <a:pt x="4" y="265"/>
                  </a:lnTo>
                  <a:lnTo>
                    <a:pt x="4" y="265"/>
                  </a:lnTo>
                  <a:lnTo>
                    <a:pt x="4" y="265"/>
                  </a:lnTo>
                  <a:lnTo>
                    <a:pt x="4" y="265"/>
                  </a:lnTo>
                  <a:lnTo>
                    <a:pt x="4" y="262"/>
                  </a:lnTo>
                  <a:lnTo>
                    <a:pt x="4" y="262"/>
                  </a:lnTo>
                  <a:lnTo>
                    <a:pt x="4" y="262"/>
                  </a:lnTo>
                  <a:lnTo>
                    <a:pt x="4" y="265"/>
                  </a:lnTo>
                  <a:lnTo>
                    <a:pt x="4" y="262"/>
                  </a:lnTo>
                  <a:lnTo>
                    <a:pt x="4" y="262"/>
                  </a:lnTo>
                  <a:lnTo>
                    <a:pt x="4" y="265"/>
                  </a:lnTo>
                  <a:lnTo>
                    <a:pt x="7" y="265"/>
                  </a:lnTo>
                  <a:lnTo>
                    <a:pt x="7" y="262"/>
                  </a:lnTo>
                  <a:lnTo>
                    <a:pt x="7" y="262"/>
                  </a:lnTo>
                  <a:lnTo>
                    <a:pt x="7" y="265"/>
                  </a:lnTo>
                  <a:lnTo>
                    <a:pt x="7" y="265"/>
                  </a:lnTo>
                  <a:lnTo>
                    <a:pt x="7" y="262"/>
                  </a:lnTo>
                  <a:lnTo>
                    <a:pt x="7" y="265"/>
                  </a:lnTo>
                  <a:lnTo>
                    <a:pt x="7" y="262"/>
                  </a:lnTo>
                  <a:lnTo>
                    <a:pt x="7" y="262"/>
                  </a:lnTo>
                  <a:lnTo>
                    <a:pt x="7" y="262"/>
                  </a:lnTo>
                  <a:lnTo>
                    <a:pt x="7" y="262"/>
                  </a:lnTo>
                  <a:lnTo>
                    <a:pt x="7" y="262"/>
                  </a:lnTo>
                  <a:lnTo>
                    <a:pt x="11" y="262"/>
                  </a:lnTo>
                  <a:lnTo>
                    <a:pt x="11" y="265"/>
                  </a:lnTo>
                  <a:lnTo>
                    <a:pt x="11" y="265"/>
                  </a:lnTo>
                  <a:lnTo>
                    <a:pt x="11" y="262"/>
                  </a:lnTo>
                  <a:lnTo>
                    <a:pt x="11" y="262"/>
                  </a:lnTo>
                  <a:lnTo>
                    <a:pt x="11" y="262"/>
                  </a:lnTo>
                  <a:lnTo>
                    <a:pt x="11" y="262"/>
                  </a:lnTo>
                  <a:lnTo>
                    <a:pt x="11" y="262"/>
                  </a:lnTo>
                  <a:lnTo>
                    <a:pt x="11" y="262"/>
                  </a:lnTo>
                  <a:lnTo>
                    <a:pt x="11" y="265"/>
                  </a:lnTo>
                  <a:lnTo>
                    <a:pt x="11" y="262"/>
                  </a:lnTo>
                  <a:lnTo>
                    <a:pt x="11" y="265"/>
                  </a:lnTo>
                  <a:lnTo>
                    <a:pt x="11" y="265"/>
                  </a:lnTo>
                  <a:lnTo>
                    <a:pt x="11" y="262"/>
                  </a:lnTo>
                  <a:lnTo>
                    <a:pt x="14" y="258"/>
                  </a:lnTo>
                  <a:lnTo>
                    <a:pt x="14" y="262"/>
                  </a:lnTo>
                  <a:lnTo>
                    <a:pt x="14" y="262"/>
                  </a:lnTo>
                  <a:lnTo>
                    <a:pt x="14" y="265"/>
                  </a:lnTo>
                  <a:lnTo>
                    <a:pt x="14" y="265"/>
                  </a:lnTo>
                  <a:lnTo>
                    <a:pt x="14" y="262"/>
                  </a:lnTo>
                  <a:lnTo>
                    <a:pt x="14" y="262"/>
                  </a:lnTo>
                  <a:lnTo>
                    <a:pt x="14" y="262"/>
                  </a:lnTo>
                  <a:lnTo>
                    <a:pt x="14" y="262"/>
                  </a:lnTo>
                  <a:lnTo>
                    <a:pt x="14" y="265"/>
                  </a:lnTo>
                  <a:lnTo>
                    <a:pt x="14" y="265"/>
                  </a:lnTo>
                  <a:lnTo>
                    <a:pt x="14" y="262"/>
                  </a:lnTo>
                  <a:lnTo>
                    <a:pt x="14" y="262"/>
                  </a:lnTo>
                  <a:lnTo>
                    <a:pt x="14" y="265"/>
                  </a:lnTo>
                  <a:lnTo>
                    <a:pt x="18" y="265"/>
                  </a:lnTo>
                  <a:lnTo>
                    <a:pt x="18" y="262"/>
                  </a:lnTo>
                  <a:lnTo>
                    <a:pt x="18" y="262"/>
                  </a:lnTo>
                  <a:lnTo>
                    <a:pt x="18" y="265"/>
                  </a:lnTo>
                  <a:lnTo>
                    <a:pt x="18" y="262"/>
                  </a:lnTo>
                  <a:lnTo>
                    <a:pt x="18" y="262"/>
                  </a:lnTo>
                  <a:lnTo>
                    <a:pt x="18" y="262"/>
                  </a:lnTo>
                  <a:lnTo>
                    <a:pt x="18" y="265"/>
                  </a:lnTo>
                  <a:lnTo>
                    <a:pt x="18" y="265"/>
                  </a:lnTo>
                  <a:lnTo>
                    <a:pt x="18" y="265"/>
                  </a:lnTo>
                  <a:lnTo>
                    <a:pt x="18" y="262"/>
                  </a:lnTo>
                  <a:lnTo>
                    <a:pt x="18" y="265"/>
                  </a:lnTo>
                  <a:lnTo>
                    <a:pt x="21" y="265"/>
                  </a:lnTo>
                  <a:lnTo>
                    <a:pt x="21" y="262"/>
                  </a:lnTo>
                  <a:lnTo>
                    <a:pt x="21" y="265"/>
                  </a:lnTo>
                  <a:lnTo>
                    <a:pt x="21" y="262"/>
                  </a:lnTo>
                  <a:lnTo>
                    <a:pt x="21" y="262"/>
                  </a:lnTo>
                  <a:lnTo>
                    <a:pt x="21" y="262"/>
                  </a:lnTo>
                  <a:lnTo>
                    <a:pt x="21" y="262"/>
                  </a:lnTo>
                  <a:lnTo>
                    <a:pt x="21" y="262"/>
                  </a:lnTo>
                  <a:lnTo>
                    <a:pt x="21" y="262"/>
                  </a:lnTo>
                  <a:lnTo>
                    <a:pt x="21" y="265"/>
                  </a:lnTo>
                  <a:lnTo>
                    <a:pt x="21" y="262"/>
                  </a:lnTo>
                  <a:lnTo>
                    <a:pt x="21" y="265"/>
                  </a:lnTo>
                  <a:lnTo>
                    <a:pt x="21" y="262"/>
                  </a:lnTo>
                  <a:lnTo>
                    <a:pt x="21" y="265"/>
                  </a:lnTo>
                  <a:lnTo>
                    <a:pt x="25" y="262"/>
                  </a:lnTo>
                  <a:lnTo>
                    <a:pt x="25" y="262"/>
                  </a:lnTo>
                  <a:lnTo>
                    <a:pt x="25" y="262"/>
                  </a:lnTo>
                  <a:lnTo>
                    <a:pt x="25" y="265"/>
                  </a:lnTo>
                  <a:lnTo>
                    <a:pt x="25" y="265"/>
                  </a:lnTo>
                  <a:lnTo>
                    <a:pt x="25" y="262"/>
                  </a:lnTo>
                  <a:lnTo>
                    <a:pt x="25" y="265"/>
                  </a:lnTo>
                  <a:lnTo>
                    <a:pt x="25" y="262"/>
                  </a:lnTo>
                  <a:lnTo>
                    <a:pt x="25" y="262"/>
                  </a:lnTo>
                  <a:lnTo>
                    <a:pt x="25" y="262"/>
                  </a:lnTo>
                  <a:lnTo>
                    <a:pt x="25" y="262"/>
                  </a:lnTo>
                  <a:lnTo>
                    <a:pt x="25" y="262"/>
                  </a:lnTo>
                  <a:lnTo>
                    <a:pt x="29" y="262"/>
                  </a:lnTo>
                  <a:lnTo>
                    <a:pt x="29" y="265"/>
                  </a:lnTo>
                  <a:lnTo>
                    <a:pt x="29" y="262"/>
                  </a:lnTo>
                  <a:lnTo>
                    <a:pt x="29" y="262"/>
                  </a:lnTo>
                  <a:lnTo>
                    <a:pt x="29" y="262"/>
                  </a:lnTo>
                  <a:lnTo>
                    <a:pt x="29" y="262"/>
                  </a:lnTo>
                  <a:lnTo>
                    <a:pt x="29" y="265"/>
                  </a:lnTo>
                  <a:lnTo>
                    <a:pt x="29" y="262"/>
                  </a:lnTo>
                  <a:lnTo>
                    <a:pt x="29" y="262"/>
                  </a:lnTo>
                  <a:lnTo>
                    <a:pt x="29" y="262"/>
                  </a:lnTo>
                  <a:lnTo>
                    <a:pt x="29" y="262"/>
                  </a:lnTo>
                  <a:lnTo>
                    <a:pt x="29" y="262"/>
                  </a:lnTo>
                  <a:lnTo>
                    <a:pt x="29" y="265"/>
                  </a:lnTo>
                  <a:lnTo>
                    <a:pt x="29" y="262"/>
                  </a:lnTo>
                  <a:lnTo>
                    <a:pt x="32" y="262"/>
                  </a:lnTo>
                  <a:lnTo>
                    <a:pt x="32" y="265"/>
                  </a:lnTo>
                  <a:lnTo>
                    <a:pt x="32" y="262"/>
                  </a:lnTo>
                  <a:lnTo>
                    <a:pt x="32" y="262"/>
                  </a:lnTo>
                  <a:lnTo>
                    <a:pt x="32" y="262"/>
                  </a:lnTo>
                  <a:lnTo>
                    <a:pt x="32" y="265"/>
                  </a:lnTo>
                  <a:lnTo>
                    <a:pt x="32" y="265"/>
                  </a:lnTo>
                  <a:lnTo>
                    <a:pt x="32" y="265"/>
                  </a:lnTo>
                  <a:lnTo>
                    <a:pt x="32" y="265"/>
                  </a:lnTo>
                  <a:lnTo>
                    <a:pt x="32" y="262"/>
                  </a:lnTo>
                  <a:lnTo>
                    <a:pt x="32" y="265"/>
                  </a:lnTo>
                  <a:lnTo>
                    <a:pt x="32" y="262"/>
                  </a:lnTo>
                  <a:lnTo>
                    <a:pt x="36" y="262"/>
                  </a:lnTo>
                  <a:lnTo>
                    <a:pt x="36" y="262"/>
                  </a:lnTo>
                  <a:lnTo>
                    <a:pt x="36" y="262"/>
                  </a:lnTo>
                  <a:lnTo>
                    <a:pt x="36" y="265"/>
                  </a:lnTo>
                  <a:lnTo>
                    <a:pt x="36" y="265"/>
                  </a:lnTo>
                  <a:lnTo>
                    <a:pt x="36" y="262"/>
                  </a:lnTo>
                  <a:lnTo>
                    <a:pt x="36" y="262"/>
                  </a:lnTo>
                  <a:lnTo>
                    <a:pt x="36" y="265"/>
                  </a:lnTo>
                  <a:lnTo>
                    <a:pt x="36" y="262"/>
                  </a:lnTo>
                  <a:lnTo>
                    <a:pt x="36" y="265"/>
                  </a:lnTo>
                  <a:lnTo>
                    <a:pt x="36" y="265"/>
                  </a:lnTo>
                  <a:lnTo>
                    <a:pt x="36" y="265"/>
                  </a:lnTo>
                  <a:lnTo>
                    <a:pt x="36" y="265"/>
                  </a:lnTo>
                  <a:lnTo>
                    <a:pt x="36" y="262"/>
                  </a:lnTo>
                  <a:lnTo>
                    <a:pt x="39" y="262"/>
                  </a:lnTo>
                  <a:lnTo>
                    <a:pt x="39" y="262"/>
                  </a:lnTo>
                  <a:lnTo>
                    <a:pt x="39" y="262"/>
                  </a:lnTo>
                  <a:lnTo>
                    <a:pt x="39" y="262"/>
                  </a:lnTo>
                  <a:lnTo>
                    <a:pt x="39" y="262"/>
                  </a:lnTo>
                  <a:lnTo>
                    <a:pt x="39" y="265"/>
                  </a:lnTo>
                  <a:lnTo>
                    <a:pt x="39" y="265"/>
                  </a:lnTo>
                  <a:lnTo>
                    <a:pt x="39" y="262"/>
                  </a:lnTo>
                  <a:lnTo>
                    <a:pt x="39" y="262"/>
                  </a:lnTo>
                  <a:lnTo>
                    <a:pt x="39" y="265"/>
                  </a:lnTo>
                  <a:lnTo>
                    <a:pt x="39" y="265"/>
                  </a:lnTo>
                  <a:lnTo>
                    <a:pt x="39" y="262"/>
                  </a:lnTo>
                  <a:lnTo>
                    <a:pt x="43" y="262"/>
                  </a:lnTo>
                  <a:lnTo>
                    <a:pt x="43" y="265"/>
                  </a:lnTo>
                  <a:lnTo>
                    <a:pt x="43" y="265"/>
                  </a:lnTo>
                  <a:lnTo>
                    <a:pt x="43" y="262"/>
                  </a:lnTo>
                  <a:lnTo>
                    <a:pt x="43" y="262"/>
                  </a:lnTo>
                  <a:lnTo>
                    <a:pt x="43" y="265"/>
                  </a:lnTo>
                  <a:lnTo>
                    <a:pt x="43" y="265"/>
                  </a:lnTo>
                  <a:lnTo>
                    <a:pt x="43" y="265"/>
                  </a:lnTo>
                  <a:lnTo>
                    <a:pt x="43" y="265"/>
                  </a:lnTo>
                  <a:lnTo>
                    <a:pt x="43" y="265"/>
                  </a:lnTo>
                  <a:lnTo>
                    <a:pt x="43" y="265"/>
                  </a:lnTo>
                  <a:lnTo>
                    <a:pt x="43" y="262"/>
                  </a:lnTo>
                  <a:lnTo>
                    <a:pt x="43" y="262"/>
                  </a:lnTo>
                  <a:lnTo>
                    <a:pt x="43" y="265"/>
                  </a:lnTo>
                  <a:lnTo>
                    <a:pt x="47" y="265"/>
                  </a:lnTo>
                  <a:lnTo>
                    <a:pt x="47" y="262"/>
                  </a:lnTo>
                  <a:lnTo>
                    <a:pt x="47" y="262"/>
                  </a:lnTo>
                  <a:lnTo>
                    <a:pt x="47" y="262"/>
                  </a:lnTo>
                  <a:lnTo>
                    <a:pt x="47" y="262"/>
                  </a:lnTo>
                  <a:lnTo>
                    <a:pt x="47" y="265"/>
                  </a:lnTo>
                  <a:lnTo>
                    <a:pt x="47" y="265"/>
                  </a:lnTo>
                  <a:lnTo>
                    <a:pt x="47" y="262"/>
                  </a:lnTo>
                  <a:lnTo>
                    <a:pt x="47" y="262"/>
                  </a:lnTo>
                  <a:lnTo>
                    <a:pt x="47" y="265"/>
                  </a:lnTo>
                  <a:lnTo>
                    <a:pt x="47" y="265"/>
                  </a:lnTo>
                  <a:lnTo>
                    <a:pt x="47" y="262"/>
                  </a:lnTo>
                  <a:lnTo>
                    <a:pt x="50" y="262"/>
                  </a:lnTo>
                  <a:lnTo>
                    <a:pt x="50" y="265"/>
                  </a:lnTo>
                  <a:lnTo>
                    <a:pt x="50" y="262"/>
                  </a:lnTo>
                  <a:lnTo>
                    <a:pt x="50" y="265"/>
                  </a:lnTo>
                  <a:lnTo>
                    <a:pt x="50" y="262"/>
                  </a:lnTo>
                  <a:lnTo>
                    <a:pt x="50" y="262"/>
                  </a:lnTo>
                  <a:lnTo>
                    <a:pt x="50" y="262"/>
                  </a:lnTo>
                  <a:lnTo>
                    <a:pt x="50" y="265"/>
                  </a:lnTo>
                  <a:lnTo>
                    <a:pt x="50" y="265"/>
                  </a:lnTo>
                  <a:lnTo>
                    <a:pt x="50" y="265"/>
                  </a:lnTo>
                  <a:lnTo>
                    <a:pt x="50" y="265"/>
                  </a:lnTo>
                  <a:lnTo>
                    <a:pt x="50" y="262"/>
                  </a:lnTo>
                  <a:lnTo>
                    <a:pt x="50" y="262"/>
                  </a:lnTo>
                  <a:lnTo>
                    <a:pt x="50" y="265"/>
                  </a:lnTo>
                  <a:lnTo>
                    <a:pt x="54" y="265"/>
                  </a:lnTo>
                  <a:lnTo>
                    <a:pt x="54" y="262"/>
                  </a:lnTo>
                  <a:lnTo>
                    <a:pt x="54" y="262"/>
                  </a:lnTo>
                  <a:lnTo>
                    <a:pt x="54" y="265"/>
                  </a:lnTo>
                  <a:lnTo>
                    <a:pt x="54" y="265"/>
                  </a:lnTo>
                  <a:lnTo>
                    <a:pt x="54" y="262"/>
                  </a:lnTo>
                  <a:lnTo>
                    <a:pt x="54" y="262"/>
                  </a:lnTo>
                  <a:lnTo>
                    <a:pt x="54" y="265"/>
                  </a:lnTo>
                  <a:lnTo>
                    <a:pt x="54" y="265"/>
                  </a:lnTo>
                  <a:lnTo>
                    <a:pt x="54" y="262"/>
                  </a:lnTo>
                  <a:lnTo>
                    <a:pt x="54" y="262"/>
                  </a:lnTo>
                  <a:lnTo>
                    <a:pt x="54" y="265"/>
                  </a:lnTo>
                  <a:lnTo>
                    <a:pt x="57" y="265"/>
                  </a:lnTo>
                  <a:lnTo>
                    <a:pt x="57" y="262"/>
                  </a:lnTo>
                  <a:lnTo>
                    <a:pt x="57" y="265"/>
                  </a:lnTo>
                  <a:lnTo>
                    <a:pt x="57" y="262"/>
                  </a:lnTo>
                  <a:lnTo>
                    <a:pt x="57" y="265"/>
                  </a:lnTo>
                  <a:lnTo>
                    <a:pt x="57" y="262"/>
                  </a:lnTo>
                  <a:lnTo>
                    <a:pt x="57" y="265"/>
                  </a:lnTo>
                  <a:lnTo>
                    <a:pt x="57" y="265"/>
                  </a:lnTo>
                  <a:lnTo>
                    <a:pt x="57" y="265"/>
                  </a:lnTo>
                  <a:lnTo>
                    <a:pt x="57" y="262"/>
                  </a:lnTo>
                  <a:lnTo>
                    <a:pt x="57" y="262"/>
                  </a:lnTo>
                  <a:lnTo>
                    <a:pt x="57" y="262"/>
                  </a:lnTo>
                  <a:lnTo>
                    <a:pt x="61" y="262"/>
                  </a:lnTo>
                  <a:lnTo>
                    <a:pt x="61" y="262"/>
                  </a:lnTo>
                  <a:lnTo>
                    <a:pt x="61" y="262"/>
                  </a:lnTo>
                  <a:lnTo>
                    <a:pt x="61" y="265"/>
                  </a:lnTo>
                  <a:lnTo>
                    <a:pt x="61" y="265"/>
                  </a:lnTo>
                  <a:lnTo>
                    <a:pt x="61" y="262"/>
                  </a:lnTo>
                  <a:lnTo>
                    <a:pt x="61" y="265"/>
                  </a:lnTo>
                  <a:lnTo>
                    <a:pt x="61" y="262"/>
                  </a:lnTo>
                  <a:lnTo>
                    <a:pt x="61" y="262"/>
                  </a:lnTo>
                  <a:lnTo>
                    <a:pt x="61" y="262"/>
                  </a:lnTo>
                  <a:lnTo>
                    <a:pt x="61" y="262"/>
                  </a:lnTo>
                  <a:lnTo>
                    <a:pt x="61" y="265"/>
                  </a:lnTo>
                  <a:lnTo>
                    <a:pt x="61" y="262"/>
                  </a:lnTo>
                  <a:lnTo>
                    <a:pt x="61" y="265"/>
                  </a:lnTo>
                  <a:lnTo>
                    <a:pt x="64" y="265"/>
                  </a:lnTo>
                  <a:lnTo>
                    <a:pt x="64" y="262"/>
                  </a:lnTo>
                  <a:lnTo>
                    <a:pt x="64" y="262"/>
                  </a:lnTo>
                  <a:lnTo>
                    <a:pt x="64" y="265"/>
                  </a:lnTo>
                  <a:lnTo>
                    <a:pt x="64" y="265"/>
                  </a:lnTo>
                  <a:lnTo>
                    <a:pt x="64" y="265"/>
                  </a:lnTo>
                  <a:lnTo>
                    <a:pt x="64" y="265"/>
                  </a:lnTo>
                  <a:lnTo>
                    <a:pt x="64" y="265"/>
                  </a:lnTo>
                  <a:lnTo>
                    <a:pt x="64" y="265"/>
                  </a:lnTo>
                  <a:lnTo>
                    <a:pt x="64" y="262"/>
                  </a:lnTo>
                  <a:lnTo>
                    <a:pt x="64" y="262"/>
                  </a:lnTo>
                  <a:lnTo>
                    <a:pt x="64" y="265"/>
                  </a:lnTo>
                  <a:lnTo>
                    <a:pt x="68" y="265"/>
                  </a:lnTo>
                  <a:lnTo>
                    <a:pt x="68" y="262"/>
                  </a:lnTo>
                  <a:lnTo>
                    <a:pt x="68" y="265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8" y="258"/>
                  </a:lnTo>
                  <a:lnTo>
                    <a:pt x="68" y="258"/>
                  </a:lnTo>
                  <a:lnTo>
                    <a:pt x="68" y="265"/>
                  </a:lnTo>
                  <a:lnTo>
                    <a:pt x="68" y="265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8" y="222"/>
                  </a:lnTo>
                  <a:lnTo>
                    <a:pt x="68" y="222"/>
                  </a:lnTo>
                  <a:lnTo>
                    <a:pt x="68" y="187"/>
                  </a:lnTo>
                  <a:lnTo>
                    <a:pt x="72" y="219"/>
                  </a:lnTo>
                  <a:lnTo>
                    <a:pt x="72" y="262"/>
                  </a:lnTo>
                  <a:lnTo>
                    <a:pt x="72" y="265"/>
                  </a:lnTo>
                  <a:lnTo>
                    <a:pt x="72" y="262"/>
                  </a:lnTo>
                  <a:lnTo>
                    <a:pt x="72" y="262"/>
                  </a:lnTo>
                  <a:lnTo>
                    <a:pt x="72" y="233"/>
                  </a:lnTo>
                  <a:lnTo>
                    <a:pt x="72" y="230"/>
                  </a:lnTo>
                  <a:lnTo>
                    <a:pt x="72" y="255"/>
                  </a:lnTo>
                  <a:lnTo>
                    <a:pt x="72" y="255"/>
                  </a:lnTo>
                  <a:lnTo>
                    <a:pt x="72" y="265"/>
                  </a:lnTo>
                  <a:lnTo>
                    <a:pt x="72" y="265"/>
                  </a:lnTo>
                  <a:lnTo>
                    <a:pt x="72" y="251"/>
                  </a:lnTo>
                  <a:lnTo>
                    <a:pt x="75" y="251"/>
                  </a:lnTo>
                  <a:lnTo>
                    <a:pt x="75" y="172"/>
                  </a:lnTo>
                  <a:lnTo>
                    <a:pt x="75" y="176"/>
                  </a:lnTo>
                  <a:lnTo>
                    <a:pt x="75" y="258"/>
                  </a:lnTo>
                  <a:lnTo>
                    <a:pt x="75" y="258"/>
                  </a:lnTo>
                  <a:lnTo>
                    <a:pt x="75" y="262"/>
                  </a:lnTo>
                  <a:lnTo>
                    <a:pt x="75" y="262"/>
                  </a:lnTo>
                  <a:lnTo>
                    <a:pt x="75" y="248"/>
                  </a:lnTo>
                  <a:lnTo>
                    <a:pt x="75" y="248"/>
                  </a:lnTo>
                  <a:lnTo>
                    <a:pt x="75" y="226"/>
                  </a:lnTo>
                  <a:lnTo>
                    <a:pt x="75" y="237"/>
                  </a:lnTo>
                  <a:lnTo>
                    <a:pt x="75" y="265"/>
                  </a:lnTo>
                  <a:lnTo>
                    <a:pt x="75" y="265"/>
                  </a:lnTo>
                  <a:lnTo>
                    <a:pt x="75" y="258"/>
                  </a:lnTo>
                  <a:lnTo>
                    <a:pt x="79" y="258"/>
                  </a:lnTo>
                  <a:lnTo>
                    <a:pt x="79" y="240"/>
                  </a:lnTo>
                  <a:lnTo>
                    <a:pt x="79" y="240"/>
                  </a:lnTo>
                  <a:lnTo>
                    <a:pt x="79" y="262"/>
                  </a:lnTo>
                  <a:lnTo>
                    <a:pt x="79" y="262"/>
                  </a:lnTo>
                  <a:lnTo>
                    <a:pt x="79" y="265"/>
                  </a:lnTo>
                  <a:lnTo>
                    <a:pt x="79" y="262"/>
                  </a:lnTo>
                  <a:lnTo>
                    <a:pt x="79" y="258"/>
                  </a:lnTo>
                  <a:lnTo>
                    <a:pt x="79" y="258"/>
                  </a:lnTo>
                  <a:lnTo>
                    <a:pt x="79" y="255"/>
                  </a:lnTo>
                  <a:lnTo>
                    <a:pt x="79" y="258"/>
                  </a:lnTo>
                  <a:lnTo>
                    <a:pt x="79" y="265"/>
                  </a:lnTo>
                  <a:lnTo>
                    <a:pt x="82" y="265"/>
                  </a:lnTo>
                  <a:lnTo>
                    <a:pt x="82" y="262"/>
                  </a:lnTo>
                  <a:lnTo>
                    <a:pt x="82" y="262"/>
                  </a:lnTo>
                  <a:lnTo>
                    <a:pt x="82" y="258"/>
                  </a:lnTo>
                  <a:lnTo>
                    <a:pt x="82" y="255"/>
                  </a:lnTo>
                  <a:lnTo>
                    <a:pt x="82" y="258"/>
                  </a:lnTo>
                  <a:lnTo>
                    <a:pt x="82" y="258"/>
                  </a:lnTo>
                  <a:lnTo>
                    <a:pt x="82" y="265"/>
                  </a:lnTo>
                  <a:lnTo>
                    <a:pt x="82" y="265"/>
                  </a:lnTo>
                  <a:lnTo>
                    <a:pt x="82" y="262"/>
                  </a:lnTo>
                  <a:lnTo>
                    <a:pt x="82" y="262"/>
                  </a:lnTo>
                  <a:lnTo>
                    <a:pt x="82" y="262"/>
                  </a:lnTo>
                  <a:lnTo>
                    <a:pt x="86" y="262"/>
                  </a:lnTo>
                  <a:lnTo>
                    <a:pt x="86" y="262"/>
                  </a:lnTo>
                  <a:lnTo>
                    <a:pt x="86" y="265"/>
                  </a:lnTo>
                  <a:lnTo>
                    <a:pt x="86" y="262"/>
                  </a:lnTo>
                  <a:lnTo>
                    <a:pt x="86" y="265"/>
                  </a:lnTo>
                  <a:lnTo>
                    <a:pt x="86" y="265"/>
                  </a:lnTo>
                  <a:lnTo>
                    <a:pt x="86" y="265"/>
                  </a:lnTo>
                  <a:lnTo>
                    <a:pt x="86" y="262"/>
                  </a:lnTo>
                  <a:lnTo>
                    <a:pt x="86" y="262"/>
                  </a:lnTo>
                  <a:lnTo>
                    <a:pt x="86" y="265"/>
                  </a:lnTo>
                  <a:lnTo>
                    <a:pt x="86" y="265"/>
                  </a:lnTo>
                  <a:lnTo>
                    <a:pt x="86" y="265"/>
                  </a:lnTo>
                  <a:lnTo>
                    <a:pt x="86" y="265"/>
                  </a:lnTo>
                  <a:lnTo>
                    <a:pt x="86" y="262"/>
                  </a:lnTo>
                  <a:lnTo>
                    <a:pt x="89" y="262"/>
                  </a:lnTo>
                  <a:lnTo>
                    <a:pt x="89" y="265"/>
                  </a:lnTo>
                  <a:lnTo>
                    <a:pt x="89" y="265"/>
                  </a:lnTo>
                  <a:lnTo>
                    <a:pt x="89" y="262"/>
                  </a:lnTo>
                  <a:lnTo>
                    <a:pt x="89" y="262"/>
                  </a:lnTo>
                  <a:lnTo>
                    <a:pt x="89" y="262"/>
                  </a:lnTo>
                  <a:lnTo>
                    <a:pt x="89" y="262"/>
                  </a:lnTo>
                  <a:lnTo>
                    <a:pt x="89" y="262"/>
                  </a:lnTo>
                  <a:lnTo>
                    <a:pt x="89" y="262"/>
                  </a:lnTo>
                  <a:lnTo>
                    <a:pt x="89" y="265"/>
                  </a:lnTo>
                  <a:lnTo>
                    <a:pt x="89" y="262"/>
                  </a:lnTo>
                  <a:lnTo>
                    <a:pt x="89" y="262"/>
                  </a:lnTo>
                  <a:lnTo>
                    <a:pt x="93" y="265"/>
                  </a:lnTo>
                  <a:lnTo>
                    <a:pt x="93" y="262"/>
                  </a:lnTo>
                  <a:lnTo>
                    <a:pt x="93" y="262"/>
                  </a:lnTo>
                  <a:lnTo>
                    <a:pt x="93" y="265"/>
                  </a:lnTo>
                  <a:lnTo>
                    <a:pt x="93" y="265"/>
                  </a:lnTo>
                  <a:lnTo>
                    <a:pt x="93" y="262"/>
                  </a:lnTo>
                  <a:lnTo>
                    <a:pt x="93" y="262"/>
                  </a:lnTo>
                  <a:lnTo>
                    <a:pt x="93" y="262"/>
                  </a:lnTo>
                  <a:lnTo>
                    <a:pt x="93" y="262"/>
                  </a:lnTo>
                  <a:lnTo>
                    <a:pt x="93" y="265"/>
                  </a:lnTo>
                  <a:lnTo>
                    <a:pt x="93" y="265"/>
                  </a:lnTo>
                  <a:lnTo>
                    <a:pt x="93" y="265"/>
                  </a:lnTo>
                  <a:lnTo>
                    <a:pt x="93" y="265"/>
                  </a:lnTo>
                  <a:lnTo>
                    <a:pt x="93" y="262"/>
                  </a:lnTo>
                  <a:lnTo>
                    <a:pt x="97" y="262"/>
                  </a:lnTo>
                  <a:lnTo>
                    <a:pt x="97" y="262"/>
                  </a:lnTo>
                  <a:lnTo>
                    <a:pt x="97" y="262"/>
                  </a:lnTo>
                  <a:lnTo>
                    <a:pt x="97" y="265"/>
                  </a:lnTo>
                  <a:lnTo>
                    <a:pt x="97" y="265"/>
                  </a:lnTo>
                  <a:lnTo>
                    <a:pt x="97" y="262"/>
                  </a:lnTo>
                  <a:lnTo>
                    <a:pt x="97" y="262"/>
                  </a:lnTo>
                  <a:lnTo>
                    <a:pt x="97" y="162"/>
                  </a:lnTo>
                  <a:lnTo>
                    <a:pt x="97" y="162"/>
                  </a:lnTo>
                  <a:lnTo>
                    <a:pt x="97" y="33"/>
                  </a:lnTo>
                  <a:lnTo>
                    <a:pt x="97" y="72"/>
                  </a:lnTo>
                  <a:lnTo>
                    <a:pt x="97" y="262"/>
                  </a:lnTo>
                  <a:lnTo>
                    <a:pt x="97" y="262"/>
                  </a:lnTo>
                  <a:lnTo>
                    <a:pt x="97" y="262"/>
                  </a:lnTo>
                  <a:lnTo>
                    <a:pt x="100" y="265"/>
                  </a:lnTo>
                  <a:lnTo>
                    <a:pt x="100" y="222"/>
                  </a:lnTo>
                  <a:lnTo>
                    <a:pt x="100" y="222"/>
                  </a:lnTo>
                  <a:lnTo>
                    <a:pt x="100" y="158"/>
                  </a:lnTo>
                  <a:lnTo>
                    <a:pt x="100" y="180"/>
                  </a:lnTo>
                  <a:lnTo>
                    <a:pt x="100" y="262"/>
                  </a:lnTo>
                  <a:lnTo>
                    <a:pt x="100" y="262"/>
                  </a:lnTo>
                  <a:lnTo>
                    <a:pt x="100" y="262"/>
                  </a:lnTo>
                  <a:lnTo>
                    <a:pt x="100" y="262"/>
                  </a:lnTo>
                  <a:lnTo>
                    <a:pt x="100" y="147"/>
                  </a:lnTo>
                  <a:lnTo>
                    <a:pt x="100" y="147"/>
                  </a:lnTo>
                  <a:lnTo>
                    <a:pt x="100" y="0"/>
                  </a:lnTo>
                  <a:lnTo>
                    <a:pt x="100" y="68"/>
                  </a:lnTo>
                  <a:lnTo>
                    <a:pt x="100" y="265"/>
                  </a:lnTo>
                  <a:lnTo>
                    <a:pt x="104" y="265"/>
                  </a:lnTo>
                  <a:lnTo>
                    <a:pt x="104" y="258"/>
                  </a:lnTo>
                  <a:lnTo>
                    <a:pt x="104" y="262"/>
                  </a:lnTo>
                  <a:lnTo>
                    <a:pt x="104" y="222"/>
                  </a:lnTo>
                  <a:lnTo>
                    <a:pt x="104" y="222"/>
                  </a:lnTo>
                  <a:lnTo>
                    <a:pt x="104" y="169"/>
                  </a:lnTo>
                  <a:lnTo>
                    <a:pt x="104" y="194"/>
                  </a:lnTo>
                  <a:lnTo>
                    <a:pt x="104" y="262"/>
                  </a:lnTo>
                  <a:lnTo>
                    <a:pt x="104" y="262"/>
                  </a:lnTo>
                  <a:lnTo>
                    <a:pt x="104" y="262"/>
                  </a:lnTo>
                  <a:lnTo>
                    <a:pt x="104" y="262"/>
                  </a:lnTo>
                  <a:lnTo>
                    <a:pt x="104" y="251"/>
                  </a:lnTo>
                  <a:lnTo>
                    <a:pt x="104" y="251"/>
                  </a:lnTo>
                  <a:lnTo>
                    <a:pt x="104" y="240"/>
                  </a:lnTo>
                  <a:lnTo>
                    <a:pt x="107" y="248"/>
                  </a:lnTo>
                  <a:lnTo>
                    <a:pt x="107" y="262"/>
                  </a:lnTo>
                  <a:lnTo>
                    <a:pt x="107" y="262"/>
                  </a:lnTo>
                  <a:lnTo>
                    <a:pt x="107" y="262"/>
                  </a:lnTo>
                  <a:lnTo>
                    <a:pt x="107" y="265"/>
                  </a:lnTo>
                  <a:lnTo>
                    <a:pt x="107" y="262"/>
                  </a:lnTo>
                  <a:lnTo>
                    <a:pt x="107" y="258"/>
                  </a:lnTo>
                  <a:lnTo>
                    <a:pt x="107" y="262"/>
                  </a:lnTo>
                  <a:lnTo>
                    <a:pt x="107" y="262"/>
                  </a:lnTo>
                  <a:lnTo>
                    <a:pt x="107" y="265"/>
                  </a:lnTo>
                  <a:lnTo>
                    <a:pt x="107" y="265"/>
                  </a:lnTo>
                  <a:lnTo>
                    <a:pt x="107" y="262"/>
                  </a:lnTo>
                  <a:lnTo>
                    <a:pt x="107" y="262"/>
                  </a:lnTo>
                  <a:lnTo>
                    <a:pt x="107" y="262"/>
                  </a:lnTo>
                  <a:lnTo>
                    <a:pt x="111" y="258"/>
                  </a:lnTo>
                  <a:lnTo>
                    <a:pt x="111" y="262"/>
                  </a:lnTo>
                  <a:lnTo>
                    <a:pt x="111" y="262"/>
                  </a:lnTo>
                  <a:lnTo>
                    <a:pt x="111" y="265"/>
                  </a:lnTo>
                  <a:lnTo>
                    <a:pt x="111" y="262"/>
                  </a:lnTo>
                  <a:lnTo>
                    <a:pt x="111" y="262"/>
                  </a:lnTo>
                  <a:lnTo>
                    <a:pt x="111" y="262"/>
                  </a:lnTo>
                  <a:lnTo>
                    <a:pt x="111" y="262"/>
                  </a:lnTo>
                  <a:lnTo>
                    <a:pt x="111" y="262"/>
                  </a:lnTo>
                  <a:lnTo>
                    <a:pt x="111" y="262"/>
                  </a:lnTo>
                  <a:lnTo>
                    <a:pt x="111" y="262"/>
                  </a:lnTo>
                  <a:lnTo>
                    <a:pt x="111" y="258"/>
                  </a:lnTo>
                  <a:lnTo>
                    <a:pt x="111" y="258"/>
                  </a:lnTo>
                  <a:lnTo>
                    <a:pt x="111" y="258"/>
                  </a:lnTo>
                  <a:lnTo>
                    <a:pt x="115" y="258"/>
                  </a:lnTo>
                  <a:lnTo>
                    <a:pt x="115" y="251"/>
                  </a:lnTo>
                  <a:lnTo>
                    <a:pt x="115" y="251"/>
                  </a:lnTo>
                  <a:lnTo>
                    <a:pt x="115" y="248"/>
                  </a:lnTo>
                  <a:lnTo>
                    <a:pt x="115" y="251"/>
                  </a:lnTo>
                  <a:lnTo>
                    <a:pt x="115" y="255"/>
                  </a:lnTo>
                  <a:lnTo>
                    <a:pt x="115" y="255"/>
                  </a:lnTo>
                  <a:lnTo>
                    <a:pt x="115" y="258"/>
                  </a:lnTo>
                  <a:lnTo>
                    <a:pt x="115" y="258"/>
                  </a:lnTo>
                  <a:lnTo>
                    <a:pt x="115" y="255"/>
                  </a:lnTo>
                  <a:lnTo>
                    <a:pt x="115" y="255"/>
                  </a:lnTo>
                  <a:lnTo>
                    <a:pt x="115" y="255"/>
                  </a:lnTo>
                  <a:lnTo>
                    <a:pt x="118" y="255"/>
                  </a:lnTo>
                  <a:lnTo>
                    <a:pt x="118" y="251"/>
                  </a:lnTo>
                  <a:lnTo>
                    <a:pt x="118" y="251"/>
                  </a:lnTo>
                  <a:lnTo>
                    <a:pt x="118" y="248"/>
                  </a:lnTo>
                  <a:lnTo>
                    <a:pt x="118" y="248"/>
                  </a:lnTo>
                  <a:lnTo>
                    <a:pt x="118" y="251"/>
                  </a:lnTo>
                  <a:lnTo>
                    <a:pt x="118" y="251"/>
                  </a:lnTo>
                  <a:lnTo>
                    <a:pt x="118" y="248"/>
                  </a:lnTo>
                  <a:lnTo>
                    <a:pt x="118" y="248"/>
                  </a:lnTo>
                  <a:lnTo>
                    <a:pt x="118" y="255"/>
                  </a:lnTo>
                  <a:lnTo>
                    <a:pt x="118" y="255"/>
                  </a:lnTo>
                  <a:lnTo>
                    <a:pt x="118" y="258"/>
                  </a:lnTo>
                  <a:lnTo>
                    <a:pt x="118" y="258"/>
                  </a:lnTo>
                  <a:lnTo>
                    <a:pt x="118" y="255"/>
                  </a:lnTo>
                  <a:lnTo>
                    <a:pt x="122" y="255"/>
                  </a:lnTo>
                  <a:lnTo>
                    <a:pt x="122" y="258"/>
                  </a:lnTo>
                  <a:lnTo>
                    <a:pt x="122" y="258"/>
                  </a:lnTo>
                  <a:lnTo>
                    <a:pt x="122" y="258"/>
                  </a:lnTo>
                  <a:lnTo>
                    <a:pt x="122" y="258"/>
                  </a:lnTo>
                  <a:lnTo>
                    <a:pt x="122" y="258"/>
                  </a:lnTo>
                  <a:lnTo>
                    <a:pt x="122" y="258"/>
                  </a:lnTo>
                  <a:lnTo>
                    <a:pt x="122" y="258"/>
                  </a:lnTo>
                  <a:lnTo>
                    <a:pt x="122" y="258"/>
                  </a:lnTo>
                  <a:lnTo>
                    <a:pt x="122" y="262"/>
                  </a:lnTo>
                  <a:lnTo>
                    <a:pt x="122" y="262"/>
                  </a:lnTo>
                  <a:lnTo>
                    <a:pt x="122" y="262"/>
                  </a:lnTo>
                  <a:lnTo>
                    <a:pt x="122" y="262"/>
                  </a:lnTo>
                  <a:lnTo>
                    <a:pt x="122" y="262"/>
                  </a:lnTo>
                  <a:lnTo>
                    <a:pt x="125" y="262"/>
                  </a:lnTo>
                  <a:lnTo>
                    <a:pt x="125" y="262"/>
                  </a:lnTo>
                  <a:lnTo>
                    <a:pt x="125" y="262"/>
                  </a:lnTo>
                  <a:lnTo>
                    <a:pt x="125" y="262"/>
                  </a:lnTo>
                  <a:lnTo>
                    <a:pt x="125" y="262"/>
                  </a:lnTo>
                  <a:lnTo>
                    <a:pt x="125" y="262"/>
                  </a:lnTo>
                  <a:lnTo>
                    <a:pt x="125" y="262"/>
                  </a:lnTo>
                  <a:lnTo>
                    <a:pt x="125" y="262"/>
                  </a:lnTo>
                  <a:lnTo>
                    <a:pt x="125" y="262"/>
                  </a:lnTo>
                  <a:lnTo>
                    <a:pt x="125" y="262"/>
                  </a:lnTo>
                  <a:lnTo>
                    <a:pt x="125" y="262"/>
                  </a:lnTo>
                  <a:lnTo>
                    <a:pt x="125" y="262"/>
                  </a:lnTo>
                  <a:lnTo>
                    <a:pt x="125" y="262"/>
                  </a:lnTo>
                  <a:lnTo>
                    <a:pt x="125" y="262"/>
                  </a:lnTo>
                  <a:lnTo>
                    <a:pt x="129" y="262"/>
                  </a:lnTo>
                  <a:lnTo>
                    <a:pt x="129" y="262"/>
                  </a:lnTo>
                  <a:lnTo>
                    <a:pt x="129" y="262"/>
                  </a:lnTo>
                  <a:lnTo>
                    <a:pt x="129" y="262"/>
                  </a:lnTo>
                  <a:lnTo>
                    <a:pt x="129" y="262"/>
                  </a:lnTo>
                  <a:lnTo>
                    <a:pt x="129" y="265"/>
                  </a:lnTo>
                  <a:lnTo>
                    <a:pt x="129" y="265"/>
                  </a:lnTo>
                  <a:lnTo>
                    <a:pt x="129" y="265"/>
                  </a:lnTo>
                  <a:lnTo>
                    <a:pt x="129" y="265"/>
                  </a:lnTo>
                  <a:lnTo>
                    <a:pt x="129" y="262"/>
                  </a:lnTo>
                  <a:lnTo>
                    <a:pt x="129" y="262"/>
                  </a:lnTo>
                  <a:lnTo>
                    <a:pt x="129" y="265"/>
                  </a:lnTo>
                  <a:lnTo>
                    <a:pt x="129" y="265"/>
                  </a:lnTo>
                  <a:lnTo>
                    <a:pt x="129" y="262"/>
                  </a:lnTo>
                  <a:lnTo>
                    <a:pt x="132" y="262"/>
                  </a:lnTo>
                  <a:lnTo>
                    <a:pt x="132" y="265"/>
                  </a:lnTo>
                  <a:lnTo>
                    <a:pt x="132" y="262"/>
                  </a:lnTo>
                  <a:lnTo>
                    <a:pt x="132" y="265"/>
                  </a:lnTo>
                  <a:lnTo>
                    <a:pt x="132" y="265"/>
                  </a:lnTo>
                  <a:lnTo>
                    <a:pt x="132" y="262"/>
                  </a:lnTo>
                  <a:lnTo>
                    <a:pt x="132" y="262"/>
                  </a:lnTo>
                  <a:lnTo>
                    <a:pt x="132" y="265"/>
                  </a:lnTo>
                  <a:lnTo>
                    <a:pt x="132" y="265"/>
                  </a:lnTo>
                  <a:lnTo>
                    <a:pt x="132" y="262"/>
                  </a:lnTo>
                  <a:lnTo>
                    <a:pt x="132" y="265"/>
                  </a:lnTo>
                  <a:lnTo>
                    <a:pt x="132" y="262"/>
                  </a:lnTo>
                  <a:lnTo>
                    <a:pt x="136" y="265"/>
                  </a:lnTo>
                  <a:lnTo>
                    <a:pt x="136" y="262"/>
                  </a:lnTo>
                  <a:lnTo>
                    <a:pt x="136" y="262"/>
                  </a:lnTo>
                  <a:lnTo>
                    <a:pt x="136" y="262"/>
                  </a:lnTo>
                  <a:lnTo>
                    <a:pt x="136" y="265"/>
                  </a:lnTo>
                  <a:lnTo>
                    <a:pt x="136" y="262"/>
                  </a:lnTo>
                  <a:lnTo>
                    <a:pt x="136" y="262"/>
                  </a:lnTo>
                  <a:lnTo>
                    <a:pt x="136" y="265"/>
                  </a:lnTo>
                  <a:lnTo>
                    <a:pt x="136" y="265"/>
                  </a:lnTo>
                  <a:lnTo>
                    <a:pt x="136" y="262"/>
                  </a:lnTo>
                  <a:lnTo>
                    <a:pt x="136" y="262"/>
                  </a:lnTo>
                  <a:lnTo>
                    <a:pt x="136" y="265"/>
                  </a:lnTo>
                  <a:lnTo>
                    <a:pt x="136" y="265"/>
                  </a:lnTo>
                  <a:lnTo>
                    <a:pt x="136" y="265"/>
                  </a:lnTo>
                  <a:lnTo>
                    <a:pt x="140" y="265"/>
                  </a:lnTo>
                  <a:lnTo>
                    <a:pt x="140" y="265"/>
                  </a:lnTo>
                  <a:lnTo>
                    <a:pt x="140" y="265"/>
                  </a:lnTo>
                  <a:lnTo>
                    <a:pt x="140" y="258"/>
                  </a:lnTo>
                  <a:lnTo>
                    <a:pt x="140" y="258"/>
                  </a:lnTo>
                  <a:lnTo>
                    <a:pt x="140" y="258"/>
                  </a:lnTo>
                  <a:lnTo>
                    <a:pt x="140" y="258"/>
                  </a:lnTo>
                  <a:lnTo>
                    <a:pt x="140" y="265"/>
                  </a:lnTo>
                  <a:lnTo>
                    <a:pt x="140" y="262"/>
                  </a:lnTo>
                  <a:lnTo>
                    <a:pt x="140" y="262"/>
                  </a:lnTo>
                  <a:lnTo>
                    <a:pt x="140" y="262"/>
                  </a:lnTo>
                  <a:lnTo>
                    <a:pt x="140" y="251"/>
                  </a:lnTo>
                  <a:lnTo>
                    <a:pt x="140" y="251"/>
                  </a:lnTo>
                  <a:lnTo>
                    <a:pt x="140" y="251"/>
                  </a:lnTo>
                  <a:lnTo>
                    <a:pt x="143" y="251"/>
                  </a:lnTo>
                  <a:lnTo>
                    <a:pt x="143" y="262"/>
                  </a:lnTo>
                  <a:lnTo>
                    <a:pt x="143" y="262"/>
                  </a:lnTo>
                  <a:lnTo>
                    <a:pt x="143" y="262"/>
                  </a:lnTo>
                  <a:lnTo>
                    <a:pt x="143" y="262"/>
                  </a:lnTo>
                  <a:lnTo>
                    <a:pt x="143" y="244"/>
                  </a:lnTo>
                  <a:lnTo>
                    <a:pt x="143" y="233"/>
                  </a:lnTo>
                  <a:lnTo>
                    <a:pt x="143" y="244"/>
                  </a:lnTo>
                  <a:lnTo>
                    <a:pt x="143" y="244"/>
                  </a:lnTo>
                  <a:lnTo>
                    <a:pt x="143" y="262"/>
                  </a:lnTo>
                  <a:lnTo>
                    <a:pt x="143" y="262"/>
                  </a:lnTo>
                  <a:lnTo>
                    <a:pt x="143" y="262"/>
                  </a:lnTo>
                  <a:lnTo>
                    <a:pt x="143" y="262"/>
                  </a:lnTo>
                  <a:lnTo>
                    <a:pt x="143" y="244"/>
                  </a:lnTo>
                  <a:lnTo>
                    <a:pt x="147" y="244"/>
                  </a:lnTo>
                  <a:lnTo>
                    <a:pt x="147" y="255"/>
                  </a:lnTo>
                  <a:lnTo>
                    <a:pt x="147" y="255"/>
                  </a:lnTo>
                  <a:lnTo>
                    <a:pt x="147" y="262"/>
                  </a:lnTo>
                  <a:lnTo>
                    <a:pt x="147" y="262"/>
                  </a:lnTo>
                  <a:lnTo>
                    <a:pt x="147" y="258"/>
                  </a:lnTo>
                  <a:lnTo>
                    <a:pt x="147" y="258"/>
                  </a:lnTo>
                  <a:lnTo>
                    <a:pt x="147" y="240"/>
                  </a:lnTo>
                  <a:lnTo>
                    <a:pt x="147" y="237"/>
                  </a:lnTo>
                  <a:lnTo>
                    <a:pt x="147" y="255"/>
                  </a:lnTo>
                  <a:lnTo>
                    <a:pt x="147" y="255"/>
                  </a:lnTo>
                  <a:lnTo>
                    <a:pt x="147" y="265"/>
                  </a:lnTo>
                  <a:lnTo>
                    <a:pt x="150" y="265"/>
                  </a:lnTo>
                  <a:lnTo>
                    <a:pt x="150" y="258"/>
                  </a:lnTo>
                  <a:lnTo>
                    <a:pt x="150" y="258"/>
                  </a:lnTo>
                  <a:lnTo>
                    <a:pt x="150" y="255"/>
                  </a:lnTo>
                  <a:lnTo>
                    <a:pt x="150" y="255"/>
                  </a:lnTo>
                  <a:lnTo>
                    <a:pt x="150" y="262"/>
                  </a:lnTo>
                  <a:lnTo>
                    <a:pt x="150" y="262"/>
                  </a:lnTo>
                  <a:lnTo>
                    <a:pt x="150" y="262"/>
                  </a:lnTo>
                  <a:lnTo>
                    <a:pt x="150" y="262"/>
                  </a:lnTo>
                  <a:lnTo>
                    <a:pt x="150" y="255"/>
                  </a:lnTo>
                  <a:lnTo>
                    <a:pt x="150" y="255"/>
                  </a:lnTo>
                  <a:lnTo>
                    <a:pt x="150" y="248"/>
                  </a:lnTo>
                  <a:lnTo>
                    <a:pt x="150" y="255"/>
                  </a:lnTo>
                  <a:lnTo>
                    <a:pt x="150" y="265"/>
                  </a:lnTo>
                  <a:lnTo>
                    <a:pt x="154" y="265"/>
                  </a:lnTo>
                  <a:lnTo>
                    <a:pt x="154" y="262"/>
                  </a:lnTo>
                  <a:lnTo>
                    <a:pt x="154" y="262"/>
                  </a:lnTo>
                  <a:lnTo>
                    <a:pt x="154" y="258"/>
                  </a:lnTo>
                  <a:lnTo>
                    <a:pt x="154" y="258"/>
                  </a:lnTo>
                  <a:lnTo>
                    <a:pt x="154" y="262"/>
                  </a:lnTo>
                  <a:lnTo>
                    <a:pt x="154" y="262"/>
                  </a:lnTo>
                  <a:lnTo>
                    <a:pt x="154" y="265"/>
                  </a:lnTo>
                  <a:lnTo>
                    <a:pt x="154" y="265"/>
                  </a:lnTo>
                  <a:lnTo>
                    <a:pt x="154" y="265"/>
                  </a:lnTo>
                  <a:lnTo>
                    <a:pt x="154" y="265"/>
                  </a:lnTo>
                  <a:lnTo>
                    <a:pt x="154" y="258"/>
                  </a:lnTo>
                  <a:lnTo>
                    <a:pt x="154" y="258"/>
                  </a:lnTo>
                  <a:lnTo>
                    <a:pt x="154" y="258"/>
                  </a:lnTo>
                  <a:lnTo>
                    <a:pt x="158" y="258"/>
                  </a:lnTo>
                  <a:lnTo>
                    <a:pt x="158" y="262"/>
                  </a:lnTo>
                  <a:lnTo>
                    <a:pt x="158" y="262"/>
                  </a:lnTo>
                  <a:lnTo>
                    <a:pt x="158" y="265"/>
                  </a:lnTo>
                  <a:lnTo>
                    <a:pt x="158" y="265"/>
                  </a:lnTo>
                  <a:lnTo>
                    <a:pt x="158" y="262"/>
                  </a:lnTo>
                  <a:lnTo>
                    <a:pt x="158" y="262"/>
                  </a:lnTo>
                  <a:lnTo>
                    <a:pt x="158" y="262"/>
                  </a:lnTo>
                  <a:lnTo>
                    <a:pt x="158" y="262"/>
                  </a:lnTo>
                  <a:lnTo>
                    <a:pt x="158" y="262"/>
                  </a:lnTo>
                  <a:lnTo>
                    <a:pt x="158" y="262"/>
                  </a:lnTo>
                  <a:lnTo>
                    <a:pt x="158" y="265"/>
                  </a:lnTo>
                  <a:lnTo>
                    <a:pt x="161" y="265"/>
                  </a:lnTo>
                  <a:lnTo>
                    <a:pt x="161" y="262"/>
                  </a:lnTo>
                  <a:lnTo>
                    <a:pt x="161" y="262"/>
                  </a:lnTo>
                  <a:lnTo>
                    <a:pt x="161" y="258"/>
                  </a:lnTo>
                  <a:lnTo>
                    <a:pt x="161" y="258"/>
                  </a:lnTo>
                  <a:lnTo>
                    <a:pt x="161" y="262"/>
                  </a:lnTo>
                  <a:lnTo>
                    <a:pt x="161" y="262"/>
                  </a:lnTo>
                  <a:lnTo>
                    <a:pt x="161" y="265"/>
                  </a:lnTo>
                  <a:lnTo>
                    <a:pt x="161" y="265"/>
                  </a:lnTo>
                  <a:lnTo>
                    <a:pt x="161" y="262"/>
                  </a:lnTo>
                  <a:lnTo>
                    <a:pt x="161" y="265"/>
                  </a:lnTo>
                  <a:lnTo>
                    <a:pt x="161" y="262"/>
                  </a:lnTo>
                  <a:lnTo>
                    <a:pt x="161" y="262"/>
                  </a:lnTo>
                  <a:lnTo>
                    <a:pt x="161" y="265"/>
                  </a:lnTo>
                  <a:lnTo>
                    <a:pt x="165" y="265"/>
                  </a:lnTo>
                  <a:lnTo>
                    <a:pt x="165" y="262"/>
                  </a:lnTo>
                  <a:lnTo>
                    <a:pt x="165" y="265"/>
                  </a:lnTo>
                  <a:lnTo>
                    <a:pt x="165" y="262"/>
                  </a:lnTo>
                  <a:lnTo>
                    <a:pt x="165" y="262"/>
                  </a:lnTo>
                  <a:lnTo>
                    <a:pt x="165" y="265"/>
                  </a:lnTo>
                  <a:lnTo>
                    <a:pt x="165" y="265"/>
                  </a:lnTo>
                  <a:lnTo>
                    <a:pt x="165" y="262"/>
                  </a:lnTo>
                  <a:lnTo>
                    <a:pt x="165" y="262"/>
                  </a:lnTo>
                  <a:lnTo>
                    <a:pt x="165" y="265"/>
                  </a:lnTo>
                  <a:lnTo>
                    <a:pt x="165" y="262"/>
                  </a:lnTo>
                  <a:lnTo>
                    <a:pt x="165" y="265"/>
                  </a:lnTo>
                  <a:lnTo>
                    <a:pt x="165" y="265"/>
                  </a:lnTo>
                  <a:lnTo>
                    <a:pt x="165" y="262"/>
                  </a:lnTo>
                  <a:lnTo>
                    <a:pt x="168" y="265"/>
                  </a:lnTo>
                  <a:lnTo>
                    <a:pt x="168" y="265"/>
                  </a:lnTo>
                  <a:lnTo>
                    <a:pt x="168" y="265"/>
                  </a:lnTo>
                  <a:lnTo>
                    <a:pt x="168" y="262"/>
                  </a:lnTo>
                  <a:lnTo>
                    <a:pt x="168" y="262"/>
                  </a:lnTo>
                  <a:lnTo>
                    <a:pt x="168" y="237"/>
                  </a:lnTo>
                  <a:lnTo>
                    <a:pt x="168" y="237"/>
                  </a:lnTo>
                  <a:lnTo>
                    <a:pt x="168" y="172"/>
                  </a:lnTo>
                  <a:lnTo>
                    <a:pt x="168" y="180"/>
                  </a:lnTo>
                  <a:lnTo>
                    <a:pt x="168" y="262"/>
                  </a:lnTo>
                  <a:lnTo>
                    <a:pt x="168" y="262"/>
                  </a:lnTo>
                  <a:lnTo>
                    <a:pt x="168" y="262"/>
                  </a:lnTo>
                  <a:lnTo>
                    <a:pt x="172" y="262"/>
                  </a:lnTo>
                  <a:lnTo>
                    <a:pt x="172" y="244"/>
                  </a:lnTo>
                  <a:lnTo>
                    <a:pt x="172" y="244"/>
                  </a:lnTo>
                  <a:lnTo>
                    <a:pt x="172" y="219"/>
                  </a:lnTo>
                  <a:lnTo>
                    <a:pt x="172" y="226"/>
                  </a:lnTo>
                  <a:lnTo>
                    <a:pt x="172" y="262"/>
                  </a:lnTo>
                  <a:lnTo>
                    <a:pt x="172" y="262"/>
                  </a:lnTo>
                  <a:lnTo>
                    <a:pt x="172" y="262"/>
                  </a:lnTo>
                  <a:lnTo>
                    <a:pt x="172" y="262"/>
                  </a:lnTo>
                  <a:lnTo>
                    <a:pt x="172" y="208"/>
                  </a:lnTo>
                  <a:lnTo>
                    <a:pt x="172" y="208"/>
                  </a:lnTo>
                  <a:lnTo>
                    <a:pt x="172" y="158"/>
                  </a:lnTo>
                  <a:lnTo>
                    <a:pt x="172" y="190"/>
                  </a:lnTo>
                  <a:lnTo>
                    <a:pt x="172" y="262"/>
                  </a:lnTo>
                  <a:lnTo>
                    <a:pt x="175" y="262"/>
                  </a:lnTo>
                  <a:lnTo>
                    <a:pt x="175" y="265"/>
                  </a:lnTo>
                  <a:lnTo>
                    <a:pt x="175" y="265"/>
                  </a:lnTo>
                  <a:lnTo>
                    <a:pt x="175" y="230"/>
                  </a:lnTo>
                  <a:lnTo>
                    <a:pt x="175" y="215"/>
                  </a:lnTo>
                  <a:lnTo>
                    <a:pt x="175" y="244"/>
                  </a:lnTo>
                  <a:lnTo>
                    <a:pt x="175" y="244"/>
                  </a:lnTo>
                  <a:lnTo>
                    <a:pt x="175" y="262"/>
                  </a:lnTo>
                  <a:lnTo>
                    <a:pt x="175" y="262"/>
                  </a:lnTo>
                  <a:lnTo>
                    <a:pt x="175" y="262"/>
                  </a:lnTo>
                  <a:lnTo>
                    <a:pt x="175" y="262"/>
                  </a:lnTo>
                  <a:lnTo>
                    <a:pt x="175" y="251"/>
                  </a:lnTo>
                  <a:lnTo>
                    <a:pt x="175" y="251"/>
                  </a:lnTo>
                  <a:lnTo>
                    <a:pt x="175" y="258"/>
                  </a:lnTo>
                  <a:lnTo>
                    <a:pt x="179" y="258"/>
                  </a:lnTo>
                  <a:lnTo>
                    <a:pt x="179" y="262"/>
                  </a:lnTo>
                  <a:lnTo>
                    <a:pt x="179" y="262"/>
                  </a:lnTo>
                  <a:lnTo>
                    <a:pt x="179" y="262"/>
                  </a:lnTo>
                  <a:lnTo>
                    <a:pt x="179" y="262"/>
                  </a:lnTo>
                  <a:lnTo>
                    <a:pt x="179" y="262"/>
                  </a:lnTo>
                  <a:lnTo>
                    <a:pt x="179" y="262"/>
                  </a:lnTo>
                  <a:lnTo>
                    <a:pt x="179" y="265"/>
                  </a:lnTo>
                  <a:lnTo>
                    <a:pt x="179" y="265"/>
                  </a:lnTo>
                  <a:lnTo>
                    <a:pt x="179" y="265"/>
                  </a:lnTo>
                  <a:lnTo>
                    <a:pt x="179" y="265"/>
                  </a:lnTo>
                  <a:lnTo>
                    <a:pt x="179" y="262"/>
                  </a:lnTo>
                  <a:lnTo>
                    <a:pt x="183" y="262"/>
                  </a:lnTo>
                  <a:lnTo>
                    <a:pt x="183" y="262"/>
                  </a:lnTo>
                  <a:lnTo>
                    <a:pt x="183" y="262"/>
                  </a:lnTo>
                  <a:lnTo>
                    <a:pt x="183" y="265"/>
                  </a:lnTo>
                  <a:lnTo>
                    <a:pt x="183" y="265"/>
                  </a:lnTo>
                  <a:lnTo>
                    <a:pt x="183" y="262"/>
                  </a:lnTo>
                  <a:lnTo>
                    <a:pt x="183" y="265"/>
                  </a:lnTo>
                  <a:lnTo>
                    <a:pt x="183" y="262"/>
                  </a:lnTo>
                  <a:lnTo>
                    <a:pt x="183" y="262"/>
                  </a:lnTo>
                  <a:lnTo>
                    <a:pt x="183" y="262"/>
                  </a:lnTo>
                  <a:lnTo>
                    <a:pt x="183" y="262"/>
                  </a:lnTo>
                  <a:lnTo>
                    <a:pt x="183" y="262"/>
                  </a:lnTo>
                  <a:lnTo>
                    <a:pt x="183" y="262"/>
                  </a:lnTo>
                  <a:lnTo>
                    <a:pt x="183" y="262"/>
                  </a:lnTo>
                  <a:lnTo>
                    <a:pt x="186" y="262"/>
                  </a:lnTo>
                  <a:lnTo>
                    <a:pt x="186" y="262"/>
                  </a:lnTo>
                  <a:lnTo>
                    <a:pt x="186" y="262"/>
                  </a:lnTo>
                  <a:lnTo>
                    <a:pt x="186" y="262"/>
                  </a:lnTo>
                  <a:lnTo>
                    <a:pt x="186" y="262"/>
                  </a:lnTo>
                  <a:lnTo>
                    <a:pt x="186" y="265"/>
                  </a:lnTo>
                  <a:lnTo>
                    <a:pt x="186" y="265"/>
                  </a:lnTo>
                  <a:lnTo>
                    <a:pt x="186" y="262"/>
                  </a:lnTo>
                  <a:lnTo>
                    <a:pt x="186" y="262"/>
                  </a:lnTo>
                  <a:lnTo>
                    <a:pt x="186" y="262"/>
                  </a:lnTo>
                  <a:lnTo>
                    <a:pt x="186" y="262"/>
                  </a:lnTo>
                  <a:lnTo>
                    <a:pt x="186" y="258"/>
                  </a:lnTo>
                  <a:lnTo>
                    <a:pt x="186" y="258"/>
                  </a:lnTo>
                  <a:lnTo>
                    <a:pt x="186" y="262"/>
                  </a:lnTo>
                  <a:lnTo>
                    <a:pt x="190" y="262"/>
                  </a:lnTo>
                  <a:lnTo>
                    <a:pt x="190" y="262"/>
                  </a:lnTo>
                  <a:lnTo>
                    <a:pt x="190" y="262"/>
                  </a:lnTo>
                  <a:lnTo>
                    <a:pt x="190" y="262"/>
                  </a:lnTo>
                  <a:lnTo>
                    <a:pt x="190" y="262"/>
                  </a:lnTo>
                  <a:lnTo>
                    <a:pt x="190" y="262"/>
                  </a:lnTo>
                  <a:lnTo>
                    <a:pt x="190" y="262"/>
                  </a:lnTo>
                  <a:lnTo>
                    <a:pt x="190" y="262"/>
                  </a:lnTo>
                  <a:lnTo>
                    <a:pt x="190" y="262"/>
                  </a:lnTo>
                  <a:lnTo>
                    <a:pt x="190" y="262"/>
                  </a:lnTo>
                  <a:lnTo>
                    <a:pt x="190" y="262"/>
                  </a:lnTo>
                  <a:lnTo>
                    <a:pt x="190" y="262"/>
                  </a:lnTo>
                  <a:lnTo>
                    <a:pt x="193" y="262"/>
                  </a:lnTo>
                  <a:lnTo>
                    <a:pt x="193" y="262"/>
                  </a:lnTo>
                  <a:lnTo>
                    <a:pt x="193" y="262"/>
                  </a:lnTo>
                  <a:lnTo>
                    <a:pt x="193" y="262"/>
                  </a:lnTo>
                  <a:lnTo>
                    <a:pt x="193" y="262"/>
                  </a:lnTo>
                  <a:lnTo>
                    <a:pt x="193" y="262"/>
                  </a:lnTo>
                  <a:lnTo>
                    <a:pt x="193" y="262"/>
                  </a:lnTo>
                  <a:lnTo>
                    <a:pt x="193" y="262"/>
                  </a:lnTo>
                  <a:lnTo>
                    <a:pt x="193" y="262"/>
                  </a:lnTo>
                  <a:lnTo>
                    <a:pt x="193" y="265"/>
                  </a:lnTo>
                  <a:lnTo>
                    <a:pt x="193" y="262"/>
                  </a:lnTo>
                  <a:lnTo>
                    <a:pt x="193" y="265"/>
                  </a:lnTo>
                  <a:lnTo>
                    <a:pt x="193" y="262"/>
                  </a:lnTo>
                  <a:lnTo>
                    <a:pt x="193" y="265"/>
                  </a:lnTo>
                  <a:lnTo>
                    <a:pt x="197" y="265"/>
                  </a:lnTo>
                  <a:lnTo>
                    <a:pt x="197" y="262"/>
                  </a:lnTo>
                  <a:lnTo>
                    <a:pt x="197" y="262"/>
                  </a:lnTo>
                  <a:lnTo>
                    <a:pt x="197" y="262"/>
                  </a:lnTo>
                  <a:lnTo>
                    <a:pt x="197" y="262"/>
                  </a:lnTo>
                  <a:lnTo>
                    <a:pt x="197" y="265"/>
                  </a:lnTo>
                  <a:lnTo>
                    <a:pt x="197" y="265"/>
                  </a:lnTo>
                  <a:lnTo>
                    <a:pt x="197" y="262"/>
                  </a:lnTo>
                  <a:lnTo>
                    <a:pt x="197" y="265"/>
                  </a:lnTo>
                  <a:lnTo>
                    <a:pt x="197" y="262"/>
                  </a:lnTo>
                  <a:lnTo>
                    <a:pt x="197" y="262"/>
                  </a:lnTo>
                  <a:lnTo>
                    <a:pt x="197" y="262"/>
                  </a:lnTo>
                  <a:lnTo>
                    <a:pt x="201" y="262"/>
                  </a:lnTo>
                  <a:lnTo>
                    <a:pt x="201" y="265"/>
                  </a:lnTo>
                  <a:lnTo>
                    <a:pt x="201" y="262"/>
                  </a:lnTo>
                  <a:lnTo>
                    <a:pt x="201" y="265"/>
                  </a:lnTo>
                  <a:lnTo>
                    <a:pt x="201" y="265"/>
                  </a:lnTo>
                  <a:lnTo>
                    <a:pt x="201" y="262"/>
                  </a:lnTo>
                  <a:lnTo>
                    <a:pt x="201" y="262"/>
                  </a:lnTo>
                  <a:lnTo>
                    <a:pt x="201" y="265"/>
                  </a:lnTo>
                  <a:lnTo>
                    <a:pt x="201" y="265"/>
                  </a:lnTo>
                  <a:lnTo>
                    <a:pt x="201" y="262"/>
                  </a:lnTo>
                  <a:lnTo>
                    <a:pt x="201" y="262"/>
                  </a:lnTo>
                  <a:lnTo>
                    <a:pt x="201" y="262"/>
                  </a:lnTo>
                  <a:lnTo>
                    <a:pt x="201" y="262"/>
                  </a:lnTo>
                  <a:lnTo>
                    <a:pt x="201" y="262"/>
                  </a:lnTo>
                  <a:lnTo>
                    <a:pt x="204" y="262"/>
                  </a:lnTo>
                  <a:lnTo>
                    <a:pt x="204" y="262"/>
                  </a:lnTo>
                  <a:lnTo>
                    <a:pt x="204" y="262"/>
                  </a:lnTo>
                  <a:lnTo>
                    <a:pt x="204" y="265"/>
                  </a:lnTo>
                  <a:lnTo>
                    <a:pt x="204" y="265"/>
                  </a:lnTo>
                  <a:lnTo>
                    <a:pt x="204" y="262"/>
                  </a:lnTo>
                  <a:lnTo>
                    <a:pt x="204" y="262"/>
                  </a:lnTo>
                  <a:lnTo>
                    <a:pt x="204" y="262"/>
                  </a:lnTo>
                  <a:lnTo>
                    <a:pt x="204" y="265"/>
                  </a:lnTo>
                  <a:lnTo>
                    <a:pt x="204" y="262"/>
                  </a:lnTo>
                  <a:lnTo>
                    <a:pt x="204" y="262"/>
                  </a:lnTo>
                  <a:lnTo>
                    <a:pt x="204" y="265"/>
                  </a:lnTo>
                  <a:lnTo>
                    <a:pt x="204" y="265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08" y="265"/>
                  </a:lnTo>
                  <a:lnTo>
                    <a:pt x="208" y="265"/>
                  </a:lnTo>
                  <a:lnTo>
                    <a:pt x="208" y="262"/>
                  </a:lnTo>
                  <a:lnTo>
                    <a:pt x="208" y="262"/>
                  </a:lnTo>
                  <a:lnTo>
                    <a:pt x="208" y="265"/>
                  </a:lnTo>
                  <a:lnTo>
                    <a:pt x="208" y="265"/>
                  </a:lnTo>
                  <a:lnTo>
                    <a:pt x="208" y="262"/>
                  </a:lnTo>
                  <a:lnTo>
                    <a:pt x="208" y="262"/>
                  </a:lnTo>
                  <a:lnTo>
                    <a:pt x="208" y="265"/>
                  </a:lnTo>
                  <a:lnTo>
                    <a:pt x="208" y="265"/>
                  </a:lnTo>
                  <a:lnTo>
                    <a:pt x="208" y="265"/>
                  </a:lnTo>
                  <a:lnTo>
                    <a:pt x="211" y="265"/>
                  </a:lnTo>
                  <a:lnTo>
                    <a:pt x="211" y="262"/>
                  </a:lnTo>
                  <a:lnTo>
                    <a:pt x="211" y="262"/>
                  </a:lnTo>
                  <a:lnTo>
                    <a:pt x="211" y="262"/>
                  </a:lnTo>
                  <a:lnTo>
                    <a:pt x="211" y="262"/>
                  </a:lnTo>
                  <a:lnTo>
                    <a:pt x="211" y="265"/>
                  </a:lnTo>
                  <a:lnTo>
                    <a:pt x="211" y="265"/>
                  </a:lnTo>
                  <a:lnTo>
                    <a:pt x="211" y="265"/>
                  </a:lnTo>
                  <a:lnTo>
                    <a:pt x="211" y="265"/>
                  </a:lnTo>
                  <a:lnTo>
                    <a:pt x="211" y="265"/>
                  </a:lnTo>
                  <a:lnTo>
                    <a:pt x="211" y="265"/>
                  </a:lnTo>
                  <a:lnTo>
                    <a:pt x="211" y="262"/>
                  </a:lnTo>
                  <a:lnTo>
                    <a:pt x="211" y="262"/>
                  </a:lnTo>
                  <a:lnTo>
                    <a:pt x="211" y="265"/>
                  </a:lnTo>
                  <a:lnTo>
                    <a:pt x="215" y="262"/>
                  </a:lnTo>
                  <a:lnTo>
                    <a:pt x="215" y="262"/>
                  </a:lnTo>
                  <a:lnTo>
                    <a:pt x="215" y="262"/>
                  </a:lnTo>
                  <a:lnTo>
                    <a:pt x="215" y="262"/>
                  </a:lnTo>
                  <a:lnTo>
                    <a:pt x="215" y="262"/>
                  </a:lnTo>
                  <a:lnTo>
                    <a:pt x="215" y="262"/>
                  </a:lnTo>
                  <a:lnTo>
                    <a:pt x="215" y="262"/>
                  </a:lnTo>
                  <a:lnTo>
                    <a:pt x="215" y="265"/>
                  </a:lnTo>
                  <a:lnTo>
                    <a:pt x="215" y="262"/>
                  </a:lnTo>
                  <a:lnTo>
                    <a:pt x="215" y="265"/>
                  </a:lnTo>
                  <a:lnTo>
                    <a:pt x="215" y="265"/>
                  </a:lnTo>
                  <a:lnTo>
                    <a:pt x="215" y="262"/>
                  </a:lnTo>
                  <a:lnTo>
                    <a:pt x="218" y="262"/>
                  </a:lnTo>
                  <a:lnTo>
                    <a:pt x="218" y="262"/>
                  </a:lnTo>
                  <a:lnTo>
                    <a:pt x="218" y="262"/>
                  </a:lnTo>
                  <a:lnTo>
                    <a:pt x="218" y="265"/>
                  </a:lnTo>
                  <a:lnTo>
                    <a:pt x="218" y="265"/>
                  </a:lnTo>
                  <a:lnTo>
                    <a:pt x="218" y="265"/>
                  </a:lnTo>
                  <a:lnTo>
                    <a:pt x="218" y="265"/>
                  </a:lnTo>
                  <a:lnTo>
                    <a:pt x="218" y="262"/>
                  </a:lnTo>
                  <a:lnTo>
                    <a:pt x="218" y="265"/>
                  </a:lnTo>
                  <a:lnTo>
                    <a:pt x="218" y="262"/>
                  </a:lnTo>
                  <a:lnTo>
                    <a:pt x="218" y="262"/>
                  </a:lnTo>
                  <a:lnTo>
                    <a:pt x="218" y="265"/>
                  </a:lnTo>
                  <a:lnTo>
                    <a:pt x="218" y="265"/>
                  </a:lnTo>
                  <a:lnTo>
                    <a:pt x="218" y="265"/>
                  </a:lnTo>
                  <a:lnTo>
                    <a:pt x="222" y="265"/>
                  </a:lnTo>
                  <a:lnTo>
                    <a:pt x="222" y="262"/>
                  </a:lnTo>
                  <a:lnTo>
                    <a:pt x="222" y="262"/>
                  </a:lnTo>
                  <a:lnTo>
                    <a:pt x="222" y="265"/>
                  </a:lnTo>
                  <a:lnTo>
                    <a:pt x="222" y="265"/>
                  </a:lnTo>
                  <a:lnTo>
                    <a:pt x="222" y="262"/>
                  </a:lnTo>
                  <a:lnTo>
                    <a:pt x="222" y="262"/>
                  </a:lnTo>
                  <a:lnTo>
                    <a:pt x="222" y="265"/>
                  </a:lnTo>
                  <a:lnTo>
                    <a:pt x="222" y="265"/>
                  </a:lnTo>
                  <a:lnTo>
                    <a:pt x="222" y="262"/>
                  </a:lnTo>
                  <a:lnTo>
                    <a:pt x="222" y="262"/>
                  </a:lnTo>
                  <a:lnTo>
                    <a:pt x="222" y="262"/>
                  </a:lnTo>
                  <a:lnTo>
                    <a:pt x="226" y="262"/>
                  </a:lnTo>
                  <a:lnTo>
                    <a:pt x="226" y="265"/>
                  </a:lnTo>
                  <a:lnTo>
                    <a:pt x="226" y="265"/>
                  </a:lnTo>
                  <a:lnTo>
                    <a:pt x="226" y="262"/>
                  </a:lnTo>
                  <a:lnTo>
                    <a:pt x="226" y="262"/>
                  </a:lnTo>
                  <a:lnTo>
                    <a:pt x="226" y="265"/>
                  </a:lnTo>
                  <a:lnTo>
                    <a:pt x="226" y="262"/>
                  </a:lnTo>
                  <a:lnTo>
                    <a:pt x="226" y="265"/>
                  </a:lnTo>
                  <a:lnTo>
                    <a:pt x="226" y="262"/>
                  </a:lnTo>
                  <a:lnTo>
                    <a:pt x="226" y="265"/>
                  </a:lnTo>
                  <a:lnTo>
                    <a:pt x="226" y="265"/>
                  </a:lnTo>
                  <a:lnTo>
                    <a:pt x="226" y="265"/>
                  </a:lnTo>
                  <a:lnTo>
                    <a:pt x="226" y="265"/>
                  </a:lnTo>
                  <a:lnTo>
                    <a:pt x="226" y="258"/>
                  </a:lnTo>
                  <a:lnTo>
                    <a:pt x="229" y="258"/>
                  </a:lnTo>
                  <a:lnTo>
                    <a:pt x="229" y="262"/>
                  </a:lnTo>
                  <a:lnTo>
                    <a:pt x="229" y="262"/>
                  </a:lnTo>
                  <a:lnTo>
                    <a:pt x="229" y="265"/>
                  </a:lnTo>
                  <a:lnTo>
                    <a:pt x="229" y="265"/>
                  </a:lnTo>
                  <a:lnTo>
                    <a:pt x="229" y="262"/>
                  </a:lnTo>
                  <a:lnTo>
                    <a:pt x="229" y="262"/>
                  </a:lnTo>
                  <a:lnTo>
                    <a:pt x="229" y="262"/>
                  </a:lnTo>
                  <a:lnTo>
                    <a:pt x="229" y="262"/>
                  </a:lnTo>
                  <a:lnTo>
                    <a:pt x="229" y="262"/>
                  </a:lnTo>
                  <a:lnTo>
                    <a:pt x="229" y="262"/>
                  </a:lnTo>
                  <a:lnTo>
                    <a:pt x="229" y="265"/>
                  </a:lnTo>
                  <a:lnTo>
                    <a:pt x="233" y="265"/>
                  </a:lnTo>
                  <a:lnTo>
                    <a:pt x="233" y="262"/>
                  </a:lnTo>
                  <a:lnTo>
                    <a:pt x="233" y="262"/>
                  </a:lnTo>
                  <a:lnTo>
                    <a:pt x="233" y="258"/>
                  </a:lnTo>
                  <a:lnTo>
                    <a:pt x="233" y="258"/>
                  </a:lnTo>
                  <a:lnTo>
                    <a:pt x="233" y="265"/>
                  </a:lnTo>
                  <a:lnTo>
                    <a:pt x="233" y="265"/>
                  </a:lnTo>
                  <a:lnTo>
                    <a:pt x="233" y="262"/>
                  </a:lnTo>
                  <a:lnTo>
                    <a:pt x="233" y="262"/>
                  </a:lnTo>
                  <a:lnTo>
                    <a:pt x="233" y="265"/>
                  </a:lnTo>
                  <a:lnTo>
                    <a:pt x="233" y="262"/>
                  </a:lnTo>
                  <a:lnTo>
                    <a:pt x="233" y="262"/>
                  </a:lnTo>
                  <a:lnTo>
                    <a:pt x="233" y="262"/>
                  </a:lnTo>
                  <a:lnTo>
                    <a:pt x="233" y="265"/>
                  </a:lnTo>
                  <a:lnTo>
                    <a:pt x="236" y="265"/>
                  </a:lnTo>
                  <a:lnTo>
                    <a:pt x="236" y="265"/>
                  </a:lnTo>
                  <a:lnTo>
                    <a:pt x="236" y="265"/>
                  </a:lnTo>
                  <a:lnTo>
                    <a:pt x="236" y="262"/>
                  </a:lnTo>
                  <a:lnTo>
                    <a:pt x="236" y="262"/>
                  </a:lnTo>
                  <a:lnTo>
                    <a:pt x="236" y="262"/>
                  </a:lnTo>
                  <a:lnTo>
                    <a:pt x="236" y="262"/>
                  </a:lnTo>
                  <a:lnTo>
                    <a:pt x="236" y="265"/>
                  </a:lnTo>
                  <a:lnTo>
                    <a:pt x="236" y="265"/>
                  </a:lnTo>
                  <a:lnTo>
                    <a:pt x="236" y="262"/>
                  </a:lnTo>
                  <a:lnTo>
                    <a:pt x="236" y="265"/>
                  </a:lnTo>
                  <a:lnTo>
                    <a:pt x="236" y="262"/>
                  </a:lnTo>
                  <a:lnTo>
                    <a:pt x="240" y="262"/>
                  </a:lnTo>
                  <a:lnTo>
                    <a:pt x="240" y="262"/>
                  </a:lnTo>
                  <a:lnTo>
                    <a:pt x="240" y="262"/>
                  </a:lnTo>
                  <a:lnTo>
                    <a:pt x="240" y="265"/>
                  </a:lnTo>
                  <a:lnTo>
                    <a:pt x="240" y="265"/>
                  </a:lnTo>
                  <a:lnTo>
                    <a:pt x="240" y="262"/>
                  </a:lnTo>
                  <a:lnTo>
                    <a:pt x="240" y="262"/>
                  </a:lnTo>
                  <a:lnTo>
                    <a:pt x="240" y="262"/>
                  </a:lnTo>
                  <a:lnTo>
                    <a:pt x="240" y="262"/>
                  </a:lnTo>
                  <a:lnTo>
                    <a:pt x="240" y="262"/>
                  </a:lnTo>
                  <a:lnTo>
                    <a:pt x="240" y="262"/>
                  </a:lnTo>
                  <a:lnTo>
                    <a:pt x="240" y="262"/>
                  </a:lnTo>
                  <a:lnTo>
                    <a:pt x="240" y="262"/>
                  </a:lnTo>
                  <a:lnTo>
                    <a:pt x="240" y="265"/>
                  </a:lnTo>
                  <a:lnTo>
                    <a:pt x="244" y="265"/>
                  </a:lnTo>
                  <a:lnTo>
                    <a:pt x="244" y="262"/>
                  </a:lnTo>
                  <a:lnTo>
                    <a:pt x="244" y="262"/>
                  </a:lnTo>
                  <a:lnTo>
                    <a:pt x="244" y="265"/>
                  </a:lnTo>
                  <a:lnTo>
                    <a:pt x="244" y="265"/>
                  </a:lnTo>
                  <a:lnTo>
                    <a:pt x="244" y="265"/>
                  </a:lnTo>
                  <a:lnTo>
                    <a:pt x="244" y="265"/>
                  </a:lnTo>
                  <a:lnTo>
                    <a:pt x="244" y="262"/>
                  </a:lnTo>
                  <a:lnTo>
                    <a:pt x="244" y="262"/>
                  </a:lnTo>
                  <a:lnTo>
                    <a:pt x="244" y="265"/>
                  </a:lnTo>
                  <a:lnTo>
                    <a:pt x="244" y="262"/>
                  </a:lnTo>
                  <a:lnTo>
                    <a:pt x="244" y="262"/>
                  </a:lnTo>
                  <a:lnTo>
                    <a:pt x="247" y="262"/>
                  </a:lnTo>
                  <a:lnTo>
                    <a:pt x="247" y="265"/>
                  </a:lnTo>
                  <a:lnTo>
                    <a:pt x="247" y="265"/>
                  </a:lnTo>
                  <a:lnTo>
                    <a:pt x="247" y="265"/>
                  </a:lnTo>
                  <a:lnTo>
                    <a:pt x="247" y="265"/>
                  </a:lnTo>
                  <a:lnTo>
                    <a:pt x="247" y="262"/>
                  </a:lnTo>
                  <a:lnTo>
                    <a:pt x="247" y="265"/>
                  </a:lnTo>
                  <a:lnTo>
                    <a:pt x="247" y="265"/>
                  </a:lnTo>
                  <a:lnTo>
                    <a:pt x="247" y="265"/>
                  </a:lnTo>
                  <a:lnTo>
                    <a:pt x="247" y="262"/>
                  </a:lnTo>
                  <a:lnTo>
                    <a:pt x="247" y="265"/>
                  </a:lnTo>
                  <a:lnTo>
                    <a:pt x="247" y="262"/>
                  </a:lnTo>
                  <a:lnTo>
                    <a:pt x="247" y="262"/>
                  </a:lnTo>
                  <a:lnTo>
                    <a:pt x="247" y="265"/>
                  </a:lnTo>
                  <a:lnTo>
                    <a:pt x="251" y="262"/>
                  </a:lnTo>
                  <a:lnTo>
                    <a:pt x="251" y="265"/>
                  </a:lnTo>
                  <a:lnTo>
                    <a:pt x="251" y="265"/>
                  </a:lnTo>
                  <a:lnTo>
                    <a:pt x="251" y="262"/>
                  </a:lnTo>
                  <a:lnTo>
                    <a:pt x="251" y="262"/>
                  </a:lnTo>
                  <a:lnTo>
                    <a:pt x="251" y="262"/>
                  </a:lnTo>
                  <a:lnTo>
                    <a:pt x="251" y="262"/>
                  </a:lnTo>
                  <a:lnTo>
                    <a:pt x="251" y="265"/>
                  </a:lnTo>
                  <a:lnTo>
                    <a:pt x="251" y="262"/>
                  </a:lnTo>
                  <a:lnTo>
                    <a:pt x="251" y="262"/>
                  </a:lnTo>
                  <a:lnTo>
                    <a:pt x="251" y="262"/>
                  </a:lnTo>
                  <a:lnTo>
                    <a:pt x="251" y="265"/>
                  </a:lnTo>
                  <a:lnTo>
                    <a:pt x="254" y="265"/>
                  </a:lnTo>
                  <a:lnTo>
                    <a:pt x="254" y="262"/>
                  </a:lnTo>
                  <a:lnTo>
                    <a:pt x="254" y="262"/>
                  </a:lnTo>
                  <a:lnTo>
                    <a:pt x="254" y="265"/>
                  </a:lnTo>
                  <a:lnTo>
                    <a:pt x="254" y="265"/>
                  </a:lnTo>
                  <a:lnTo>
                    <a:pt x="254" y="265"/>
                  </a:lnTo>
                  <a:lnTo>
                    <a:pt x="254" y="265"/>
                  </a:lnTo>
                  <a:lnTo>
                    <a:pt x="254" y="262"/>
                  </a:lnTo>
                  <a:lnTo>
                    <a:pt x="254" y="262"/>
                  </a:lnTo>
                  <a:lnTo>
                    <a:pt x="254" y="262"/>
                  </a:lnTo>
                  <a:lnTo>
                    <a:pt x="254" y="262"/>
                  </a:lnTo>
                  <a:lnTo>
                    <a:pt x="254" y="265"/>
                  </a:lnTo>
                  <a:lnTo>
                    <a:pt x="254" y="265"/>
                  </a:lnTo>
                  <a:lnTo>
                    <a:pt x="254" y="262"/>
                  </a:lnTo>
                  <a:lnTo>
                    <a:pt x="258" y="262"/>
                  </a:lnTo>
                  <a:lnTo>
                    <a:pt x="258" y="265"/>
                  </a:lnTo>
                  <a:lnTo>
                    <a:pt x="258" y="262"/>
                  </a:lnTo>
                  <a:lnTo>
                    <a:pt x="258" y="262"/>
                  </a:lnTo>
                  <a:lnTo>
                    <a:pt x="258" y="262"/>
                  </a:lnTo>
                  <a:lnTo>
                    <a:pt x="258" y="262"/>
                  </a:lnTo>
                  <a:lnTo>
                    <a:pt x="258" y="262"/>
                  </a:lnTo>
                  <a:lnTo>
                    <a:pt x="258" y="265"/>
                  </a:lnTo>
                  <a:lnTo>
                    <a:pt x="258" y="265"/>
                  </a:lnTo>
                  <a:lnTo>
                    <a:pt x="258" y="262"/>
                  </a:lnTo>
                  <a:lnTo>
                    <a:pt x="258" y="262"/>
                  </a:lnTo>
                  <a:lnTo>
                    <a:pt x="258" y="262"/>
                  </a:lnTo>
                  <a:lnTo>
                    <a:pt x="261" y="262"/>
                  </a:lnTo>
                  <a:lnTo>
                    <a:pt x="261" y="262"/>
                  </a:lnTo>
                  <a:lnTo>
                    <a:pt x="261" y="265"/>
                  </a:lnTo>
                  <a:lnTo>
                    <a:pt x="261" y="262"/>
                  </a:lnTo>
                  <a:lnTo>
                    <a:pt x="261" y="262"/>
                  </a:lnTo>
                  <a:lnTo>
                    <a:pt x="261" y="262"/>
                  </a:lnTo>
                  <a:lnTo>
                    <a:pt x="261" y="262"/>
                  </a:lnTo>
                  <a:lnTo>
                    <a:pt x="261" y="262"/>
                  </a:lnTo>
                  <a:lnTo>
                    <a:pt x="261" y="262"/>
                  </a:lnTo>
                  <a:lnTo>
                    <a:pt x="261" y="265"/>
                  </a:lnTo>
                  <a:lnTo>
                    <a:pt x="261" y="262"/>
                  </a:lnTo>
                  <a:lnTo>
                    <a:pt x="261" y="265"/>
                  </a:lnTo>
                  <a:lnTo>
                    <a:pt x="261" y="265"/>
                  </a:lnTo>
                  <a:lnTo>
                    <a:pt x="261" y="262"/>
                  </a:lnTo>
                  <a:lnTo>
                    <a:pt x="265" y="262"/>
                  </a:lnTo>
                  <a:lnTo>
                    <a:pt x="265" y="262"/>
                  </a:lnTo>
                  <a:lnTo>
                    <a:pt x="265" y="262"/>
                  </a:lnTo>
                  <a:lnTo>
                    <a:pt x="265" y="265"/>
                  </a:lnTo>
                  <a:lnTo>
                    <a:pt x="265" y="265"/>
                  </a:lnTo>
                  <a:lnTo>
                    <a:pt x="265" y="262"/>
                  </a:lnTo>
                  <a:lnTo>
                    <a:pt x="265" y="262"/>
                  </a:lnTo>
                  <a:lnTo>
                    <a:pt x="265" y="265"/>
                  </a:lnTo>
                  <a:lnTo>
                    <a:pt x="265" y="265"/>
                  </a:lnTo>
                  <a:lnTo>
                    <a:pt x="265" y="265"/>
                  </a:lnTo>
                  <a:lnTo>
                    <a:pt x="265" y="265"/>
                  </a:lnTo>
                  <a:lnTo>
                    <a:pt x="265" y="262"/>
                  </a:lnTo>
                  <a:lnTo>
                    <a:pt x="269" y="262"/>
                  </a:lnTo>
                  <a:lnTo>
                    <a:pt x="269" y="262"/>
                  </a:lnTo>
                  <a:lnTo>
                    <a:pt x="269" y="262"/>
                  </a:lnTo>
                  <a:lnTo>
                    <a:pt x="269" y="265"/>
                  </a:lnTo>
                  <a:lnTo>
                    <a:pt x="269" y="265"/>
                  </a:lnTo>
                  <a:lnTo>
                    <a:pt x="269" y="265"/>
                  </a:lnTo>
                  <a:lnTo>
                    <a:pt x="269" y="265"/>
                  </a:lnTo>
                  <a:lnTo>
                    <a:pt x="269" y="265"/>
                  </a:lnTo>
                  <a:lnTo>
                    <a:pt x="269" y="262"/>
                  </a:lnTo>
                  <a:lnTo>
                    <a:pt x="269" y="265"/>
                  </a:lnTo>
                  <a:lnTo>
                    <a:pt x="269" y="265"/>
                  </a:lnTo>
                  <a:lnTo>
                    <a:pt x="269" y="262"/>
                  </a:lnTo>
                  <a:lnTo>
                    <a:pt x="272" y="265"/>
                  </a:lnTo>
                  <a:lnTo>
                    <a:pt x="272" y="262"/>
                  </a:lnTo>
                  <a:lnTo>
                    <a:pt x="272" y="262"/>
                  </a:lnTo>
                  <a:lnTo>
                    <a:pt x="272" y="262"/>
                  </a:lnTo>
                  <a:lnTo>
                    <a:pt x="272" y="265"/>
                  </a:lnTo>
                  <a:lnTo>
                    <a:pt x="272" y="262"/>
                  </a:lnTo>
                  <a:lnTo>
                    <a:pt x="272" y="262"/>
                  </a:lnTo>
                  <a:lnTo>
                    <a:pt x="272" y="262"/>
                  </a:lnTo>
                  <a:lnTo>
                    <a:pt x="272" y="262"/>
                  </a:lnTo>
                  <a:lnTo>
                    <a:pt x="272" y="265"/>
                  </a:lnTo>
                  <a:lnTo>
                    <a:pt x="272" y="265"/>
                  </a:lnTo>
                  <a:lnTo>
                    <a:pt x="272" y="265"/>
                  </a:lnTo>
                  <a:lnTo>
                    <a:pt x="272" y="265"/>
                  </a:lnTo>
                  <a:lnTo>
                    <a:pt x="272" y="262"/>
                  </a:lnTo>
                  <a:lnTo>
                    <a:pt x="276" y="262"/>
                  </a:lnTo>
                  <a:lnTo>
                    <a:pt x="276" y="262"/>
                  </a:lnTo>
                  <a:lnTo>
                    <a:pt x="276" y="262"/>
                  </a:lnTo>
                  <a:lnTo>
                    <a:pt x="276" y="265"/>
                  </a:lnTo>
                  <a:lnTo>
                    <a:pt x="276" y="265"/>
                  </a:lnTo>
                  <a:lnTo>
                    <a:pt x="276" y="265"/>
                  </a:lnTo>
                  <a:lnTo>
                    <a:pt x="276" y="265"/>
                  </a:lnTo>
                  <a:lnTo>
                    <a:pt x="276" y="265"/>
                  </a:lnTo>
                  <a:lnTo>
                    <a:pt x="276" y="265"/>
                  </a:lnTo>
                  <a:lnTo>
                    <a:pt x="276" y="262"/>
                  </a:lnTo>
                  <a:lnTo>
                    <a:pt x="276" y="262"/>
                  </a:lnTo>
                  <a:lnTo>
                    <a:pt x="276" y="265"/>
                  </a:lnTo>
                  <a:lnTo>
                    <a:pt x="279" y="265"/>
                  </a:lnTo>
                  <a:lnTo>
                    <a:pt x="279" y="262"/>
                  </a:lnTo>
                  <a:lnTo>
                    <a:pt x="279" y="265"/>
                  </a:lnTo>
                  <a:lnTo>
                    <a:pt x="279" y="262"/>
                  </a:lnTo>
                  <a:lnTo>
                    <a:pt x="279" y="262"/>
                  </a:lnTo>
                  <a:lnTo>
                    <a:pt x="279" y="265"/>
                  </a:lnTo>
                  <a:lnTo>
                    <a:pt x="279" y="265"/>
                  </a:lnTo>
                  <a:lnTo>
                    <a:pt x="279" y="265"/>
                  </a:lnTo>
                  <a:lnTo>
                    <a:pt x="279" y="265"/>
                  </a:lnTo>
                  <a:lnTo>
                    <a:pt x="279" y="262"/>
                  </a:lnTo>
                  <a:lnTo>
                    <a:pt x="279" y="265"/>
                  </a:lnTo>
                  <a:lnTo>
                    <a:pt x="279" y="262"/>
                  </a:lnTo>
                  <a:lnTo>
                    <a:pt x="279" y="262"/>
                  </a:lnTo>
                  <a:lnTo>
                    <a:pt x="279" y="265"/>
                  </a:lnTo>
                  <a:lnTo>
                    <a:pt x="283" y="262"/>
                  </a:lnTo>
                  <a:lnTo>
                    <a:pt x="283" y="265"/>
                  </a:lnTo>
                  <a:lnTo>
                    <a:pt x="283" y="265"/>
                  </a:lnTo>
                  <a:lnTo>
                    <a:pt x="283" y="262"/>
                  </a:lnTo>
                  <a:lnTo>
                    <a:pt x="283" y="262"/>
                  </a:lnTo>
                  <a:lnTo>
                    <a:pt x="283" y="265"/>
                  </a:lnTo>
                  <a:lnTo>
                    <a:pt x="283" y="265"/>
                  </a:lnTo>
                  <a:lnTo>
                    <a:pt x="283" y="265"/>
                  </a:lnTo>
                  <a:lnTo>
                    <a:pt x="283" y="265"/>
                  </a:lnTo>
                  <a:lnTo>
                    <a:pt x="283" y="265"/>
                  </a:lnTo>
                  <a:lnTo>
                    <a:pt x="283" y="265"/>
                  </a:lnTo>
                  <a:lnTo>
                    <a:pt x="283" y="262"/>
                  </a:lnTo>
                  <a:lnTo>
                    <a:pt x="287" y="262"/>
                  </a:lnTo>
                  <a:lnTo>
                    <a:pt x="287" y="265"/>
                  </a:lnTo>
                  <a:lnTo>
                    <a:pt x="287" y="265"/>
                  </a:lnTo>
                  <a:lnTo>
                    <a:pt x="287" y="265"/>
                  </a:lnTo>
                  <a:lnTo>
                    <a:pt x="287" y="265"/>
                  </a:lnTo>
                  <a:lnTo>
                    <a:pt x="287" y="262"/>
                  </a:lnTo>
                  <a:lnTo>
                    <a:pt x="287" y="262"/>
                  </a:lnTo>
                  <a:lnTo>
                    <a:pt x="287" y="255"/>
                  </a:lnTo>
                  <a:lnTo>
                    <a:pt x="287" y="255"/>
                  </a:lnTo>
                  <a:lnTo>
                    <a:pt x="287" y="262"/>
                  </a:lnTo>
                  <a:lnTo>
                    <a:pt x="287" y="262"/>
                  </a:lnTo>
                  <a:lnTo>
                    <a:pt x="287" y="262"/>
                  </a:lnTo>
                  <a:lnTo>
                    <a:pt x="290" y="262"/>
                  </a:lnTo>
                  <a:lnTo>
                    <a:pt x="290" y="248"/>
                  </a:lnTo>
                  <a:lnTo>
                    <a:pt x="290" y="244"/>
                  </a:lnTo>
                  <a:lnTo>
                    <a:pt x="290" y="255"/>
                  </a:lnTo>
                  <a:lnTo>
                    <a:pt x="290" y="255"/>
                  </a:lnTo>
                  <a:lnTo>
                    <a:pt x="290" y="265"/>
                  </a:lnTo>
                  <a:lnTo>
                    <a:pt x="290" y="265"/>
                  </a:lnTo>
                  <a:lnTo>
                    <a:pt x="290" y="262"/>
                  </a:lnTo>
                  <a:lnTo>
                    <a:pt x="290" y="262"/>
                  </a:lnTo>
                  <a:lnTo>
                    <a:pt x="290" y="248"/>
                  </a:lnTo>
                  <a:lnTo>
                    <a:pt x="290" y="248"/>
                  </a:lnTo>
                  <a:lnTo>
                    <a:pt x="290" y="258"/>
                  </a:lnTo>
                  <a:lnTo>
                    <a:pt x="290" y="258"/>
                  </a:lnTo>
                  <a:lnTo>
                    <a:pt x="290" y="262"/>
                  </a:lnTo>
                  <a:lnTo>
                    <a:pt x="294" y="262"/>
                  </a:lnTo>
                  <a:lnTo>
                    <a:pt x="294" y="255"/>
                  </a:lnTo>
                  <a:lnTo>
                    <a:pt x="294" y="255"/>
                  </a:lnTo>
                  <a:lnTo>
                    <a:pt x="294" y="244"/>
                  </a:lnTo>
                  <a:lnTo>
                    <a:pt x="294" y="244"/>
                  </a:lnTo>
                  <a:lnTo>
                    <a:pt x="294" y="262"/>
                  </a:lnTo>
                  <a:lnTo>
                    <a:pt x="294" y="262"/>
                  </a:lnTo>
                  <a:lnTo>
                    <a:pt x="294" y="262"/>
                  </a:lnTo>
                  <a:lnTo>
                    <a:pt x="294" y="262"/>
                  </a:lnTo>
                  <a:lnTo>
                    <a:pt x="294" y="258"/>
                  </a:lnTo>
                  <a:lnTo>
                    <a:pt x="294" y="258"/>
                  </a:lnTo>
                  <a:lnTo>
                    <a:pt x="294" y="255"/>
                  </a:lnTo>
                  <a:lnTo>
                    <a:pt x="297" y="258"/>
                  </a:lnTo>
                  <a:lnTo>
                    <a:pt x="297" y="262"/>
                  </a:lnTo>
                  <a:lnTo>
                    <a:pt x="297" y="265"/>
                  </a:lnTo>
                  <a:lnTo>
                    <a:pt x="297" y="258"/>
                  </a:lnTo>
                  <a:lnTo>
                    <a:pt x="297" y="258"/>
                  </a:lnTo>
                  <a:lnTo>
                    <a:pt x="297" y="255"/>
                  </a:lnTo>
                  <a:lnTo>
                    <a:pt x="297" y="258"/>
                  </a:lnTo>
                  <a:lnTo>
                    <a:pt x="297" y="262"/>
                  </a:lnTo>
                  <a:lnTo>
                    <a:pt x="297" y="262"/>
                  </a:lnTo>
                  <a:lnTo>
                    <a:pt x="297" y="265"/>
                  </a:lnTo>
                  <a:lnTo>
                    <a:pt x="297" y="265"/>
                  </a:lnTo>
                  <a:lnTo>
                    <a:pt x="297" y="262"/>
                  </a:lnTo>
                  <a:lnTo>
                    <a:pt x="301" y="262"/>
                  </a:lnTo>
                  <a:lnTo>
                    <a:pt x="301" y="262"/>
                  </a:lnTo>
                  <a:lnTo>
                    <a:pt x="301" y="262"/>
                  </a:lnTo>
                  <a:lnTo>
                    <a:pt x="301" y="265"/>
                  </a:lnTo>
                  <a:lnTo>
                    <a:pt x="301" y="265"/>
                  </a:lnTo>
                  <a:lnTo>
                    <a:pt x="301" y="262"/>
                  </a:lnTo>
                  <a:lnTo>
                    <a:pt x="301" y="262"/>
                  </a:lnTo>
                  <a:lnTo>
                    <a:pt x="301" y="258"/>
                  </a:lnTo>
                  <a:lnTo>
                    <a:pt x="301" y="258"/>
                  </a:lnTo>
                  <a:lnTo>
                    <a:pt x="301" y="262"/>
                  </a:lnTo>
                  <a:lnTo>
                    <a:pt x="301" y="262"/>
                  </a:lnTo>
                  <a:lnTo>
                    <a:pt x="301" y="265"/>
                  </a:lnTo>
                  <a:lnTo>
                    <a:pt x="301" y="262"/>
                  </a:lnTo>
                  <a:lnTo>
                    <a:pt x="301" y="265"/>
                  </a:lnTo>
                  <a:lnTo>
                    <a:pt x="304" y="265"/>
                  </a:lnTo>
                  <a:lnTo>
                    <a:pt x="304" y="262"/>
                  </a:lnTo>
                  <a:lnTo>
                    <a:pt x="304" y="262"/>
                  </a:lnTo>
                  <a:lnTo>
                    <a:pt x="304" y="265"/>
                  </a:lnTo>
                  <a:lnTo>
                    <a:pt x="304" y="265"/>
                  </a:lnTo>
                  <a:lnTo>
                    <a:pt x="304" y="262"/>
                  </a:lnTo>
                  <a:lnTo>
                    <a:pt x="304" y="262"/>
                  </a:lnTo>
                  <a:lnTo>
                    <a:pt x="304" y="262"/>
                  </a:lnTo>
                  <a:lnTo>
                    <a:pt x="304" y="262"/>
                  </a:lnTo>
                  <a:lnTo>
                    <a:pt x="304" y="262"/>
                  </a:lnTo>
                  <a:lnTo>
                    <a:pt x="304" y="262"/>
                  </a:lnTo>
                  <a:lnTo>
                    <a:pt x="304" y="265"/>
                  </a:lnTo>
                  <a:lnTo>
                    <a:pt x="308" y="265"/>
                  </a:lnTo>
                  <a:lnTo>
                    <a:pt x="308" y="262"/>
                  </a:lnTo>
                  <a:lnTo>
                    <a:pt x="308" y="262"/>
                  </a:lnTo>
                  <a:lnTo>
                    <a:pt x="308" y="262"/>
                  </a:lnTo>
                  <a:lnTo>
                    <a:pt x="308" y="265"/>
                  </a:lnTo>
                  <a:lnTo>
                    <a:pt x="308" y="262"/>
                  </a:lnTo>
                  <a:lnTo>
                    <a:pt x="308" y="262"/>
                  </a:lnTo>
                  <a:lnTo>
                    <a:pt x="308" y="265"/>
                  </a:lnTo>
                  <a:lnTo>
                    <a:pt x="308" y="265"/>
                  </a:lnTo>
                  <a:lnTo>
                    <a:pt x="308" y="265"/>
                  </a:lnTo>
                  <a:lnTo>
                    <a:pt x="308" y="265"/>
                  </a:lnTo>
                  <a:lnTo>
                    <a:pt x="308" y="262"/>
                  </a:lnTo>
                  <a:lnTo>
                    <a:pt x="312" y="262"/>
                  </a:lnTo>
                  <a:lnTo>
                    <a:pt x="312" y="262"/>
                  </a:lnTo>
                  <a:lnTo>
                    <a:pt x="312" y="262"/>
                  </a:lnTo>
                  <a:lnTo>
                    <a:pt x="312" y="262"/>
                  </a:lnTo>
                  <a:lnTo>
                    <a:pt x="312" y="262"/>
                  </a:lnTo>
                  <a:lnTo>
                    <a:pt x="312" y="265"/>
                  </a:lnTo>
                  <a:lnTo>
                    <a:pt x="312" y="265"/>
                  </a:lnTo>
                  <a:lnTo>
                    <a:pt x="312" y="262"/>
                  </a:lnTo>
                  <a:lnTo>
                    <a:pt x="312" y="262"/>
                  </a:lnTo>
                  <a:lnTo>
                    <a:pt x="312" y="262"/>
                  </a:lnTo>
                  <a:lnTo>
                    <a:pt x="312" y="262"/>
                  </a:lnTo>
                  <a:lnTo>
                    <a:pt x="312" y="262"/>
                  </a:lnTo>
                  <a:lnTo>
                    <a:pt x="312" y="262"/>
                  </a:lnTo>
                  <a:lnTo>
                    <a:pt x="312" y="265"/>
                  </a:lnTo>
                  <a:lnTo>
                    <a:pt x="315" y="265"/>
                  </a:lnTo>
                  <a:lnTo>
                    <a:pt x="315" y="262"/>
                  </a:lnTo>
                  <a:lnTo>
                    <a:pt x="315" y="262"/>
                  </a:lnTo>
                  <a:lnTo>
                    <a:pt x="315" y="262"/>
                  </a:lnTo>
                  <a:lnTo>
                    <a:pt x="315" y="262"/>
                  </a:lnTo>
                  <a:lnTo>
                    <a:pt x="315" y="265"/>
                  </a:lnTo>
                  <a:lnTo>
                    <a:pt x="315" y="265"/>
                  </a:lnTo>
                  <a:lnTo>
                    <a:pt x="315" y="262"/>
                  </a:lnTo>
                  <a:lnTo>
                    <a:pt x="315" y="262"/>
                  </a:lnTo>
                  <a:lnTo>
                    <a:pt x="315" y="122"/>
                  </a:lnTo>
                  <a:lnTo>
                    <a:pt x="315" y="65"/>
                  </a:lnTo>
                  <a:lnTo>
                    <a:pt x="315" y="144"/>
                  </a:lnTo>
                  <a:lnTo>
                    <a:pt x="315" y="144"/>
                  </a:lnTo>
                  <a:lnTo>
                    <a:pt x="315" y="262"/>
                  </a:lnTo>
                  <a:lnTo>
                    <a:pt x="319" y="262"/>
                  </a:lnTo>
                  <a:lnTo>
                    <a:pt x="319" y="262"/>
                  </a:lnTo>
                  <a:lnTo>
                    <a:pt x="319" y="262"/>
                  </a:lnTo>
                  <a:lnTo>
                    <a:pt x="319" y="201"/>
                  </a:lnTo>
                  <a:lnTo>
                    <a:pt x="319" y="172"/>
                  </a:lnTo>
                  <a:lnTo>
                    <a:pt x="319" y="205"/>
                  </a:lnTo>
                  <a:lnTo>
                    <a:pt x="319" y="205"/>
                  </a:lnTo>
                  <a:lnTo>
                    <a:pt x="319" y="262"/>
                  </a:lnTo>
                  <a:lnTo>
                    <a:pt x="319" y="262"/>
                  </a:lnTo>
                  <a:lnTo>
                    <a:pt x="319" y="258"/>
                  </a:lnTo>
                  <a:lnTo>
                    <a:pt x="319" y="258"/>
                  </a:lnTo>
                  <a:lnTo>
                    <a:pt x="319" y="94"/>
                  </a:lnTo>
                  <a:lnTo>
                    <a:pt x="322" y="22"/>
                  </a:lnTo>
                  <a:lnTo>
                    <a:pt x="322" y="129"/>
                  </a:lnTo>
                  <a:lnTo>
                    <a:pt x="322" y="129"/>
                  </a:lnTo>
                  <a:lnTo>
                    <a:pt x="322" y="262"/>
                  </a:lnTo>
                  <a:lnTo>
                    <a:pt x="322" y="262"/>
                  </a:lnTo>
                  <a:lnTo>
                    <a:pt x="322" y="258"/>
                  </a:lnTo>
                  <a:lnTo>
                    <a:pt x="322" y="258"/>
                  </a:lnTo>
                  <a:lnTo>
                    <a:pt x="322" y="190"/>
                  </a:lnTo>
                  <a:lnTo>
                    <a:pt x="322" y="162"/>
                  </a:lnTo>
                  <a:lnTo>
                    <a:pt x="322" y="205"/>
                  </a:lnTo>
                  <a:lnTo>
                    <a:pt x="322" y="205"/>
                  </a:lnTo>
                  <a:lnTo>
                    <a:pt x="322" y="262"/>
                  </a:lnTo>
                  <a:lnTo>
                    <a:pt x="322" y="262"/>
                  </a:lnTo>
                  <a:lnTo>
                    <a:pt x="322" y="258"/>
                  </a:lnTo>
                  <a:lnTo>
                    <a:pt x="326" y="258"/>
                  </a:lnTo>
                  <a:lnTo>
                    <a:pt x="326" y="237"/>
                  </a:lnTo>
                  <a:lnTo>
                    <a:pt x="326" y="233"/>
                  </a:lnTo>
                  <a:lnTo>
                    <a:pt x="326" y="248"/>
                  </a:lnTo>
                  <a:lnTo>
                    <a:pt x="326" y="248"/>
                  </a:lnTo>
                  <a:lnTo>
                    <a:pt x="326" y="262"/>
                  </a:lnTo>
                  <a:lnTo>
                    <a:pt x="326" y="265"/>
                  </a:lnTo>
                  <a:lnTo>
                    <a:pt x="326" y="262"/>
                  </a:lnTo>
                  <a:lnTo>
                    <a:pt x="326" y="262"/>
                  </a:lnTo>
                  <a:lnTo>
                    <a:pt x="326" y="258"/>
                  </a:lnTo>
                  <a:lnTo>
                    <a:pt x="326" y="258"/>
                  </a:lnTo>
                  <a:lnTo>
                    <a:pt x="326" y="262"/>
                  </a:lnTo>
                  <a:lnTo>
                    <a:pt x="326" y="262"/>
                  </a:lnTo>
                  <a:lnTo>
                    <a:pt x="326" y="262"/>
                  </a:lnTo>
                  <a:lnTo>
                    <a:pt x="330" y="262"/>
                  </a:lnTo>
                  <a:lnTo>
                    <a:pt x="330" y="262"/>
                  </a:lnTo>
                  <a:lnTo>
                    <a:pt x="330" y="262"/>
                  </a:lnTo>
                  <a:lnTo>
                    <a:pt x="330" y="258"/>
                  </a:lnTo>
                  <a:lnTo>
                    <a:pt x="330" y="258"/>
                  </a:lnTo>
                  <a:lnTo>
                    <a:pt x="330" y="255"/>
                  </a:lnTo>
                  <a:lnTo>
                    <a:pt x="330" y="258"/>
                  </a:lnTo>
                  <a:lnTo>
                    <a:pt x="330" y="262"/>
                  </a:lnTo>
                  <a:lnTo>
                    <a:pt x="330" y="262"/>
                  </a:lnTo>
                  <a:lnTo>
                    <a:pt x="330" y="262"/>
                  </a:lnTo>
                  <a:lnTo>
                    <a:pt x="330" y="262"/>
                  </a:lnTo>
                  <a:lnTo>
                    <a:pt x="330" y="258"/>
                  </a:lnTo>
                  <a:lnTo>
                    <a:pt x="330" y="258"/>
                  </a:lnTo>
                  <a:lnTo>
                    <a:pt x="330" y="262"/>
                  </a:lnTo>
                  <a:lnTo>
                    <a:pt x="333" y="262"/>
                  </a:lnTo>
                  <a:lnTo>
                    <a:pt x="333" y="262"/>
                  </a:lnTo>
                  <a:lnTo>
                    <a:pt x="333" y="262"/>
                  </a:lnTo>
                  <a:lnTo>
                    <a:pt x="333" y="258"/>
                  </a:lnTo>
                  <a:lnTo>
                    <a:pt x="333" y="258"/>
                  </a:lnTo>
                  <a:lnTo>
                    <a:pt x="333" y="258"/>
                  </a:lnTo>
                  <a:lnTo>
                    <a:pt x="333" y="258"/>
                  </a:lnTo>
                  <a:lnTo>
                    <a:pt x="333" y="258"/>
                  </a:lnTo>
                  <a:lnTo>
                    <a:pt x="333" y="258"/>
                  </a:lnTo>
                  <a:lnTo>
                    <a:pt x="333" y="262"/>
                  </a:lnTo>
                  <a:lnTo>
                    <a:pt x="333" y="262"/>
                  </a:lnTo>
                  <a:lnTo>
                    <a:pt x="333" y="262"/>
                  </a:lnTo>
                  <a:lnTo>
                    <a:pt x="333" y="262"/>
                  </a:lnTo>
                  <a:lnTo>
                    <a:pt x="333" y="262"/>
                  </a:lnTo>
                  <a:lnTo>
                    <a:pt x="337" y="258"/>
                  </a:lnTo>
                  <a:lnTo>
                    <a:pt x="337" y="262"/>
                  </a:lnTo>
                  <a:lnTo>
                    <a:pt x="337" y="262"/>
                  </a:lnTo>
                  <a:lnTo>
                    <a:pt x="337" y="262"/>
                  </a:lnTo>
                  <a:lnTo>
                    <a:pt x="337" y="262"/>
                  </a:lnTo>
                  <a:lnTo>
                    <a:pt x="337" y="262"/>
                  </a:lnTo>
                  <a:lnTo>
                    <a:pt x="337" y="262"/>
                  </a:lnTo>
                  <a:lnTo>
                    <a:pt x="337" y="262"/>
                  </a:lnTo>
                  <a:lnTo>
                    <a:pt x="337" y="262"/>
                  </a:lnTo>
                  <a:lnTo>
                    <a:pt x="337" y="262"/>
                  </a:lnTo>
                  <a:lnTo>
                    <a:pt x="337" y="262"/>
                  </a:lnTo>
                  <a:lnTo>
                    <a:pt x="337" y="262"/>
                  </a:lnTo>
                  <a:lnTo>
                    <a:pt x="337" y="262"/>
                  </a:lnTo>
                  <a:lnTo>
                    <a:pt x="337" y="262"/>
                  </a:lnTo>
                  <a:lnTo>
                    <a:pt x="340" y="262"/>
                  </a:lnTo>
                  <a:lnTo>
                    <a:pt x="340" y="262"/>
                  </a:lnTo>
                  <a:lnTo>
                    <a:pt x="340" y="262"/>
                  </a:lnTo>
                  <a:lnTo>
                    <a:pt x="340" y="265"/>
                  </a:lnTo>
                  <a:lnTo>
                    <a:pt x="340" y="262"/>
                  </a:lnTo>
                  <a:lnTo>
                    <a:pt x="340" y="265"/>
                  </a:lnTo>
                  <a:lnTo>
                    <a:pt x="340" y="265"/>
                  </a:lnTo>
                  <a:lnTo>
                    <a:pt x="340" y="262"/>
                  </a:lnTo>
                  <a:lnTo>
                    <a:pt x="340" y="262"/>
                  </a:lnTo>
                  <a:lnTo>
                    <a:pt x="340" y="265"/>
                  </a:lnTo>
                  <a:lnTo>
                    <a:pt x="340" y="262"/>
                  </a:lnTo>
                  <a:lnTo>
                    <a:pt x="340" y="262"/>
                  </a:lnTo>
                  <a:lnTo>
                    <a:pt x="340" y="262"/>
                  </a:lnTo>
                  <a:lnTo>
                    <a:pt x="340" y="262"/>
                  </a:lnTo>
                  <a:lnTo>
                    <a:pt x="344" y="262"/>
                  </a:lnTo>
                  <a:lnTo>
                    <a:pt x="344" y="262"/>
                  </a:lnTo>
                  <a:lnTo>
                    <a:pt x="344" y="262"/>
                  </a:lnTo>
                  <a:lnTo>
                    <a:pt x="344" y="265"/>
                  </a:lnTo>
                  <a:lnTo>
                    <a:pt x="344" y="265"/>
                  </a:lnTo>
                  <a:lnTo>
                    <a:pt x="344" y="265"/>
                  </a:lnTo>
                  <a:lnTo>
                    <a:pt x="344" y="265"/>
                  </a:lnTo>
                  <a:lnTo>
                    <a:pt x="344" y="265"/>
                  </a:lnTo>
                  <a:lnTo>
                    <a:pt x="344" y="265"/>
                  </a:lnTo>
                  <a:lnTo>
                    <a:pt x="344" y="262"/>
                  </a:lnTo>
                  <a:lnTo>
                    <a:pt x="344" y="262"/>
                  </a:lnTo>
                  <a:lnTo>
                    <a:pt x="344" y="262"/>
                  </a:lnTo>
                  <a:lnTo>
                    <a:pt x="347" y="262"/>
                  </a:lnTo>
                  <a:lnTo>
                    <a:pt x="347" y="262"/>
                  </a:lnTo>
                  <a:lnTo>
                    <a:pt x="347" y="262"/>
                  </a:lnTo>
                  <a:lnTo>
                    <a:pt x="347" y="265"/>
                  </a:lnTo>
                  <a:lnTo>
                    <a:pt x="347" y="265"/>
                  </a:lnTo>
                  <a:lnTo>
                    <a:pt x="347" y="262"/>
                  </a:lnTo>
                  <a:lnTo>
                    <a:pt x="347" y="262"/>
                  </a:lnTo>
                  <a:lnTo>
                    <a:pt x="347" y="265"/>
                  </a:lnTo>
                  <a:lnTo>
                    <a:pt x="347" y="265"/>
                  </a:lnTo>
                  <a:lnTo>
                    <a:pt x="347" y="262"/>
                  </a:lnTo>
                  <a:lnTo>
                    <a:pt x="347" y="262"/>
                  </a:lnTo>
                  <a:lnTo>
                    <a:pt x="347" y="265"/>
                  </a:lnTo>
                  <a:lnTo>
                    <a:pt x="347" y="265"/>
                  </a:lnTo>
                  <a:lnTo>
                    <a:pt x="347" y="265"/>
                  </a:lnTo>
                  <a:lnTo>
                    <a:pt x="351" y="265"/>
                  </a:lnTo>
                  <a:lnTo>
                    <a:pt x="351" y="262"/>
                  </a:lnTo>
                  <a:lnTo>
                    <a:pt x="351" y="262"/>
                  </a:lnTo>
                  <a:lnTo>
                    <a:pt x="351" y="262"/>
                  </a:lnTo>
                  <a:lnTo>
                    <a:pt x="351" y="262"/>
                  </a:lnTo>
                  <a:lnTo>
                    <a:pt x="351" y="262"/>
                  </a:lnTo>
                  <a:lnTo>
                    <a:pt x="351" y="262"/>
                  </a:lnTo>
                  <a:lnTo>
                    <a:pt x="351" y="262"/>
                  </a:lnTo>
                  <a:lnTo>
                    <a:pt x="351" y="262"/>
                  </a:lnTo>
                  <a:lnTo>
                    <a:pt x="351" y="265"/>
                  </a:lnTo>
                  <a:lnTo>
                    <a:pt x="351" y="262"/>
                  </a:lnTo>
                  <a:lnTo>
                    <a:pt x="351" y="265"/>
                  </a:lnTo>
                  <a:lnTo>
                    <a:pt x="351" y="265"/>
                  </a:lnTo>
                  <a:lnTo>
                    <a:pt x="351" y="262"/>
                  </a:lnTo>
                  <a:lnTo>
                    <a:pt x="355" y="262"/>
                  </a:lnTo>
                  <a:lnTo>
                    <a:pt x="355" y="265"/>
                  </a:lnTo>
                  <a:lnTo>
                    <a:pt x="355" y="265"/>
                  </a:lnTo>
                  <a:lnTo>
                    <a:pt x="355" y="265"/>
                  </a:lnTo>
                  <a:lnTo>
                    <a:pt x="355" y="262"/>
                  </a:lnTo>
                  <a:lnTo>
                    <a:pt x="355" y="265"/>
                  </a:lnTo>
                  <a:lnTo>
                    <a:pt x="355" y="265"/>
                  </a:lnTo>
                  <a:lnTo>
                    <a:pt x="355" y="262"/>
                  </a:lnTo>
                  <a:lnTo>
                    <a:pt x="355" y="262"/>
                  </a:lnTo>
                  <a:lnTo>
                    <a:pt x="355" y="265"/>
                  </a:lnTo>
                  <a:lnTo>
                    <a:pt x="355" y="265"/>
                  </a:lnTo>
                  <a:lnTo>
                    <a:pt x="355" y="262"/>
                  </a:lnTo>
                  <a:lnTo>
                    <a:pt x="355" y="262"/>
                  </a:lnTo>
                  <a:lnTo>
                    <a:pt x="355" y="262"/>
                  </a:lnTo>
                  <a:lnTo>
                    <a:pt x="358" y="262"/>
                  </a:lnTo>
                  <a:lnTo>
                    <a:pt x="358" y="262"/>
                  </a:lnTo>
                  <a:lnTo>
                    <a:pt x="358" y="262"/>
                  </a:lnTo>
                  <a:lnTo>
                    <a:pt x="358" y="262"/>
                  </a:lnTo>
                  <a:lnTo>
                    <a:pt x="358" y="262"/>
                  </a:lnTo>
                  <a:lnTo>
                    <a:pt x="358" y="258"/>
                  </a:lnTo>
                  <a:lnTo>
                    <a:pt x="358" y="258"/>
                  </a:lnTo>
                  <a:lnTo>
                    <a:pt x="358" y="258"/>
                  </a:lnTo>
                  <a:lnTo>
                    <a:pt x="358" y="258"/>
                  </a:lnTo>
                  <a:lnTo>
                    <a:pt x="358" y="262"/>
                  </a:lnTo>
                  <a:lnTo>
                    <a:pt x="358" y="262"/>
                  </a:lnTo>
                  <a:lnTo>
                    <a:pt x="358" y="265"/>
                  </a:lnTo>
                  <a:lnTo>
                    <a:pt x="358" y="265"/>
                  </a:lnTo>
                  <a:lnTo>
                    <a:pt x="358" y="258"/>
                  </a:lnTo>
                  <a:lnTo>
                    <a:pt x="362" y="258"/>
                  </a:lnTo>
                  <a:lnTo>
                    <a:pt x="362" y="262"/>
                  </a:lnTo>
                  <a:lnTo>
                    <a:pt x="362" y="262"/>
                  </a:lnTo>
                  <a:lnTo>
                    <a:pt x="362" y="265"/>
                  </a:lnTo>
                  <a:lnTo>
                    <a:pt x="362" y="265"/>
                  </a:lnTo>
                  <a:lnTo>
                    <a:pt x="362" y="262"/>
                  </a:lnTo>
                  <a:lnTo>
                    <a:pt x="362" y="262"/>
                  </a:lnTo>
                  <a:lnTo>
                    <a:pt x="362" y="258"/>
                  </a:lnTo>
                  <a:lnTo>
                    <a:pt x="362" y="255"/>
                  </a:lnTo>
                  <a:lnTo>
                    <a:pt x="362" y="258"/>
                  </a:lnTo>
                  <a:lnTo>
                    <a:pt x="362" y="258"/>
                  </a:lnTo>
                  <a:lnTo>
                    <a:pt x="362" y="262"/>
                  </a:lnTo>
                  <a:lnTo>
                    <a:pt x="365" y="262"/>
                  </a:lnTo>
                  <a:lnTo>
                    <a:pt x="365" y="262"/>
                  </a:lnTo>
                  <a:lnTo>
                    <a:pt x="365" y="262"/>
                  </a:lnTo>
                  <a:lnTo>
                    <a:pt x="365" y="258"/>
                  </a:lnTo>
                  <a:lnTo>
                    <a:pt x="365" y="258"/>
                  </a:lnTo>
                  <a:lnTo>
                    <a:pt x="365" y="255"/>
                  </a:lnTo>
                  <a:lnTo>
                    <a:pt x="365" y="258"/>
                  </a:lnTo>
                  <a:lnTo>
                    <a:pt x="365" y="265"/>
                  </a:lnTo>
                  <a:lnTo>
                    <a:pt x="365" y="265"/>
                  </a:lnTo>
                  <a:lnTo>
                    <a:pt x="365" y="262"/>
                  </a:lnTo>
                  <a:lnTo>
                    <a:pt x="365" y="262"/>
                  </a:lnTo>
                  <a:lnTo>
                    <a:pt x="365" y="258"/>
                  </a:lnTo>
                  <a:lnTo>
                    <a:pt x="365" y="258"/>
                  </a:lnTo>
                  <a:lnTo>
                    <a:pt x="365" y="258"/>
                  </a:lnTo>
                  <a:lnTo>
                    <a:pt x="369" y="258"/>
                  </a:lnTo>
                  <a:lnTo>
                    <a:pt x="369" y="265"/>
                  </a:lnTo>
                  <a:lnTo>
                    <a:pt x="369" y="265"/>
                  </a:lnTo>
                  <a:lnTo>
                    <a:pt x="369" y="262"/>
                  </a:lnTo>
                  <a:lnTo>
                    <a:pt x="369" y="262"/>
                  </a:lnTo>
                  <a:lnTo>
                    <a:pt x="369" y="258"/>
                  </a:lnTo>
                  <a:lnTo>
                    <a:pt x="369" y="258"/>
                  </a:lnTo>
                  <a:lnTo>
                    <a:pt x="369" y="262"/>
                  </a:lnTo>
                  <a:lnTo>
                    <a:pt x="369" y="262"/>
                  </a:lnTo>
                  <a:lnTo>
                    <a:pt x="369" y="265"/>
                  </a:lnTo>
                  <a:lnTo>
                    <a:pt x="369" y="265"/>
                  </a:lnTo>
                  <a:lnTo>
                    <a:pt x="369" y="262"/>
                  </a:lnTo>
                  <a:lnTo>
                    <a:pt x="369" y="262"/>
                  </a:lnTo>
                  <a:lnTo>
                    <a:pt x="369" y="265"/>
                  </a:lnTo>
                  <a:lnTo>
                    <a:pt x="373" y="265"/>
                  </a:lnTo>
                  <a:lnTo>
                    <a:pt x="373" y="262"/>
                  </a:lnTo>
                  <a:lnTo>
                    <a:pt x="373" y="262"/>
                  </a:lnTo>
                  <a:lnTo>
                    <a:pt x="373" y="265"/>
                  </a:lnTo>
                  <a:lnTo>
                    <a:pt x="373" y="265"/>
                  </a:lnTo>
                  <a:lnTo>
                    <a:pt x="373" y="262"/>
                  </a:lnTo>
                  <a:lnTo>
                    <a:pt x="373" y="262"/>
                  </a:lnTo>
                  <a:lnTo>
                    <a:pt x="373" y="262"/>
                  </a:lnTo>
                  <a:lnTo>
                    <a:pt x="373" y="262"/>
                  </a:lnTo>
                  <a:lnTo>
                    <a:pt x="373" y="265"/>
                  </a:lnTo>
                  <a:lnTo>
                    <a:pt x="373" y="265"/>
                  </a:lnTo>
                  <a:lnTo>
                    <a:pt x="373" y="262"/>
                  </a:lnTo>
                  <a:lnTo>
                    <a:pt x="373" y="262"/>
                  </a:lnTo>
                  <a:lnTo>
                    <a:pt x="373" y="262"/>
                  </a:lnTo>
                  <a:lnTo>
                    <a:pt x="376" y="262"/>
                  </a:lnTo>
                  <a:lnTo>
                    <a:pt x="376" y="262"/>
                  </a:lnTo>
                  <a:lnTo>
                    <a:pt x="376" y="262"/>
                  </a:lnTo>
                  <a:lnTo>
                    <a:pt x="376" y="258"/>
                  </a:lnTo>
                  <a:lnTo>
                    <a:pt x="376" y="258"/>
                  </a:lnTo>
                  <a:lnTo>
                    <a:pt x="376" y="262"/>
                  </a:lnTo>
                  <a:lnTo>
                    <a:pt x="376" y="262"/>
                  </a:lnTo>
                  <a:lnTo>
                    <a:pt x="376" y="262"/>
                  </a:lnTo>
                  <a:lnTo>
                    <a:pt x="376" y="262"/>
                  </a:lnTo>
                  <a:lnTo>
                    <a:pt x="376" y="265"/>
                  </a:lnTo>
                  <a:lnTo>
                    <a:pt x="376" y="262"/>
                  </a:lnTo>
                  <a:lnTo>
                    <a:pt x="376" y="262"/>
                  </a:lnTo>
                  <a:lnTo>
                    <a:pt x="380" y="262"/>
                  </a:lnTo>
                  <a:lnTo>
                    <a:pt x="380" y="262"/>
                  </a:lnTo>
                  <a:lnTo>
                    <a:pt x="380" y="262"/>
                  </a:lnTo>
                  <a:lnTo>
                    <a:pt x="380" y="262"/>
                  </a:lnTo>
                  <a:lnTo>
                    <a:pt x="380" y="262"/>
                  </a:lnTo>
                  <a:lnTo>
                    <a:pt x="380" y="258"/>
                  </a:lnTo>
                  <a:lnTo>
                    <a:pt x="380" y="258"/>
                  </a:lnTo>
                  <a:lnTo>
                    <a:pt x="380" y="258"/>
                  </a:lnTo>
                  <a:lnTo>
                    <a:pt x="380" y="258"/>
                  </a:lnTo>
                  <a:lnTo>
                    <a:pt x="380" y="262"/>
                  </a:lnTo>
                  <a:lnTo>
                    <a:pt x="380" y="262"/>
                  </a:lnTo>
                  <a:lnTo>
                    <a:pt x="380" y="262"/>
                  </a:lnTo>
                  <a:lnTo>
                    <a:pt x="380" y="262"/>
                  </a:lnTo>
                  <a:lnTo>
                    <a:pt x="380" y="258"/>
                  </a:lnTo>
                  <a:lnTo>
                    <a:pt x="383" y="258"/>
                  </a:lnTo>
                  <a:lnTo>
                    <a:pt x="383" y="258"/>
                  </a:lnTo>
                  <a:lnTo>
                    <a:pt x="383" y="258"/>
                  </a:lnTo>
                  <a:lnTo>
                    <a:pt x="383" y="262"/>
                  </a:lnTo>
                  <a:lnTo>
                    <a:pt x="383" y="262"/>
                  </a:lnTo>
                  <a:lnTo>
                    <a:pt x="383" y="262"/>
                  </a:lnTo>
                  <a:lnTo>
                    <a:pt x="383" y="262"/>
                  </a:lnTo>
                  <a:lnTo>
                    <a:pt x="383" y="262"/>
                  </a:lnTo>
                  <a:lnTo>
                    <a:pt x="383" y="262"/>
                  </a:lnTo>
                  <a:lnTo>
                    <a:pt x="383" y="262"/>
                  </a:lnTo>
                  <a:lnTo>
                    <a:pt x="383" y="262"/>
                  </a:lnTo>
                  <a:lnTo>
                    <a:pt x="383" y="262"/>
                  </a:lnTo>
                  <a:lnTo>
                    <a:pt x="383" y="262"/>
                  </a:lnTo>
                  <a:lnTo>
                    <a:pt x="383" y="265"/>
                  </a:lnTo>
                  <a:lnTo>
                    <a:pt x="387" y="265"/>
                  </a:lnTo>
                  <a:lnTo>
                    <a:pt x="387" y="262"/>
                  </a:lnTo>
                  <a:lnTo>
                    <a:pt x="387" y="262"/>
                  </a:lnTo>
                  <a:lnTo>
                    <a:pt x="387" y="262"/>
                  </a:lnTo>
                  <a:lnTo>
                    <a:pt x="387" y="262"/>
                  </a:lnTo>
                  <a:lnTo>
                    <a:pt x="387" y="262"/>
                  </a:lnTo>
                  <a:lnTo>
                    <a:pt x="387" y="262"/>
                  </a:lnTo>
                  <a:lnTo>
                    <a:pt x="387" y="258"/>
                  </a:lnTo>
                  <a:lnTo>
                    <a:pt x="387" y="258"/>
                  </a:lnTo>
                  <a:lnTo>
                    <a:pt x="387" y="190"/>
                  </a:lnTo>
                  <a:lnTo>
                    <a:pt x="387" y="183"/>
                  </a:lnTo>
                  <a:lnTo>
                    <a:pt x="387" y="240"/>
                  </a:lnTo>
                  <a:lnTo>
                    <a:pt x="390" y="240"/>
                  </a:lnTo>
                  <a:lnTo>
                    <a:pt x="390" y="262"/>
                  </a:lnTo>
                  <a:lnTo>
                    <a:pt x="390" y="262"/>
                  </a:lnTo>
                  <a:lnTo>
                    <a:pt x="390" y="262"/>
                  </a:lnTo>
                  <a:lnTo>
                    <a:pt x="390" y="262"/>
                  </a:lnTo>
                  <a:lnTo>
                    <a:pt x="390" y="215"/>
                  </a:lnTo>
                  <a:lnTo>
                    <a:pt x="390" y="215"/>
                  </a:lnTo>
                  <a:lnTo>
                    <a:pt x="390" y="251"/>
                  </a:lnTo>
                  <a:lnTo>
                    <a:pt x="390" y="251"/>
                  </a:lnTo>
                  <a:lnTo>
                    <a:pt x="390" y="262"/>
                  </a:lnTo>
                  <a:lnTo>
                    <a:pt x="390" y="262"/>
                  </a:lnTo>
                  <a:lnTo>
                    <a:pt x="390" y="255"/>
                  </a:lnTo>
                  <a:lnTo>
                    <a:pt x="390" y="255"/>
                  </a:lnTo>
                  <a:lnTo>
                    <a:pt x="390" y="169"/>
                  </a:lnTo>
                  <a:lnTo>
                    <a:pt x="394" y="169"/>
                  </a:lnTo>
                  <a:lnTo>
                    <a:pt x="394" y="251"/>
                  </a:lnTo>
                  <a:lnTo>
                    <a:pt x="394" y="251"/>
                  </a:lnTo>
                  <a:lnTo>
                    <a:pt x="394" y="262"/>
                  </a:lnTo>
                  <a:lnTo>
                    <a:pt x="394" y="262"/>
                  </a:lnTo>
                  <a:lnTo>
                    <a:pt x="394" y="255"/>
                  </a:lnTo>
                  <a:lnTo>
                    <a:pt x="394" y="255"/>
                  </a:lnTo>
                  <a:lnTo>
                    <a:pt x="394" y="215"/>
                  </a:lnTo>
                  <a:lnTo>
                    <a:pt x="394" y="215"/>
                  </a:lnTo>
                  <a:lnTo>
                    <a:pt x="394" y="258"/>
                  </a:lnTo>
                  <a:lnTo>
                    <a:pt x="394" y="258"/>
                  </a:lnTo>
                  <a:lnTo>
                    <a:pt x="394" y="262"/>
                  </a:lnTo>
                  <a:lnTo>
                    <a:pt x="394" y="262"/>
                  </a:lnTo>
                  <a:lnTo>
                    <a:pt x="394" y="258"/>
                  </a:lnTo>
                  <a:lnTo>
                    <a:pt x="398" y="258"/>
                  </a:lnTo>
                  <a:lnTo>
                    <a:pt x="398" y="251"/>
                  </a:lnTo>
                  <a:lnTo>
                    <a:pt x="398" y="251"/>
                  </a:lnTo>
                  <a:lnTo>
                    <a:pt x="398" y="262"/>
                  </a:lnTo>
                  <a:lnTo>
                    <a:pt x="398" y="265"/>
                  </a:lnTo>
                  <a:lnTo>
                    <a:pt x="398" y="262"/>
                  </a:lnTo>
                  <a:lnTo>
                    <a:pt x="398" y="262"/>
                  </a:lnTo>
                  <a:lnTo>
                    <a:pt x="398" y="262"/>
                  </a:lnTo>
                  <a:lnTo>
                    <a:pt x="398" y="262"/>
                  </a:lnTo>
                  <a:lnTo>
                    <a:pt x="398" y="258"/>
                  </a:lnTo>
                  <a:lnTo>
                    <a:pt x="398" y="258"/>
                  </a:lnTo>
                  <a:lnTo>
                    <a:pt x="398" y="262"/>
                  </a:lnTo>
                  <a:lnTo>
                    <a:pt x="398" y="265"/>
                  </a:lnTo>
                  <a:lnTo>
                    <a:pt x="398" y="262"/>
                  </a:lnTo>
                  <a:lnTo>
                    <a:pt x="401" y="262"/>
                  </a:lnTo>
                  <a:lnTo>
                    <a:pt x="401" y="262"/>
                  </a:lnTo>
                  <a:lnTo>
                    <a:pt x="401" y="262"/>
                  </a:lnTo>
                  <a:lnTo>
                    <a:pt x="401" y="262"/>
                  </a:lnTo>
                  <a:lnTo>
                    <a:pt x="401" y="262"/>
                  </a:lnTo>
                  <a:lnTo>
                    <a:pt x="401" y="262"/>
                  </a:lnTo>
                  <a:lnTo>
                    <a:pt x="401" y="262"/>
                  </a:lnTo>
                  <a:lnTo>
                    <a:pt x="401" y="262"/>
                  </a:lnTo>
                  <a:lnTo>
                    <a:pt x="401" y="262"/>
                  </a:lnTo>
                  <a:lnTo>
                    <a:pt x="401" y="262"/>
                  </a:lnTo>
                  <a:lnTo>
                    <a:pt x="401" y="262"/>
                  </a:lnTo>
                  <a:lnTo>
                    <a:pt x="401" y="262"/>
                  </a:lnTo>
                  <a:lnTo>
                    <a:pt x="405" y="262"/>
                  </a:lnTo>
                  <a:lnTo>
                    <a:pt x="405" y="262"/>
                  </a:lnTo>
                  <a:lnTo>
                    <a:pt x="405" y="262"/>
                  </a:lnTo>
                  <a:lnTo>
                    <a:pt x="405" y="262"/>
                  </a:lnTo>
                  <a:lnTo>
                    <a:pt x="405" y="262"/>
                  </a:lnTo>
                  <a:lnTo>
                    <a:pt x="405" y="262"/>
                  </a:lnTo>
                  <a:lnTo>
                    <a:pt x="405" y="262"/>
                  </a:lnTo>
                  <a:lnTo>
                    <a:pt x="405" y="262"/>
                  </a:lnTo>
                  <a:lnTo>
                    <a:pt x="405" y="262"/>
                  </a:lnTo>
                  <a:lnTo>
                    <a:pt x="405" y="262"/>
                  </a:lnTo>
                  <a:lnTo>
                    <a:pt x="405" y="262"/>
                  </a:lnTo>
                  <a:lnTo>
                    <a:pt x="405" y="265"/>
                  </a:lnTo>
                  <a:lnTo>
                    <a:pt x="405" y="265"/>
                  </a:lnTo>
                  <a:lnTo>
                    <a:pt x="405" y="262"/>
                  </a:lnTo>
                  <a:lnTo>
                    <a:pt x="408" y="262"/>
                  </a:lnTo>
                  <a:lnTo>
                    <a:pt x="408" y="265"/>
                  </a:lnTo>
                  <a:lnTo>
                    <a:pt x="408" y="265"/>
                  </a:lnTo>
                  <a:lnTo>
                    <a:pt x="408" y="262"/>
                  </a:lnTo>
                  <a:lnTo>
                    <a:pt x="408" y="262"/>
                  </a:lnTo>
                  <a:lnTo>
                    <a:pt x="408" y="265"/>
                  </a:lnTo>
                  <a:lnTo>
                    <a:pt x="408" y="262"/>
                  </a:lnTo>
                  <a:lnTo>
                    <a:pt x="408" y="265"/>
                  </a:lnTo>
                  <a:lnTo>
                    <a:pt x="408" y="265"/>
                  </a:lnTo>
                  <a:lnTo>
                    <a:pt x="408" y="265"/>
                  </a:lnTo>
                  <a:lnTo>
                    <a:pt x="408" y="265"/>
                  </a:lnTo>
                  <a:lnTo>
                    <a:pt x="408" y="262"/>
                  </a:lnTo>
                  <a:lnTo>
                    <a:pt x="408" y="262"/>
                  </a:lnTo>
                  <a:lnTo>
                    <a:pt x="408" y="262"/>
                  </a:lnTo>
                  <a:lnTo>
                    <a:pt x="412" y="262"/>
                  </a:lnTo>
                  <a:lnTo>
                    <a:pt x="412" y="262"/>
                  </a:lnTo>
                  <a:lnTo>
                    <a:pt x="412" y="262"/>
                  </a:lnTo>
                  <a:lnTo>
                    <a:pt x="412" y="262"/>
                  </a:lnTo>
                  <a:lnTo>
                    <a:pt x="412" y="265"/>
                  </a:lnTo>
                  <a:lnTo>
                    <a:pt x="412" y="262"/>
                  </a:lnTo>
                  <a:lnTo>
                    <a:pt x="412" y="262"/>
                  </a:lnTo>
                  <a:lnTo>
                    <a:pt x="412" y="262"/>
                  </a:lnTo>
                  <a:lnTo>
                    <a:pt x="412" y="262"/>
                  </a:lnTo>
                  <a:lnTo>
                    <a:pt x="412" y="265"/>
                  </a:lnTo>
                  <a:lnTo>
                    <a:pt x="412" y="265"/>
                  </a:lnTo>
                  <a:lnTo>
                    <a:pt x="412" y="262"/>
                  </a:lnTo>
                  <a:lnTo>
                    <a:pt x="415" y="262"/>
                  </a:lnTo>
                  <a:lnTo>
                    <a:pt x="415" y="262"/>
                  </a:lnTo>
                  <a:lnTo>
                    <a:pt x="415" y="262"/>
                  </a:lnTo>
                  <a:lnTo>
                    <a:pt x="415" y="265"/>
                  </a:lnTo>
                  <a:lnTo>
                    <a:pt x="415" y="265"/>
                  </a:lnTo>
                  <a:lnTo>
                    <a:pt x="415" y="262"/>
                  </a:lnTo>
                  <a:lnTo>
                    <a:pt x="415" y="262"/>
                  </a:lnTo>
                  <a:lnTo>
                    <a:pt x="415" y="265"/>
                  </a:lnTo>
                  <a:lnTo>
                    <a:pt x="415" y="262"/>
                  </a:lnTo>
                  <a:lnTo>
                    <a:pt x="415" y="265"/>
                  </a:lnTo>
                  <a:lnTo>
                    <a:pt x="415" y="265"/>
                  </a:lnTo>
                  <a:lnTo>
                    <a:pt x="415" y="262"/>
                  </a:lnTo>
                  <a:lnTo>
                    <a:pt x="415" y="262"/>
                  </a:lnTo>
                  <a:lnTo>
                    <a:pt x="415" y="265"/>
                  </a:lnTo>
                  <a:lnTo>
                    <a:pt x="419" y="262"/>
                  </a:lnTo>
                  <a:lnTo>
                    <a:pt x="419" y="262"/>
                  </a:lnTo>
                  <a:lnTo>
                    <a:pt x="419" y="262"/>
                  </a:lnTo>
                  <a:lnTo>
                    <a:pt x="419" y="265"/>
                  </a:lnTo>
                  <a:lnTo>
                    <a:pt x="419" y="265"/>
                  </a:lnTo>
                  <a:lnTo>
                    <a:pt x="419" y="262"/>
                  </a:lnTo>
                  <a:lnTo>
                    <a:pt x="419" y="262"/>
                  </a:lnTo>
                  <a:lnTo>
                    <a:pt x="419" y="262"/>
                  </a:lnTo>
                  <a:lnTo>
                    <a:pt x="419" y="262"/>
                  </a:lnTo>
                  <a:lnTo>
                    <a:pt x="419" y="265"/>
                  </a:lnTo>
                  <a:lnTo>
                    <a:pt x="419" y="265"/>
                  </a:lnTo>
                  <a:lnTo>
                    <a:pt x="419" y="262"/>
                  </a:lnTo>
                  <a:lnTo>
                    <a:pt x="419" y="262"/>
                  </a:lnTo>
                  <a:lnTo>
                    <a:pt x="419" y="262"/>
                  </a:lnTo>
                  <a:lnTo>
                    <a:pt x="423" y="265"/>
                  </a:lnTo>
                  <a:lnTo>
                    <a:pt x="423" y="262"/>
                  </a:lnTo>
                  <a:lnTo>
                    <a:pt x="423" y="262"/>
                  </a:lnTo>
                  <a:lnTo>
                    <a:pt x="423" y="265"/>
                  </a:lnTo>
                  <a:lnTo>
                    <a:pt x="423" y="265"/>
                  </a:lnTo>
                  <a:lnTo>
                    <a:pt x="423" y="265"/>
                  </a:lnTo>
                  <a:lnTo>
                    <a:pt x="423" y="265"/>
                  </a:lnTo>
                  <a:lnTo>
                    <a:pt x="423" y="262"/>
                  </a:lnTo>
                  <a:lnTo>
                    <a:pt x="423" y="265"/>
                  </a:lnTo>
                  <a:lnTo>
                    <a:pt x="423" y="262"/>
                  </a:lnTo>
                  <a:lnTo>
                    <a:pt x="423" y="262"/>
                  </a:lnTo>
                  <a:lnTo>
                    <a:pt x="423" y="265"/>
                  </a:lnTo>
                  <a:lnTo>
                    <a:pt x="426" y="265"/>
                  </a:lnTo>
                  <a:lnTo>
                    <a:pt x="426" y="262"/>
                  </a:lnTo>
                  <a:lnTo>
                    <a:pt x="426" y="262"/>
                  </a:lnTo>
                  <a:lnTo>
                    <a:pt x="426" y="262"/>
                  </a:lnTo>
                  <a:lnTo>
                    <a:pt x="426" y="262"/>
                  </a:lnTo>
                  <a:lnTo>
                    <a:pt x="426" y="265"/>
                  </a:lnTo>
                  <a:lnTo>
                    <a:pt x="426" y="265"/>
                  </a:lnTo>
                  <a:lnTo>
                    <a:pt x="426" y="265"/>
                  </a:lnTo>
                  <a:lnTo>
                    <a:pt x="426" y="265"/>
                  </a:lnTo>
                  <a:lnTo>
                    <a:pt x="426" y="265"/>
                  </a:lnTo>
                  <a:lnTo>
                    <a:pt x="426" y="265"/>
                  </a:lnTo>
                  <a:lnTo>
                    <a:pt x="426" y="265"/>
                  </a:lnTo>
                  <a:lnTo>
                    <a:pt x="426" y="265"/>
                  </a:lnTo>
                  <a:lnTo>
                    <a:pt x="426" y="265"/>
                  </a:lnTo>
                  <a:lnTo>
                    <a:pt x="430" y="265"/>
                  </a:lnTo>
                  <a:lnTo>
                    <a:pt x="430" y="262"/>
                  </a:lnTo>
                  <a:lnTo>
                    <a:pt x="430" y="262"/>
                  </a:lnTo>
                  <a:lnTo>
                    <a:pt x="430" y="262"/>
                  </a:lnTo>
                  <a:lnTo>
                    <a:pt x="430" y="262"/>
                  </a:lnTo>
                  <a:lnTo>
                    <a:pt x="430" y="262"/>
                  </a:lnTo>
                  <a:lnTo>
                    <a:pt x="430" y="262"/>
                  </a:lnTo>
                  <a:lnTo>
                    <a:pt x="430" y="262"/>
                  </a:lnTo>
                  <a:lnTo>
                    <a:pt x="430" y="262"/>
                  </a:lnTo>
                  <a:lnTo>
                    <a:pt x="430" y="262"/>
                  </a:lnTo>
                  <a:lnTo>
                    <a:pt x="430" y="262"/>
                  </a:lnTo>
                  <a:lnTo>
                    <a:pt x="430" y="262"/>
                  </a:lnTo>
                  <a:lnTo>
                    <a:pt x="433" y="265"/>
                  </a:lnTo>
                  <a:lnTo>
                    <a:pt x="433" y="262"/>
                  </a:lnTo>
                  <a:lnTo>
                    <a:pt x="433" y="262"/>
                  </a:lnTo>
                  <a:lnTo>
                    <a:pt x="433" y="262"/>
                  </a:lnTo>
                  <a:lnTo>
                    <a:pt x="433" y="262"/>
                  </a:lnTo>
                  <a:lnTo>
                    <a:pt x="433" y="262"/>
                  </a:lnTo>
                  <a:lnTo>
                    <a:pt x="433" y="262"/>
                  </a:lnTo>
                  <a:lnTo>
                    <a:pt x="433" y="265"/>
                  </a:lnTo>
                  <a:lnTo>
                    <a:pt x="433" y="265"/>
                  </a:lnTo>
                  <a:lnTo>
                    <a:pt x="433" y="262"/>
                  </a:lnTo>
                  <a:lnTo>
                    <a:pt x="433" y="262"/>
                  </a:lnTo>
                  <a:lnTo>
                    <a:pt x="433" y="265"/>
                  </a:lnTo>
                  <a:lnTo>
                    <a:pt x="433" y="265"/>
                  </a:lnTo>
                  <a:lnTo>
                    <a:pt x="433" y="265"/>
                  </a:lnTo>
                  <a:lnTo>
                    <a:pt x="437" y="265"/>
                  </a:lnTo>
                  <a:lnTo>
                    <a:pt x="437" y="265"/>
                  </a:lnTo>
                  <a:lnTo>
                    <a:pt x="437" y="265"/>
                  </a:lnTo>
                  <a:lnTo>
                    <a:pt x="437" y="265"/>
                  </a:lnTo>
                  <a:lnTo>
                    <a:pt x="437" y="262"/>
                  </a:lnTo>
                  <a:lnTo>
                    <a:pt x="437" y="265"/>
                  </a:lnTo>
                  <a:lnTo>
                    <a:pt x="437" y="265"/>
                  </a:lnTo>
                  <a:lnTo>
                    <a:pt x="437" y="262"/>
                  </a:lnTo>
                  <a:lnTo>
                    <a:pt x="437" y="262"/>
                  </a:lnTo>
                  <a:lnTo>
                    <a:pt x="437" y="262"/>
                  </a:lnTo>
                  <a:lnTo>
                    <a:pt x="437" y="262"/>
                  </a:lnTo>
                  <a:lnTo>
                    <a:pt x="437" y="262"/>
                  </a:lnTo>
                  <a:lnTo>
                    <a:pt x="437" y="262"/>
                  </a:lnTo>
                  <a:lnTo>
                    <a:pt x="437" y="265"/>
                  </a:lnTo>
                  <a:lnTo>
                    <a:pt x="441" y="265"/>
                  </a:lnTo>
                  <a:lnTo>
                    <a:pt x="441" y="262"/>
                  </a:lnTo>
                  <a:lnTo>
                    <a:pt x="441" y="262"/>
                  </a:lnTo>
                  <a:lnTo>
                    <a:pt x="441" y="262"/>
                  </a:lnTo>
                  <a:lnTo>
                    <a:pt x="441" y="262"/>
                  </a:lnTo>
                  <a:lnTo>
                    <a:pt x="441" y="262"/>
                  </a:lnTo>
                  <a:lnTo>
                    <a:pt x="441" y="262"/>
                  </a:lnTo>
                  <a:lnTo>
                    <a:pt x="441" y="265"/>
                  </a:lnTo>
                  <a:lnTo>
                    <a:pt x="441" y="265"/>
                  </a:lnTo>
                  <a:lnTo>
                    <a:pt x="441" y="262"/>
                  </a:lnTo>
                  <a:lnTo>
                    <a:pt x="441" y="265"/>
                  </a:lnTo>
                  <a:lnTo>
                    <a:pt x="441" y="262"/>
                  </a:lnTo>
                  <a:lnTo>
                    <a:pt x="444" y="262"/>
                  </a:lnTo>
                  <a:lnTo>
                    <a:pt x="444" y="265"/>
                  </a:lnTo>
                  <a:lnTo>
                    <a:pt x="444" y="262"/>
                  </a:lnTo>
                  <a:lnTo>
                    <a:pt x="444" y="265"/>
                  </a:lnTo>
                  <a:lnTo>
                    <a:pt x="444" y="265"/>
                  </a:lnTo>
                  <a:lnTo>
                    <a:pt x="444" y="265"/>
                  </a:lnTo>
                  <a:lnTo>
                    <a:pt x="444" y="265"/>
                  </a:lnTo>
                  <a:lnTo>
                    <a:pt x="444" y="262"/>
                  </a:lnTo>
                  <a:lnTo>
                    <a:pt x="444" y="262"/>
                  </a:lnTo>
                  <a:lnTo>
                    <a:pt x="444" y="262"/>
                  </a:lnTo>
                  <a:lnTo>
                    <a:pt x="444" y="262"/>
                  </a:lnTo>
                  <a:lnTo>
                    <a:pt x="444" y="262"/>
                  </a:lnTo>
                  <a:lnTo>
                    <a:pt x="444" y="262"/>
                  </a:lnTo>
                  <a:lnTo>
                    <a:pt x="444" y="262"/>
                  </a:lnTo>
                  <a:lnTo>
                    <a:pt x="448" y="265"/>
                  </a:lnTo>
                  <a:lnTo>
                    <a:pt x="448" y="262"/>
                  </a:lnTo>
                  <a:lnTo>
                    <a:pt x="448" y="262"/>
                  </a:lnTo>
                  <a:lnTo>
                    <a:pt x="448" y="258"/>
                  </a:lnTo>
                  <a:lnTo>
                    <a:pt x="448" y="262"/>
                  </a:lnTo>
                  <a:lnTo>
                    <a:pt x="448" y="262"/>
                  </a:lnTo>
                  <a:lnTo>
                    <a:pt x="448" y="262"/>
                  </a:lnTo>
                  <a:lnTo>
                    <a:pt x="448" y="262"/>
                  </a:lnTo>
                  <a:lnTo>
                    <a:pt x="448" y="265"/>
                  </a:lnTo>
                  <a:lnTo>
                    <a:pt x="448" y="262"/>
                  </a:lnTo>
                  <a:lnTo>
                    <a:pt x="448" y="262"/>
                  </a:lnTo>
                  <a:lnTo>
                    <a:pt x="448" y="262"/>
                  </a:lnTo>
                  <a:lnTo>
                    <a:pt x="451" y="262"/>
                  </a:lnTo>
                  <a:lnTo>
                    <a:pt x="451" y="265"/>
                  </a:lnTo>
                  <a:lnTo>
                    <a:pt x="451" y="265"/>
                  </a:lnTo>
                  <a:lnTo>
                    <a:pt x="451" y="262"/>
                  </a:lnTo>
                  <a:lnTo>
                    <a:pt x="451" y="262"/>
                  </a:lnTo>
                  <a:lnTo>
                    <a:pt x="451" y="258"/>
                  </a:lnTo>
                  <a:lnTo>
                    <a:pt x="451" y="258"/>
                  </a:lnTo>
                  <a:lnTo>
                    <a:pt x="451" y="255"/>
                  </a:lnTo>
                  <a:lnTo>
                    <a:pt x="451" y="258"/>
                  </a:lnTo>
                  <a:lnTo>
                    <a:pt x="451" y="262"/>
                  </a:lnTo>
                  <a:lnTo>
                    <a:pt x="451" y="262"/>
                  </a:lnTo>
                  <a:lnTo>
                    <a:pt x="451" y="262"/>
                  </a:lnTo>
                  <a:lnTo>
                    <a:pt x="451" y="262"/>
                  </a:lnTo>
                  <a:lnTo>
                    <a:pt x="451" y="262"/>
                  </a:lnTo>
                  <a:lnTo>
                    <a:pt x="455" y="262"/>
                  </a:lnTo>
                  <a:lnTo>
                    <a:pt x="455" y="262"/>
                  </a:lnTo>
                  <a:lnTo>
                    <a:pt x="455" y="262"/>
                  </a:lnTo>
                  <a:lnTo>
                    <a:pt x="455" y="265"/>
                  </a:lnTo>
                  <a:lnTo>
                    <a:pt x="455" y="265"/>
                  </a:lnTo>
                  <a:lnTo>
                    <a:pt x="455" y="262"/>
                  </a:lnTo>
                  <a:lnTo>
                    <a:pt x="455" y="265"/>
                  </a:lnTo>
                  <a:lnTo>
                    <a:pt x="455" y="262"/>
                  </a:lnTo>
                  <a:lnTo>
                    <a:pt x="455" y="262"/>
                  </a:lnTo>
                  <a:lnTo>
                    <a:pt x="455" y="262"/>
                  </a:lnTo>
                  <a:lnTo>
                    <a:pt x="455" y="262"/>
                  </a:lnTo>
                  <a:lnTo>
                    <a:pt x="455" y="265"/>
                  </a:lnTo>
                  <a:lnTo>
                    <a:pt x="455" y="265"/>
                  </a:lnTo>
                  <a:lnTo>
                    <a:pt x="455" y="265"/>
                  </a:lnTo>
                  <a:lnTo>
                    <a:pt x="458" y="265"/>
                  </a:lnTo>
                  <a:lnTo>
                    <a:pt x="458" y="262"/>
                  </a:lnTo>
                  <a:lnTo>
                    <a:pt x="458" y="262"/>
                  </a:lnTo>
                  <a:lnTo>
                    <a:pt x="458" y="265"/>
                  </a:lnTo>
                  <a:lnTo>
                    <a:pt x="458" y="265"/>
                  </a:lnTo>
                  <a:lnTo>
                    <a:pt x="458" y="265"/>
                  </a:lnTo>
                  <a:lnTo>
                    <a:pt x="458" y="262"/>
                  </a:lnTo>
                  <a:lnTo>
                    <a:pt x="458" y="265"/>
                  </a:lnTo>
                  <a:lnTo>
                    <a:pt x="458" y="265"/>
                  </a:lnTo>
                  <a:lnTo>
                    <a:pt x="458" y="262"/>
                  </a:lnTo>
                  <a:lnTo>
                    <a:pt x="458" y="262"/>
                  </a:lnTo>
                  <a:lnTo>
                    <a:pt x="458" y="265"/>
                  </a:lnTo>
                  <a:lnTo>
                    <a:pt x="462" y="265"/>
                  </a:lnTo>
                  <a:lnTo>
                    <a:pt x="462" y="262"/>
                  </a:lnTo>
                  <a:lnTo>
                    <a:pt x="462" y="262"/>
                  </a:lnTo>
                  <a:lnTo>
                    <a:pt x="462" y="265"/>
                  </a:lnTo>
                  <a:lnTo>
                    <a:pt x="462" y="265"/>
                  </a:lnTo>
                  <a:lnTo>
                    <a:pt x="462" y="262"/>
                  </a:lnTo>
                  <a:lnTo>
                    <a:pt x="462" y="262"/>
                  </a:lnTo>
                  <a:lnTo>
                    <a:pt x="462" y="262"/>
                  </a:lnTo>
                  <a:lnTo>
                    <a:pt x="462" y="262"/>
                  </a:lnTo>
                  <a:lnTo>
                    <a:pt x="462" y="265"/>
                  </a:lnTo>
                  <a:lnTo>
                    <a:pt x="462" y="265"/>
                  </a:lnTo>
                  <a:lnTo>
                    <a:pt x="462" y="262"/>
                  </a:lnTo>
                  <a:lnTo>
                    <a:pt x="462" y="262"/>
                  </a:lnTo>
                  <a:lnTo>
                    <a:pt x="462" y="262"/>
                  </a:lnTo>
                  <a:lnTo>
                    <a:pt x="466" y="262"/>
                  </a:lnTo>
                  <a:lnTo>
                    <a:pt x="466" y="265"/>
                  </a:lnTo>
                  <a:lnTo>
                    <a:pt x="466" y="262"/>
                  </a:lnTo>
                  <a:lnTo>
                    <a:pt x="466" y="265"/>
                  </a:lnTo>
                  <a:lnTo>
                    <a:pt x="466" y="265"/>
                  </a:lnTo>
                  <a:lnTo>
                    <a:pt x="466" y="262"/>
                  </a:lnTo>
                  <a:lnTo>
                    <a:pt x="466" y="262"/>
                  </a:lnTo>
                  <a:lnTo>
                    <a:pt x="466" y="262"/>
                  </a:lnTo>
                  <a:lnTo>
                    <a:pt x="466" y="262"/>
                  </a:lnTo>
                  <a:lnTo>
                    <a:pt x="466" y="262"/>
                  </a:lnTo>
                  <a:lnTo>
                    <a:pt x="466" y="262"/>
                  </a:lnTo>
                  <a:lnTo>
                    <a:pt x="466" y="262"/>
                  </a:lnTo>
                  <a:lnTo>
                    <a:pt x="469" y="262"/>
                  </a:lnTo>
                  <a:lnTo>
                    <a:pt x="469" y="262"/>
                  </a:lnTo>
                  <a:lnTo>
                    <a:pt x="469" y="262"/>
                  </a:lnTo>
                  <a:lnTo>
                    <a:pt x="469" y="265"/>
                  </a:lnTo>
                  <a:lnTo>
                    <a:pt x="469" y="265"/>
                  </a:lnTo>
                  <a:lnTo>
                    <a:pt x="469" y="262"/>
                  </a:lnTo>
                  <a:lnTo>
                    <a:pt x="469" y="265"/>
                  </a:lnTo>
                  <a:lnTo>
                    <a:pt x="469" y="262"/>
                  </a:lnTo>
                  <a:lnTo>
                    <a:pt x="469" y="262"/>
                  </a:lnTo>
                  <a:lnTo>
                    <a:pt x="469" y="265"/>
                  </a:lnTo>
                  <a:lnTo>
                    <a:pt x="469" y="265"/>
                  </a:lnTo>
                  <a:lnTo>
                    <a:pt x="469" y="262"/>
                  </a:lnTo>
                  <a:lnTo>
                    <a:pt x="469" y="262"/>
                  </a:lnTo>
                  <a:lnTo>
                    <a:pt x="469" y="265"/>
                  </a:lnTo>
                  <a:lnTo>
                    <a:pt x="473" y="265"/>
                  </a:lnTo>
                  <a:lnTo>
                    <a:pt x="473" y="262"/>
                  </a:lnTo>
                  <a:lnTo>
                    <a:pt x="473" y="262"/>
                  </a:lnTo>
                  <a:lnTo>
                    <a:pt x="473" y="262"/>
                  </a:lnTo>
                  <a:lnTo>
                    <a:pt x="473" y="262"/>
                  </a:lnTo>
                  <a:lnTo>
                    <a:pt x="473" y="265"/>
                  </a:lnTo>
                  <a:lnTo>
                    <a:pt x="473" y="265"/>
                  </a:lnTo>
                  <a:lnTo>
                    <a:pt x="473" y="262"/>
                  </a:lnTo>
                  <a:lnTo>
                    <a:pt x="473" y="262"/>
                  </a:lnTo>
                  <a:lnTo>
                    <a:pt x="473" y="265"/>
                  </a:lnTo>
                  <a:lnTo>
                    <a:pt x="473" y="265"/>
                  </a:lnTo>
                  <a:lnTo>
                    <a:pt x="473" y="265"/>
                  </a:lnTo>
                  <a:lnTo>
                    <a:pt x="476" y="265"/>
                  </a:lnTo>
                  <a:lnTo>
                    <a:pt x="476" y="262"/>
                  </a:lnTo>
                  <a:lnTo>
                    <a:pt x="476" y="262"/>
                  </a:lnTo>
                  <a:lnTo>
                    <a:pt x="476" y="265"/>
                  </a:lnTo>
                  <a:lnTo>
                    <a:pt x="476" y="265"/>
                  </a:lnTo>
                  <a:lnTo>
                    <a:pt x="476" y="262"/>
                  </a:lnTo>
                  <a:lnTo>
                    <a:pt x="476" y="262"/>
                  </a:lnTo>
                  <a:lnTo>
                    <a:pt x="476" y="262"/>
                  </a:lnTo>
                  <a:lnTo>
                    <a:pt x="476" y="262"/>
                  </a:lnTo>
                  <a:lnTo>
                    <a:pt x="476" y="265"/>
                  </a:lnTo>
                  <a:lnTo>
                    <a:pt x="476" y="262"/>
                  </a:lnTo>
                  <a:lnTo>
                    <a:pt x="476" y="265"/>
                  </a:lnTo>
                  <a:lnTo>
                    <a:pt x="476" y="265"/>
                  </a:lnTo>
                  <a:lnTo>
                    <a:pt x="476" y="262"/>
                  </a:lnTo>
                  <a:lnTo>
                    <a:pt x="480" y="262"/>
                  </a:lnTo>
                  <a:lnTo>
                    <a:pt x="480" y="265"/>
                  </a:lnTo>
                  <a:lnTo>
                    <a:pt x="480" y="265"/>
                  </a:lnTo>
                  <a:lnTo>
                    <a:pt x="480" y="262"/>
                  </a:lnTo>
                  <a:lnTo>
                    <a:pt x="480" y="262"/>
                  </a:lnTo>
                  <a:lnTo>
                    <a:pt x="480" y="265"/>
                  </a:lnTo>
                  <a:lnTo>
                    <a:pt x="480" y="265"/>
                  </a:lnTo>
                  <a:lnTo>
                    <a:pt x="480" y="262"/>
                  </a:lnTo>
                  <a:lnTo>
                    <a:pt x="480" y="262"/>
                  </a:lnTo>
                  <a:lnTo>
                    <a:pt x="480" y="265"/>
                  </a:lnTo>
                  <a:lnTo>
                    <a:pt x="480" y="265"/>
                  </a:lnTo>
                  <a:lnTo>
                    <a:pt x="480" y="262"/>
                  </a:lnTo>
                  <a:lnTo>
                    <a:pt x="484" y="262"/>
                  </a:lnTo>
                  <a:lnTo>
                    <a:pt x="484" y="265"/>
                  </a:lnTo>
                  <a:lnTo>
                    <a:pt x="484" y="262"/>
                  </a:lnTo>
                  <a:lnTo>
                    <a:pt x="484" y="265"/>
                  </a:lnTo>
                  <a:lnTo>
                    <a:pt x="484" y="265"/>
                  </a:lnTo>
                  <a:lnTo>
                    <a:pt x="484" y="262"/>
                  </a:lnTo>
                  <a:lnTo>
                    <a:pt x="484" y="262"/>
                  </a:lnTo>
                  <a:lnTo>
                    <a:pt x="484" y="265"/>
                  </a:lnTo>
                  <a:lnTo>
                    <a:pt x="484" y="262"/>
                  </a:lnTo>
                  <a:lnTo>
                    <a:pt x="484" y="265"/>
                  </a:lnTo>
                  <a:lnTo>
                    <a:pt x="484" y="265"/>
                  </a:lnTo>
                  <a:lnTo>
                    <a:pt x="484" y="265"/>
                  </a:lnTo>
                  <a:lnTo>
                    <a:pt x="484" y="265"/>
                  </a:lnTo>
                  <a:lnTo>
                    <a:pt x="484" y="265"/>
                  </a:lnTo>
                  <a:lnTo>
                    <a:pt x="487" y="265"/>
                  </a:lnTo>
                  <a:lnTo>
                    <a:pt x="487" y="262"/>
                  </a:lnTo>
                  <a:lnTo>
                    <a:pt x="487" y="262"/>
                  </a:lnTo>
                  <a:lnTo>
                    <a:pt x="487" y="262"/>
                  </a:lnTo>
                  <a:lnTo>
                    <a:pt x="487" y="262"/>
                  </a:lnTo>
                  <a:lnTo>
                    <a:pt x="487" y="265"/>
                  </a:lnTo>
                  <a:lnTo>
                    <a:pt x="487" y="265"/>
                  </a:lnTo>
                  <a:lnTo>
                    <a:pt x="487" y="265"/>
                  </a:lnTo>
                  <a:lnTo>
                    <a:pt x="487" y="265"/>
                  </a:lnTo>
                  <a:lnTo>
                    <a:pt x="487" y="265"/>
                  </a:lnTo>
                  <a:lnTo>
                    <a:pt x="487" y="265"/>
                  </a:lnTo>
                  <a:lnTo>
                    <a:pt x="487" y="262"/>
                  </a:lnTo>
                  <a:lnTo>
                    <a:pt x="491" y="262"/>
                  </a:lnTo>
                  <a:lnTo>
                    <a:pt x="491" y="262"/>
                  </a:lnTo>
                  <a:lnTo>
                    <a:pt x="491" y="262"/>
                  </a:lnTo>
                  <a:lnTo>
                    <a:pt x="491" y="262"/>
                  </a:lnTo>
                  <a:lnTo>
                    <a:pt x="491" y="262"/>
                  </a:lnTo>
                  <a:lnTo>
                    <a:pt x="491" y="265"/>
                  </a:lnTo>
                  <a:lnTo>
                    <a:pt x="491" y="265"/>
                  </a:lnTo>
                  <a:lnTo>
                    <a:pt x="491" y="262"/>
                  </a:lnTo>
                  <a:lnTo>
                    <a:pt x="491" y="262"/>
                  </a:lnTo>
                  <a:lnTo>
                    <a:pt x="491" y="265"/>
                  </a:lnTo>
                  <a:lnTo>
                    <a:pt x="491" y="265"/>
                  </a:lnTo>
                  <a:lnTo>
                    <a:pt x="491" y="262"/>
                  </a:lnTo>
                  <a:lnTo>
                    <a:pt x="491" y="262"/>
                  </a:lnTo>
                  <a:lnTo>
                    <a:pt x="491" y="262"/>
                  </a:lnTo>
                  <a:lnTo>
                    <a:pt x="494" y="262"/>
                  </a:lnTo>
                  <a:lnTo>
                    <a:pt x="494" y="265"/>
                  </a:lnTo>
                  <a:lnTo>
                    <a:pt x="494" y="265"/>
                  </a:lnTo>
                  <a:lnTo>
                    <a:pt x="494" y="262"/>
                  </a:lnTo>
                  <a:lnTo>
                    <a:pt x="494" y="262"/>
                  </a:lnTo>
                  <a:lnTo>
                    <a:pt x="494" y="262"/>
                  </a:lnTo>
                  <a:lnTo>
                    <a:pt x="494" y="262"/>
                  </a:lnTo>
                  <a:lnTo>
                    <a:pt x="494" y="265"/>
                  </a:lnTo>
                  <a:lnTo>
                    <a:pt x="494" y="265"/>
                  </a:lnTo>
                  <a:lnTo>
                    <a:pt x="494" y="262"/>
                  </a:lnTo>
                  <a:lnTo>
                    <a:pt x="494" y="262"/>
                  </a:lnTo>
                  <a:lnTo>
                    <a:pt x="494" y="262"/>
                  </a:lnTo>
                  <a:lnTo>
                    <a:pt x="498" y="262"/>
                  </a:lnTo>
                  <a:lnTo>
                    <a:pt x="498" y="265"/>
                  </a:lnTo>
                  <a:lnTo>
                    <a:pt x="498" y="265"/>
                  </a:lnTo>
                  <a:lnTo>
                    <a:pt x="498" y="262"/>
                  </a:lnTo>
                  <a:lnTo>
                    <a:pt x="498" y="262"/>
                  </a:lnTo>
                  <a:lnTo>
                    <a:pt x="498" y="262"/>
                  </a:lnTo>
                  <a:lnTo>
                    <a:pt x="498" y="262"/>
                  </a:lnTo>
                  <a:lnTo>
                    <a:pt x="498" y="265"/>
                  </a:lnTo>
                  <a:lnTo>
                    <a:pt x="498" y="265"/>
                  </a:lnTo>
                  <a:lnTo>
                    <a:pt x="498" y="265"/>
                  </a:lnTo>
                  <a:lnTo>
                    <a:pt x="498" y="265"/>
                  </a:lnTo>
                  <a:lnTo>
                    <a:pt x="498" y="262"/>
                  </a:lnTo>
                  <a:lnTo>
                    <a:pt x="498" y="262"/>
                  </a:lnTo>
                  <a:lnTo>
                    <a:pt x="498" y="265"/>
                  </a:lnTo>
                  <a:lnTo>
                    <a:pt x="501" y="265"/>
                  </a:lnTo>
                  <a:lnTo>
                    <a:pt x="501" y="265"/>
                  </a:lnTo>
                  <a:lnTo>
                    <a:pt x="501" y="265"/>
                  </a:lnTo>
                  <a:lnTo>
                    <a:pt x="501" y="265"/>
                  </a:lnTo>
                  <a:lnTo>
                    <a:pt x="501" y="265"/>
                  </a:lnTo>
                  <a:lnTo>
                    <a:pt x="501" y="265"/>
                  </a:lnTo>
                  <a:lnTo>
                    <a:pt x="501" y="265"/>
                  </a:lnTo>
                  <a:lnTo>
                    <a:pt x="501" y="262"/>
                  </a:lnTo>
                  <a:lnTo>
                    <a:pt x="501" y="262"/>
                  </a:lnTo>
                  <a:lnTo>
                    <a:pt x="501" y="265"/>
                  </a:lnTo>
                  <a:lnTo>
                    <a:pt x="501" y="265"/>
                  </a:lnTo>
                  <a:lnTo>
                    <a:pt x="501" y="265"/>
                  </a:lnTo>
                  <a:lnTo>
                    <a:pt x="505" y="265"/>
                  </a:lnTo>
                  <a:lnTo>
                    <a:pt x="505" y="262"/>
                  </a:lnTo>
                  <a:lnTo>
                    <a:pt x="505" y="262"/>
                  </a:lnTo>
                  <a:lnTo>
                    <a:pt x="505" y="265"/>
                  </a:lnTo>
                  <a:lnTo>
                    <a:pt x="505" y="265"/>
                  </a:lnTo>
                  <a:lnTo>
                    <a:pt x="505" y="265"/>
                  </a:lnTo>
                  <a:lnTo>
                    <a:pt x="505" y="265"/>
                  </a:lnTo>
                  <a:lnTo>
                    <a:pt x="505" y="262"/>
                  </a:lnTo>
                  <a:lnTo>
                    <a:pt x="505" y="262"/>
                  </a:lnTo>
                  <a:lnTo>
                    <a:pt x="505" y="255"/>
                  </a:lnTo>
                  <a:lnTo>
                    <a:pt x="505" y="255"/>
                  </a:lnTo>
                  <a:lnTo>
                    <a:pt x="505" y="262"/>
                  </a:lnTo>
                  <a:lnTo>
                    <a:pt x="505" y="262"/>
                  </a:lnTo>
                  <a:lnTo>
                    <a:pt x="505" y="265"/>
                  </a:lnTo>
                  <a:lnTo>
                    <a:pt x="509" y="265"/>
                  </a:lnTo>
                  <a:lnTo>
                    <a:pt x="509" y="262"/>
                  </a:lnTo>
                  <a:lnTo>
                    <a:pt x="509" y="262"/>
                  </a:lnTo>
                  <a:lnTo>
                    <a:pt x="509" y="255"/>
                  </a:lnTo>
                  <a:lnTo>
                    <a:pt x="509" y="255"/>
                  </a:lnTo>
                  <a:lnTo>
                    <a:pt x="509" y="262"/>
                  </a:lnTo>
                  <a:lnTo>
                    <a:pt x="509" y="262"/>
                  </a:lnTo>
                  <a:lnTo>
                    <a:pt x="509" y="265"/>
                  </a:lnTo>
                  <a:lnTo>
                    <a:pt x="509" y="265"/>
                  </a:lnTo>
                  <a:lnTo>
                    <a:pt x="509" y="258"/>
                  </a:lnTo>
                  <a:lnTo>
                    <a:pt x="509" y="258"/>
                  </a:lnTo>
                  <a:lnTo>
                    <a:pt x="509" y="251"/>
                  </a:lnTo>
                  <a:lnTo>
                    <a:pt x="512" y="251"/>
                  </a:lnTo>
                  <a:lnTo>
                    <a:pt x="512" y="262"/>
                  </a:lnTo>
                  <a:lnTo>
                    <a:pt x="512" y="262"/>
                  </a:lnTo>
                  <a:lnTo>
                    <a:pt x="512" y="262"/>
                  </a:lnTo>
                  <a:lnTo>
                    <a:pt x="512" y="262"/>
                  </a:lnTo>
                  <a:lnTo>
                    <a:pt x="512" y="258"/>
                  </a:lnTo>
                  <a:lnTo>
                    <a:pt x="512" y="258"/>
                  </a:lnTo>
                  <a:lnTo>
                    <a:pt x="512" y="251"/>
                  </a:lnTo>
                  <a:lnTo>
                    <a:pt x="512" y="258"/>
                  </a:lnTo>
                  <a:lnTo>
                    <a:pt x="512" y="262"/>
                  </a:lnTo>
                  <a:lnTo>
                    <a:pt x="512" y="262"/>
                  </a:lnTo>
                  <a:lnTo>
                    <a:pt x="512" y="262"/>
                  </a:lnTo>
                  <a:lnTo>
                    <a:pt x="512" y="262"/>
                  </a:lnTo>
                  <a:lnTo>
                    <a:pt x="512" y="262"/>
                  </a:lnTo>
                  <a:lnTo>
                    <a:pt x="516" y="258"/>
                  </a:lnTo>
                  <a:lnTo>
                    <a:pt x="516" y="262"/>
                  </a:lnTo>
                  <a:lnTo>
                    <a:pt x="516" y="262"/>
                  </a:lnTo>
                  <a:lnTo>
                    <a:pt x="516" y="265"/>
                  </a:lnTo>
                  <a:lnTo>
                    <a:pt x="516" y="265"/>
                  </a:lnTo>
                  <a:lnTo>
                    <a:pt x="516" y="262"/>
                  </a:lnTo>
                  <a:lnTo>
                    <a:pt x="516" y="262"/>
                  </a:lnTo>
                  <a:lnTo>
                    <a:pt x="516" y="262"/>
                  </a:lnTo>
                  <a:lnTo>
                    <a:pt x="516" y="262"/>
                  </a:lnTo>
                  <a:lnTo>
                    <a:pt x="516" y="262"/>
                  </a:lnTo>
                  <a:lnTo>
                    <a:pt x="516" y="262"/>
                  </a:lnTo>
                  <a:lnTo>
                    <a:pt x="516" y="265"/>
                  </a:lnTo>
                  <a:lnTo>
                    <a:pt x="519" y="265"/>
                  </a:lnTo>
                  <a:lnTo>
                    <a:pt x="519" y="262"/>
                  </a:lnTo>
                  <a:lnTo>
                    <a:pt x="519" y="262"/>
                  </a:lnTo>
                  <a:lnTo>
                    <a:pt x="519" y="262"/>
                  </a:lnTo>
                  <a:lnTo>
                    <a:pt x="519" y="262"/>
                  </a:lnTo>
                  <a:lnTo>
                    <a:pt x="519" y="265"/>
                  </a:lnTo>
                  <a:lnTo>
                    <a:pt x="519" y="262"/>
                  </a:lnTo>
                  <a:lnTo>
                    <a:pt x="519" y="262"/>
                  </a:lnTo>
                  <a:lnTo>
                    <a:pt x="519" y="262"/>
                  </a:lnTo>
                  <a:lnTo>
                    <a:pt x="519" y="262"/>
                  </a:lnTo>
                  <a:lnTo>
                    <a:pt x="519" y="262"/>
                  </a:lnTo>
                  <a:lnTo>
                    <a:pt x="519" y="265"/>
                  </a:lnTo>
                  <a:lnTo>
                    <a:pt x="523" y="265"/>
                  </a:lnTo>
                  <a:lnTo>
                    <a:pt x="523" y="262"/>
                  </a:lnTo>
                  <a:lnTo>
                    <a:pt x="523" y="262"/>
                  </a:lnTo>
                  <a:lnTo>
                    <a:pt x="523" y="262"/>
                  </a:lnTo>
                  <a:lnTo>
                    <a:pt x="523" y="262"/>
                  </a:lnTo>
                  <a:lnTo>
                    <a:pt x="523" y="265"/>
                  </a:lnTo>
                  <a:lnTo>
                    <a:pt x="523" y="265"/>
                  </a:lnTo>
                  <a:lnTo>
                    <a:pt x="523" y="262"/>
                  </a:lnTo>
                  <a:lnTo>
                    <a:pt x="523" y="262"/>
                  </a:lnTo>
                  <a:lnTo>
                    <a:pt x="523" y="262"/>
                  </a:lnTo>
                  <a:lnTo>
                    <a:pt x="523" y="262"/>
                  </a:lnTo>
                  <a:lnTo>
                    <a:pt x="523" y="265"/>
                  </a:lnTo>
                  <a:lnTo>
                    <a:pt x="523" y="265"/>
                  </a:lnTo>
                  <a:lnTo>
                    <a:pt x="523" y="262"/>
                  </a:lnTo>
                  <a:lnTo>
                    <a:pt x="527" y="262"/>
                  </a:lnTo>
                  <a:lnTo>
                    <a:pt x="527" y="265"/>
                  </a:lnTo>
                  <a:lnTo>
                    <a:pt x="527" y="265"/>
                  </a:lnTo>
                  <a:lnTo>
                    <a:pt x="527" y="265"/>
                  </a:lnTo>
                  <a:lnTo>
                    <a:pt x="527" y="265"/>
                  </a:lnTo>
                  <a:lnTo>
                    <a:pt x="527" y="265"/>
                  </a:lnTo>
                  <a:lnTo>
                    <a:pt x="527" y="265"/>
                  </a:lnTo>
                  <a:lnTo>
                    <a:pt x="527" y="262"/>
                  </a:lnTo>
                  <a:lnTo>
                    <a:pt x="527" y="262"/>
                  </a:lnTo>
                  <a:lnTo>
                    <a:pt x="527" y="262"/>
                  </a:lnTo>
                  <a:lnTo>
                    <a:pt x="527" y="262"/>
                  </a:lnTo>
                  <a:lnTo>
                    <a:pt x="527" y="265"/>
                  </a:lnTo>
                  <a:lnTo>
                    <a:pt x="530" y="265"/>
                  </a:lnTo>
                  <a:lnTo>
                    <a:pt x="530" y="262"/>
                  </a:lnTo>
                  <a:lnTo>
                    <a:pt x="530" y="262"/>
                  </a:lnTo>
                  <a:lnTo>
                    <a:pt x="530" y="265"/>
                  </a:lnTo>
                  <a:lnTo>
                    <a:pt x="530" y="262"/>
                  </a:lnTo>
                  <a:lnTo>
                    <a:pt x="530" y="262"/>
                  </a:lnTo>
                  <a:lnTo>
                    <a:pt x="530" y="262"/>
                  </a:lnTo>
                  <a:lnTo>
                    <a:pt x="530" y="262"/>
                  </a:lnTo>
                  <a:lnTo>
                    <a:pt x="530" y="262"/>
                  </a:lnTo>
                  <a:lnTo>
                    <a:pt x="530" y="262"/>
                  </a:lnTo>
                  <a:lnTo>
                    <a:pt x="530" y="262"/>
                  </a:lnTo>
                  <a:lnTo>
                    <a:pt x="530" y="262"/>
                  </a:lnTo>
                  <a:lnTo>
                    <a:pt x="530" y="262"/>
                  </a:lnTo>
                  <a:lnTo>
                    <a:pt x="530" y="262"/>
                  </a:lnTo>
                  <a:lnTo>
                    <a:pt x="534" y="265"/>
                  </a:lnTo>
                  <a:lnTo>
                    <a:pt x="534" y="262"/>
                  </a:lnTo>
                  <a:lnTo>
                    <a:pt x="534" y="262"/>
                  </a:lnTo>
                  <a:lnTo>
                    <a:pt x="534" y="262"/>
                  </a:lnTo>
                  <a:lnTo>
                    <a:pt x="534" y="262"/>
                  </a:lnTo>
                  <a:lnTo>
                    <a:pt x="534" y="262"/>
                  </a:lnTo>
                  <a:lnTo>
                    <a:pt x="534" y="262"/>
                  </a:lnTo>
                  <a:lnTo>
                    <a:pt x="534" y="265"/>
                  </a:lnTo>
                  <a:lnTo>
                    <a:pt x="534" y="262"/>
                  </a:lnTo>
                  <a:lnTo>
                    <a:pt x="534" y="258"/>
                  </a:lnTo>
                  <a:lnTo>
                    <a:pt x="534" y="258"/>
                  </a:lnTo>
                  <a:lnTo>
                    <a:pt x="534" y="115"/>
                  </a:lnTo>
                  <a:lnTo>
                    <a:pt x="537" y="86"/>
                  </a:lnTo>
                  <a:lnTo>
                    <a:pt x="537" y="197"/>
                  </a:lnTo>
                  <a:lnTo>
                    <a:pt x="537" y="197"/>
                  </a:lnTo>
                  <a:lnTo>
                    <a:pt x="537" y="258"/>
                  </a:lnTo>
                  <a:lnTo>
                    <a:pt x="537" y="258"/>
                  </a:lnTo>
                  <a:lnTo>
                    <a:pt x="537" y="251"/>
                  </a:lnTo>
                  <a:lnTo>
                    <a:pt x="537" y="251"/>
                  </a:lnTo>
                  <a:lnTo>
                    <a:pt x="537" y="154"/>
                  </a:lnTo>
                  <a:lnTo>
                    <a:pt x="537" y="154"/>
                  </a:lnTo>
                  <a:lnTo>
                    <a:pt x="537" y="248"/>
                  </a:lnTo>
                  <a:lnTo>
                    <a:pt x="537" y="248"/>
                  </a:lnTo>
                  <a:lnTo>
                    <a:pt x="537" y="262"/>
                  </a:lnTo>
                  <a:lnTo>
                    <a:pt x="541" y="262"/>
                  </a:lnTo>
                  <a:lnTo>
                    <a:pt x="541" y="187"/>
                  </a:lnTo>
                  <a:lnTo>
                    <a:pt x="541" y="187"/>
                  </a:lnTo>
                  <a:lnTo>
                    <a:pt x="541" y="61"/>
                  </a:lnTo>
                  <a:lnTo>
                    <a:pt x="541" y="86"/>
                  </a:lnTo>
                  <a:lnTo>
                    <a:pt x="541" y="255"/>
                  </a:lnTo>
                  <a:lnTo>
                    <a:pt x="541" y="255"/>
                  </a:lnTo>
                  <a:lnTo>
                    <a:pt x="541" y="258"/>
                  </a:lnTo>
                  <a:lnTo>
                    <a:pt x="541" y="258"/>
                  </a:lnTo>
                  <a:lnTo>
                    <a:pt x="541" y="187"/>
                  </a:lnTo>
                  <a:lnTo>
                    <a:pt x="541" y="140"/>
                  </a:lnTo>
                  <a:lnTo>
                    <a:pt x="541" y="197"/>
                  </a:lnTo>
                  <a:lnTo>
                    <a:pt x="541" y="197"/>
                  </a:lnTo>
                  <a:lnTo>
                    <a:pt x="541" y="262"/>
                  </a:lnTo>
                  <a:lnTo>
                    <a:pt x="544" y="262"/>
                  </a:lnTo>
                  <a:lnTo>
                    <a:pt x="544" y="258"/>
                  </a:lnTo>
                  <a:lnTo>
                    <a:pt x="544" y="258"/>
                  </a:lnTo>
                  <a:lnTo>
                    <a:pt x="544" y="230"/>
                  </a:lnTo>
                  <a:lnTo>
                    <a:pt x="544" y="226"/>
                  </a:lnTo>
                  <a:lnTo>
                    <a:pt x="544" y="255"/>
                  </a:lnTo>
                  <a:lnTo>
                    <a:pt x="544" y="255"/>
                  </a:lnTo>
                  <a:lnTo>
                    <a:pt x="544" y="262"/>
                  </a:lnTo>
                  <a:lnTo>
                    <a:pt x="544" y="262"/>
                  </a:lnTo>
                  <a:lnTo>
                    <a:pt x="544" y="258"/>
                  </a:lnTo>
                  <a:lnTo>
                    <a:pt x="544" y="258"/>
                  </a:lnTo>
                  <a:lnTo>
                    <a:pt x="544" y="255"/>
                  </a:lnTo>
                  <a:lnTo>
                    <a:pt x="548" y="255"/>
                  </a:lnTo>
                  <a:lnTo>
                    <a:pt x="548" y="262"/>
                  </a:lnTo>
                  <a:lnTo>
                    <a:pt x="548" y="262"/>
                  </a:lnTo>
                  <a:lnTo>
                    <a:pt x="548" y="262"/>
                  </a:lnTo>
                  <a:lnTo>
                    <a:pt x="548" y="262"/>
                  </a:lnTo>
                  <a:lnTo>
                    <a:pt x="548" y="258"/>
                  </a:lnTo>
                  <a:lnTo>
                    <a:pt x="548" y="258"/>
                  </a:lnTo>
                  <a:lnTo>
                    <a:pt x="548" y="262"/>
                  </a:lnTo>
                  <a:lnTo>
                    <a:pt x="548" y="262"/>
                  </a:lnTo>
                  <a:lnTo>
                    <a:pt x="548" y="262"/>
                  </a:lnTo>
                  <a:lnTo>
                    <a:pt x="548" y="262"/>
                  </a:lnTo>
                  <a:lnTo>
                    <a:pt x="548" y="262"/>
                  </a:lnTo>
                  <a:lnTo>
                    <a:pt x="548" y="262"/>
                  </a:lnTo>
                  <a:lnTo>
                    <a:pt x="548" y="262"/>
                  </a:lnTo>
                  <a:lnTo>
                    <a:pt x="552" y="262"/>
                  </a:lnTo>
                  <a:lnTo>
                    <a:pt x="552" y="262"/>
                  </a:lnTo>
                  <a:lnTo>
                    <a:pt x="552" y="262"/>
                  </a:lnTo>
                  <a:lnTo>
                    <a:pt x="552" y="262"/>
                  </a:lnTo>
                  <a:lnTo>
                    <a:pt x="552" y="262"/>
                  </a:lnTo>
                  <a:lnTo>
                    <a:pt x="552" y="262"/>
                  </a:lnTo>
                  <a:lnTo>
                    <a:pt x="552" y="262"/>
                  </a:lnTo>
                  <a:lnTo>
                    <a:pt x="552" y="262"/>
                  </a:lnTo>
                  <a:lnTo>
                    <a:pt x="552" y="262"/>
                  </a:lnTo>
                  <a:lnTo>
                    <a:pt x="552" y="262"/>
                  </a:lnTo>
                  <a:lnTo>
                    <a:pt x="552" y="262"/>
                  </a:lnTo>
                  <a:lnTo>
                    <a:pt x="552" y="262"/>
                  </a:lnTo>
                  <a:lnTo>
                    <a:pt x="555" y="262"/>
                  </a:lnTo>
                  <a:lnTo>
                    <a:pt x="555" y="262"/>
                  </a:lnTo>
                  <a:lnTo>
                    <a:pt x="555" y="262"/>
                  </a:lnTo>
                  <a:lnTo>
                    <a:pt x="555" y="262"/>
                  </a:lnTo>
                  <a:lnTo>
                    <a:pt x="555" y="262"/>
                  </a:lnTo>
                  <a:lnTo>
                    <a:pt x="555" y="262"/>
                  </a:lnTo>
                  <a:lnTo>
                    <a:pt x="555" y="262"/>
                  </a:lnTo>
                  <a:lnTo>
                    <a:pt x="555" y="262"/>
                  </a:lnTo>
                  <a:lnTo>
                    <a:pt x="555" y="262"/>
                  </a:lnTo>
                  <a:lnTo>
                    <a:pt x="555" y="262"/>
                  </a:lnTo>
                  <a:lnTo>
                    <a:pt x="555" y="262"/>
                  </a:lnTo>
                  <a:lnTo>
                    <a:pt x="555" y="265"/>
                  </a:lnTo>
                  <a:lnTo>
                    <a:pt x="559" y="265"/>
                  </a:lnTo>
                  <a:lnTo>
                    <a:pt x="559" y="262"/>
                  </a:lnTo>
                  <a:lnTo>
                    <a:pt x="559" y="262"/>
                  </a:lnTo>
                  <a:lnTo>
                    <a:pt x="559" y="262"/>
                  </a:lnTo>
                  <a:lnTo>
                    <a:pt x="559" y="265"/>
                  </a:lnTo>
                  <a:lnTo>
                    <a:pt x="559" y="262"/>
                  </a:lnTo>
                  <a:lnTo>
                    <a:pt x="559" y="262"/>
                  </a:lnTo>
                  <a:lnTo>
                    <a:pt x="559" y="262"/>
                  </a:lnTo>
                  <a:lnTo>
                    <a:pt x="559" y="262"/>
                  </a:lnTo>
                  <a:lnTo>
                    <a:pt x="559" y="265"/>
                  </a:lnTo>
                  <a:lnTo>
                    <a:pt x="559" y="265"/>
                  </a:lnTo>
                  <a:lnTo>
                    <a:pt x="559" y="262"/>
                  </a:lnTo>
                  <a:lnTo>
                    <a:pt x="559" y="262"/>
                  </a:lnTo>
                  <a:lnTo>
                    <a:pt x="559" y="262"/>
                  </a:lnTo>
                  <a:lnTo>
                    <a:pt x="562" y="262"/>
                  </a:lnTo>
                  <a:lnTo>
                    <a:pt x="562" y="265"/>
                  </a:lnTo>
                  <a:lnTo>
                    <a:pt x="562" y="265"/>
                  </a:lnTo>
                  <a:lnTo>
                    <a:pt x="562" y="262"/>
                  </a:lnTo>
                  <a:lnTo>
                    <a:pt x="562" y="262"/>
                  </a:lnTo>
                  <a:lnTo>
                    <a:pt x="562" y="265"/>
                  </a:lnTo>
                  <a:lnTo>
                    <a:pt x="562" y="265"/>
                  </a:lnTo>
                  <a:lnTo>
                    <a:pt x="562" y="265"/>
                  </a:lnTo>
                  <a:lnTo>
                    <a:pt x="562" y="265"/>
                  </a:lnTo>
                  <a:lnTo>
                    <a:pt x="562" y="262"/>
                  </a:lnTo>
                  <a:lnTo>
                    <a:pt x="562" y="262"/>
                  </a:lnTo>
                  <a:lnTo>
                    <a:pt x="562" y="265"/>
                  </a:lnTo>
                  <a:lnTo>
                    <a:pt x="566" y="265"/>
                  </a:lnTo>
                  <a:lnTo>
                    <a:pt x="566" y="262"/>
                  </a:lnTo>
                  <a:lnTo>
                    <a:pt x="566" y="262"/>
                  </a:lnTo>
                  <a:lnTo>
                    <a:pt x="566" y="265"/>
                  </a:lnTo>
                  <a:lnTo>
                    <a:pt x="566" y="265"/>
                  </a:lnTo>
                  <a:lnTo>
                    <a:pt x="566" y="262"/>
                  </a:lnTo>
                  <a:lnTo>
                    <a:pt x="566" y="265"/>
                  </a:lnTo>
                  <a:lnTo>
                    <a:pt x="566" y="262"/>
                  </a:lnTo>
                  <a:lnTo>
                    <a:pt x="566" y="262"/>
                  </a:lnTo>
                  <a:lnTo>
                    <a:pt x="566" y="262"/>
                  </a:lnTo>
                  <a:lnTo>
                    <a:pt x="566" y="262"/>
                  </a:lnTo>
                  <a:lnTo>
                    <a:pt x="566" y="265"/>
                  </a:lnTo>
                  <a:lnTo>
                    <a:pt x="570" y="265"/>
                  </a:lnTo>
                  <a:lnTo>
                    <a:pt x="570" y="262"/>
                  </a:lnTo>
                  <a:lnTo>
                    <a:pt x="570" y="262"/>
                  </a:lnTo>
                  <a:lnTo>
                    <a:pt x="570" y="265"/>
                  </a:lnTo>
                  <a:lnTo>
                    <a:pt x="570" y="265"/>
                  </a:lnTo>
                  <a:lnTo>
                    <a:pt x="570" y="262"/>
                  </a:lnTo>
                  <a:lnTo>
                    <a:pt x="570" y="262"/>
                  </a:lnTo>
                  <a:lnTo>
                    <a:pt x="570" y="262"/>
                  </a:lnTo>
                  <a:lnTo>
                    <a:pt x="570" y="262"/>
                  </a:lnTo>
                  <a:lnTo>
                    <a:pt x="570" y="265"/>
                  </a:lnTo>
                  <a:lnTo>
                    <a:pt x="570" y="262"/>
                  </a:lnTo>
                  <a:lnTo>
                    <a:pt x="570" y="265"/>
                  </a:lnTo>
                  <a:lnTo>
                    <a:pt x="570" y="265"/>
                  </a:lnTo>
                  <a:lnTo>
                    <a:pt x="570" y="265"/>
                  </a:lnTo>
                  <a:lnTo>
                    <a:pt x="573" y="265"/>
                  </a:lnTo>
                  <a:lnTo>
                    <a:pt x="573" y="265"/>
                  </a:lnTo>
                  <a:lnTo>
                    <a:pt x="573" y="265"/>
                  </a:lnTo>
                  <a:lnTo>
                    <a:pt x="573" y="262"/>
                  </a:lnTo>
                  <a:lnTo>
                    <a:pt x="573" y="262"/>
                  </a:lnTo>
                  <a:lnTo>
                    <a:pt x="573" y="265"/>
                  </a:lnTo>
                  <a:lnTo>
                    <a:pt x="573" y="265"/>
                  </a:lnTo>
                  <a:lnTo>
                    <a:pt x="573" y="262"/>
                  </a:lnTo>
                  <a:lnTo>
                    <a:pt x="573" y="262"/>
                  </a:lnTo>
                  <a:lnTo>
                    <a:pt x="573" y="265"/>
                  </a:lnTo>
                  <a:lnTo>
                    <a:pt x="573" y="265"/>
                  </a:lnTo>
                  <a:lnTo>
                    <a:pt x="573" y="262"/>
                  </a:lnTo>
                  <a:lnTo>
                    <a:pt x="577" y="262"/>
                  </a:lnTo>
                  <a:lnTo>
                    <a:pt x="577" y="265"/>
                  </a:lnTo>
                  <a:lnTo>
                    <a:pt x="577" y="262"/>
                  </a:lnTo>
                  <a:lnTo>
                    <a:pt x="577" y="265"/>
                  </a:lnTo>
                  <a:lnTo>
                    <a:pt x="577" y="265"/>
                  </a:lnTo>
                  <a:lnTo>
                    <a:pt x="577" y="265"/>
                  </a:lnTo>
                  <a:lnTo>
                    <a:pt x="577" y="265"/>
                  </a:lnTo>
                  <a:lnTo>
                    <a:pt x="577" y="262"/>
                  </a:lnTo>
                  <a:lnTo>
                    <a:pt x="577" y="262"/>
                  </a:lnTo>
                  <a:lnTo>
                    <a:pt x="577" y="258"/>
                  </a:lnTo>
                  <a:lnTo>
                    <a:pt x="577" y="258"/>
                  </a:lnTo>
                  <a:lnTo>
                    <a:pt x="577" y="262"/>
                  </a:lnTo>
                  <a:lnTo>
                    <a:pt x="580" y="265"/>
                  </a:lnTo>
                  <a:lnTo>
                    <a:pt x="580" y="262"/>
                  </a:lnTo>
                  <a:lnTo>
                    <a:pt x="580" y="262"/>
                  </a:lnTo>
                  <a:lnTo>
                    <a:pt x="580" y="258"/>
                  </a:lnTo>
                  <a:lnTo>
                    <a:pt x="580" y="258"/>
                  </a:lnTo>
                  <a:lnTo>
                    <a:pt x="580" y="258"/>
                  </a:lnTo>
                  <a:lnTo>
                    <a:pt x="580" y="258"/>
                  </a:lnTo>
                  <a:lnTo>
                    <a:pt x="580" y="262"/>
                  </a:lnTo>
                  <a:lnTo>
                    <a:pt x="580" y="265"/>
                  </a:lnTo>
                  <a:lnTo>
                    <a:pt x="580" y="262"/>
                  </a:lnTo>
                  <a:lnTo>
                    <a:pt x="580" y="262"/>
                  </a:lnTo>
                  <a:lnTo>
                    <a:pt x="580" y="255"/>
                  </a:lnTo>
                  <a:lnTo>
                    <a:pt x="580" y="255"/>
                  </a:lnTo>
                  <a:lnTo>
                    <a:pt x="580" y="262"/>
                  </a:lnTo>
                  <a:lnTo>
                    <a:pt x="584" y="262"/>
                  </a:lnTo>
                  <a:lnTo>
                    <a:pt x="584" y="262"/>
                  </a:lnTo>
                  <a:lnTo>
                    <a:pt x="584" y="262"/>
                  </a:lnTo>
                  <a:lnTo>
                    <a:pt x="584" y="262"/>
                  </a:lnTo>
                  <a:lnTo>
                    <a:pt x="584" y="262"/>
                  </a:lnTo>
                  <a:lnTo>
                    <a:pt x="584" y="258"/>
                  </a:lnTo>
                  <a:lnTo>
                    <a:pt x="584" y="258"/>
                  </a:lnTo>
                  <a:lnTo>
                    <a:pt x="584" y="262"/>
                  </a:lnTo>
                  <a:lnTo>
                    <a:pt x="584" y="262"/>
                  </a:lnTo>
                  <a:lnTo>
                    <a:pt x="584" y="265"/>
                  </a:lnTo>
                  <a:lnTo>
                    <a:pt x="584" y="262"/>
                  </a:lnTo>
                  <a:lnTo>
                    <a:pt x="584" y="262"/>
                  </a:lnTo>
                  <a:lnTo>
                    <a:pt x="587" y="262"/>
                  </a:lnTo>
                  <a:lnTo>
                    <a:pt x="587" y="258"/>
                  </a:lnTo>
                  <a:lnTo>
                    <a:pt x="587" y="258"/>
                  </a:lnTo>
                  <a:lnTo>
                    <a:pt x="587" y="262"/>
                  </a:lnTo>
                  <a:lnTo>
                    <a:pt x="587" y="262"/>
                  </a:lnTo>
                  <a:lnTo>
                    <a:pt x="587" y="265"/>
                  </a:lnTo>
                  <a:lnTo>
                    <a:pt x="587" y="265"/>
                  </a:lnTo>
                  <a:lnTo>
                    <a:pt x="587" y="262"/>
                  </a:lnTo>
                  <a:lnTo>
                    <a:pt x="587" y="262"/>
                  </a:lnTo>
                  <a:lnTo>
                    <a:pt x="587" y="258"/>
                  </a:lnTo>
                  <a:lnTo>
                    <a:pt x="587" y="262"/>
                  </a:lnTo>
                  <a:lnTo>
                    <a:pt x="587" y="262"/>
                  </a:lnTo>
                  <a:lnTo>
                    <a:pt x="591" y="265"/>
                  </a:lnTo>
                  <a:lnTo>
                    <a:pt x="591" y="262"/>
                  </a:lnTo>
                  <a:lnTo>
                    <a:pt x="591" y="262"/>
                  </a:lnTo>
                  <a:lnTo>
                    <a:pt x="591" y="262"/>
                  </a:lnTo>
                  <a:lnTo>
                    <a:pt x="591" y="262"/>
                  </a:lnTo>
                  <a:lnTo>
                    <a:pt x="591" y="262"/>
                  </a:lnTo>
                  <a:lnTo>
                    <a:pt x="591" y="262"/>
                  </a:lnTo>
                  <a:lnTo>
                    <a:pt x="591" y="265"/>
                  </a:lnTo>
                  <a:lnTo>
                    <a:pt x="591" y="265"/>
                  </a:lnTo>
                  <a:lnTo>
                    <a:pt x="591" y="262"/>
                  </a:lnTo>
                  <a:lnTo>
                    <a:pt x="591" y="262"/>
                  </a:lnTo>
                  <a:lnTo>
                    <a:pt x="591" y="265"/>
                  </a:lnTo>
                  <a:lnTo>
                    <a:pt x="595" y="265"/>
                  </a:lnTo>
                  <a:lnTo>
                    <a:pt x="595" y="262"/>
                  </a:lnTo>
                  <a:lnTo>
                    <a:pt x="595" y="262"/>
                  </a:lnTo>
                  <a:lnTo>
                    <a:pt x="595" y="265"/>
                  </a:lnTo>
                  <a:lnTo>
                    <a:pt x="595" y="265"/>
                  </a:lnTo>
                  <a:lnTo>
                    <a:pt x="595" y="262"/>
                  </a:lnTo>
                  <a:lnTo>
                    <a:pt x="595" y="262"/>
                  </a:lnTo>
                  <a:lnTo>
                    <a:pt x="595" y="258"/>
                  </a:lnTo>
                  <a:lnTo>
                    <a:pt x="595" y="258"/>
                  </a:lnTo>
                  <a:lnTo>
                    <a:pt x="595" y="262"/>
                  </a:lnTo>
                  <a:lnTo>
                    <a:pt x="595" y="262"/>
                  </a:lnTo>
                  <a:lnTo>
                    <a:pt x="595" y="262"/>
                  </a:lnTo>
                  <a:lnTo>
                    <a:pt x="595" y="262"/>
                  </a:lnTo>
                  <a:lnTo>
                    <a:pt x="595" y="262"/>
                  </a:lnTo>
                  <a:lnTo>
                    <a:pt x="598" y="258"/>
                  </a:lnTo>
                  <a:lnTo>
                    <a:pt x="598" y="262"/>
                  </a:lnTo>
                  <a:lnTo>
                    <a:pt x="598" y="262"/>
                  </a:lnTo>
                  <a:lnTo>
                    <a:pt x="598" y="262"/>
                  </a:lnTo>
                  <a:lnTo>
                    <a:pt x="598" y="262"/>
                  </a:lnTo>
                  <a:lnTo>
                    <a:pt x="598" y="262"/>
                  </a:lnTo>
                  <a:lnTo>
                    <a:pt x="598" y="262"/>
                  </a:lnTo>
                  <a:lnTo>
                    <a:pt x="598" y="258"/>
                  </a:lnTo>
                  <a:lnTo>
                    <a:pt x="598" y="258"/>
                  </a:lnTo>
                  <a:lnTo>
                    <a:pt x="598" y="262"/>
                  </a:lnTo>
                  <a:lnTo>
                    <a:pt x="598" y="262"/>
                  </a:lnTo>
                  <a:lnTo>
                    <a:pt x="598" y="265"/>
                  </a:lnTo>
                  <a:lnTo>
                    <a:pt x="602" y="262"/>
                  </a:lnTo>
                  <a:lnTo>
                    <a:pt x="602" y="262"/>
                  </a:lnTo>
                  <a:lnTo>
                    <a:pt x="602" y="262"/>
                  </a:lnTo>
                  <a:lnTo>
                    <a:pt x="602" y="262"/>
                  </a:lnTo>
                  <a:lnTo>
                    <a:pt x="602" y="262"/>
                  </a:lnTo>
                  <a:lnTo>
                    <a:pt x="602" y="262"/>
                  </a:lnTo>
                  <a:lnTo>
                    <a:pt x="602" y="262"/>
                  </a:lnTo>
                  <a:lnTo>
                    <a:pt x="602" y="262"/>
                  </a:lnTo>
                  <a:lnTo>
                    <a:pt x="602" y="265"/>
                  </a:lnTo>
                  <a:lnTo>
                    <a:pt x="602" y="262"/>
                  </a:lnTo>
                  <a:lnTo>
                    <a:pt x="602" y="262"/>
                  </a:lnTo>
                  <a:lnTo>
                    <a:pt x="602" y="262"/>
                  </a:lnTo>
                  <a:lnTo>
                    <a:pt x="605" y="262"/>
                  </a:lnTo>
                  <a:lnTo>
                    <a:pt x="605" y="262"/>
                  </a:lnTo>
                  <a:lnTo>
                    <a:pt x="605" y="265"/>
                  </a:lnTo>
                  <a:lnTo>
                    <a:pt x="605" y="262"/>
                  </a:lnTo>
                  <a:lnTo>
                    <a:pt x="605" y="262"/>
                  </a:lnTo>
                  <a:lnTo>
                    <a:pt x="605" y="262"/>
                  </a:lnTo>
                  <a:lnTo>
                    <a:pt x="605" y="262"/>
                  </a:lnTo>
                  <a:lnTo>
                    <a:pt x="605" y="262"/>
                  </a:lnTo>
                  <a:lnTo>
                    <a:pt x="605" y="262"/>
                  </a:lnTo>
                  <a:lnTo>
                    <a:pt x="605" y="262"/>
                  </a:lnTo>
                  <a:lnTo>
                    <a:pt x="605" y="262"/>
                  </a:lnTo>
                  <a:lnTo>
                    <a:pt x="605" y="248"/>
                  </a:lnTo>
                  <a:lnTo>
                    <a:pt x="605" y="248"/>
                  </a:lnTo>
                  <a:lnTo>
                    <a:pt x="605" y="197"/>
                  </a:lnTo>
                  <a:lnTo>
                    <a:pt x="609" y="197"/>
                  </a:lnTo>
                  <a:lnTo>
                    <a:pt x="609" y="244"/>
                  </a:lnTo>
                  <a:lnTo>
                    <a:pt x="609" y="244"/>
                  </a:lnTo>
                  <a:lnTo>
                    <a:pt x="609" y="262"/>
                  </a:lnTo>
                  <a:lnTo>
                    <a:pt x="609" y="262"/>
                  </a:lnTo>
                  <a:lnTo>
                    <a:pt x="609" y="255"/>
                  </a:lnTo>
                  <a:lnTo>
                    <a:pt x="609" y="255"/>
                  </a:lnTo>
                  <a:lnTo>
                    <a:pt x="609" y="219"/>
                  </a:lnTo>
                  <a:lnTo>
                    <a:pt x="609" y="219"/>
                  </a:lnTo>
                  <a:lnTo>
                    <a:pt x="609" y="251"/>
                  </a:lnTo>
                  <a:lnTo>
                    <a:pt x="609" y="251"/>
                  </a:lnTo>
                  <a:lnTo>
                    <a:pt x="609" y="262"/>
                  </a:lnTo>
                  <a:lnTo>
                    <a:pt x="609" y="262"/>
                  </a:lnTo>
                  <a:lnTo>
                    <a:pt x="609" y="244"/>
                  </a:lnTo>
                  <a:lnTo>
                    <a:pt x="613" y="244"/>
                  </a:lnTo>
                  <a:lnTo>
                    <a:pt x="613" y="180"/>
                  </a:lnTo>
                  <a:lnTo>
                    <a:pt x="613" y="180"/>
                  </a:lnTo>
                  <a:lnTo>
                    <a:pt x="613" y="248"/>
                  </a:lnTo>
                  <a:lnTo>
                    <a:pt x="613" y="248"/>
                  </a:lnTo>
                  <a:lnTo>
                    <a:pt x="613" y="262"/>
                  </a:lnTo>
                  <a:lnTo>
                    <a:pt x="613" y="262"/>
                  </a:lnTo>
                  <a:lnTo>
                    <a:pt x="613" y="251"/>
                  </a:lnTo>
                  <a:lnTo>
                    <a:pt x="613" y="251"/>
                  </a:lnTo>
                  <a:lnTo>
                    <a:pt x="613" y="219"/>
                  </a:lnTo>
                  <a:lnTo>
                    <a:pt x="613" y="219"/>
                  </a:lnTo>
                  <a:lnTo>
                    <a:pt x="613" y="251"/>
                  </a:lnTo>
                  <a:lnTo>
                    <a:pt x="613" y="251"/>
                  </a:lnTo>
                  <a:lnTo>
                    <a:pt x="613" y="262"/>
                  </a:lnTo>
                  <a:lnTo>
                    <a:pt x="616" y="262"/>
                  </a:lnTo>
                  <a:lnTo>
                    <a:pt x="616" y="258"/>
                  </a:lnTo>
                  <a:lnTo>
                    <a:pt x="616" y="258"/>
                  </a:lnTo>
                  <a:lnTo>
                    <a:pt x="616" y="248"/>
                  </a:lnTo>
                  <a:lnTo>
                    <a:pt x="616" y="248"/>
                  </a:lnTo>
                  <a:lnTo>
                    <a:pt x="616" y="258"/>
                  </a:lnTo>
                  <a:lnTo>
                    <a:pt x="616" y="258"/>
                  </a:lnTo>
                  <a:lnTo>
                    <a:pt x="616" y="262"/>
                  </a:lnTo>
                  <a:lnTo>
                    <a:pt x="616" y="262"/>
                  </a:lnTo>
                  <a:lnTo>
                    <a:pt x="616" y="262"/>
                  </a:lnTo>
                  <a:lnTo>
                    <a:pt x="616" y="262"/>
                  </a:lnTo>
                  <a:lnTo>
                    <a:pt x="616" y="258"/>
                  </a:lnTo>
                  <a:lnTo>
                    <a:pt x="620" y="258"/>
                  </a:lnTo>
                  <a:lnTo>
                    <a:pt x="620" y="262"/>
                  </a:lnTo>
                  <a:lnTo>
                    <a:pt x="620" y="262"/>
                  </a:lnTo>
                  <a:lnTo>
                    <a:pt x="620" y="262"/>
                  </a:lnTo>
                  <a:lnTo>
                    <a:pt x="620" y="262"/>
                  </a:lnTo>
                  <a:lnTo>
                    <a:pt x="620" y="262"/>
                  </a:lnTo>
                  <a:lnTo>
                    <a:pt x="620" y="262"/>
                  </a:lnTo>
                  <a:lnTo>
                    <a:pt x="620" y="262"/>
                  </a:lnTo>
                  <a:lnTo>
                    <a:pt x="620" y="262"/>
                  </a:lnTo>
                  <a:lnTo>
                    <a:pt x="620" y="262"/>
                  </a:lnTo>
                  <a:lnTo>
                    <a:pt x="620" y="262"/>
                  </a:lnTo>
                  <a:lnTo>
                    <a:pt x="620" y="262"/>
                  </a:lnTo>
                  <a:lnTo>
                    <a:pt x="620" y="262"/>
                  </a:lnTo>
                  <a:lnTo>
                    <a:pt x="620" y="262"/>
                  </a:lnTo>
                  <a:lnTo>
                    <a:pt x="623" y="262"/>
                  </a:lnTo>
                  <a:lnTo>
                    <a:pt x="623" y="262"/>
                  </a:lnTo>
                  <a:lnTo>
                    <a:pt x="623" y="262"/>
                  </a:lnTo>
                  <a:lnTo>
                    <a:pt x="623" y="262"/>
                  </a:lnTo>
                  <a:lnTo>
                    <a:pt x="623" y="262"/>
                  </a:lnTo>
                  <a:lnTo>
                    <a:pt x="623" y="262"/>
                  </a:lnTo>
                  <a:lnTo>
                    <a:pt x="623" y="262"/>
                  </a:lnTo>
                  <a:lnTo>
                    <a:pt x="623" y="265"/>
                  </a:lnTo>
                  <a:lnTo>
                    <a:pt x="623" y="265"/>
                  </a:lnTo>
                  <a:lnTo>
                    <a:pt x="623" y="262"/>
                  </a:lnTo>
                  <a:lnTo>
                    <a:pt x="623" y="265"/>
                  </a:lnTo>
                  <a:lnTo>
                    <a:pt x="623" y="262"/>
                  </a:lnTo>
                  <a:lnTo>
                    <a:pt x="623" y="262"/>
                  </a:lnTo>
                  <a:lnTo>
                    <a:pt x="623" y="262"/>
                  </a:lnTo>
                  <a:lnTo>
                    <a:pt x="627" y="262"/>
                  </a:lnTo>
                  <a:lnTo>
                    <a:pt x="627" y="262"/>
                  </a:lnTo>
                  <a:lnTo>
                    <a:pt x="627" y="265"/>
                  </a:lnTo>
                  <a:lnTo>
                    <a:pt x="627" y="262"/>
                  </a:lnTo>
                  <a:lnTo>
                    <a:pt x="627" y="262"/>
                  </a:lnTo>
                  <a:lnTo>
                    <a:pt x="627" y="262"/>
                  </a:lnTo>
                  <a:lnTo>
                    <a:pt x="627" y="262"/>
                  </a:lnTo>
                  <a:lnTo>
                    <a:pt x="627" y="262"/>
                  </a:lnTo>
                  <a:lnTo>
                    <a:pt x="627" y="262"/>
                  </a:lnTo>
                  <a:lnTo>
                    <a:pt x="627" y="262"/>
                  </a:lnTo>
                  <a:lnTo>
                    <a:pt x="627" y="262"/>
                  </a:lnTo>
                  <a:lnTo>
                    <a:pt x="627" y="262"/>
                  </a:lnTo>
                  <a:lnTo>
                    <a:pt x="627" y="262"/>
                  </a:lnTo>
                  <a:lnTo>
                    <a:pt x="627" y="265"/>
                  </a:lnTo>
                  <a:lnTo>
                    <a:pt x="630" y="265"/>
                  </a:lnTo>
                  <a:lnTo>
                    <a:pt x="630" y="262"/>
                  </a:lnTo>
                  <a:lnTo>
                    <a:pt x="630" y="262"/>
                  </a:lnTo>
                  <a:lnTo>
                    <a:pt x="630" y="262"/>
                  </a:lnTo>
                  <a:lnTo>
                    <a:pt x="630" y="262"/>
                  </a:lnTo>
                  <a:lnTo>
                    <a:pt x="630" y="262"/>
                  </a:lnTo>
                  <a:lnTo>
                    <a:pt x="630" y="262"/>
                  </a:lnTo>
                  <a:lnTo>
                    <a:pt x="630" y="265"/>
                  </a:lnTo>
                  <a:lnTo>
                    <a:pt x="630" y="265"/>
                  </a:lnTo>
                  <a:lnTo>
                    <a:pt x="630" y="262"/>
                  </a:lnTo>
                  <a:lnTo>
                    <a:pt x="630" y="262"/>
                  </a:lnTo>
                  <a:lnTo>
                    <a:pt x="630" y="262"/>
                  </a:lnTo>
                  <a:lnTo>
                    <a:pt x="630" y="265"/>
                  </a:lnTo>
                  <a:lnTo>
                    <a:pt x="630" y="262"/>
                  </a:lnTo>
                  <a:lnTo>
                    <a:pt x="634" y="262"/>
                  </a:lnTo>
                  <a:lnTo>
                    <a:pt x="634" y="262"/>
                  </a:lnTo>
                  <a:lnTo>
                    <a:pt x="634" y="262"/>
                  </a:lnTo>
                  <a:lnTo>
                    <a:pt x="634" y="262"/>
                  </a:lnTo>
                  <a:lnTo>
                    <a:pt x="634" y="262"/>
                  </a:lnTo>
                  <a:lnTo>
                    <a:pt x="634" y="265"/>
                  </a:lnTo>
                  <a:lnTo>
                    <a:pt x="634" y="265"/>
                  </a:lnTo>
                  <a:lnTo>
                    <a:pt x="634" y="262"/>
                  </a:lnTo>
                  <a:lnTo>
                    <a:pt x="634" y="262"/>
                  </a:lnTo>
                  <a:lnTo>
                    <a:pt x="634" y="265"/>
                  </a:lnTo>
                  <a:lnTo>
                    <a:pt x="634" y="265"/>
                  </a:lnTo>
                  <a:lnTo>
                    <a:pt x="634" y="265"/>
                  </a:lnTo>
                  <a:lnTo>
                    <a:pt x="634" y="265"/>
                  </a:lnTo>
                  <a:lnTo>
                    <a:pt x="634" y="262"/>
                  </a:lnTo>
                  <a:lnTo>
                    <a:pt x="638" y="262"/>
                  </a:lnTo>
                  <a:lnTo>
                    <a:pt x="638" y="262"/>
                  </a:lnTo>
                  <a:lnTo>
                    <a:pt x="638" y="262"/>
                  </a:lnTo>
                  <a:lnTo>
                    <a:pt x="638" y="262"/>
                  </a:lnTo>
                  <a:lnTo>
                    <a:pt x="638" y="262"/>
                  </a:lnTo>
                  <a:lnTo>
                    <a:pt x="638" y="265"/>
                  </a:lnTo>
                  <a:lnTo>
                    <a:pt x="638" y="262"/>
                  </a:lnTo>
                  <a:lnTo>
                    <a:pt x="638" y="262"/>
                  </a:lnTo>
                  <a:lnTo>
                    <a:pt x="638" y="262"/>
                  </a:lnTo>
                  <a:lnTo>
                    <a:pt x="638" y="262"/>
                  </a:lnTo>
                  <a:lnTo>
                    <a:pt x="638" y="262"/>
                  </a:lnTo>
                  <a:lnTo>
                    <a:pt x="638" y="262"/>
                  </a:lnTo>
                  <a:lnTo>
                    <a:pt x="641" y="262"/>
                  </a:lnTo>
                  <a:lnTo>
                    <a:pt x="641" y="265"/>
                  </a:lnTo>
                  <a:lnTo>
                    <a:pt x="641" y="265"/>
                  </a:lnTo>
                  <a:lnTo>
                    <a:pt x="641" y="262"/>
                  </a:lnTo>
                  <a:lnTo>
                    <a:pt x="641" y="262"/>
                  </a:lnTo>
                  <a:lnTo>
                    <a:pt x="641" y="262"/>
                  </a:lnTo>
                  <a:lnTo>
                    <a:pt x="641" y="262"/>
                  </a:lnTo>
                  <a:lnTo>
                    <a:pt x="641" y="262"/>
                  </a:lnTo>
                  <a:lnTo>
                    <a:pt x="641" y="262"/>
                  </a:lnTo>
                  <a:lnTo>
                    <a:pt x="641" y="262"/>
                  </a:lnTo>
                  <a:lnTo>
                    <a:pt x="641" y="262"/>
                  </a:lnTo>
                  <a:lnTo>
                    <a:pt x="641" y="265"/>
                  </a:lnTo>
                  <a:lnTo>
                    <a:pt x="641" y="262"/>
                  </a:lnTo>
                  <a:lnTo>
                    <a:pt x="641" y="262"/>
                  </a:lnTo>
                  <a:lnTo>
                    <a:pt x="645" y="262"/>
                  </a:lnTo>
                  <a:lnTo>
                    <a:pt x="645" y="262"/>
                  </a:lnTo>
                  <a:lnTo>
                    <a:pt x="645" y="262"/>
                  </a:lnTo>
                  <a:lnTo>
                    <a:pt x="645" y="265"/>
                  </a:lnTo>
                  <a:lnTo>
                    <a:pt x="645" y="265"/>
                  </a:lnTo>
                  <a:lnTo>
                    <a:pt x="645" y="262"/>
                  </a:lnTo>
                  <a:lnTo>
                    <a:pt x="645" y="262"/>
                  </a:lnTo>
                  <a:lnTo>
                    <a:pt x="645" y="262"/>
                  </a:lnTo>
                  <a:lnTo>
                    <a:pt x="645" y="262"/>
                  </a:lnTo>
                  <a:lnTo>
                    <a:pt x="645" y="265"/>
                  </a:lnTo>
                  <a:lnTo>
                    <a:pt x="645" y="265"/>
                  </a:lnTo>
                  <a:lnTo>
                    <a:pt x="645" y="262"/>
                  </a:lnTo>
                  <a:lnTo>
                    <a:pt x="645" y="262"/>
                  </a:lnTo>
                  <a:lnTo>
                    <a:pt x="645" y="262"/>
                  </a:lnTo>
                  <a:lnTo>
                    <a:pt x="648" y="262"/>
                  </a:lnTo>
                  <a:lnTo>
                    <a:pt x="648" y="265"/>
                  </a:lnTo>
                  <a:lnTo>
                    <a:pt x="648" y="265"/>
                  </a:lnTo>
                  <a:lnTo>
                    <a:pt x="648" y="262"/>
                  </a:lnTo>
                  <a:lnTo>
                    <a:pt x="648" y="262"/>
                  </a:lnTo>
                  <a:lnTo>
                    <a:pt x="648" y="265"/>
                  </a:lnTo>
                  <a:lnTo>
                    <a:pt x="648" y="265"/>
                  </a:lnTo>
                  <a:lnTo>
                    <a:pt x="648" y="265"/>
                  </a:lnTo>
                  <a:lnTo>
                    <a:pt x="648" y="265"/>
                  </a:lnTo>
                  <a:lnTo>
                    <a:pt x="648" y="262"/>
                  </a:lnTo>
                  <a:lnTo>
                    <a:pt x="648" y="262"/>
                  </a:lnTo>
                  <a:lnTo>
                    <a:pt x="648" y="265"/>
                  </a:lnTo>
                  <a:lnTo>
                    <a:pt x="648" y="265"/>
                  </a:lnTo>
                  <a:lnTo>
                    <a:pt x="648" y="265"/>
                  </a:lnTo>
                  <a:lnTo>
                    <a:pt x="652" y="265"/>
                  </a:lnTo>
                  <a:lnTo>
                    <a:pt x="652" y="262"/>
                  </a:lnTo>
                  <a:lnTo>
                    <a:pt x="652" y="262"/>
                  </a:lnTo>
                  <a:lnTo>
                    <a:pt x="652" y="265"/>
                  </a:lnTo>
                  <a:lnTo>
                    <a:pt x="652" y="265"/>
                  </a:lnTo>
                  <a:lnTo>
                    <a:pt x="652" y="262"/>
                  </a:lnTo>
                  <a:lnTo>
                    <a:pt x="652" y="262"/>
                  </a:lnTo>
                  <a:lnTo>
                    <a:pt x="652" y="265"/>
                  </a:lnTo>
                  <a:lnTo>
                    <a:pt x="652" y="265"/>
                  </a:lnTo>
                  <a:lnTo>
                    <a:pt x="652" y="262"/>
                  </a:lnTo>
                  <a:lnTo>
                    <a:pt x="652" y="262"/>
                  </a:lnTo>
                  <a:lnTo>
                    <a:pt x="652" y="265"/>
                  </a:lnTo>
                  <a:lnTo>
                    <a:pt x="652" y="265"/>
                  </a:lnTo>
                  <a:lnTo>
                    <a:pt x="652" y="265"/>
                  </a:lnTo>
                  <a:lnTo>
                    <a:pt x="656" y="265"/>
                  </a:lnTo>
                  <a:lnTo>
                    <a:pt x="656" y="265"/>
                  </a:lnTo>
                  <a:lnTo>
                    <a:pt x="656" y="265"/>
                  </a:lnTo>
                  <a:lnTo>
                    <a:pt x="656" y="262"/>
                  </a:lnTo>
                  <a:lnTo>
                    <a:pt x="656" y="262"/>
                  </a:lnTo>
                  <a:lnTo>
                    <a:pt x="656" y="265"/>
                  </a:lnTo>
                  <a:lnTo>
                    <a:pt x="656" y="265"/>
                  </a:lnTo>
                  <a:lnTo>
                    <a:pt x="656" y="265"/>
                  </a:lnTo>
                  <a:lnTo>
                    <a:pt x="656" y="265"/>
                  </a:lnTo>
                  <a:lnTo>
                    <a:pt x="656" y="262"/>
                  </a:lnTo>
                  <a:lnTo>
                    <a:pt x="656" y="262"/>
                  </a:lnTo>
                  <a:lnTo>
                    <a:pt x="656" y="265"/>
                  </a:lnTo>
                  <a:lnTo>
                    <a:pt x="659" y="265"/>
                  </a:lnTo>
                  <a:lnTo>
                    <a:pt x="659" y="262"/>
                  </a:lnTo>
                  <a:lnTo>
                    <a:pt x="659" y="262"/>
                  </a:lnTo>
                  <a:lnTo>
                    <a:pt x="659" y="265"/>
                  </a:lnTo>
                  <a:lnTo>
                    <a:pt x="659" y="262"/>
                  </a:lnTo>
                  <a:lnTo>
                    <a:pt x="659" y="262"/>
                  </a:lnTo>
                  <a:lnTo>
                    <a:pt x="659" y="262"/>
                  </a:lnTo>
                  <a:lnTo>
                    <a:pt x="659" y="262"/>
                  </a:lnTo>
                  <a:lnTo>
                    <a:pt x="659" y="262"/>
                  </a:lnTo>
                  <a:lnTo>
                    <a:pt x="659" y="262"/>
                  </a:lnTo>
                  <a:lnTo>
                    <a:pt x="659" y="262"/>
                  </a:lnTo>
                  <a:lnTo>
                    <a:pt x="659" y="265"/>
                  </a:lnTo>
                  <a:lnTo>
                    <a:pt x="659" y="265"/>
                  </a:lnTo>
                  <a:lnTo>
                    <a:pt x="659" y="265"/>
                  </a:lnTo>
                  <a:lnTo>
                    <a:pt x="663" y="265"/>
                  </a:lnTo>
                  <a:lnTo>
                    <a:pt x="663" y="262"/>
                  </a:lnTo>
                  <a:lnTo>
                    <a:pt x="663" y="262"/>
                  </a:lnTo>
                  <a:lnTo>
                    <a:pt x="663" y="262"/>
                  </a:lnTo>
                  <a:lnTo>
                    <a:pt x="663" y="262"/>
                  </a:lnTo>
                  <a:lnTo>
                    <a:pt x="663" y="262"/>
                  </a:lnTo>
                  <a:lnTo>
                    <a:pt x="663" y="262"/>
                  </a:lnTo>
                  <a:lnTo>
                    <a:pt x="663" y="262"/>
                  </a:lnTo>
                  <a:lnTo>
                    <a:pt x="663" y="262"/>
                  </a:lnTo>
                  <a:lnTo>
                    <a:pt x="663" y="262"/>
                  </a:lnTo>
                  <a:lnTo>
                    <a:pt x="663" y="265"/>
                  </a:lnTo>
                  <a:lnTo>
                    <a:pt x="663" y="262"/>
                  </a:lnTo>
                  <a:lnTo>
                    <a:pt x="663" y="262"/>
                  </a:lnTo>
                  <a:lnTo>
                    <a:pt x="663" y="265"/>
                  </a:lnTo>
                  <a:lnTo>
                    <a:pt x="666" y="265"/>
                  </a:lnTo>
                  <a:lnTo>
                    <a:pt x="666" y="262"/>
                  </a:lnTo>
                  <a:lnTo>
                    <a:pt x="666" y="265"/>
                  </a:lnTo>
                  <a:lnTo>
                    <a:pt x="666" y="262"/>
                  </a:lnTo>
                  <a:lnTo>
                    <a:pt x="666" y="262"/>
                  </a:lnTo>
                  <a:lnTo>
                    <a:pt x="666" y="262"/>
                  </a:lnTo>
                  <a:lnTo>
                    <a:pt x="666" y="258"/>
                  </a:lnTo>
                  <a:lnTo>
                    <a:pt x="666" y="262"/>
                  </a:lnTo>
                  <a:lnTo>
                    <a:pt x="666" y="262"/>
                  </a:lnTo>
                  <a:lnTo>
                    <a:pt x="666" y="262"/>
                  </a:lnTo>
                  <a:lnTo>
                    <a:pt x="666" y="262"/>
                  </a:lnTo>
                  <a:lnTo>
                    <a:pt x="666" y="265"/>
                  </a:lnTo>
                  <a:lnTo>
                    <a:pt x="666" y="265"/>
                  </a:lnTo>
                  <a:lnTo>
                    <a:pt x="666" y="262"/>
                  </a:lnTo>
                  <a:lnTo>
                    <a:pt x="670" y="262"/>
                  </a:lnTo>
                  <a:lnTo>
                    <a:pt x="670" y="258"/>
                  </a:lnTo>
                  <a:lnTo>
                    <a:pt x="670" y="258"/>
                  </a:lnTo>
                  <a:lnTo>
                    <a:pt x="670" y="265"/>
                  </a:lnTo>
                  <a:lnTo>
                    <a:pt x="670" y="265"/>
                  </a:lnTo>
                  <a:lnTo>
                    <a:pt x="670" y="262"/>
                  </a:lnTo>
                  <a:lnTo>
                    <a:pt x="670" y="262"/>
                  </a:lnTo>
                  <a:lnTo>
                    <a:pt x="670" y="258"/>
                  </a:lnTo>
                  <a:lnTo>
                    <a:pt x="670" y="258"/>
                  </a:lnTo>
                  <a:lnTo>
                    <a:pt x="670" y="255"/>
                  </a:lnTo>
                  <a:lnTo>
                    <a:pt x="670" y="258"/>
                  </a:lnTo>
                  <a:lnTo>
                    <a:pt x="670" y="262"/>
                  </a:lnTo>
                  <a:lnTo>
                    <a:pt x="670" y="262"/>
                  </a:lnTo>
                  <a:lnTo>
                    <a:pt x="670" y="262"/>
                  </a:lnTo>
                  <a:lnTo>
                    <a:pt x="673" y="262"/>
                  </a:lnTo>
                  <a:lnTo>
                    <a:pt x="673" y="258"/>
                  </a:lnTo>
                  <a:lnTo>
                    <a:pt x="673" y="258"/>
                  </a:lnTo>
                  <a:lnTo>
                    <a:pt x="673" y="262"/>
                  </a:lnTo>
                  <a:lnTo>
                    <a:pt x="673" y="262"/>
                  </a:lnTo>
                  <a:lnTo>
                    <a:pt x="673" y="262"/>
                  </a:lnTo>
                  <a:lnTo>
                    <a:pt x="673" y="262"/>
                  </a:lnTo>
                  <a:lnTo>
                    <a:pt x="673" y="265"/>
                  </a:lnTo>
                  <a:lnTo>
                    <a:pt x="673" y="265"/>
                  </a:lnTo>
                  <a:lnTo>
                    <a:pt x="673" y="262"/>
                  </a:lnTo>
                  <a:lnTo>
                    <a:pt x="673" y="262"/>
                  </a:lnTo>
                  <a:lnTo>
                    <a:pt x="673" y="262"/>
                  </a:lnTo>
                  <a:lnTo>
                    <a:pt x="677" y="262"/>
                  </a:lnTo>
                  <a:lnTo>
                    <a:pt x="677" y="265"/>
                  </a:lnTo>
                  <a:lnTo>
                    <a:pt x="677" y="262"/>
                  </a:lnTo>
                  <a:lnTo>
                    <a:pt x="677" y="262"/>
                  </a:lnTo>
                  <a:lnTo>
                    <a:pt x="677" y="262"/>
                  </a:lnTo>
                  <a:lnTo>
                    <a:pt x="677" y="262"/>
                  </a:lnTo>
                  <a:lnTo>
                    <a:pt x="677" y="262"/>
                  </a:lnTo>
                  <a:lnTo>
                    <a:pt x="677" y="262"/>
                  </a:lnTo>
                  <a:lnTo>
                    <a:pt x="677" y="262"/>
                  </a:lnTo>
                  <a:lnTo>
                    <a:pt x="677" y="262"/>
                  </a:lnTo>
                  <a:lnTo>
                    <a:pt x="677" y="262"/>
                  </a:lnTo>
                  <a:lnTo>
                    <a:pt x="677" y="265"/>
                  </a:lnTo>
                  <a:lnTo>
                    <a:pt x="677" y="265"/>
                  </a:lnTo>
                  <a:lnTo>
                    <a:pt x="677" y="262"/>
                  </a:lnTo>
                  <a:lnTo>
                    <a:pt x="681" y="262"/>
                  </a:lnTo>
                  <a:lnTo>
                    <a:pt x="681" y="265"/>
                  </a:lnTo>
                  <a:lnTo>
                    <a:pt x="681" y="265"/>
                  </a:lnTo>
                  <a:lnTo>
                    <a:pt x="681" y="262"/>
                  </a:lnTo>
                  <a:lnTo>
                    <a:pt x="681" y="262"/>
                  </a:lnTo>
                  <a:lnTo>
                    <a:pt x="681" y="265"/>
                  </a:lnTo>
                  <a:lnTo>
                    <a:pt x="681" y="265"/>
                  </a:lnTo>
                  <a:lnTo>
                    <a:pt x="681" y="262"/>
                  </a:lnTo>
                  <a:lnTo>
                    <a:pt x="681" y="262"/>
                  </a:lnTo>
                  <a:lnTo>
                    <a:pt x="681" y="262"/>
                  </a:lnTo>
                  <a:lnTo>
                    <a:pt x="681" y="262"/>
                  </a:lnTo>
                  <a:lnTo>
                    <a:pt x="681" y="262"/>
                  </a:lnTo>
                  <a:lnTo>
                    <a:pt x="681" y="265"/>
                  </a:lnTo>
                  <a:lnTo>
                    <a:pt x="681" y="262"/>
                  </a:lnTo>
                  <a:lnTo>
                    <a:pt x="684" y="262"/>
                  </a:lnTo>
                  <a:lnTo>
                    <a:pt x="684" y="262"/>
                  </a:lnTo>
                  <a:lnTo>
                    <a:pt x="684" y="262"/>
                  </a:lnTo>
                  <a:lnTo>
                    <a:pt x="684" y="265"/>
                  </a:lnTo>
                  <a:lnTo>
                    <a:pt x="684" y="265"/>
                  </a:lnTo>
                  <a:lnTo>
                    <a:pt x="684" y="265"/>
                  </a:lnTo>
                  <a:lnTo>
                    <a:pt x="684" y="262"/>
                  </a:lnTo>
                  <a:lnTo>
                    <a:pt x="684" y="265"/>
                  </a:lnTo>
                  <a:lnTo>
                    <a:pt x="684" y="265"/>
                  </a:lnTo>
                  <a:lnTo>
                    <a:pt x="684" y="265"/>
                  </a:lnTo>
                  <a:lnTo>
                    <a:pt x="684" y="265"/>
                  </a:lnTo>
                  <a:lnTo>
                    <a:pt x="684" y="265"/>
                  </a:lnTo>
                  <a:lnTo>
                    <a:pt x="684" y="265"/>
                  </a:lnTo>
                  <a:lnTo>
                    <a:pt x="684" y="265"/>
                  </a:lnTo>
                  <a:lnTo>
                    <a:pt x="688" y="265"/>
                  </a:lnTo>
                  <a:lnTo>
                    <a:pt x="688" y="262"/>
                  </a:lnTo>
                  <a:lnTo>
                    <a:pt x="688" y="262"/>
                  </a:lnTo>
                  <a:lnTo>
                    <a:pt x="688" y="265"/>
                  </a:lnTo>
                  <a:lnTo>
                    <a:pt x="688" y="265"/>
                  </a:lnTo>
                  <a:lnTo>
                    <a:pt x="688" y="262"/>
                  </a:lnTo>
                  <a:lnTo>
                    <a:pt x="688" y="262"/>
                  </a:lnTo>
                  <a:lnTo>
                    <a:pt x="688" y="265"/>
                  </a:lnTo>
                  <a:lnTo>
                    <a:pt x="688" y="265"/>
                  </a:lnTo>
                  <a:lnTo>
                    <a:pt x="688" y="262"/>
                  </a:lnTo>
                  <a:lnTo>
                    <a:pt x="688" y="262"/>
                  </a:lnTo>
                  <a:lnTo>
                    <a:pt x="688" y="262"/>
                  </a:lnTo>
                  <a:lnTo>
                    <a:pt x="691" y="262"/>
                  </a:lnTo>
                  <a:lnTo>
                    <a:pt x="691" y="262"/>
                  </a:lnTo>
                  <a:lnTo>
                    <a:pt x="691" y="262"/>
                  </a:lnTo>
                  <a:lnTo>
                    <a:pt x="691" y="262"/>
                  </a:lnTo>
                  <a:lnTo>
                    <a:pt x="691" y="262"/>
                  </a:lnTo>
                  <a:lnTo>
                    <a:pt x="691" y="265"/>
                  </a:lnTo>
                  <a:lnTo>
                    <a:pt x="691" y="262"/>
                  </a:lnTo>
                  <a:lnTo>
                    <a:pt x="691" y="265"/>
                  </a:lnTo>
                  <a:lnTo>
                    <a:pt x="691" y="265"/>
                  </a:lnTo>
                  <a:lnTo>
                    <a:pt x="691" y="262"/>
                  </a:lnTo>
                  <a:lnTo>
                    <a:pt x="691" y="265"/>
                  </a:lnTo>
                  <a:lnTo>
                    <a:pt x="691" y="265"/>
                  </a:lnTo>
                  <a:lnTo>
                    <a:pt x="691" y="265"/>
                  </a:lnTo>
                  <a:lnTo>
                    <a:pt x="691" y="262"/>
                  </a:lnTo>
                  <a:lnTo>
                    <a:pt x="695" y="262"/>
                  </a:lnTo>
                  <a:lnTo>
                    <a:pt x="695" y="265"/>
                  </a:lnTo>
                  <a:lnTo>
                    <a:pt x="695" y="262"/>
                  </a:lnTo>
                  <a:lnTo>
                    <a:pt x="695" y="262"/>
                  </a:lnTo>
                  <a:lnTo>
                    <a:pt x="695" y="262"/>
                  </a:lnTo>
                  <a:lnTo>
                    <a:pt x="695" y="265"/>
                  </a:lnTo>
                  <a:lnTo>
                    <a:pt x="695" y="265"/>
                  </a:lnTo>
                  <a:lnTo>
                    <a:pt x="695" y="262"/>
                  </a:lnTo>
                  <a:lnTo>
                    <a:pt x="695" y="262"/>
                  </a:lnTo>
                  <a:lnTo>
                    <a:pt x="695" y="262"/>
                  </a:lnTo>
                  <a:lnTo>
                    <a:pt x="695" y="262"/>
                  </a:lnTo>
                  <a:lnTo>
                    <a:pt x="695" y="262"/>
                  </a:lnTo>
                  <a:lnTo>
                    <a:pt x="695" y="262"/>
                  </a:lnTo>
                  <a:lnTo>
                    <a:pt x="695" y="262"/>
                  </a:lnTo>
                  <a:lnTo>
                    <a:pt x="699" y="262"/>
                  </a:lnTo>
                  <a:lnTo>
                    <a:pt x="699" y="262"/>
                  </a:lnTo>
                  <a:lnTo>
                    <a:pt x="699" y="262"/>
                  </a:lnTo>
                  <a:lnTo>
                    <a:pt x="699" y="265"/>
                  </a:lnTo>
                  <a:lnTo>
                    <a:pt x="699" y="265"/>
                  </a:lnTo>
                  <a:lnTo>
                    <a:pt x="699" y="265"/>
                  </a:lnTo>
                  <a:lnTo>
                    <a:pt x="699" y="265"/>
                  </a:lnTo>
                  <a:lnTo>
                    <a:pt x="699" y="262"/>
                  </a:lnTo>
                  <a:lnTo>
                    <a:pt x="699" y="265"/>
                  </a:lnTo>
                  <a:lnTo>
                    <a:pt x="699" y="262"/>
                  </a:lnTo>
                  <a:lnTo>
                    <a:pt x="699" y="262"/>
                  </a:lnTo>
                  <a:lnTo>
                    <a:pt x="699" y="262"/>
                  </a:lnTo>
                  <a:lnTo>
                    <a:pt x="702" y="262"/>
                  </a:lnTo>
                  <a:lnTo>
                    <a:pt x="702" y="265"/>
                  </a:lnTo>
                  <a:lnTo>
                    <a:pt x="702" y="265"/>
                  </a:lnTo>
                  <a:lnTo>
                    <a:pt x="702" y="262"/>
                  </a:lnTo>
                  <a:lnTo>
                    <a:pt x="702" y="262"/>
                  </a:lnTo>
                  <a:lnTo>
                    <a:pt x="702" y="265"/>
                  </a:lnTo>
                  <a:lnTo>
                    <a:pt x="702" y="265"/>
                  </a:lnTo>
                  <a:lnTo>
                    <a:pt x="702" y="265"/>
                  </a:lnTo>
                  <a:lnTo>
                    <a:pt x="702" y="265"/>
                  </a:lnTo>
                  <a:lnTo>
                    <a:pt x="702" y="265"/>
                  </a:lnTo>
                  <a:lnTo>
                    <a:pt x="702" y="265"/>
                  </a:lnTo>
                  <a:lnTo>
                    <a:pt x="702" y="262"/>
                  </a:lnTo>
                  <a:lnTo>
                    <a:pt x="702" y="262"/>
                  </a:lnTo>
                  <a:lnTo>
                    <a:pt x="702" y="265"/>
                  </a:lnTo>
                  <a:lnTo>
                    <a:pt x="706" y="262"/>
                  </a:lnTo>
                  <a:lnTo>
                    <a:pt x="706" y="265"/>
                  </a:lnTo>
                  <a:lnTo>
                    <a:pt x="706" y="265"/>
                  </a:lnTo>
                  <a:lnTo>
                    <a:pt x="706" y="262"/>
                  </a:lnTo>
                  <a:lnTo>
                    <a:pt x="706" y="262"/>
                  </a:lnTo>
                  <a:lnTo>
                    <a:pt x="706" y="265"/>
                  </a:lnTo>
                  <a:lnTo>
                    <a:pt x="706" y="265"/>
                  </a:lnTo>
                  <a:lnTo>
                    <a:pt x="706" y="262"/>
                  </a:lnTo>
                  <a:lnTo>
                    <a:pt x="706" y="262"/>
                  </a:lnTo>
                  <a:lnTo>
                    <a:pt x="706" y="265"/>
                  </a:lnTo>
                  <a:lnTo>
                    <a:pt x="706" y="265"/>
                  </a:lnTo>
                  <a:lnTo>
                    <a:pt x="706" y="262"/>
                  </a:lnTo>
                  <a:lnTo>
                    <a:pt x="706" y="262"/>
                  </a:lnTo>
                  <a:lnTo>
                    <a:pt x="706" y="262"/>
                  </a:lnTo>
                  <a:lnTo>
                    <a:pt x="709" y="262"/>
                  </a:lnTo>
                  <a:lnTo>
                    <a:pt x="709" y="262"/>
                  </a:lnTo>
                  <a:lnTo>
                    <a:pt x="709" y="262"/>
                  </a:lnTo>
                  <a:lnTo>
                    <a:pt x="709" y="262"/>
                  </a:lnTo>
                  <a:lnTo>
                    <a:pt x="709" y="262"/>
                  </a:lnTo>
                  <a:lnTo>
                    <a:pt x="709" y="262"/>
                  </a:lnTo>
                  <a:lnTo>
                    <a:pt x="709" y="262"/>
                  </a:lnTo>
                  <a:lnTo>
                    <a:pt x="709" y="265"/>
                  </a:lnTo>
                  <a:lnTo>
                    <a:pt x="709" y="265"/>
                  </a:lnTo>
                  <a:lnTo>
                    <a:pt x="709" y="265"/>
                  </a:lnTo>
                  <a:lnTo>
                    <a:pt x="709" y="265"/>
                  </a:lnTo>
                  <a:lnTo>
                    <a:pt x="709" y="265"/>
                  </a:lnTo>
                  <a:lnTo>
                    <a:pt x="713" y="265"/>
                  </a:lnTo>
                  <a:lnTo>
                    <a:pt x="713" y="265"/>
                  </a:lnTo>
                  <a:lnTo>
                    <a:pt x="713" y="265"/>
                  </a:lnTo>
                  <a:lnTo>
                    <a:pt x="713" y="262"/>
                  </a:lnTo>
                  <a:lnTo>
                    <a:pt x="713" y="262"/>
                  </a:lnTo>
                  <a:lnTo>
                    <a:pt x="713" y="265"/>
                  </a:lnTo>
                  <a:lnTo>
                    <a:pt x="713" y="265"/>
                  </a:lnTo>
                  <a:lnTo>
                    <a:pt x="713" y="265"/>
                  </a:lnTo>
                  <a:lnTo>
                    <a:pt x="713" y="265"/>
                  </a:lnTo>
                  <a:lnTo>
                    <a:pt x="713" y="262"/>
                  </a:lnTo>
                  <a:lnTo>
                    <a:pt x="713" y="262"/>
                  </a:lnTo>
                  <a:lnTo>
                    <a:pt x="713" y="265"/>
                  </a:lnTo>
                  <a:lnTo>
                    <a:pt x="713" y="265"/>
                  </a:lnTo>
                  <a:lnTo>
                    <a:pt x="713" y="262"/>
                  </a:lnTo>
                  <a:lnTo>
                    <a:pt x="716" y="265"/>
                  </a:lnTo>
                  <a:lnTo>
                    <a:pt x="716" y="265"/>
                  </a:lnTo>
                  <a:lnTo>
                    <a:pt x="716" y="265"/>
                  </a:lnTo>
                  <a:lnTo>
                    <a:pt x="716" y="265"/>
                  </a:lnTo>
                  <a:lnTo>
                    <a:pt x="716" y="265"/>
                  </a:lnTo>
                  <a:lnTo>
                    <a:pt x="716" y="262"/>
                  </a:lnTo>
                  <a:lnTo>
                    <a:pt x="716" y="265"/>
                  </a:lnTo>
                  <a:lnTo>
                    <a:pt x="716" y="265"/>
                  </a:lnTo>
                  <a:lnTo>
                    <a:pt x="716" y="265"/>
                  </a:lnTo>
                  <a:lnTo>
                    <a:pt x="716" y="265"/>
                  </a:lnTo>
                  <a:lnTo>
                    <a:pt x="716" y="265"/>
                  </a:lnTo>
                  <a:lnTo>
                    <a:pt x="716" y="262"/>
                  </a:lnTo>
                  <a:lnTo>
                    <a:pt x="716" y="262"/>
                  </a:lnTo>
                  <a:lnTo>
                    <a:pt x="716" y="262"/>
                  </a:lnTo>
                  <a:lnTo>
                    <a:pt x="720" y="262"/>
                  </a:lnTo>
                  <a:lnTo>
                    <a:pt x="720" y="262"/>
                  </a:lnTo>
                  <a:lnTo>
                    <a:pt x="720" y="262"/>
                  </a:lnTo>
                  <a:lnTo>
                    <a:pt x="720" y="265"/>
                  </a:lnTo>
                  <a:lnTo>
                    <a:pt x="720" y="265"/>
                  </a:lnTo>
                  <a:lnTo>
                    <a:pt x="720" y="265"/>
                  </a:lnTo>
                  <a:lnTo>
                    <a:pt x="720" y="265"/>
                  </a:lnTo>
                  <a:lnTo>
                    <a:pt x="720" y="262"/>
                  </a:lnTo>
                  <a:lnTo>
                    <a:pt x="720" y="262"/>
                  </a:lnTo>
                  <a:lnTo>
                    <a:pt x="720" y="262"/>
                  </a:lnTo>
                  <a:lnTo>
                    <a:pt x="720" y="262"/>
                  </a:lnTo>
                  <a:lnTo>
                    <a:pt x="720" y="262"/>
                  </a:lnTo>
                  <a:lnTo>
                    <a:pt x="724" y="262"/>
                  </a:lnTo>
                  <a:lnTo>
                    <a:pt x="724" y="265"/>
                  </a:lnTo>
                  <a:lnTo>
                    <a:pt x="724" y="265"/>
                  </a:lnTo>
                  <a:lnTo>
                    <a:pt x="724" y="262"/>
                  </a:lnTo>
                  <a:lnTo>
                    <a:pt x="724" y="262"/>
                  </a:lnTo>
                  <a:lnTo>
                    <a:pt x="724" y="262"/>
                  </a:lnTo>
                  <a:lnTo>
                    <a:pt x="724" y="262"/>
                  </a:lnTo>
                  <a:lnTo>
                    <a:pt x="724" y="262"/>
                  </a:lnTo>
                  <a:lnTo>
                    <a:pt x="724" y="262"/>
                  </a:lnTo>
                  <a:lnTo>
                    <a:pt x="724" y="265"/>
                  </a:lnTo>
                  <a:lnTo>
                    <a:pt x="724" y="265"/>
                  </a:lnTo>
                  <a:lnTo>
                    <a:pt x="724" y="262"/>
                  </a:lnTo>
                  <a:lnTo>
                    <a:pt x="724" y="262"/>
                  </a:lnTo>
                  <a:lnTo>
                    <a:pt x="724" y="255"/>
                  </a:lnTo>
                  <a:lnTo>
                    <a:pt x="727" y="255"/>
                  </a:lnTo>
                  <a:lnTo>
                    <a:pt x="727" y="262"/>
                  </a:lnTo>
                  <a:lnTo>
                    <a:pt x="727" y="262"/>
                  </a:lnTo>
                  <a:lnTo>
                    <a:pt x="727" y="262"/>
                  </a:lnTo>
                  <a:lnTo>
                    <a:pt x="727" y="262"/>
                  </a:lnTo>
                  <a:lnTo>
                    <a:pt x="727" y="262"/>
                  </a:lnTo>
                  <a:lnTo>
                    <a:pt x="727" y="262"/>
                  </a:lnTo>
                  <a:lnTo>
                    <a:pt x="727" y="255"/>
                  </a:lnTo>
                  <a:lnTo>
                    <a:pt x="727" y="255"/>
                  </a:lnTo>
                  <a:lnTo>
                    <a:pt x="727" y="262"/>
                  </a:lnTo>
                  <a:lnTo>
                    <a:pt x="727" y="262"/>
                  </a:lnTo>
                  <a:lnTo>
                    <a:pt x="727" y="265"/>
                  </a:lnTo>
                  <a:lnTo>
                    <a:pt x="727" y="265"/>
                  </a:lnTo>
                  <a:lnTo>
                    <a:pt x="727" y="262"/>
                  </a:lnTo>
                  <a:lnTo>
                    <a:pt x="731" y="262"/>
                  </a:lnTo>
                  <a:lnTo>
                    <a:pt x="731" y="251"/>
                  </a:lnTo>
                  <a:lnTo>
                    <a:pt x="731" y="251"/>
                  </a:lnTo>
                  <a:lnTo>
                    <a:pt x="731" y="262"/>
                  </a:lnTo>
                  <a:lnTo>
                    <a:pt x="731" y="262"/>
                  </a:lnTo>
                  <a:lnTo>
                    <a:pt x="731" y="265"/>
                  </a:lnTo>
                  <a:lnTo>
                    <a:pt x="731" y="265"/>
                  </a:lnTo>
                  <a:lnTo>
                    <a:pt x="731" y="258"/>
                  </a:lnTo>
                  <a:lnTo>
                    <a:pt x="731" y="258"/>
                  </a:lnTo>
                  <a:lnTo>
                    <a:pt x="731" y="251"/>
                  </a:lnTo>
                  <a:lnTo>
                    <a:pt x="731" y="255"/>
                  </a:lnTo>
                  <a:lnTo>
                    <a:pt x="731" y="262"/>
                  </a:lnTo>
                  <a:lnTo>
                    <a:pt x="734" y="262"/>
                  </a:lnTo>
                  <a:lnTo>
                    <a:pt x="734" y="265"/>
                  </a:lnTo>
                  <a:lnTo>
                    <a:pt x="734" y="265"/>
                  </a:lnTo>
                  <a:lnTo>
                    <a:pt x="734" y="262"/>
                  </a:lnTo>
                  <a:lnTo>
                    <a:pt x="734" y="262"/>
                  </a:lnTo>
                  <a:lnTo>
                    <a:pt x="734" y="262"/>
                  </a:lnTo>
                  <a:lnTo>
                    <a:pt x="734" y="262"/>
                  </a:lnTo>
                  <a:lnTo>
                    <a:pt x="734" y="265"/>
                  </a:lnTo>
                  <a:lnTo>
                    <a:pt x="734" y="265"/>
                  </a:lnTo>
                  <a:lnTo>
                    <a:pt x="734" y="265"/>
                  </a:lnTo>
                  <a:lnTo>
                    <a:pt x="734" y="265"/>
                  </a:lnTo>
                  <a:lnTo>
                    <a:pt x="734" y="262"/>
                  </a:lnTo>
                  <a:lnTo>
                    <a:pt x="734" y="262"/>
                  </a:lnTo>
                  <a:lnTo>
                    <a:pt x="734" y="262"/>
                  </a:lnTo>
                  <a:lnTo>
                    <a:pt x="738" y="262"/>
                  </a:lnTo>
                  <a:lnTo>
                    <a:pt x="738" y="265"/>
                  </a:lnTo>
                  <a:lnTo>
                    <a:pt x="738" y="265"/>
                  </a:lnTo>
                  <a:lnTo>
                    <a:pt x="738" y="262"/>
                  </a:lnTo>
                  <a:lnTo>
                    <a:pt x="738" y="262"/>
                  </a:lnTo>
                  <a:lnTo>
                    <a:pt x="738" y="262"/>
                  </a:lnTo>
                  <a:lnTo>
                    <a:pt x="738" y="262"/>
                  </a:lnTo>
                  <a:lnTo>
                    <a:pt x="738" y="265"/>
                  </a:lnTo>
                  <a:lnTo>
                    <a:pt x="738" y="265"/>
                  </a:lnTo>
                  <a:lnTo>
                    <a:pt x="738" y="265"/>
                  </a:lnTo>
                  <a:lnTo>
                    <a:pt x="738" y="265"/>
                  </a:lnTo>
                  <a:lnTo>
                    <a:pt x="738" y="262"/>
                  </a:lnTo>
                  <a:lnTo>
                    <a:pt x="738" y="262"/>
                  </a:lnTo>
                  <a:lnTo>
                    <a:pt x="738" y="265"/>
                  </a:lnTo>
                  <a:lnTo>
                    <a:pt x="741" y="262"/>
                  </a:lnTo>
                  <a:lnTo>
                    <a:pt x="741" y="262"/>
                  </a:lnTo>
                  <a:lnTo>
                    <a:pt x="741" y="262"/>
                  </a:lnTo>
                  <a:lnTo>
                    <a:pt x="741" y="265"/>
                  </a:lnTo>
                  <a:lnTo>
                    <a:pt x="741" y="262"/>
                  </a:lnTo>
                  <a:lnTo>
                    <a:pt x="741" y="262"/>
                  </a:lnTo>
                  <a:lnTo>
                    <a:pt x="741" y="262"/>
                  </a:lnTo>
                  <a:lnTo>
                    <a:pt x="741" y="262"/>
                  </a:lnTo>
                  <a:lnTo>
                    <a:pt x="741" y="262"/>
                  </a:lnTo>
                  <a:lnTo>
                    <a:pt x="741" y="262"/>
                  </a:lnTo>
                  <a:lnTo>
                    <a:pt x="741" y="262"/>
                  </a:lnTo>
                  <a:lnTo>
                    <a:pt x="741" y="265"/>
                  </a:lnTo>
                  <a:lnTo>
                    <a:pt x="745" y="265"/>
                  </a:lnTo>
                  <a:lnTo>
                    <a:pt x="745" y="262"/>
                  </a:lnTo>
                  <a:lnTo>
                    <a:pt x="745" y="262"/>
                  </a:lnTo>
                  <a:lnTo>
                    <a:pt x="745" y="265"/>
                  </a:lnTo>
                  <a:lnTo>
                    <a:pt x="745" y="262"/>
                  </a:lnTo>
                  <a:lnTo>
                    <a:pt x="745" y="265"/>
                  </a:lnTo>
                  <a:lnTo>
                    <a:pt x="745" y="265"/>
                  </a:lnTo>
                  <a:lnTo>
                    <a:pt x="745" y="262"/>
                  </a:lnTo>
                  <a:lnTo>
                    <a:pt x="745" y="262"/>
                  </a:lnTo>
                  <a:lnTo>
                    <a:pt x="745" y="265"/>
                  </a:lnTo>
                  <a:lnTo>
                    <a:pt x="745" y="265"/>
                  </a:lnTo>
                  <a:lnTo>
                    <a:pt x="745" y="265"/>
                  </a:lnTo>
                  <a:lnTo>
                    <a:pt x="745" y="265"/>
                  </a:lnTo>
                  <a:lnTo>
                    <a:pt x="745" y="262"/>
                  </a:lnTo>
                  <a:lnTo>
                    <a:pt x="749" y="262"/>
                  </a:lnTo>
                  <a:lnTo>
                    <a:pt x="749" y="265"/>
                  </a:lnTo>
                  <a:lnTo>
                    <a:pt x="749" y="265"/>
                  </a:lnTo>
                  <a:lnTo>
                    <a:pt x="749" y="265"/>
                  </a:lnTo>
                  <a:lnTo>
                    <a:pt x="749" y="265"/>
                  </a:lnTo>
                  <a:lnTo>
                    <a:pt x="749" y="262"/>
                  </a:lnTo>
                  <a:lnTo>
                    <a:pt x="749" y="262"/>
                  </a:lnTo>
                  <a:lnTo>
                    <a:pt x="749" y="262"/>
                  </a:lnTo>
                  <a:lnTo>
                    <a:pt x="749" y="262"/>
                  </a:lnTo>
                  <a:lnTo>
                    <a:pt x="749" y="265"/>
                  </a:lnTo>
                  <a:lnTo>
                    <a:pt x="749" y="265"/>
                  </a:lnTo>
                  <a:lnTo>
                    <a:pt x="749" y="262"/>
                  </a:lnTo>
                  <a:lnTo>
                    <a:pt x="749" y="262"/>
                  </a:lnTo>
                  <a:lnTo>
                    <a:pt x="749" y="262"/>
                  </a:lnTo>
                  <a:lnTo>
                    <a:pt x="752" y="262"/>
                  </a:lnTo>
                  <a:lnTo>
                    <a:pt x="752" y="262"/>
                  </a:lnTo>
                  <a:lnTo>
                    <a:pt x="752" y="262"/>
                  </a:lnTo>
                  <a:lnTo>
                    <a:pt x="752" y="265"/>
                  </a:lnTo>
                  <a:lnTo>
                    <a:pt x="752" y="265"/>
                  </a:lnTo>
                  <a:lnTo>
                    <a:pt x="752" y="265"/>
                  </a:lnTo>
                  <a:lnTo>
                    <a:pt x="752" y="265"/>
                  </a:lnTo>
                  <a:lnTo>
                    <a:pt x="752" y="262"/>
                  </a:lnTo>
                  <a:lnTo>
                    <a:pt x="752" y="262"/>
                  </a:lnTo>
                  <a:lnTo>
                    <a:pt x="752" y="262"/>
                  </a:lnTo>
                  <a:lnTo>
                    <a:pt x="752" y="262"/>
                  </a:lnTo>
                  <a:lnTo>
                    <a:pt x="752" y="258"/>
                  </a:lnTo>
                  <a:lnTo>
                    <a:pt x="756" y="258"/>
                  </a:lnTo>
                  <a:lnTo>
                    <a:pt x="756" y="215"/>
                  </a:lnTo>
                  <a:lnTo>
                    <a:pt x="756" y="215"/>
                  </a:lnTo>
                  <a:lnTo>
                    <a:pt x="756" y="111"/>
                  </a:lnTo>
                  <a:lnTo>
                    <a:pt x="756" y="115"/>
                  </a:lnTo>
                  <a:lnTo>
                    <a:pt x="756" y="240"/>
                  </a:lnTo>
                  <a:lnTo>
                    <a:pt x="756" y="240"/>
                  </a:lnTo>
                  <a:lnTo>
                    <a:pt x="756" y="258"/>
                  </a:lnTo>
                  <a:lnTo>
                    <a:pt x="756" y="258"/>
                  </a:lnTo>
                  <a:lnTo>
                    <a:pt x="756" y="219"/>
                  </a:lnTo>
                  <a:lnTo>
                    <a:pt x="756" y="219"/>
                  </a:lnTo>
                  <a:lnTo>
                    <a:pt x="756" y="151"/>
                  </a:lnTo>
                  <a:lnTo>
                    <a:pt x="756" y="162"/>
                  </a:lnTo>
                  <a:lnTo>
                    <a:pt x="756" y="255"/>
                  </a:lnTo>
                  <a:lnTo>
                    <a:pt x="759" y="255"/>
                  </a:lnTo>
                  <a:lnTo>
                    <a:pt x="759" y="262"/>
                  </a:lnTo>
                  <a:lnTo>
                    <a:pt x="759" y="258"/>
                  </a:lnTo>
                  <a:lnTo>
                    <a:pt x="759" y="147"/>
                  </a:lnTo>
                  <a:lnTo>
                    <a:pt x="759" y="147"/>
                  </a:lnTo>
                  <a:lnTo>
                    <a:pt x="759" y="72"/>
                  </a:lnTo>
                  <a:lnTo>
                    <a:pt x="759" y="119"/>
                  </a:lnTo>
                  <a:lnTo>
                    <a:pt x="759" y="255"/>
                  </a:lnTo>
                  <a:lnTo>
                    <a:pt x="759" y="255"/>
                  </a:lnTo>
                  <a:lnTo>
                    <a:pt x="759" y="258"/>
                  </a:lnTo>
                  <a:lnTo>
                    <a:pt x="759" y="255"/>
                  </a:lnTo>
                  <a:lnTo>
                    <a:pt x="759" y="176"/>
                  </a:lnTo>
                  <a:lnTo>
                    <a:pt x="763" y="144"/>
                  </a:lnTo>
                  <a:lnTo>
                    <a:pt x="763" y="190"/>
                  </a:lnTo>
                  <a:lnTo>
                    <a:pt x="763" y="190"/>
                  </a:lnTo>
                  <a:lnTo>
                    <a:pt x="763" y="258"/>
                  </a:lnTo>
                  <a:lnTo>
                    <a:pt x="763" y="262"/>
                  </a:lnTo>
                  <a:lnTo>
                    <a:pt x="763" y="258"/>
                  </a:lnTo>
                  <a:lnTo>
                    <a:pt x="763" y="258"/>
                  </a:lnTo>
                  <a:lnTo>
                    <a:pt x="763" y="219"/>
                  </a:lnTo>
                  <a:lnTo>
                    <a:pt x="763" y="219"/>
                  </a:lnTo>
                  <a:lnTo>
                    <a:pt x="763" y="248"/>
                  </a:lnTo>
                  <a:lnTo>
                    <a:pt x="763" y="248"/>
                  </a:lnTo>
                  <a:lnTo>
                    <a:pt x="763" y="262"/>
                  </a:lnTo>
                  <a:lnTo>
                    <a:pt x="763" y="262"/>
                  </a:lnTo>
                  <a:lnTo>
                    <a:pt x="763" y="262"/>
                  </a:lnTo>
                  <a:lnTo>
                    <a:pt x="767" y="262"/>
                  </a:lnTo>
                  <a:lnTo>
                    <a:pt x="767" y="255"/>
                  </a:lnTo>
                  <a:lnTo>
                    <a:pt x="767" y="251"/>
                  </a:lnTo>
                  <a:lnTo>
                    <a:pt x="767" y="258"/>
                  </a:lnTo>
                  <a:lnTo>
                    <a:pt x="767" y="258"/>
                  </a:lnTo>
                  <a:lnTo>
                    <a:pt x="767" y="262"/>
                  </a:lnTo>
                  <a:lnTo>
                    <a:pt x="767" y="262"/>
                  </a:lnTo>
                  <a:lnTo>
                    <a:pt x="767" y="262"/>
                  </a:lnTo>
                  <a:lnTo>
                    <a:pt x="767" y="258"/>
                  </a:lnTo>
                  <a:lnTo>
                    <a:pt x="767" y="262"/>
                  </a:lnTo>
                  <a:lnTo>
                    <a:pt x="767" y="262"/>
                  </a:lnTo>
                  <a:lnTo>
                    <a:pt x="767" y="262"/>
                  </a:lnTo>
                  <a:lnTo>
                    <a:pt x="770" y="262"/>
                  </a:lnTo>
                  <a:lnTo>
                    <a:pt x="770" y="262"/>
                  </a:lnTo>
                  <a:lnTo>
                    <a:pt x="770" y="262"/>
                  </a:lnTo>
                  <a:lnTo>
                    <a:pt x="770" y="262"/>
                  </a:lnTo>
                  <a:lnTo>
                    <a:pt x="770" y="262"/>
                  </a:lnTo>
                  <a:lnTo>
                    <a:pt x="770" y="262"/>
                  </a:lnTo>
                  <a:lnTo>
                    <a:pt x="770" y="262"/>
                  </a:lnTo>
                  <a:lnTo>
                    <a:pt x="770" y="265"/>
                  </a:lnTo>
                  <a:lnTo>
                    <a:pt x="770" y="265"/>
                  </a:lnTo>
                  <a:lnTo>
                    <a:pt x="770" y="262"/>
                  </a:lnTo>
                  <a:lnTo>
                    <a:pt x="770" y="262"/>
                  </a:lnTo>
                  <a:lnTo>
                    <a:pt x="770" y="262"/>
                  </a:lnTo>
                  <a:lnTo>
                    <a:pt x="770" y="262"/>
                  </a:lnTo>
                  <a:lnTo>
                    <a:pt x="770" y="262"/>
                  </a:lnTo>
                  <a:lnTo>
                    <a:pt x="774" y="262"/>
                  </a:lnTo>
                  <a:lnTo>
                    <a:pt x="774" y="265"/>
                  </a:lnTo>
                  <a:lnTo>
                    <a:pt x="774" y="265"/>
                  </a:lnTo>
                  <a:lnTo>
                    <a:pt x="774" y="265"/>
                  </a:lnTo>
                  <a:lnTo>
                    <a:pt x="774" y="265"/>
                  </a:lnTo>
                  <a:lnTo>
                    <a:pt x="774" y="265"/>
                  </a:lnTo>
                  <a:lnTo>
                    <a:pt x="774" y="265"/>
                  </a:lnTo>
                  <a:lnTo>
                    <a:pt x="774" y="262"/>
                  </a:lnTo>
                  <a:lnTo>
                    <a:pt x="774" y="262"/>
                  </a:lnTo>
                  <a:lnTo>
                    <a:pt x="774" y="262"/>
                  </a:lnTo>
                  <a:lnTo>
                    <a:pt x="774" y="265"/>
                  </a:lnTo>
                  <a:lnTo>
                    <a:pt x="774" y="262"/>
                  </a:lnTo>
                  <a:lnTo>
                    <a:pt x="774" y="262"/>
                  </a:lnTo>
                  <a:lnTo>
                    <a:pt x="774" y="265"/>
                  </a:lnTo>
                  <a:lnTo>
                    <a:pt x="777" y="265"/>
                  </a:lnTo>
                  <a:lnTo>
                    <a:pt x="777" y="262"/>
                  </a:lnTo>
                  <a:lnTo>
                    <a:pt x="777" y="262"/>
                  </a:lnTo>
                  <a:lnTo>
                    <a:pt x="777" y="265"/>
                  </a:lnTo>
                  <a:lnTo>
                    <a:pt x="777" y="262"/>
                  </a:lnTo>
                  <a:lnTo>
                    <a:pt x="777" y="265"/>
                  </a:lnTo>
                  <a:lnTo>
                    <a:pt x="777" y="265"/>
                  </a:lnTo>
                  <a:lnTo>
                    <a:pt x="777" y="262"/>
                  </a:lnTo>
                  <a:lnTo>
                    <a:pt x="777" y="262"/>
                  </a:lnTo>
                  <a:lnTo>
                    <a:pt x="777" y="265"/>
                  </a:lnTo>
                  <a:lnTo>
                    <a:pt x="777" y="262"/>
                  </a:lnTo>
                  <a:lnTo>
                    <a:pt x="777" y="262"/>
                  </a:lnTo>
                  <a:lnTo>
                    <a:pt x="781" y="262"/>
                  </a:lnTo>
                  <a:lnTo>
                    <a:pt x="781" y="265"/>
                  </a:lnTo>
                  <a:lnTo>
                    <a:pt x="781" y="262"/>
                  </a:lnTo>
                  <a:lnTo>
                    <a:pt x="781" y="262"/>
                  </a:lnTo>
                  <a:lnTo>
                    <a:pt x="781" y="262"/>
                  </a:lnTo>
                  <a:lnTo>
                    <a:pt x="781" y="265"/>
                  </a:lnTo>
                  <a:lnTo>
                    <a:pt x="781" y="265"/>
                  </a:lnTo>
                  <a:lnTo>
                    <a:pt x="781" y="265"/>
                  </a:lnTo>
                  <a:lnTo>
                    <a:pt x="781" y="265"/>
                  </a:lnTo>
                  <a:lnTo>
                    <a:pt x="781" y="262"/>
                  </a:lnTo>
                  <a:lnTo>
                    <a:pt x="781" y="262"/>
                  </a:lnTo>
                  <a:lnTo>
                    <a:pt x="781" y="262"/>
                  </a:lnTo>
                  <a:lnTo>
                    <a:pt x="781" y="262"/>
                  </a:lnTo>
                  <a:lnTo>
                    <a:pt x="781" y="265"/>
                  </a:lnTo>
                  <a:lnTo>
                    <a:pt x="784" y="265"/>
                  </a:lnTo>
                  <a:lnTo>
                    <a:pt x="784" y="262"/>
                  </a:lnTo>
                  <a:lnTo>
                    <a:pt x="784" y="262"/>
                  </a:lnTo>
                  <a:lnTo>
                    <a:pt x="784" y="262"/>
                  </a:lnTo>
                  <a:lnTo>
                    <a:pt x="784" y="265"/>
                  </a:lnTo>
                  <a:lnTo>
                    <a:pt x="784" y="262"/>
                  </a:lnTo>
                  <a:lnTo>
                    <a:pt x="784" y="262"/>
                  </a:lnTo>
                  <a:lnTo>
                    <a:pt x="784" y="265"/>
                  </a:lnTo>
                  <a:lnTo>
                    <a:pt x="784" y="265"/>
                  </a:lnTo>
                  <a:lnTo>
                    <a:pt x="784" y="265"/>
                  </a:lnTo>
                  <a:lnTo>
                    <a:pt x="784" y="265"/>
                  </a:lnTo>
                  <a:lnTo>
                    <a:pt x="784" y="262"/>
                  </a:lnTo>
                  <a:lnTo>
                    <a:pt x="788" y="265"/>
                  </a:lnTo>
                  <a:lnTo>
                    <a:pt x="788" y="262"/>
                  </a:lnTo>
                  <a:lnTo>
                    <a:pt x="788" y="262"/>
                  </a:lnTo>
                  <a:lnTo>
                    <a:pt x="788" y="265"/>
                  </a:lnTo>
                  <a:lnTo>
                    <a:pt x="788" y="265"/>
                  </a:lnTo>
                  <a:lnTo>
                    <a:pt x="788" y="262"/>
                  </a:lnTo>
                  <a:lnTo>
                    <a:pt x="788" y="262"/>
                  </a:lnTo>
                  <a:lnTo>
                    <a:pt x="788" y="262"/>
                  </a:lnTo>
                  <a:lnTo>
                    <a:pt x="788" y="262"/>
                  </a:lnTo>
                  <a:lnTo>
                    <a:pt x="788" y="262"/>
                  </a:lnTo>
                  <a:lnTo>
                    <a:pt x="788" y="262"/>
                  </a:lnTo>
                  <a:lnTo>
                    <a:pt x="788" y="265"/>
                  </a:lnTo>
                  <a:lnTo>
                    <a:pt x="788" y="265"/>
                  </a:lnTo>
                  <a:lnTo>
                    <a:pt x="788" y="265"/>
                  </a:lnTo>
                  <a:lnTo>
                    <a:pt x="792" y="265"/>
                  </a:lnTo>
                  <a:lnTo>
                    <a:pt x="792" y="262"/>
                  </a:lnTo>
                  <a:lnTo>
                    <a:pt x="792" y="265"/>
                  </a:lnTo>
                  <a:lnTo>
                    <a:pt x="792" y="262"/>
                  </a:lnTo>
                  <a:lnTo>
                    <a:pt x="792" y="262"/>
                  </a:lnTo>
                  <a:lnTo>
                    <a:pt x="792" y="265"/>
                  </a:lnTo>
                  <a:lnTo>
                    <a:pt x="792" y="265"/>
                  </a:lnTo>
                  <a:lnTo>
                    <a:pt x="792" y="265"/>
                  </a:lnTo>
                  <a:lnTo>
                    <a:pt x="792" y="265"/>
                  </a:lnTo>
                  <a:lnTo>
                    <a:pt x="792" y="262"/>
                  </a:lnTo>
                  <a:lnTo>
                    <a:pt x="792" y="262"/>
                  </a:lnTo>
                  <a:lnTo>
                    <a:pt x="792" y="265"/>
                  </a:lnTo>
                  <a:lnTo>
                    <a:pt x="795" y="262"/>
                  </a:lnTo>
                  <a:lnTo>
                    <a:pt x="795" y="265"/>
                  </a:lnTo>
                  <a:lnTo>
                    <a:pt x="795" y="265"/>
                  </a:lnTo>
                  <a:lnTo>
                    <a:pt x="795" y="262"/>
                  </a:lnTo>
                  <a:lnTo>
                    <a:pt x="795" y="262"/>
                  </a:lnTo>
                  <a:lnTo>
                    <a:pt x="795" y="265"/>
                  </a:lnTo>
                  <a:lnTo>
                    <a:pt x="795" y="265"/>
                  </a:lnTo>
                  <a:lnTo>
                    <a:pt x="795" y="262"/>
                  </a:lnTo>
                  <a:lnTo>
                    <a:pt x="795" y="262"/>
                  </a:lnTo>
                  <a:lnTo>
                    <a:pt x="795" y="262"/>
                  </a:lnTo>
                  <a:lnTo>
                    <a:pt x="795" y="262"/>
                  </a:lnTo>
                  <a:lnTo>
                    <a:pt x="795" y="262"/>
                  </a:lnTo>
                  <a:lnTo>
                    <a:pt x="795" y="262"/>
                  </a:lnTo>
                  <a:lnTo>
                    <a:pt x="795" y="258"/>
                  </a:lnTo>
                  <a:lnTo>
                    <a:pt x="799" y="258"/>
                  </a:lnTo>
                  <a:lnTo>
                    <a:pt x="799" y="262"/>
                  </a:lnTo>
                  <a:lnTo>
                    <a:pt x="799" y="262"/>
                  </a:lnTo>
                  <a:lnTo>
                    <a:pt x="799" y="265"/>
                  </a:lnTo>
                  <a:lnTo>
                    <a:pt x="799" y="262"/>
                  </a:lnTo>
                  <a:lnTo>
                    <a:pt x="799" y="258"/>
                  </a:lnTo>
                  <a:lnTo>
                    <a:pt x="799" y="258"/>
                  </a:lnTo>
                  <a:lnTo>
                    <a:pt x="799" y="255"/>
                  </a:lnTo>
                  <a:lnTo>
                    <a:pt x="799" y="258"/>
                  </a:lnTo>
                  <a:lnTo>
                    <a:pt x="799" y="262"/>
                  </a:lnTo>
                  <a:lnTo>
                    <a:pt x="799" y="262"/>
                  </a:lnTo>
                  <a:lnTo>
                    <a:pt x="799" y="262"/>
                  </a:lnTo>
                  <a:lnTo>
                    <a:pt x="802" y="262"/>
                  </a:lnTo>
                  <a:lnTo>
                    <a:pt x="802" y="255"/>
                  </a:lnTo>
                  <a:lnTo>
                    <a:pt x="802" y="255"/>
                  </a:lnTo>
                  <a:lnTo>
                    <a:pt x="802" y="258"/>
                  </a:lnTo>
                  <a:lnTo>
                    <a:pt x="802" y="258"/>
                  </a:lnTo>
                  <a:lnTo>
                    <a:pt x="802" y="262"/>
                  </a:lnTo>
                  <a:lnTo>
                    <a:pt x="802" y="265"/>
                  </a:lnTo>
                  <a:lnTo>
                    <a:pt x="802" y="262"/>
                  </a:lnTo>
                  <a:lnTo>
                    <a:pt x="802" y="262"/>
                  </a:lnTo>
                  <a:lnTo>
                    <a:pt x="802" y="258"/>
                  </a:lnTo>
                  <a:lnTo>
                    <a:pt x="802" y="258"/>
                  </a:lnTo>
                  <a:lnTo>
                    <a:pt x="802" y="262"/>
                  </a:lnTo>
                  <a:lnTo>
                    <a:pt x="802" y="262"/>
                  </a:lnTo>
                  <a:lnTo>
                    <a:pt x="802" y="262"/>
                  </a:lnTo>
                  <a:lnTo>
                    <a:pt x="806" y="262"/>
                  </a:lnTo>
                  <a:lnTo>
                    <a:pt x="806" y="262"/>
                  </a:lnTo>
                  <a:lnTo>
                    <a:pt x="806" y="262"/>
                  </a:lnTo>
                  <a:lnTo>
                    <a:pt x="806" y="258"/>
                  </a:lnTo>
                  <a:lnTo>
                    <a:pt x="806" y="258"/>
                  </a:lnTo>
                  <a:lnTo>
                    <a:pt x="806" y="262"/>
                  </a:lnTo>
                  <a:lnTo>
                    <a:pt x="806" y="262"/>
                  </a:lnTo>
                  <a:lnTo>
                    <a:pt x="806" y="262"/>
                  </a:lnTo>
                  <a:lnTo>
                    <a:pt x="806" y="265"/>
                  </a:lnTo>
                  <a:lnTo>
                    <a:pt x="806" y="262"/>
                  </a:lnTo>
                  <a:lnTo>
                    <a:pt x="806" y="262"/>
                  </a:lnTo>
                  <a:lnTo>
                    <a:pt x="806" y="262"/>
                  </a:lnTo>
                  <a:lnTo>
                    <a:pt x="810" y="262"/>
                  </a:lnTo>
                  <a:lnTo>
                    <a:pt x="810" y="262"/>
                  </a:lnTo>
                  <a:lnTo>
                    <a:pt x="810" y="262"/>
                  </a:lnTo>
                  <a:lnTo>
                    <a:pt x="810" y="265"/>
                  </a:lnTo>
                  <a:lnTo>
                    <a:pt x="810" y="265"/>
                  </a:lnTo>
                  <a:lnTo>
                    <a:pt x="810" y="265"/>
                  </a:lnTo>
                  <a:lnTo>
                    <a:pt x="810" y="265"/>
                  </a:lnTo>
                  <a:lnTo>
                    <a:pt x="810" y="262"/>
                  </a:lnTo>
                  <a:lnTo>
                    <a:pt x="810" y="262"/>
                  </a:lnTo>
                  <a:lnTo>
                    <a:pt x="810" y="262"/>
                  </a:lnTo>
                  <a:lnTo>
                    <a:pt x="810" y="262"/>
                  </a:lnTo>
                  <a:lnTo>
                    <a:pt x="810" y="265"/>
                  </a:lnTo>
                  <a:lnTo>
                    <a:pt x="810" y="265"/>
                  </a:lnTo>
                  <a:lnTo>
                    <a:pt x="810" y="262"/>
                  </a:lnTo>
                  <a:lnTo>
                    <a:pt x="813" y="262"/>
                  </a:lnTo>
                  <a:lnTo>
                    <a:pt x="813" y="262"/>
                  </a:lnTo>
                  <a:lnTo>
                    <a:pt x="813" y="262"/>
                  </a:lnTo>
                  <a:lnTo>
                    <a:pt x="813" y="262"/>
                  </a:lnTo>
                  <a:lnTo>
                    <a:pt x="813" y="262"/>
                  </a:lnTo>
                  <a:lnTo>
                    <a:pt x="813" y="262"/>
                  </a:lnTo>
                  <a:lnTo>
                    <a:pt x="813" y="262"/>
                  </a:lnTo>
                  <a:lnTo>
                    <a:pt x="813" y="262"/>
                  </a:lnTo>
                  <a:lnTo>
                    <a:pt x="813" y="262"/>
                  </a:lnTo>
                  <a:lnTo>
                    <a:pt x="813" y="258"/>
                  </a:lnTo>
                  <a:lnTo>
                    <a:pt x="813" y="258"/>
                  </a:lnTo>
                  <a:lnTo>
                    <a:pt x="813" y="262"/>
                  </a:lnTo>
                  <a:lnTo>
                    <a:pt x="817" y="262"/>
                  </a:lnTo>
                  <a:lnTo>
                    <a:pt x="817" y="262"/>
                  </a:lnTo>
                  <a:lnTo>
                    <a:pt x="817" y="262"/>
                  </a:lnTo>
                  <a:lnTo>
                    <a:pt x="817" y="262"/>
                  </a:lnTo>
                  <a:lnTo>
                    <a:pt x="817" y="262"/>
                  </a:lnTo>
                  <a:lnTo>
                    <a:pt x="817" y="262"/>
                  </a:lnTo>
                  <a:lnTo>
                    <a:pt x="817" y="262"/>
                  </a:lnTo>
                  <a:lnTo>
                    <a:pt x="817" y="262"/>
                  </a:lnTo>
                  <a:lnTo>
                    <a:pt x="817" y="262"/>
                  </a:lnTo>
                  <a:lnTo>
                    <a:pt x="817" y="262"/>
                  </a:lnTo>
                  <a:lnTo>
                    <a:pt x="817" y="262"/>
                  </a:lnTo>
                  <a:lnTo>
                    <a:pt x="817" y="258"/>
                  </a:lnTo>
                  <a:lnTo>
                    <a:pt x="817" y="258"/>
                  </a:lnTo>
                  <a:lnTo>
                    <a:pt x="817" y="258"/>
                  </a:lnTo>
                  <a:lnTo>
                    <a:pt x="820" y="258"/>
                  </a:lnTo>
                  <a:lnTo>
                    <a:pt x="820" y="262"/>
                  </a:lnTo>
                  <a:lnTo>
                    <a:pt x="820" y="262"/>
                  </a:lnTo>
                  <a:lnTo>
                    <a:pt x="820" y="262"/>
                  </a:lnTo>
                  <a:lnTo>
                    <a:pt x="820" y="262"/>
                  </a:lnTo>
                  <a:lnTo>
                    <a:pt x="820" y="258"/>
                  </a:lnTo>
                  <a:lnTo>
                    <a:pt x="820" y="258"/>
                  </a:lnTo>
                  <a:lnTo>
                    <a:pt x="820" y="262"/>
                  </a:lnTo>
                  <a:lnTo>
                    <a:pt x="820" y="262"/>
                  </a:lnTo>
                  <a:lnTo>
                    <a:pt x="820" y="262"/>
                  </a:lnTo>
                  <a:lnTo>
                    <a:pt x="820" y="262"/>
                  </a:lnTo>
                  <a:lnTo>
                    <a:pt x="820" y="262"/>
                  </a:lnTo>
                  <a:lnTo>
                    <a:pt x="824" y="262"/>
                  </a:lnTo>
                  <a:lnTo>
                    <a:pt x="824" y="262"/>
                  </a:lnTo>
                  <a:lnTo>
                    <a:pt x="824" y="262"/>
                  </a:lnTo>
                  <a:lnTo>
                    <a:pt x="824" y="262"/>
                  </a:lnTo>
                  <a:lnTo>
                    <a:pt x="824" y="262"/>
                  </a:lnTo>
                  <a:lnTo>
                    <a:pt x="824" y="262"/>
                  </a:lnTo>
                  <a:lnTo>
                    <a:pt x="824" y="262"/>
                  </a:lnTo>
                  <a:lnTo>
                    <a:pt x="824" y="265"/>
                  </a:lnTo>
                  <a:lnTo>
                    <a:pt x="824" y="262"/>
                  </a:lnTo>
                  <a:lnTo>
                    <a:pt x="824" y="262"/>
                  </a:lnTo>
                  <a:lnTo>
                    <a:pt x="824" y="262"/>
                  </a:lnTo>
                  <a:lnTo>
                    <a:pt x="824" y="262"/>
                  </a:lnTo>
                  <a:lnTo>
                    <a:pt x="824" y="262"/>
                  </a:lnTo>
                  <a:lnTo>
                    <a:pt x="824" y="258"/>
                  </a:lnTo>
                  <a:lnTo>
                    <a:pt x="827" y="258"/>
                  </a:lnTo>
                  <a:lnTo>
                    <a:pt x="827" y="222"/>
                  </a:lnTo>
                  <a:lnTo>
                    <a:pt x="827" y="205"/>
                  </a:lnTo>
                  <a:lnTo>
                    <a:pt x="827" y="226"/>
                  </a:lnTo>
                  <a:lnTo>
                    <a:pt x="827" y="226"/>
                  </a:lnTo>
                  <a:lnTo>
                    <a:pt x="827" y="262"/>
                  </a:lnTo>
                  <a:lnTo>
                    <a:pt x="827" y="262"/>
                  </a:lnTo>
                  <a:lnTo>
                    <a:pt x="827" y="258"/>
                  </a:lnTo>
                  <a:lnTo>
                    <a:pt x="827" y="258"/>
                  </a:lnTo>
                  <a:lnTo>
                    <a:pt x="827" y="222"/>
                  </a:lnTo>
                  <a:lnTo>
                    <a:pt x="827" y="215"/>
                  </a:lnTo>
                  <a:lnTo>
                    <a:pt x="827" y="240"/>
                  </a:lnTo>
                  <a:lnTo>
                    <a:pt x="831" y="240"/>
                  </a:lnTo>
                  <a:lnTo>
                    <a:pt x="831" y="262"/>
                  </a:lnTo>
                  <a:lnTo>
                    <a:pt x="831" y="262"/>
                  </a:lnTo>
                  <a:lnTo>
                    <a:pt x="831" y="248"/>
                  </a:lnTo>
                  <a:lnTo>
                    <a:pt x="831" y="248"/>
                  </a:lnTo>
                  <a:lnTo>
                    <a:pt x="831" y="187"/>
                  </a:lnTo>
                  <a:lnTo>
                    <a:pt x="831" y="187"/>
                  </a:lnTo>
                  <a:lnTo>
                    <a:pt x="831" y="244"/>
                  </a:lnTo>
                  <a:lnTo>
                    <a:pt x="831" y="244"/>
                  </a:lnTo>
                  <a:lnTo>
                    <a:pt x="831" y="262"/>
                  </a:lnTo>
                  <a:lnTo>
                    <a:pt x="831" y="262"/>
                  </a:lnTo>
                  <a:lnTo>
                    <a:pt x="831" y="244"/>
                  </a:lnTo>
                  <a:lnTo>
                    <a:pt x="831" y="244"/>
                  </a:lnTo>
                  <a:lnTo>
                    <a:pt x="831" y="215"/>
                  </a:lnTo>
                  <a:lnTo>
                    <a:pt x="835" y="215"/>
                  </a:lnTo>
                  <a:lnTo>
                    <a:pt x="835" y="258"/>
                  </a:lnTo>
                  <a:lnTo>
                    <a:pt x="835" y="258"/>
                  </a:lnTo>
                  <a:lnTo>
                    <a:pt x="835" y="262"/>
                  </a:lnTo>
                  <a:lnTo>
                    <a:pt x="835" y="262"/>
                  </a:lnTo>
                  <a:lnTo>
                    <a:pt x="835" y="251"/>
                  </a:lnTo>
                  <a:lnTo>
                    <a:pt x="835" y="251"/>
                  </a:lnTo>
                  <a:lnTo>
                    <a:pt x="835" y="244"/>
                  </a:lnTo>
                  <a:lnTo>
                    <a:pt x="835" y="248"/>
                  </a:lnTo>
                  <a:lnTo>
                    <a:pt x="835" y="262"/>
                  </a:lnTo>
                  <a:lnTo>
                    <a:pt x="835" y="262"/>
                  </a:lnTo>
                  <a:lnTo>
                    <a:pt x="835" y="262"/>
                  </a:lnTo>
                  <a:lnTo>
                    <a:pt x="838" y="262"/>
                  </a:lnTo>
                  <a:lnTo>
                    <a:pt x="838" y="258"/>
                  </a:lnTo>
                  <a:lnTo>
                    <a:pt x="838" y="255"/>
                  </a:lnTo>
                  <a:lnTo>
                    <a:pt x="838" y="262"/>
                  </a:lnTo>
                  <a:lnTo>
                    <a:pt x="838" y="262"/>
                  </a:lnTo>
                  <a:lnTo>
                    <a:pt x="838" y="262"/>
                  </a:lnTo>
                  <a:lnTo>
                    <a:pt x="838" y="262"/>
                  </a:lnTo>
                  <a:lnTo>
                    <a:pt x="838" y="262"/>
                  </a:lnTo>
                  <a:lnTo>
                    <a:pt x="838" y="262"/>
                  </a:lnTo>
                  <a:lnTo>
                    <a:pt x="838" y="262"/>
                  </a:lnTo>
                  <a:lnTo>
                    <a:pt x="838" y="262"/>
                  </a:lnTo>
                  <a:lnTo>
                    <a:pt x="838" y="262"/>
                  </a:lnTo>
                  <a:lnTo>
                    <a:pt x="838" y="262"/>
                  </a:lnTo>
                  <a:lnTo>
                    <a:pt x="838" y="265"/>
                  </a:lnTo>
                  <a:lnTo>
                    <a:pt x="842" y="262"/>
                  </a:lnTo>
                  <a:lnTo>
                    <a:pt x="842" y="262"/>
                  </a:lnTo>
                  <a:lnTo>
                    <a:pt x="842" y="265"/>
                  </a:lnTo>
                  <a:lnTo>
                    <a:pt x="842" y="262"/>
                  </a:lnTo>
                  <a:lnTo>
                    <a:pt x="842" y="262"/>
                  </a:lnTo>
                  <a:lnTo>
                    <a:pt x="842" y="262"/>
                  </a:lnTo>
                  <a:lnTo>
                    <a:pt x="842" y="262"/>
                  </a:lnTo>
                  <a:lnTo>
                    <a:pt x="842" y="262"/>
                  </a:lnTo>
                  <a:lnTo>
                    <a:pt x="842" y="262"/>
                  </a:lnTo>
                  <a:lnTo>
                    <a:pt x="842" y="262"/>
                  </a:lnTo>
                  <a:lnTo>
                    <a:pt x="842" y="262"/>
                  </a:lnTo>
                  <a:lnTo>
                    <a:pt x="842" y="262"/>
                  </a:lnTo>
                  <a:lnTo>
                    <a:pt x="845" y="262"/>
                  </a:lnTo>
                  <a:lnTo>
                    <a:pt x="845" y="262"/>
                  </a:lnTo>
                  <a:lnTo>
                    <a:pt x="845" y="262"/>
                  </a:lnTo>
                  <a:lnTo>
                    <a:pt x="845" y="265"/>
                  </a:lnTo>
                  <a:lnTo>
                    <a:pt x="845" y="265"/>
                  </a:lnTo>
                  <a:lnTo>
                    <a:pt x="845" y="262"/>
                  </a:lnTo>
                  <a:lnTo>
                    <a:pt x="845" y="262"/>
                  </a:lnTo>
                  <a:lnTo>
                    <a:pt x="845" y="262"/>
                  </a:lnTo>
                  <a:lnTo>
                    <a:pt x="845" y="262"/>
                  </a:lnTo>
                  <a:lnTo>
                    <a:pt x="845" y="262"/>
                  </a:lnTo>
                  <a:lnTo>
                    <a:pt x="845" y="262"/>
                  </a:lnTo>
                  <a:lnTo>
                    <a:pt x="845" y="265"/>
                  </a:lnTo>
                  <a:lnTo>
                    <a:pt x="845" y="265"/>
                  </a:lnTo>
                  <a:lnTo>
                    <a:pt x="845" y="265"/>
                  </a:lnTo>
                  <a:lnTo>
                    <a:pt x="849" y="265"/>
                  </a:lnTo>
                  <a:lnTo>
                    <a:pt x="849" y="262"/>
                  </a:lnTo>
                  <a:lnTo>
                    <a:pt x="849" y="262"/>
                  </a:lnTo>
                  <a:lnTo>
                    <a:pt x="849" y="262"/>
                  </a:lnTo>
                  <a:lnTo>
                    <a:pt x="849" y="262"/>
                  </a:lnTo>
                  <a:lnTo>
                    <a:pt x="849" y="262"/>
                  </a:lnTo>
                  <a:lnTo>
                    <a:pt x="849" y="262"/>
                  </a:lnTo>
                  <a:lnTo>
                    <a:pt x="849" y="265"/>
                  </a:lnTo>
                  <a:lnTo>
                    <a:pt x="849" y="262"/>
                  </a:lnTo>
                  <a:lnTo>
                    <a:pt x="849" y="262"/>
                  </a:lnTo>
                  <a:lnTo>
                    <a:pt x="849" y="262"/>
                  </a:lnTo>
                  <a:lnTo>
                    <a:pt x="849" y="262"/>
                  </a:lnTo>
                  <a:lnTo>
                    <a:pt x="853" y="262"/>
                  </a:lnTo>
                  <a:lnTo>
                    <a:pt x="853" y="265"/>
                  </a:lnTo>
                  <a:lnTo>
                    <a:pt x="853" y="265"/>
                  </a:lnTo>
                  <a:lnTo>
                    <a:pt x="853" y="262"/>
                  </a:lnTo>
                  <a:lnTo>
                    <a:pt x="853" y="262"/>
                  </a:lnTo>
                  <a:lnTo>
                    <a:pt x="853" y="265"/>
                  </a:lnTo>
                  <a:lnTo>
                    <a:pt x="853" y="262"/>
                  </a:lnTo>
                  <a:lnTo>
                    <a:pt x="853" y="265"/>
                  </a:lnTo>
                  <a:lnTo>
                    <a:pt x="853" y="265"/>
                  </a:lnTo>
                  <a:lnTo>
                    <a:pt x="853" y="262"/>
                  </a:lnTo>
                  <a:lnTo>
                    <a:pt x="853" y="262"/>
                  </a:lnTo>
                  <a:lnTo>
                    <a:pt x="853" y="262"/>
                  </a:lnTo>
                  <a:lnTo>
                    <a:pt x="856" y="262"/>
                  </a:lnTo>
                  <a:lnTo>
                    <a:pt x="856" y="265"/>
                  </a:lnTo>
                  <a:lnTo>
                    <a:pt x="856" y="262"/>
                  </a:lnTo>
                  <a:lnTo>
                    <a:pt x="856" y="265"/>
                  </a:lnTo>
                  <a:lnTo>
                    <a:pt x="856" y="265"/>
                  </a:lnTo>
                  <a:lnTo>
                    <a:pt x="856" y="262"/>
                  </a:lnTo>
                  <a:lnTo>
                    <a:pt x="856" y="262"/>
                  </a:lnTo>
                  <a:lnTo>
                    <a:pt x="856" y="262"/>
                  </a:lnTo>
                  <a:lnTo>
                    <a:pt x="856" y="262"/>
                  </a:lnTo>
                  <a:lnTo>
                    <a:pt x="856" y="262"/>
                  </a:lnTo>
                  <a:lnTo>
                    <a:pt x="856" y="262"/>
                  </a:lnTo>
                  <a:lnTo>
                    <a:pt x="856" y="262"/>
                  </a:lnTo>
                  <a:lnTo>
                    <a:pt x="856" y="262"/>
                  </a:lnTo>
                  <a:lnTo>
                    <a:pt x="856" y="262"/>
                  </a:lnTo>
                  <a:lnTo>
                    <a:pt x="860" y="262"/>
                  </a:lnTo>
                  <a:lnTo>
                    <a:pt x="860" y="262"/>
                  </a:lnTo>
                  <a:lnTo>
                    <a:pt x="860" y="262"/>
                  </a:lnTo>
                  <a:lnTo>
                    <a:pt x="860" y="265"/>
                  </a:lnTo>
                  <a:lnTo>
                    <a:pt x="860" y="265"/>
                  </a:lnTo>
                  <a:lnTo>
                    <a:pt x="860" y="262"/>
                  </a:lnTo>
                  <a:lnTo>
                    <a:pt x="860" y="262"/>
                  </a:lnTo>
                  <a:lnTo>
                    <a:pt x="860" y="262"/>
                  </a:lnTo>
                  <a:lnTo>
                    <a:pt x="860" y="262"/>
                  </a:lnTo>
                  <a:lnTo>
                    <a:pt x="860" y="262"/>
                  </a:lnTo>
                  <a:lnTo>
                    <a:pt x="860" y="262"/>
                  </a:lnTo>
                  <a:lnTo>
                    <a:pt x="860" y="262"/>
                  </a:lnTo>
                  <a:lnTo>
                    <a:pt x="863" y="262"/>
                  </a:lnTo>
                  <a:lnTo>
                    <a:pt x="863" y="262"/>
                  </a:lnTo>
                  <a:lnTo>
                    <a:pt x="863" y="262"/>
                  </a:lnTo>
                  <a:lnTo>
                    <a:pt x="863" y="265"/>
                  </a:lnTo>
                  <a:lnTo>
                    <a:pt x="863" y="265"/>
                  </a:lnTo>
                  <a:lnTo>
                    <a:pt x="863" y="262"/>
                  </a:lnTo>
                  <a:lnTo>
                    <a:pt x="863" y="262"/>
                  </a:lnTo>
                  <a:lnTo>
                    <a:pt x="863" y="265"/>
                  </a:lnTo>
                  <a:lnTo>
                    <a:pt x="863" y="265"/>
                  </a:lnTo>
                  <a:lnTo>
                    <a:pt x="863" y="262"/>
                  </a:lnTo>
                  <a:lnTo>
                    <a:pt x="863" y="262"/>
                  </a:lnTo>
                  <a:lnTo>
                    <a:pt x="863" y="262"/>
                  </a:lnTo>
                  <a:lnTo>
                    <a:pt x="863" y="262"/>
                  </a:lnTo>
                  <a:lnTo>
                    <a:pt x="863" y="265"/>
                  </a:lnTo>
                  <a:lnTo>
                    <a:pt x="867" y="265"/>
                  </a:lnTo>
                  <a:lnTo>
                    <a:pt x="867" y="262"/>
                  </a:lnTo>
                  <a:lnTo>
                    <a:pt x="867" y="262"/>
                  </a:lnTo>
                  <a:lnTo>
                    <a:pt x="867" y="262"/>
                  </a:lnTo>
                  <a:lnTo>
                    <a:pt x="867" y="265"/>
                  </a:lnTo>
                  <a:lnTo>
                    <a:pt x="867" y="262"/>
                  </a:lnTo>
                  <a:lnTo>
                    <a:pt x="867" y="262"/>
                  </a:lnTo>
                  <a:lnTo>
                    <a:pt x="867" y="265"/>
                  </a:lnTo>
                  <a:lnTo>
                    <a:pt x="867" y="265"/>
                  </a:lnTo>
                  <a:lnTo>
                    <a:pt x="867" y="262"/>
                  </a:lnTo>
                  <a:lnTo>
                    <a:pt x="867" y="262"/>
                  </a:lnTo>
                  <a:lnTo>
                    <a:pt x="867" y="265"/>
                  </a:lnTo>
                  <a:lnTo>
                    <a:pt x="870" y="265"/>
                  </a:lnTo>
                  <a:lnTo>
                    <a:pt x="870" y="262"/>
                  </a:lnTo>
                  <a:lnTo>
                    <a:pt x="870" y="262"/>
                  </a:lnTo>
                  <a:lnTo>
                    <a:pt x="870" y="262"/>
                  </a:lnTo>
                  <a:lnTo>
                    <a:pt x="870" y="262"/>
                  </a:lnTo>
                  <a:lnTo>
                    <a:pt x="870" y="262"/>
                  </a:lnTo>
                  <a:lnTo>
                    <a:pt x="870" y="262"/>
                  </a:lnTo>
                  <a:lnTo>
                    <a:pt x="870" y="265"/>
                  </a:lnTo>
                  <a:lnTo>
                    <a:pt x="870" y="265"/>
                  </a:lnTo>
                  <a:lnTo>
                    <a:pt x="870" y="265"/>
                  </a:lnTo>
                  <a:lnTo>
                    <a:pt x="870" y="265"/>
                  </a:lnTo>
                  <a:lnTo>
                    <a:pt x="870" y="265"/>
                  </a:lnTo>
                  <a:lnTo>
                    <a:pt x="874" y="265"/>
                  </a:lnTo>
                  <a:lnTo>
                    <a:pt x="874" y="265"/>
                  </a:lnTo>
                  <a:lnTo>
                    <a:pt x="874" y="265"/>
                  </a:lnTo>
                  <a:lnTo>
                    <a:pt x="874" y="265"/>
                  </a:lnTo>
                  <a:lnTo>
                    <a:pt x="874" y="265"/>
                  </a:lnTo>
                  <a:lnTo>
                    <a:pt x="874" y="262"/>
                  </a:lnTo>
                  <a:lnTo>
                    <a:pt x="874" y="262"/>
                  </a:lnTo>
                  <a:lnTo>
                    <a:pt x="874" y="265"/>
                  </a:lnTo>
                  <a:lnTo>
                    <a:pt x="874" y="262"/>
                  </a:lnTo>
                  <a:lnTo>
                    <a:pt x="874" y="262"/>
                  </a:lnTo>
                  <a:lnTo>
                    <a:pt x="874" y="262"/>
                  </a:lnTo>
                  <a:lnTo>
                    <a:pt x="874" y="265"/>
                  </a:lnTo>
                  <a:lnTo>
                    <a:pt x="874" y="265"/>
                  </a:lnTo>
                  <a:lnTo>
                    <a:pt x="874" y="262"/>
                  </a:lnTo>
                  <a:lnTo>
                    <a:pt x="878" y="265"/>
                  </a:lnTo>
                  <a:lnTo>
                    <a:pt x="878" y="265"/>
                  </a:lnTo>
                  <a:lnTo>
                    <a:pt x="878" y="265"/>
                  </a:lnTo>
                  <a:lnTo>
                    <a:pt x="878" y="262"/>
                  </a:lnTo>
                  <a:lnTo>
                    <a:pt x="878" y="265"/>
                  </a:lnTo>
                  <a:lnTo>
                    <a:pt x="878" y="265"/>
                  </a:lnTo>
                  <a:lnTo>
                    <a:pt x="878" y="265"/>
                  </a:lnTo>
                  <a:lnTo>
                    <a:pt x="878" y="265"/>
                  </a:lnTo>
                  <a:lnTo>
                    <a:pt x="878" y="265"/>
                  </a:lnTo>
                  <a:lnTo>
                    <a:pt x="878" y="262"/>
                  </a:lnTo>
                  <a:lnTo>
                    <a:pt x="878" y="262"/>
                  </a:lnTo>
                  <a:lnTo>
                    <a:pt x="878" y="262"/>
                  </a:lnTo>
                  <a:lnTo>
                    <a:pt x="881" y="262"/>
                  </a:lnTo>
                  <a:lnTo>
                    <a:pt x="881" y="262"/>
                  </a:lnTo>
                  <a:lnTo>
                    <a:pt x="881" y="262"/>
                  </a:lnTo>
                  <a:lnTo>
                    <a:pt x="881" y="262"/>
                  </a:lnTo>
                  <a:lnTo>
                    <a:pt x="881" y="265"/>
                  </a:lnTo>
                  <a:lnTo>
                    <a:pt x="881" y="262"/>
                  </a:lnTo>
                  <a:lnTo>
                    <a:pt x="881" y="262"/>
                  </a:lnTo>
                  <a:lnTo>
                    <a:pt x="881" y="262"/>
                  </a:lnTo>
                  <a:lnTo>
                    <a:pt x="881" y="262"/>
                  </a:lnTo>
                  <a:lnTo>
                    <a:pt x="881" y="265"/>
                  </a:lnTo>
                  <a:lnTo>
                    <a:pt x="881" y="265"/>
                  </a:lnTo>
                  <a:lnTo>
                    <a:pt x="881" y="262"/>
                  </a:lnTo>
                  <a:lnTo>
                    <a:pt x="881" y="262"/>
                  </a:lnTo>
                  <a:lnTo>
                    <a:pt x="881" y="262"/>
                  </a:lnTo>
                  <a:lnTo>
                    <a:pt x="885" y="262"/>
                  </a:lnTo>
                  <a:lnTo>
                    <a:pt x="885" y="265"/>
                  </a:lnTo>
                  <a:lnTo>
                    <a:pt x="885" y="265"/>
                  </a:lnTo>
                  <a:lnTo>
                    <a:pt x="885" y="262"/>
                  </a:lnTo>
                  <a:lnTo>
                    <a:pt x="885" y="262"/>
                  </a:lnTo>
                  <a:lnTo>
                    <a:pt x="885" y="262"/>
                  </a:lnTo>
                  <a:lnTo>
                    <a:pt x="885" y="262"/>
                  </a:lnTo>
                  <a:lnTo>
                    <a:pt x="885" y="262"/>
                  </a:lnTo>
                  <a:lnTo>
                    <a:pt x="885" y="262"/>
                  </a:lnTo>
                  <a:lnTo>
                    <a:pt x="885" y="258"/>
                  </a:lnTo>
                  <a:lnTo>
                    <a:pt x="885" y="258"/>
                  </a:lnTo>
                  <a:lnTo>
                    <a:pt x="885" y="265"/>
                  </a:lnTo>
                  <a:lnTo>
                    <a:pt x="888" y="265"/>
                  </a:lnTo>
                  <a:lnTo>
                    <a:pt x="888" y="262"/>
                  </a:lnTo>
                  <a:lnTo>
                    <a:pt x="888" y="262"/>
                  </a:lnTo>
                  <a:lnTo>
                    <a:pt x="888" y="258"/>
                  </a:lnTo>
                  <a:lnTo>
                    <a:pt x="888" y="258"/>
                  </a:lnTo>
                  <a:lnTo>
                    <a:pt x="888" y="262"/>
                  </a:lnTo>
                  <a:lnTo>
                    <a:pt x="888" y="262"/>
                  </a:lnTo>
                  <a:lnTo>
                    <a:pt x="888" y="262"/>
                  </a:lnTo>
                  <a:lnTo>
                    <a:pt x="888" y="262"/>
                  </a:lnTo>
                  <a:lnTo>
                    <a:pt x="888" y="262"/>
                  </a:lnTo>
                  <a:lnTo>
                    <a:pt x="888" y="262"/>
                  </a:lnTo>
                  <a:lnTo>
                    <a:pt x="888" y="258"/>
                  </a:lnTo>
                  <a:lnTo>
                    <a:pt x="892" y="258"/>
                  </a:lnTo>
                  <a:lnTo>
                    <a:pt x="892" y="262"/>
                  </a:lnTo>
                  <a:lnTo>
                    <a:pt x="892" y="262"/>
                  </a:lnTo>
                  <a:lnTo>
                    <a:pt x="892" y="265"/>
                  </a:lnTo>
                  <a:lnTo>
                    <a:pt x="892" y="265"/>
                  </a:lnTo>
                  <a:lnTo>
                    <a:pt x="892" y="262"/>
                  </a:lnTo>
                  <a:lnTo>
                    <a:pt x="892" y="262"/>
                  </a:lnTo>
                  <a:lnTo>
                    <a:pt x="892" y="258"/>
                  </a:lnTo>
                  <a:lnTo>
                    <a:pt x="892" y="262"/>
                  </a:lnTo>
                  <a:lnTo>
                    <a:pt x="892" y="262"/>
                  </a:lnTo>
                  <a:lnTo>
                    <a:pt x="892" y="262"/>
                  </a:lnTo>
                  <a:lnTo>
                    <a:pt x="892" y="262"/>
                  </a:lnTo>
                  <a:lnTo>
                    <a:pt x="892" y="262"/>
                  </a:lnTo>
                  <a:lnTo>
                    <a:pt x="892" y="262"/>
                  </a:lnTo>
                  <a:lnTo>
                    <a:pt x="896" y="262"/>
                  </a:lnTo>
                  <a:lnTo>
                    <a:pt x="896" y="262"/>
                  </a:lnTo>
                  <a:lnTo>
                    <a:pt x="896" y="265"/>
                  </a:lnTo>
                  <a:lnTo>
                    <a:pt x="896" y="262"/>
                  </a:lnTo>
                  <a:lnTo>
                    <a:pt x="896" y="262"/>
                  </a:lnTo>
                  <a:lnTo>
                    <a:pt x="896" y="262"/>
                  </a:lnTo>
                  <a:lnTo>
                    <a:pt x="896" y="262"/>
                  </a:lnTo>
                  <a:lnTo>
                    <a:pt x="896" y="262"/>
                  </a:lnTo>
                  <a:lnTo>
                    <a:pt x="896" y="262"/>
                  </a:lnTo>
                  <a:lnTo>
                    <a:pt x="896" y="265"/>
                  </a:lnTo>
                  <a:lnTo>
                    <a:pt x="896" y="265"/>
                  </a:lnTo>
                  <a:lnTo>
                    <a:pt x="896" y="262"/>
                  </a:lnTo>
                  <a:lnTo>
                    <a:pt x="899" y="262"/>
                  </a:lnTo>
                  <a:lnTo>
                    <a:pt x="899" y="265"/>
                  </a:lnTo>
                  <a:lnTo>
                    <a:pt x="899" y="265"/>
                  </a:lnTo>
                  <a:lnTo>
                    <a:pt x="899" y="262"/>
                  </a:lnTo>
                  <a:lnTo>
                    <a:pt x="899" y="265"/>
                  </a:lnTo>
                  <a:lnTo>
                    <a:pt x="899" y="262"/>
                  </a:lnTo>
                  <a:lnTo>
                    <a:pt x="899" y="262"/>
                  </a:lnTo>
                  <a:lnTo>
                    <a:pt x="899" y="265"/>
                  </a:lnTo>
                  <a:lnTo>
                    <a:pt x="899" y="265"/>
                  </a:lnTo>
                  <a:lnTo>
                    <a:pt x="899" y="262"/>
                  </a:lnTo>
                  <a:lnTo>
                    <a:pt x="899" y="262"/>
                  </a:lnTo>
                  <a:lnTo>
                    <a:pt x="899" y="262"/>
                  </a:lnTo>
                  <a:lnTo>
                    <a:pt x="903" y="262"/>
                  </a:lnTo>
                  <a:lnTo>
                    <a:pt x="903" y="265"/>
                  </a:lnTo>
                  <a:lnTo>
                    <a:pt x="903" y="265"/>
                  </a:lnTo>
                  <a:lnTo>
                    <a:pt x="903" y="262"/>
                  </a:lnTo>
                  <a:lnTo>
                    <a:pt x="903" y="262"/>
                  </a:lnTo>
                  <a:lnTo>
                    <a:pt x="903" y="262"/>
                  </a:lnTo>
                  <a:lnTo>
                    <a:pt x="903" y="262"/>
                  </a:lnTo>
                  <a:lnTo>
                    <a:pt x="903" y="265"/>
                  </a:lnTo>
                  <a:lnTo>
                    <a:pt x="903" y="265"/>
                  </a:lnTo>
                  <a:lnTo>
                    <a:pt x="903" y="265"/>
                  </a:lnTo>
                  <a:lnTo>
                    <a:pt x="903" y="265"/>
                  </a:lnTo>
                  <a:lnTo>
                    <a:pt x="903" y="265"/>
                  </a:lnTo>
                  <a:lnTo>
                    <a:pt x="903" y="265"/>
                  </a:lnTo>
                  <a:lnTo>
                    <a:pt x="903" y="262"/>
                  </a:lnTo>
                  <a:lnTo>
                    <a:pt x="906" y="262"/>
                  </a:lnTo>
                  <a:lnTo>
                    <a:pt x="906" y="265"/>
                  </a:lnTo>
                  <a:lnTo>
                    <a:pt x="906" y="265"/>
                  </a:lnTo>
                  <a:lnTo>
                    <a:pt x="906" y="262"/>
                  </a:lnTo>
                  <a:lnTo>
                    <a:pt x="906" y="262"/>
                  </a:lnTo>
                  <a:lnTo>
                    <a:pt x="906" y="262"/>
                  </a:lnTo>
                  <a:lnTo>
                    <a:pt x="906" y="262"/>
                  </a:lnTo>
                  <a:lnTo>
                    <a:pt x="906" y="265"/>
                  </a:lnTo>
                  <a:lnTo>
                    <a:pt x="906" y="265"/>
                  </a:lnTo>
                  <a:lnTo>
                    <a:pt x="906" y="265"/>
                  </a:lnTo>
                  <a:lnTo>
                    <a:pt x="906" y="265"/>
                  </a:lnTo>
                  <a:lnTo>
                    <a:pt x="906" y="265"/>
                  </a:lnTo>
                  <a:lnTo>
                    <a:pt x="910" y="265"/>
                  </a:lnTo>
                  <a:lnTo>
                    <a:pt x="910" y="262"/>
                  </a:lnTo>
                  <a:lnTo>
                    <a:pt x="910" y="262"/>
                  </a:lnTo>
                  <a:lnTo>
                    <a:pt x="910" y="265"/>
                  </a:lnTo>
                  <a:lnTo>
                    <a:pt x="910" y="262"/>
                  </a:lnTo>
                  <a:lnTo>
                    <a:pt x="910" y="262"/>
                  </a:lnTo>
                  <a:lnTo>
                    <a:pt x="910" y="265"/>
                  </a:lnTo>
                  <a:lnTo>
                    <a:pt x="910" y="262"/>
                  </a:lnTo>
                  <a:lnTo>
                    <a:pt x="910" y="262"/>
                  </a:lnTo>
                  <a:lnTo>
                    <a:pt x="910" y="262"/>
                  </a:lnTo>
                  <a:lnTo>
                    <a:pt x="910" y="262"/>
                  </a:lnTo>
                  <a:lnTo>
                    <a:pt x="910" y="262"/>
                  </a:lnTo>
                  <a:lnTo>
                    <a:pt x="913" y="262"/>
                  </a:lnTo>
                  <a:lnTo>
                    <a:pt x="913" y="262"/>
                  </a:lnTo>
                  <a:lnTo>
                    <a:pt x="913" y="262"/>
                  </a:lnTo>
                  <a:lnTo>
                    <a:pt x="913" y="265"/>
                  </a:lnTo>
                  <a:lnTo>
                    <a:pt x="913" y="262"/>
                  </a:lnTo>
                  <a:lnTo>
                    <a:pt x="913" y="262"/>
                  </a:lnTo>
                  <a:lnTo>
                    <a:pt x="913" y="262"/>
                  </a:lnTo>
                  <a:lnTo>
                    <a:pt x="913" y="265"/>
                  </a:lnTo>
                  <a:lnTo>
                    <a:pt x="913" y="265"/>
                  </a:lnTo>
                  <a:lnTo>
                    <a:pt x="913" y="262"/>
                  </a:lnTo>
                  <a:lnTo>
                    <a:pt x="913" y="262"/>
                  </a:lnTo>
                  <a:lnTo>
                    <a:pt x="913" y="262"/>
                  </a:lnTo>
                  <a:lnTo>
                    <a:pt x="913" y="262"/>
                  </a:lnTo>
                  <a:lnTo>
                    <a:pt x="913" y="265"/>
                  </a:lnTo>
                  <a:lnTo>
                    <a:pt x="917" y="265"/>
                  </a:lnTo>
                  <a:lnTo>
                    <a:pt x="917" y="262"/>
                  </a:lnTo>
                  <a:lnTo>
                    <a:pt x="917" y="265"/>
                  </a:lnTo>
                  <a:lnTo>
                    <a:pt x="917" y="265"/>
                  </a:lnTo>
                  <a:lnTo>
                    <a:pt x="917" y="265"/>
                  </a:lnTo>
                  <a:lnTo>
                    <a:pt x="917" y="265"/>
                  </a:lnTo>
                  <a:lnTo>
                    <a:pt x="917" y="265"/>
                  </a:lnTo>
                  <a:lnTo>
                    <a:pt x="917" y="262"/>
                  </a:lnTo>
                  <a:lnTo>
                    <a:pt x="917" y="262"/>
                  </a:lnTo>
                  <a:lnTo>
                    <a:pt x="917" y="265"/>
                  </a:lnTo>
                  <a:lnTo>
                    <a:pt x="917" y="265"/>
                  </a:lnTo>
                  <a:lnTo>
                    <a:pt x="917" y="262"/>
                  </a:lnTo>
                  <a:lnTo>
                    <a:pt x="921" y="262"/>
                  </a:lnTo>
                  <a:lnTo>
                    <a:pt x="921" y="262"/>
                  </a:lnTo>
                  <a:lnTo>
                    <a:pt x="921" y="262"/>
                  </a:lnTo>
                  <a:lnTo>
                    <a:pt x="921" y="265"/>
                  </a:lnTo>
                  <a:lnTo>
                    <a:pt x="921" y="265"/>
                  </a:lnTo>
                  <a:lnTo>
                    <a:pt x="921" y="262"/>
                  </a:lnTo>
                  <a:lnTo>
                    <a:pt x="921" y="262"/>
                  </a:lnTo>
                  <a:lnTo>
                    <a:pt x="921" y="262"/>
                  </a:lnTo>
                  <a:lnTo>
                    <a:pt x="921" y="262"/>
                  </a:lnTo>
                  <a:lnTo>
                    <a:pt x="921" y="265"/>
                  </a:lnTo>
                  <a:lnTo>
                    <a:pt x="921" y="265"/>
                  </a:lnTo>
                  <a:lnTo>
                    <a:pt x="921" y="265"/>
                  </a:lnTo>
                  <a:lnTo>
                    <a:pt x="924" y="265"/>
                  </a:lnTo>
                  <a:lnTo>
                    <a:pt x="924" y="262"/>
                  </a:lnTo>
                  <a:lnTo>
                    <a:pt x="924" y="265"/>
                  </a:lnTo>
                  <a:lnTo>
                    <a:pt x="924" y="262"/>
                  </a:lnTo>
                  <a:lnTo>
                    <a:pt x="924" y="262"/>
                  </a:lnTo>
                  <a:lnTo>
                    <a:pt x="924" y="262"/>
                  </a:lnTo>
                  <a:lnTo>
                    <a:pt x="924" y="262"/>
                  </a:lnTo>
                  <a:lnTo>
                    <a:pt x="924" y="265"/>
                  </a:lnTo>
                  <a:lnTo>
                    <a:pt x="924" y="262"/>
                  </a:lnTo>
                  <a:lnTo>
                    <a:pt x="924" y="265"/>
                  </a:lnTo>
                  <a:lnTo>
                    <a:pt x="924" y="265"/>
                  </a:lnTo>
                  <a:lnTo>
                    <a:pt x="924" y="262"/>
                  </a:lnTo>
                  <a:lnTo>
                    <a:pt x="924" y="262"/>
                  </a:lnTo>
                  <a:lnTo>
                    <a:pt x="924" y="262"/>
                  </a:lnTo>
                  <a:lnTo>
                    <a:pt x="928" y="262"/>
                  </a:lnTo>
                  <a:lnTo>
                    <a:pt x="928" y="265"/>
                  </a:lnTo>
                  <a:lnTo>
                    <a:pt x="928" y="265"/>
                  </a:lnTo>
                  <a:lnTo>
                    <a:pt x="928" y="265"/>
                  </a:lnTo>
                  <a:lnTo>
                    <a:pt x="928" y="265"/>
                  </a:lnTo>
                  <a:lnTo>
                    <a:pt x="928" y="262"/>
                  </a:lnTo>
                  <a:lnTo>
                    <a:pt x="928" y="262"/>
                  </a:lnTo>
                  <a:lnTo>
                    <a:pt x="928" y="265"/>
                  </a:lnTo>
                  <a:lnTo>
                    <a:pt x="928" y="265"/>
                  </a:lnTo>
                  <a:lnTo>
                    <a:pt x="928" y="262"/>
                  </a:lnTo>
                  <a:lnTo>
                    <a:pt x="928" y="262"/>
                  </a:lnTo>
                  <a:lnTo>
                    <a:pt x="928" y="265"/>
                  </a:lnTo>
                  <a:lnTo>
                    <a:pt x="931" y="265"/>
                  </a:lnTo>
                  <a:lnTo>
                    <a:pt x="931" y="265"/>
                  </a:lnTo>
                  <a:lnTo>
                    <a:pt x="931" y="265"/>
                  </a:lnTo>
                  <a:lnTo>
                    <a:pt x="931" y="265"/>
                  </a:lnTo>
                  <a:lnTo>
                    <a:pt x="931" y="265"/>
                  </a:lnTo>
                  <a:lnTo>
                    <a:pt x="931" y="262"/>
                  </a:lnTo>
                  <a:lnTo>
                    <a:pt x="931" y="262"/>
                  </a:lnTo>
                  <a:lnTo>
                    <a:pt x="931" y="262"/>
                  </a:lnTo>
                  <a:lnTo>
                    <a:pt x="931" y="265"/>
                  </a:lnTo>
                  <a:lnTo>
                    <a:pt x="931" y="262"/>
                  </a:lnTo>
                  <a:lnTo>
                    <a:pt x="931" y="262"/>
                  </a:lnTo>
                  <a:lnTo>
                    <a:pt x="931" y="265"/>
                  </a:lnTo>
                  <a:lnTo>
                    <a:pt x="935" y="265"/>
                  </a:lnTo>
                  <a:lnTo>
                    <a:pt x="935" y="262"/>
                  </a:lnTo>
                  <a:lnTo>
                    <a:pt x="935" y="262"/>
                  </a:lnTo>
                  <a:lnTo>
                    <a:pt x="935" y="265"/>
                  </a:lnTo>
                  <a:lnTo>
                    <a:pt x="935" y="265"/>
                  </a:lnTo>
                  <a:lnTo>
                    <a:pt x="935" y="265"/>
                  </a:lnTo>
                  <a:lnTo>
                    <a:pt x="935" y="265"/>
                  </a:lnTo>
                  <a:lnTo>
                    <a:pt x="935" y="265"/>
                  </a:lnTo>
                  <a:lnTo>
                    <a:pt x="935" y="265"/>
                  </a:lnTo>
                  <a:lnTo>
                    <a:pt x="935" y="265"/>
                  </a:lnTo>
                  <a:lnTo>
                    <a:pt x="935" y="265"/>
                  </a:lnTo>
                  <a:lnTo>
                    <a:pt x="935" y="262"/>
                  </a:lnTo>
                  <a:lnTo>
                    <a:pt x="935" y="262"/>
                  </a:lnTo>
                  <a:lnTo>
                    <a:pt x="935" y="265"/>
                  </a:lnTo>
                  <a:lnTo>
                    <a:pt x="939" y="265"/>
                  </a:lnTo>
                  <a:lnTo>
                    <a:pt x="939" y="265"/>
                  </a:lnTo>
                  <a:lnTo>
                    <a:pt x="939" y="265"/>
                  </a:lnTo>
                  <a:lnTo>
                    <a:pt x="939" y="262"/>
                  </a:lnTo>
                  <a:lnTo>
                    <a:pt x="939" y="265"/>
                  </a:lnTo>
                  <a:lnTo>
                    <a:pt x="939" y="265"/>
                  </a:lnTo>
                  <a:lnTo>
                    <a:pt x="939" y="265"/>
                  </a:lnTo>
                  <a:lnTo>
                    <a:pt x="939" y="265"/>
                  </a:lnTo>
                  <a:lnTo>
                    <a:pt x="939" y="265"/>
                  </a:lnTo>
                  <a:lnTo>
                    <a:pt x="939" y="265"/>
                  </a:lnTo>
                  <a:lnTo>
                    <a:pt x="939" y="265"/>
                  </a:lnTo>
                  <a:lnTo>
                    <a:pt x="939" y="262"/>
                  </a:lnTo>
                  <a:lnTo>
                    <a:pt x="942" y="262"/>
                  </a:lnTo>
                  <a:lnTo>
                    <a:pt x="942" y="262"/>
                  </a:lnTo>
                  <a:lnTo>
                    <a:pt x="942" y="262"/>
                  </a:lnTo>
                  <a:lnTo>
                    <a:pt x="942" y="265"/>
                  </a:lnTo>
                  <a:lnTo>
                    <a:pt x="942" y="265"/>
                  </a:lnTo>
                  <a:lnTo>
                    <a:pt x="942" y="262"/>
                  </a:lnTo>
                  <a:lnTo>
                    <a:pt x="942" y="262"/>
                  </a:lnTo>
                  <a:lnTo>
                    <a:pt x="942" y="262"/>
                  </a:lnTo>
                  <a:lnTo>
                    <a:pt x="942" y="262"/>
                  </a:lnTo>
                  <a:lnTo>
                    <a:pt x="942" y="265"/>
                  </a:lnTo>
                  <a:lnTo>
                    <a:pt x="942" y="265"/>
                  </a:lnTo>
                  <a:lnTo>
                    <a:pt x="942" y="262"/>
                  </a:lnTo>
                  <a:lnTo>
                    <a:pt x="946" y="262"/>
                  </a:lnTo>
                  <a:lnTo>
                    <a:pt x="946" y="258"/>
                  </a:lnTo>
                  <a:lnTo>
                    <a:pt x="946" y="258"/>
                  </a:lnTo>
                  <a:lnTo>
                    <a:pt x="946" y="255"/>
                  </a:lnTo>
                  <a:lnTo>
                    <a:pt x="946" y="258"/>
                  </a:lnTo>
                  <a:lnTo>
                    <a:pt x="946" y="262"/>
                  </a:lnTo>
                  <a:lnTo>
                    <a:pt x="946" y="262"/>
                  </a:lnTo>
                  <a:lnTo>
                    <a:pt x="946" y="262"/>
                  </a:lnTo>
                  <a:lnTo>
                    <a:pt x="946" y="262"/>
                  </a:lnTo>
                  <a:lnTo>
                    <a:pt x="946" y="255"/>
                  </a:lnTo>
                  <a:lnTo>
                    <a:pt x="946" y="255"/>
                  </a:lnTo>
                  <a:lnTo>
                    <a:pt x="946" y="262"/>
                  </a:lnTo>
                  <a:lnTo>
                    <a:pt x="949" y="262"/>
                  </a:lnTo>
                  <a:lnTo>
                    <a:pt x="949" y="262"/>
                  </a:lnTo>
                  <a:lnTo>
                    <a:pt x="949" y="265"/>
                  </a:lnTo>
                  <a:lnTo>
                    <a:pt x="949" y="262"/>
                  </a:lnTo>
                  <a:lnTo>
                    <a:pt x="949" y="262"/>
                  </a:lnTo>
                  <a:lnTo>
                    <a:pt x="949" y="251"/>
                  </a:lnTo>
                  <a:lnTo>
                    <a:pt x="949" y="251"/>
                  </a:lnTo>
                  <a:lnTo>
                    <a:pt x="949" y="262"/>
                  </a:lnTo>
                  <a:lnTo>
                    <a:pt x="949" y="262"/>
                  </a:lnTo>
                  <a:lnTo>
                    <a:pt x="949" y="265"/>
                  </a:lnTo>
                  <a:lnTo>
                    <a:pt x="949" y="262"/>
                  </a:lnTo>
                  <a:lnTo>
                    <a:pt x="949" y="258"/>
                  </a:lnTo>
                  <a:lnTo>
                    <a:pt x="949" y="258"/>
                  </a:lnTo>
                  <a:lnTo>
                    <a:pt x="949" y="255"/>
                  </a:lnTo>
                  <a:lnTo>
                    <a:pt x="953" y="255"/>
                  </a:lnTo>
                  <a:lnTo>
                    <a:pt x="953" y="265"/>
                  </a:lnTo>
                  <a:lnTo>
                    <a:pt x="953" y="265"/>
                  </a:lnTo>
                  <a:lnTo>
                    <a:pt x="953" y="265"/>
                  </a:lnTo>
                  <a:lnTo>
                    <a:pt x="953" y="265"/>
                  </a:lnTo>
                  <a:lnTo>
                    <a:pt x="953" y="262"/>
                  </a:lnTo>
                  <a:lnTo>
                    <a:pt x="953" y="262"/>
                  </a:lnTo>
                  <a:lnTo>
                    <a:pt x="953" y="262"/>
                  </a:lnTo>
                  <a:lnTo>
                    <a:pt x="953" y="262"/>
                  </a:lnTo>
                  <a:lnTo>
                    <a:pt x="953" y="262"/>
                  </a:lnTo>
                  <a:lnTo>
                    <a:pt x="953" y="262"/>
                  </a:lnTo>
                  <a:lnTo>
                    <a:pt x="953" y="262"/>
                  </a:lnTo>
                  <a:lnTo>
                    <a:pt x="956" y="262"/>
                  </a:lnTo>
                  <a:lnTo>
                    <a:pt x="956" y="262"/>
                  </a:lnTo>
                  <a:lnTo>
                    <a:pt x="956" y="262"/>
                  </a:lnTo>
                  <a:lnTo>
                    <a:pt x="956" y="262"/>
                  </a:lnTo>
                  <a:lnTo>
                    <a:pt x="956" y="262"/>
                  </a:lnTo>
                  <a:lnTo>
                    <a:pt x="956" y="265"/>
                  </a:lnTo>
                  <a:lnTo>
                    <a:pt x="956" y="265"/>
                  </a:lnTo>
                  <a:lnTo>
                    <a:pt x="956" y="262"/>
                  </a:lnTo>
                  <a:lnTo>
                    <a:pt x="956" y="262"/>
                  </a:lnTo>
                  <a:lnTo>
                    <a:pt x="956" y="262"/>
                  </a:lnTo>
                  <a:lnTo>
                    <a:pt x="956" y="262"/>
                  </a:lnTo>
                  <a:lnTo>
                    <a:pt x="956" y="265"/>
                  </a:lnTo>
                  <a:lnTo>
                    <a:pt x="960" y="265"/>
                  </a:lnTo>
                  <a:lnTo>
                    <a:pt x="960" y="265"/>
                  </a:lnTo>
                  <a:lnTo>
                    <a:pt x="960" y="265"/>
                  </a:lnTo>
                  <a:lnTo>
                    <a:pt x="960" y="265"/>
                  </a:lnTo>
                  <a:lnTo>
                    <a:pt x="960" y="265"/>
                  </a:lnTo>
                  <a:lnTo>
                    <a:pt x="960" y="262"/>
                  </a:lnTo>
                  <a:lnTo>
                    <a:pt x="960" y="265"/>
                  </a:lnTo>
                  <a:lnTo>
                    <a:pt x="960" y="265"/>
                  </a:lnTo>
                  <a:lnTo>
                    <a:pt x="960" y="265"/>
                  </a:lnTo>
                  <a:lnTo>
                    <a:pt x="960" y="265"/>
                  </a:lnTo>
                  <a:lnTo>
                    <a:pt x="960" y="265"/>
                  </a:lnTo>
                  <a:lnTo>
                    <a:pt x="960" y="262"/>
                  </a:lnTo>
                  <a:lnTo>
                    <a:pt x="960" y="265"/>
                  </a:lnTo>
                  <a:lnTo>
                    <a:pt x="960" y="262"/>
                  </a:lnTo>
                  <a:lnTo>
                    <a:pt x="964" y="262"/>
                  </a:lnTo>
                  <a:lnTo>
                    <a:pt x="964" y="265"/>
                  </a:lnTo>
                  <a:lnTo>
                    <a:pt x="964" y="265"/>
                  </a:lnTo>
                  <a:lnTo>
                    <a:pt x="964" y="265"/>
                  </a:lnTo>
                  <a:lnTo>
                    <a:pt x="964" y="265"/>
                  </a:lnTo>
                  <a:lnTo>
                    <a:pt x="964" y="262"/>
                  </a:lnTo>
                  <a:lnTo>
                    <a:pt x="964" y="262"/>
                  </a:lnTo>
                  <a:lnTo>
                    <a:pt x="964" y="265"/>
                  </a:lnTo>
                  <a:lnTo>
                    <a:pt x="964" y="265"/>
                  </a:lnTo>
                  <a:lnTo>
                    <a:pt x="964" y="265"/>
                  </a:lnTo>
                  <a:lnTo>
                    <a:pt x="964" y="265"/>
                  </a:lnTo>
                  <a:lnTo>
                    <a:pt x="964" y="262"/>
                  </a:lnTo>
                  <a:lnTo>
                    <a:pt x="967" y="262"/>
                  </a:lnTo>
                  <a:lnTo>
                    <a:pt x="967" y="262"/>
                  </a:lnTo>
                  <a:lnTo>
                    <a:pt x="967" y="262"/>
                  </a:lnTo>
                  <a:lnTo>
                    <a:pt x="967" y="265"/>
                  </a:lnTo>
                  <a:lnTo>
                    <a:pt x="967" y="265"/>
                  </a:lnTo>
                  <a:lnTo>
                    <a:pt x="967" y="265"/>
                  </a:lnTo>
                  <a:lnTo>
                    <a:pt x="967" y="265"/>
                  </a:lnTo>
                  <a:lnTo>
                    <a:pt x="967" y="265"/>
                  </a:lnTo>
                  <a:lnTo>
                    <a:pt x="967" y="265"/>
                  </a:lnTo>
                  <a:lnTo>
                    <a:pt x="967" y="262"/>
                  </a:lnTo>
                  <a:lnTo>
                    <a:pt x="967" y="262"/>
                  </a:lnTo>
                  <a:lnTo>
                    <a:pt x="967" y="262"/>
                  </a:lnTo>
                  <a:lnTo>
                    <a:pt x="971" y="265"/>
                  </a:lnTo>
                  <a:lnTo>
                    <a:pt x="971" y="262"/>
                  </a:lnTo>
                  <a:lnTo>
                    <a:pt x="971" y="262"/>
                  </a:lnTo>
                  <a:lnTo>
                    <a:pt x="971" y="262"/>
                  </a:lnTo>
                  <a:lnTo>
                    <a:pt x="971" y="262"/>
                  </a:lnTo>
                  <a:lnTo>
                    <a:pt x="971" y="262"/>
                  </a:lnTo>
                  <a:lnTo>
                    <a:pt x="971" y="262"/>
                  </a:lnTo>
                  <a:lnTo>
                    <a:pt x="971" y="265"/>
                  </a:lnTo>
                  <a:lnTo>
                    <a:pt x="971" y="265"/>
                  </a:lnTo>
                  <a:lnTo>
                    <a:pt x="971" y="262"/>
                  </a:lnTo>
                  <a:lnTo>
                    <a:pt x="971" y="262"/>
                  </a:lnTo>
                  <a:lnTo>
                    <a:pt x="971" y="262"/>
                  </a:lnTo>
                  <a:lnTo>
                    <a:pt x="974" y="262"/>
                  </a:lnTo>
                  <a:lnTo>
                    <a:pt x="974" y="262"/>
                  </a:lnTo>
                  <a:lnTo>
                    <a:pt x="974" y="262"/>
                  </a:lnTo>
                  <a:lnTo>
                    <a:pt x="974" y="251"/>
                  </a:lnTo>
                  <a:lnTo>
                    <a:pt x="974" y="251"/>
                  </a:lnTo>
                  <a:lnTo>
                    <a:pt x="974" y="147"/>
                  </a:lnTo>
                  <a:lnTo>
                    <a:pt x="974" y="129"/>
                  </a:lnTo>
                  <a:lnTo>
                    <a:pt x="974" y="197"/>
                  </a:lnTo>
                  <a:lnTo>
                    <a:pt x="974" y="197"/>
                  </a:lnTo>
                  <a:lnTo>
                    <a:pt x="974" y="258"/>
                  </a:lnTo>
                  <a:lnTo>
                    <a:pt x="974" y="258"/>
                  </a:lnTo>
                  <a:lnTo>
                    <a:pt x="974" y="237"/>
                  </a:lnTo>
                  <a:lnTo>
                    <a:pt x="978" y="237"/>
                  </a:lnTo>
                  <a:lnTo>
                    <a:pt x="978" y="154"/>
                  </a:lnTo>
                  <a:lnTo>
                    <a:pt x="978" y="154"/>
                  </a:lnTo>
                  <a:lnTo>
                    <a:pt x="978" y="244"/>
                  </a:lnTo>
                  <a:lnTo>
                    <a:pt x="978" y="244"/>
                  </a:lnTo>
                  <a:lnTo>
                    <a:pt x="978" y="258"/>
                  </a:lnTo>
                  <a:lnTo>
                    <a:pt x="978" y="255"/>
                  </a:lnTo>
                  <a:lnTo>
                    <a:pt x="978" y="154"/>
                  </a:lnTo>
                  <a:lnTo>
                    <a:pt x="978" y="154"/>
                  </a:lnTo>
                  <a:lnTo>
                    <a:pt x="978" y="86"/>
                  </a:lnTo>
                  <a:lnTo>
                    <a:pt x="978" y="126"/>
                  </a:lnTo>
                  <a:lnTo>
                    <a:pt x="978" y="251"/>
                  </a:lnTo>
                  <a:lnTo>
                    <a:pt x="978" y="255"/>
                  </a:lnTo>
                  <a:lnTo>
                    <a:pt x="978" y="248"/>
                  </a:lnTo>
                  <a:lnTo>
                    <a:pt x="982" y="248"/>
                  </a:lnTo>
                  <a:lnTo>
                    <a:pt x="982" y="154"/>
                  </a:lnTo>
                  <a:lnTo>
                    <a:pt x="982" y="144"/>
                  </a:lnTo>
                  <a:lnTo>
                    <a:pt x="982" y="219"/>
                  </a:lnTo>
                  <a:lnTo>
                    <a:pt x="982" y="219"/>
                  </a:lnTo>
                  <a:lnTo>
                    <a:pt x="982" y="258"/>
                  </a:lnTo>
                  <a:lnTo>
                    <a:pt x="982" y="262"/>
                  </a:lnTo>
                  <a:lnTo>
                    <a:pt x="982" y="244"/>
                  </a:lnTo>
                  <a:lnTo>
                    <a:pt x="982" y="244"/>
                  </a:lnTo>
                  <a:lnTo>
                    <a:pt x="982" y="219"/>
                  </a:lnTo>
                  <a:lnTo>
                    <a:pt x="982" y="222"/>
                  </a:lnTo>
                  <a:lnTo>
                    <a:pt x="982" y="258"/>
                  </a:lnTo>
                  <a:lnTo>
                    <a:pt x="985" y="258"/>
                  </a:lnTo>
                  <a:lnTo>
                    <a:pt x="985" y="262"/>
                  </a:lnTo>
                  <a:lnTo>
                    <a:pt x="985" y="262"/>
                  </a:lnTo>
                  <a:lnTo>
                    <a:pt x="985" y="255"/>
                  </a:lnTo>
                  <a:lnTo>
                    <a:pt x="985" y="255"/>
                  </a:lnTo>
                  <a:lnTo>
                    <a:pt x="985" y="251"/>
                  </a:lnTo>
                  <a:lnTo>
                    <a:pt x="985" y="255"/>
                  </a:lnTo>
                  <a:lnTo>
                    <a:pt x="985" y="262"/>
                  </a:lnTo>
                  <a:lnTo>
                    <a:pt x="985" y="262"/>
                  </a:lnTo>
                  <a:lnTo>
                    <a:pt x="985" y="262"/>
                  </a:lnTo>
                  <a:lnTo>
                    <a:pt x="985" y="262"/>
                  </a:lnTo>
                  <a:lnTo>
                    <a:pt x="985" y="258"/>
                  </a:lnTo>
                  <a:lnTo>
                    <a:pt x="989" y="258"/>
                  </a:lnTo>
                  <a:lnTo>
                    <a:pt x="989" y="262"/>
                  </a:lnTo>
                  <a:lnTo>
                    <a:pt x="989" y="262"/>
                  </a:lnTo>
                  <a:lnTo>
                    <a:pt x="989" y="262"/>
                  </a:lnTo>
                  <a:lnTo>
                    <a:pt x="989" y="262"/>
                  </a:lnTo>
                  <a:lnTo>
                    <a:pt x="989" y="262"/>
                  </a:lnTo>
                  <a:lnTo>
                    <a:pt x="989" y="262"/>
                  </a:lnTo>
                  <a:lnTo>
                    <a:pt x="989" y="262"/>
                  </a:lnTo>
                  <a:lnTo>
                    <a:pt x="989" y="262"/>
                  </a:lnTo>
                  <a:lnTo>
                    <a:pt x="989" y="265"/>
                  </a:lnTo>
                  <a:lnTo>
                    <a:pt x="989" y="265"/>
                  </a:lnTo>
                  <a:lnTo>
                    <a:pt x="989" y="262"/>
                  </a:lnTo>
                  <a:lnTo>
                    <a:pt x="992" y="262"/>
                  </a:lnTo>
                  <a:lnTo>
                    <a:pt x="992" y="262"/>
                  </a:lnTo>
                  <a:lnTo>
                    <a:pt x="992" y="262"/>
                  </a:lnTo>
                  <a:lnTo>
                    <a:pt x="992" y="262"/>
                  </a:lnTo>
                  <a:lnTo>
                    <a:pt x="992" y="262"/>
                  </a:lnTo>
                  <a:lnTo>
                    <a:pt x="992" y="265"/>
                  </a:lnTo>
                  <a:lnTo>
                    <a:pt x="992" y="265"/>
                  </a:lnTo>
                  <a:lnTo>
                    <a:pt x="992" y="262"/>
                  </a:lnTo>
                  <a:lnTo>
                    <a:pt x="992" y="262"/>
                  </a:lnTo>
                  <a:lnTo>
                    <a:pt x="992" y="262"/>
                  </a:lnTo>
                  <a:lnTo>
                    <a:pt x="992" y="262"/>
                  </a:lnTo>
                  <a:lnTo>
                    <a:pt x="992" y="262"/>
                  </a:lnTo>
                  <a:lnTo>
                    <a:pt x="992" y="262"/>
                  </a:lnTo>
                  <a:lnTo>
                    <a:pt x="992" y="265"/>
                  </a:lnTo>
                  <a:lnTo>
                    <a:pt x="996" y="265"/>
                  </a:lnTo>
                  <a:lnTo>
                    <a:pt x="996" y="262"/>
                  </a:lnTo>
                  <a:lnTo>
                    <a:pt x="996" y="262"/>
                  </a:lnTo>
                  <a:lnTo>
                    <a:pt x="996" y="262"/>
                  </a:lnTo>
                  <a:lnTo>
                    <a:pt x="996" y="262"/>
                  </a:lnTo>
                  <a:lnTo>
                    <a:pt x="996" y="265"/>
                  </a:lnTo>
                  <a:lnTo>
                    <a:pt x="996" y="265"/>
                  </a:lnTo>
                  <a:lnTo>
                    <a:pt x="996" y="262"/>
                  </a:lnTo>
                  <a:lnTo>
                    <a:pt x="996" y="262"/>
                  </a:lnTo>
                  <a:lnTo>
                    <a:pt x="996" y="262"/>
                  </a:lnTo>
                  <a:lnTo>
                    <a:pt x="996" y="262"/>
                  </a:lnTo>
                  <a:lnTo>
                    <a:pt x="996" y="262"/>
                  </a:lnTo>
                  <a:lnTo>
                    <a:pt x="999" y="262"/>
                  </a:lnTo>
                  <a:lnTo>
                    <a:pt x="999" y="262"/>
                  </a:lnTo>
                  <a:lnTo>
                    <a:pt x="999" y="262"/>
                  </a:lnTo>
                  <a:lnTo>
                    <a:pt x="999" y="265"/>
                  </a:lnTo>
                  <a:lnTo>
                    <a:pt x="999" y="265"/>
                  </a:lnTo>
                  <a:lnTo>
                    <a:pt x="999" y="262"/>
                  </a:lnTo>
                  <a:lnTo>
                    <a:pt x="999" y="262"/>
                  </a:lnTo>
                  <a:lnTo>
                    <a:pt x="999" y="262"/>
                  </a:lnTo>
                  <a:lnTo>
                    <a:pt x="999" y="262"/>
                  </a:lnTo>
                  <a:lnTo>
                    <a:pt x="999" y="265"/>
                  </a:lnTo>
                  <a:lnTo>
                    <a:pt x="999" y="265"/>
                  </a:lnTo>
                  <a:lnTo>
                    <a:pt x="999" y="262"/>
                  </a:lnTo>
                  <a:lnTo>
                    <a:pt x="999" y="262"/>
                  </a:lnTo>
                  <a:lnTo>
                    <a:pt x="999" y="265"/>
                  </a:lnTo>
                  <a:lnTo>
                    <a:pt x="1003" y="265"/>
                  </a:lnTo>
                  <a:lnTo>
                    <a:pt x="1003" y="265"/>
                  </a:lnTo>
                  <a:lnTo>
                    <a:pt x="1003" y="265"/>
                  </a:lnTo>
                  <a:lnTo>
                    <a:pt x="1003" y="265"/>
                  </a:lnTo>
                  <a:lnTo>
                    <a:pt x="1003" y="265"/>
                  </a:lnTo>
                  <a:lnTo>
                    <a:pt x="1003" y="265"/>
                  </a:lnTo>
                  <a:lnTo>
                    <a:pt x="1003" y="265"/>
                  </a:lnTo>
                  <a:lnTo>
                    <a:pt x="1003" y="262"/>
                  </a:lnTo>
                  <a:lnTo>
                    <a:pt x="1003" y="262"/>
                  </a:lnTo>
                  <a:lnTo>
                    <a:pt x="1003" y="262"/>
                  </a:lnTo>
                  <a:lnTo>
                    <a:pt x="1003" y="262"/>
                  </a:lnTo>
                  <a:lnTo>
                    <a:pt x="1003" y="262"/>
                  </a:lnTo>
                  <a:lnTo>
                    <a:pt x="1003" y="262"/>
                  </a:lnTo>
                  <a:lnTo>
                    <a:pt x="1003" y="262"/>
                  </a:lnTo>
                  <a:lnTo>
                    <a:pt x="1007" y="265"/>
                  </a:lnTo>
                  <a:lnTo>
                    <a:pt x="1007" y="262"/>
                  </a:lnTo>
                  <a:lnTo>
                    <a:pt x="1007" y="262"/>
                  </a:lnTo>
                  <a:lnTo>
                    <a:pt x="1007" y="262"/>
                  </a:lnTo>
                  <a:lnTo>
                    <a:pt x="1007" y="262"/>
                  </a:lnTo>
                  <a:lnTo>
                    <a:pt x="1007" y="265"/>
                  </a:lnTo>
                  <a:lnTo>
                    <a:pt x="1007" y="265"/>
                  </a:lnTo>
                  <a:lnTo>
                    <a:pt x="1007" y="262"/>
                  </a:lnTo>
                  <a:lnTo>
                    <a:pt x="1007" y="262"/>
                  </a:lnTo>
                  <a:lnTo>
                    <a:pt x="1007" y="265"/>
                  </a:lnTo>
                  <a:lnTo>
                    <a:pt x="1007" y="265"/>
                  </a:lnTo>
                  <a:lnTo>
                    <a:pt x="1007" y="262"/>
                  </a:lnTo>
                  <a:lnTo>
                    <a:pt x="1007" y="262"/>
                  </a:lnTo>
                  <a:lnTo>
                    <a:pt x="1007" y="262"/>
                  </a:lnTo>
                  <a:lnTo>
                    <a:pt x="1010" y="262"/>
                  </a:lnTo>
                  <a:lnTo>
                    <a:pt x="1010" y="265"/>
                  </a:lnTo>
                  <a:lnTo>
                    <a:pt x="1010" y="265"/>
                  </a:lnTo>
                  <a:lnTo>
                    <a:pt x="1010" y="265"/>
                  </a:lnTo>
                  <a:lnTo>
                    <a:pt x="1010" y="265"/>
                  </a:lnTo>
                  <a:lnTo>
                    <a:pt x="1010" y="262"/>
                  </a:lnTo>
                  <a:lnTo>
                    <a:pt x="1010" y="262"/>
                  </a:lnTo>
                  <a:lnTo>
                    <a:pt x="1010" y="262"/>
                  </a:lnTo>
                  <a:lnTo>
                    <a:pt x="1010" y="262"/>
                  </a:lnTo>
                  <a:lnTo>
                    <a:pt x="1010" y="265"/>
                  </a:lnTo>
                  <a:lnTo>
                    <a:pt x="1010" y="265"/>
                  </a:lnTo>
                  <a:lnTo>
                    <a:pt x="1010" y="265"/>
                  </a:lnTo>
                  <a:lnTo>
                    <a:pt x="1010" y="262"/>
                  </a:lnTo>
                  <a:lnTo>
                    <a:pt x="1010" y="265"/>
                  </a:lnTo>
                  <a:lnTo>
                    <a:pt x="1014" y="265"/>
                  </a:lnTo>
                  <a:lnTo>
                    <a:pt x="1014" y="262"/>
                  </a:lnTo>
                  <a:lnTo>
                    <a:pt x="1014" y="262"/>
                  </a:lnTo>
                  <a:lnTo>
                    <a:pt x="1014" y="265"/>
                  </a:lnTo>
                  <a:lnTo>
                    <a:pt x="1014" y="265"/>
                  </a:lnTo>
                  <a:lnTo>
                    <a:pt x="1014" y="262"/>
                  </a:lnTo>
                  <a:lnTo>
                    <a:pt x="1014" y="262"/>
                  </a:lnTo>
                  <a:lnTo>
                    <a:pt x="1014" y="262"/>
                  </a:lnTo>
                  <a:lnTo>
                    <a:pt x="1014" y="262"/>
                  </a:lnTo>
                  <a:lnTo>
                    <a:pt x="1014" y="265"/>
                  </a:lnTo>
                  <a:lnTo>
                    <a:pt x="1014" y="265"/>
                  </a:lnTo>
                  <a:lnTo>
                    <a:pt x="1014" y="265"/>
                  </a:lnTo>
                  <a:lnTo>
                    <a:pt x="1014" y="265"/>
                  </a:lnTo>
                  <a:lnTo>
                    <a:pt x="1014" y="262"/>
                  </a:lnTo>
                  <a:lnTo>
                    <a:pt x="1017" y="262"/>
                  </a:lnTo>
                  <a:lnTo>
                    <a:pt x="1017" y="258"/>
                  </a:lnTo>
                  <a:lnTo>
                    <a:pt x="1017" y="258"/>
                  </a:lnTo>
                  <a:lnTo>
                    <a:pt x="1017" y="262"/>
                  </a:lnTo>
                  <a:lnTo>
                    <a:pt x="1017" y="262"/>
                  </a:lnTo>
                  <a:lnTo>
                    <a:pt x="1017" y="262"/>
                  </a:lnTo>
                  <a:lnTo>
                    <a:pt x="1017" y="262"/>
                  </a:lnTo>
                  <a:lnTo>
                    <a:pt x="1017" y="262"/>
                  </a:lnTo>
                  <a:lnTo>
                    <a:pt x="1017" y="262"/>
                  </a:lnTo>
                  <a:lnTo>
                    <a:pt x="1017" y="258"/>
                  </a:lnTo>
                  <a:lnTo>
                    <a:pt x="1017" y="255"/>
                  </a:lnTo>
                  <a:lnTo>
                    <a:pt x="1017" y="258"/>
                  </a:lnTo>
                  <a:lnTo>
                    <a:pt x="1021" y="258"/>
                  </a:lnTo>
                  <a:lnTo>
                    <a:pt x="1021" y="262"/>
                  </a:lnTo>
                  <a:lnTo>
                    <a:pt x="1021" y="262"/>
                  </a:lnTo>
                  <a:lnTo>
                    <a:pt x="1021" y="262"/>
                  </a:lnTo>
                  <a:lnTo>
                    <a:pt x="1021" y="262"/>
                  </a:lnTo>
                  <a:lnTo>
                    <a:pt x="1021" y="255"/>
                  </a:lnTo>
                  <a:lnTo>
                    <a:pt x="1021" y="251"/>
                  </a:lnTo>
                  <a:lnTo>
                    <a:pt x="1021" y="262"/>
                  </a:lnTo>
                  <a:lnTo>
                    <a:pt x="1021" y="262"/>
                  </a:lnTo>
                  <a:lnTo>
                    <a:pt x="1021" y="262"/>
                  </a:lnTo>
                  <a:lnTo>
                    <a:pt x="1021" y="262"/>
                  </a:lnTo>
                  <a:lnTo>
                    <a:pt x="1021" y="262"/>
                  </a:lnTo>
                  <a:lnTo>
                    <a:pt x="1021" y="262"/>
                  </a:lnTo>
                  <a:lnTo>
                    <a:pt x="1021" y="255"/>
                  </a:lnTo>
                  <a:lnTo>
                    <a:pt x="1025" y="255"/>
                  </a:lnTo>
                  <a:lnTo>
                    <a:pt x="1025" y="258"/>
                  </a:lnTo>
                  <a:lnTo>
                    <a:pt x="1025" y="258"/>
                  </a:lnTo>
                  <a:lnTo>
                    <a:pt x="1025" y="265"/>
                  </a:lnTo>
                  <a:lnTo>
                    <a:pt x="1025" y="265"/>
                  </a:lnTo>
                  <a:lnTo>
                    <a:pt x="1025" y="262"/>
                  </a:lnTo>
                  <a:lnTo>
                    <a:pt x="1025" y="262"/>
                  </a:lnTo>
                  <a:lnTo>
                    <a:pt x="1025" y="255"/>
                  </a:lnTo>
                  <a:lnTo>
                    <a:pt x="1025" y="255"/>
                  </a:lnTo>
                  <a:lnTo>
                    <a:pt x="1025" y="262"/>
                  </a:lnTo>
                  <a:lnTo>
                    <a:pt x="1025" y="262"/>
                  </a:lnTo>
                  <a:lnTo>
                    <a:pt x="1025" y="265"/>
                  </a:lnTo>
                  <a:lnTo>
                    <a:pt x="1025" y="265"/>
                  </a:lnTo>
                  <a:lnTo>
                    <a:pt x="1025" y="262"/>
                  </a:lnTo>
                  <a:lnTo>
                    <a:pt x="1028" y="262"/>
                  </a:lnTo>
                  <a:lnTo>
                    <a:pt x="1028" y="262"/>
                  </a:lnTo>
                  <a:lnTo>
                    <a:pt x="1028" y="258"/>
                  </a:lnTo>
                  <a:lnTo>
                    <a:pt x="1028" y="262"/>
                  </a:lnTo>
                  <a:lnTo>
                    <a:pt x="1028" y="262"/>
                  </a:lnTo>
                  <a:lnTo>
                    <a:pt x="1028" y="262"/>
                  </a:lnTo>
                  <a:lnTo>
                    <a:pt x="1028" y="262"/>
                  </a:lnTo>
                  <a:lnTo>
                    <a:pt x="1028" y="262"/>
                  </a:lnTo>
                  <a:lnTo>
                    <a:pt x="1028" y="262"/>
                  </a:lnTo>
                  <a:lnTo>
                    <a:pt x="1028" y="262"/>
                  </a:lnTo>
                  <a:lnTo>
                    <a:pt x="1028" y="262"/>
                  </a:lnTo>
                  <a:lnTo>
                    <a:pt x="1028" y="262"/>
                  </a:lnTo>
                  <a:lnTo>
                    <a:pt x="1028" y="262"/>
                  </a:lnTo>
                  <a:lnTo>
                    <a:pt x="1028" y="265"/>
                  </a:lnTo>
                  <a:lnTo>
                    <a:pt x="1032" y="265"/>
                  </a:lnTo>
                  <a:lnTo>
                    <a:pt x="1032" y="262"/>
                  </a:lnTo>
                  <a:lnTo>
                    <a:pt x="1032" y="262"/>
                  </a:lnTo>
                  <a:lnTo>
                    <a:pt x="1032" y="262"/>
                  </a:lnTo>
                  <a:lnTo>
                    <a:pt x="1032" y="262"/>
                  </a:lnTo>
                  <a:lnTo>
                    <a:pt x="1032" y="262"/>
                  </a:lnTo>
                  <a:lnTo>
                    <a:pt x="1032" y="262"/>
                  </a:lnTo>
                  <a:lnTo>
                    <a:pt x="1032" y="265"/>
                  </a:lnTo>
                  <a:lnTo>
                    <a:pt x="1032" y="265"/>
                  </a:lnTo>
                  <a:lnTo>
                    <a:pt x="1032" y="265"/>
                  </a:lnTo>
                  <a:lnTo>
                    <a:pt x="1032" y="265"/>
                  </a:lnTo>
                  <a:lnTo>
                    <a:pt x="1032" y="258"/>
                  </a:lnTo>
                  <a:lnTo>
                    <a:pt x="1032" y="258"/>
                  </a:lnTo>
                  <a:lnTo>
                    <a:pt x="1032" y="255"/>
                  </a:lnTo>
                  <a:lnTo>
                    <a:pt x="1035" y="258"/>
                  </a:lnTo>
                  <a:lnTo>
                    <a:pt x="1035" y="262"/>
                  </a:lnTo>
                  <a:lnTo>
                    <a:pt x="1035" y="262"/>
                  </a:lnTo>
                  <a:lnTo>
                    <a:pt x="1035" y="262"/>
                  </a:lnTo>
                  <a:lnTo>
                    <a:pt x="1035" y="262"/>
                  </a:lnTo>
                  <a:lnTo>
                    <a:pt x="1035" y="258"/>
                  </a:lnTo>
                  <a:lnTo>
                    <a:pt x="1035" y="258"/>
                  </a:lnTo>
                  <a:lnTo>
                    <a:pt x="1035" y="258"/>
                  </a:lnTo>
                  <a:lnTo>
                    <a:pt x="1035" y="258"/>
                  </a:lnTo>
                  <a:lnTo>
                    <a:pt x="1035" y="262"/>
                  </a:lnTo>
                  <a:lnTo>
                    <a:pt x="1035" y="262"/>
                  </a:lnTo>
                  <a:lnTo>
                    <a:pt x="1035" y="262"/>
                  </a:lnTo>
                  <a:lnTo>
                    <a:pt x="1035" y="262"/>
                  </a:lnTo>
                  <a:lnTo>
                    <a:pt x="1035" y="255"/>
                  </a:lnTo>
                  <a:lnTo>
                    <a:pt x="1039" y="255"/>
                  </a:lnTo>
                  <a:lnTo>
                    <a:pt x="1039" y="258"/>
                  </a:lnTo>
                  <a:lnTo>
                    <a:pt x="1039" y="258"/>
                  </a:lnTo>
                  <a:lnTo>
                    <a:pt x="1039" y="262"/>
                  </a:lnTo>
                  <a:lnTo>
                    <a:pt x="1039" y="262"/>
                  </a:lnTo>
                  <a:lnTo>
                    <a:pt x="1039" y="262"/>
                  </a:lnTo>
                  <a:lnTo>
                    <a:pt x="1039" y="262"/>
                  </a:lnTo>
                  <a:lnTo>
                    <a:pt x="1039" y="258"/>
                  </a:lnTo>
                  <a:lnTo>
                    <a:pt x="1039" y="258"/>
                  </a:lnTo>
                  <a:lnTo>
                    <a:pt x="1039" y="255"/>
                  </a:lnTo>
                  <a:lnTo>
                    <a:pt x="1039" y="258"/>
                  </a:lnTo>
                  <a:lnTo>
                    <a:pt x="1039" y="262"/>
                  </a:lnTo>
                  <a:lnTo>
                    <a:pt x="1042" y="262"/>
                  </a:lnTo>
                  <a:lnTo>
                    <a:pt x="1042" y="262"/>
                  </a:lnTo>
                  <a:lnTo>
                    <a:pt x="1042" y="262"/>
                  </a:lnTo>
                  <a:lnTo>
                    <a:pt x="1042" y="262"/>
                  </a:lnTo>
                  <a:lnTo>
                    <a:pt x="1042" y="262"/>
                  </a:lnTo>
                  <a:lnTo>
                    <a:pt x="1042" y="262"/>
                  </a:lnTo>
                  <a:lnTo>
                    <a:pt x="1042" y="262"/>
                  </a:lnTo>
                  <a:lnTo>
                    <a:pt x="1042" y="265"/>
                  </a:lnTo>
                  <a:lnTo>
                    <a:pt x="1042" y="265"/>
                  </a:lnTo>
                  <a:lnTo>
                    <a:pt x="1042" y="262"/>
                  </a:lnTo>
                  <a:lnTo>
                    <a:pt x="1042" y="262"/>
                  </a:lnTo>
                  <a:lnTo>
                    <a:pt x="1042" y="262"/>
                  </a:lnTo>
                  <a:lnTo>
                    <a:pt x="1042" y="262"/>
                  </a:lnTo>
                  <a:lnTo>
                    <a:pt x="1042" y="262"/>
                  </a:lnTo>
                  <a:lnTo>
                    <a:pt x="1046" y="262"/>
                  </a:lnTo>
                  <a:lnTo>
                    <a:pt x="1046" y="262"/>
                  </a:lnTo>
                  <a:lnTo>
                    <a:pt x="1046" y="262"/>
                  </a:lnTo>
                  <a:lnTo>
                    <a:pt x="1046" y="258"/>
                  </a:lnTo>
                  <a:lnTo>
                    <a:pt x="1046" y="258"/>
                  </a:lnTo>
                  <a:lnTo>
                    <a:pt x="1046" y="230"/>
                  </a:lnTo>
                  <a:lnTo>
                    <a:pt x="1046" y="230"/>
                  </a:lnTo>
                  <a:lnTo>
                    <a:pt x="1046" y="215"/>
                  </a:lnTo>
                  <a:lnTo>
                    <a:pt x="1046" y="230"/>
                  </a:lnTo>
                  <a:lnTo>
                    <a:pt x="1046" y="258"/>
                  </a:lnTo>
                  <a:lnTo>
                    <a:pt x="1046" y="262"/>
                  </a:lnTo>
                  <a:lnTo>
                    <a:pt x="1046" y="258"/>
                  </a:lnTo>
                  <a:lnTo>
                    <a:pt x="1046" y="258"/>
                  </a:lnTo>
                  <a:lnTo>
                    <a:pt x="1046" y="233"/>
                  </a:lnTo>
                  <a:lnTo>
                    <a:pt x="1050" y="233"/>
                  </a:lnTo>
                  <a:lnTo>
                    <a:pt x="1050" y="222"/>
                  </a:lnTo>
                  <a:lnTo>
                    <a:pt x="1050" y="233"/>
                  </a:lnTo>
                  <a:lnTo>
                    <a:pt x="1050" y="258"/>
                  </a:lnTo>
                  <a:lnTo>
                    <a:pt x="1050" y="262"/>
                  </a:lnTo>
                  <a:lnTo>
                    <a:pt x="1050" y="258"/>
                  </a:lnTo>
                  <a:lnTo>
                    <a:pt x="1050" y="258"/>
                  </a:lnTo>
                  <a:lnTo>
                    <a:pt x="1050" y="212"/>
                  </a:lnTo>
                  <a:lnTo>
                    <a:pt x="1050" y="190"/>
                  </a:lnTo>
                  <a:lnTo>
                    <a:pt x="1050" y="212"/>
                  </a:lnTo>
                  <a:lnTo>
                    <a:pt x="1050" y="212"/>
                  </a:lnTo>
                  <a:lnTo>
                    <a:pt x="1050" y="258"/>
                  </a:lnTo>
                  <a:lnTo>
                    <a:pt x="1050" y="258"/>
                  </a:lnTo>
                  <a:lnTo>
                    <a:pt x="1050" y="258"/>
                  </a:lnTo>
                  <a:lnTo>
                    <a:pt x="1053" y="258"/>
                  </a:lnTo>
                  <a:lnTo>
                    <a:pt x="1053" y="222"/>
                  </a:lnTo>
                  <a:lnTo>
                    <a:pt x="1053" y="212"/>
                  </a:lnTo>
                  <a:lnTo>
                    <a:pt x="1053" y="230"/>
                  </a:lnTo>
                  <a:lnTo>
                    <a:pt x="1053" y="230"/>
                  </a:lnTo>
                  <a:lnTo>
                    <a:pt x="1053" y="258"/>
                  </a:lnTo>
                  <a:lnTo>
                    <a:pt x="1053" y="258"/>
                  </a:lnTo>
                  <a:lnTo>
                    <a:pt x="1053" y="258"/>
                  </a:lnTo>
                  <a:lnTo>
                    <a:pt x="1053" y="258"/>
                  </a:lnTo>
                  <a:lnTo>
                    <a:pt x="1053" y="248"/>
                  </a:lnTo>
                  <a:lnTo>
                    <a:pt x="1053" y="244"/>
                  </a:lnTo>
                  <a:lnTo>
                    <a:pt x="1053" y="251"/>
                  </a:lnTo>
                  <a:lnTo>
                    <a:pt x="1053" y="251"/>
                  </a:lnTo>
                  <a:lnTo>
                    <a:pt x="1053" y="262"/>
                  </a:lnTo>
                  <a:lnTo>
                    <a:pt x="1057" y="262"/>
                  </a:lnTo>
                  <a:lnTo>
                    <a:pt x="1057" y="262"/>
                  </a:lnTo>
                  <a:lnTo>
                    <a:pt x="1057" y="262"/>
                  </a:lnTo>
                  <a:lnTo>
                    <a:pt x="1057" y="258"/>
                  </a:lnTo>
                  <a:lnTo>
                    <a:pt x="1057" y="258"/>
                  </a:lnTo>
                  <a:lnTo>
                    <a:pt x="1057" y="258"/>
                  </a:lnTo>
                  <a:lnTo>
                    <a:pt x="1057" y="258"/>
                  </a:lnTo>
                  <a:lnTo>
                    <a:pt x="1057" y="262"/>
                  </a:lnTo>
                  <a:lnTo>
                    <a:pt x="1057" y="262"/>
                  </a:lnTo>
                  <a:lnTo>
                    <a:pt x="1057" y="262"/>
                  </a:lnTo>
                  <a:lnTo>
                    <a:pt x="1057" y="262"/>
                  </a:lnTo>
                  <a:lnTo>
                    <a:pt x="1057" y="262"/>
                  </a:lnTo>
                  <a:lnTo>
                    <a:pt x="1060" y="262"/>
                  </a:lnTo>
                  <a:lnTo>
                    <a:pt x="1060" y="262"/>
                  </a:lnTo>
                  <a:lnTo>
                    <a:pt x="1060" y="262"/>
                  </a:lnTo>
                  <a:lnTo>
                    <a:pt x="1060" y="265"/>
                  </a:lnTo>
                  <a:lnTo>
                    <a:pt x="1060" y="265"/>
                  </a:lnTo>
                  <a:lnTo>
                    <a:pt x="1060" y="262"/>
                  </a:lnTo>
                  <a:lnTo>
                    <a:pt x="1060" y="262"/>
                  </a:lnTo>
                  <a:lnTo>
                    <a:pt x="1060" y="262"/>
                  </a:lnTo>
                  <a:lnTo>
                    <a:pt x="1060" y="262"/>
                  </a:lnTo>
                  <a:lnTo>
                    <a:pt x="1060" y="262"/>
                  </a:lnTo>
                  <a:lnTo>
                    <a:pt x="1060" y="262"/>
                  </a:lnTo>
                  <a:lnTo>
                    <a:pt x="1060" y="262"/>
                  </a:lnTo>
                  <a:lnTo>
                    <a:pt x="1060" y="262"/>
                  </a:lnTo>
                  <a:lnTo>
                    <a:pt x="1060" y="262"/>
                  </a:lnTo>
                  <a:lnTo>
                    <a:pt x="1064" y="262"/>
                  </a:lnTo>
                  <a:lnTo>
                    <a:pt x="1064" y="262"/>
                  </a:lnTo>
                  <a:lnTo>
                    <a:pt x="1064" y="262"/>
                  </a:lnTo>
                  <a:lnTo>
                    <a:pt x="1064" y="262"/>
                  </a:lnTo>
                  <a:lnTo>
                    <a:pt x="1064" y="262"/>
                  </a:lnTo>
                  <a:lnTo>
                    <a:pt x="1064" y="265"/>
                  </a:lnTo>
                  <a:lnTo>
                    <a:pt x="1064" y="265"/>
                  </a:lnTo>
                  <a:lnTo>
                    <a:pt x="1064" y="262"/>
                  </a:lnTo>
                  <a:lnTo>
                    <a:pt x="1064" y="262"/>
                  </a:lnTo>
                  <a:lnTo>
                    <a:pt x="1064" y="262"/>
                  </a:lnTo>
                  <a:lnTo>
                    <a:pt x="1064" y="262"/>
                  </a:lnTo>
                  <a:lnTo>
                    <a:pt x="1064" y="265"/>
                  </a:lnTo>
                  <a:lnTo>
                    <a:pt x="1064" y="265"/>
                  </a:lnTo>
                  <a:lnTo>
                    <a:pt x="1064" y="265"/>
                  </a:lnTo>
                  <a:lnTo>
                    <a:pt x="1067" y="265"/>
                  </a:lnTo>
                  <a:lnTo>
                    <a:pt x="1067" y="262"/>
                  </a:lnTo>
                  <a:lnTo>
                    <a:pt x="1067" y="262"/>
                  </a:lnTo>
                  <a:lnTo>
                    <a:pt x="1067" y="262"/>
                  </a:lnTo>
                  <a:lnTo>
                    <a:pt x="1067" y="262"/>
                  </a:lnTo>
                  <a:lnTo>
                    <a:pt x="1067" y="265"/>
                  </a:lnTo>
                  <a:lnTo>
                    <a:pt x="1067" y="265"/>
                  </a:lnTo>
                  <a:lnTo>
                    <a:pt x="1067" y="262"/>
                  </a:lnTo>
                  <a:lnTo>
                    <a:pt x="1067" y="262"/>
                  </a:lnTo>
                  <a:lnTo>
                    <a:pt x="1067" y="265"/>
                  </a:lnTo>
                  <a:lnTo>
                    <a:pt x="1067" y="265"/>
                  </a:lnTo>
                  <a:lnTo>
                    <a:pt x="1067" y="265"/>
                  </a:lnTo>
                  <a:lnTo>
                    <a:pt x="1067" y="265"/>
                  </a:lnTo>
                  <a:lnTo>
                    <a:pt x="1067" y="262"/>
                  </a:lnTo>
                  <a:lnTo>
                    <a:pt x="1071" y="265"/>
                  </a:lnTo>
                  <a:lnTo>
                    <a:pt x="1071" y="265"/>
                  </a:lnTo>
                  <a:lnTo>
                    <a:pt x="1071" y="265"/>
                  </a:lnTo>
                  <a:lnTo>
                    <a:pt x="1071" y="262"/>
                  </a:lnTo>
                  <a:lnTo>
                    <a:pt x="1071" y="262"/>
                  </a:lnTo>
                  <a:lnTo>
                    <a:pt x="1071" y="262"/>
                  </a:lnTo>
                  <a:lnTo>
                    <a:pt x="1071" y="262"/>
                  </a:lnTo>
                  <a:lnTo>
                    <a:pt x="1071" y="265"/>
                  </a:lnTo>
                  <a:lnTo>
                    <a:pt x="1071" y="265"/>
                  </a:lnTo>
                  <a:lnTo>
                    <a:pt x="1071" y="265"/>
                  </a:lnTo>
                  <a:lnTo>
                    <a:pt x="1071" y="265"/>
                  </a:lnTo>
                  <a:lnTo>
                    <a:pt x="1071" y="262"/>
                  </a:lnTo>
                  <a:lnTo>
                    <a:pt x="1075" y="262"/>
                  </a:lnTo>
                  <a:lnTo>
                    <a:pt x="1075" y="265"/>
                  </a:lnTo>
                  <a:lnTo>
                    <a:pt x="1075" y="262"/>
                  </a:lnTo>
                  <a:lnTo>
                    <a:pt x="1075" y="262"/>
                  </a:lnTo>
                  <a:lnTo>
                    <a:pt x="1075" y="262"/>
                  </a:lnTo>
                  <a:lnTo>
                    <a:pt x="1075" y="265"/>
                  </a:lnTo>
                  <a:lnTo>
                    <a:pt x="1075" y="265"/>
                  </a:lnTo>
                  <a:lnTo>
                    <a:pt x="1075" y="262"/>
                  </a:lnTo>
                  <a:lnTo>
                    <a:pt x="1075" y="262"/>
                  </a:lnTo>
                  <a:lnTo>
                    <a:pt x="1075" y="262"/>
                  </a:lnTo>
                  <a:lnTo>
                    <a:pt x="1075" y="262"/>
                  </a:lnTo>
                  <a:lnTo>
                    <a:pt x="1075" y="265"/>
                  </a:lnTo>
                  <a:lnTo>
                    <a:pt x="1075" y="265"/>
                  </a:lnTo>
                  <a:lnTo>
                    <a:pt x="1075" y="262"/>
                  </a:lnTo>
                  <a:lnTo>
                    <a:pt x="1078" y="262"/>
                  </a:lnTo>
                  <a:lnTo>
                    <a:pt x="1078" y="265"/>
                  </a:lnTo>
                  <a:lnTo>
                    <a:pt x="1078" y="265"/>
                  </a:lnTo>
                  <a:lnTo>
                    <a:pt x="1078" y="262"/>
                  </a:lnTo>
                  <a:lnTo>
                    <a:pt x="1078" y="262"/>
                  </a:lnTo>
                  <a:lnTo>
                    <a:pt x="1078" y="262"/>
                  </a:lnTo>
                  <a:lnTo>
                    <a:pt x="1078" y="262"/>
                  </a:lnTo>
                  <a:lnTo>
                    <a:pt x="1078" y="262"/>
                  </a:lnTo>
                  <a:lnTo>
                    <a:pt x="1078" y="262"/>
                  </a:lnTo>
                  <a:lnTo>
                    <a:pt x="1078" y="262"/>
                  </a:lnTo>
                  <a:lnTo>
                    <a:pt x="1078" y="262"/>
                  </a:lnTo>
                  <a:lnTo>
                    <a:pt x="1078" y="262"/>
                  </a:lnTo>
                  <a:lnTo>
                    <a:pt x="1078" y="262"/>
                  </a:lnTo>
                  <a:lnTo>
                    <a:pt x="1078" y="262"/>
                  </a:lnTo>
                  <a:lnTo>
                    <a:pt x="1082" y="262"/>
                  </a:lnTo>
                  <a:lnTo>
                    <a:pt x="1082" y="262"/>
                  </a:lnTo>
                  <a:lnTo>
                    <a:pt x="1082" y="262"/>
                  </a:lnTo>
                  <a:lnTo>
                    <a:pt x="1082" y="262"/>
                  </a:lnTo>
                  <a:lnTo>
                    <a:pt x="1082" y="262"/>
                  </a:lnTo>
                  <a:lnTo>
                    <a:pt x="1082" y="262"/>
                  </a:lnTo>
                  <a:lnTo>
                    <a:pt x="1082" y="262"/>
                  </a:lnTo>
                  <a:lnTo>
                    <a:pt x="1082" y="262"/>
                  </a:lnTo>
                  <a:lnTo>
                    <a:pt x="1082" y="265"/>
                  </a:lnTo>
                  <a:lnTo>
                    <a:pt x="1082" y="262"/>
                  </a:lnTo>
                  <a:lnTo>
                    <a:pt x="1082" y="262"/>
                  </a:lnTo>
                  <a:lnTo>
                    <a:pt x="1082" y="265"/>
                  </a:lnTo>
                  <a:lnTo>
                    <a:pt x="1082" y="265"/>
                  </a:lnTo>
                  <a:lnTo>
                    <a:pt x="1082" y="262"/>
                  </a:lnTo>
                  <a:lnTo>
                    <a:pt x="1085" y="262"/>
                  </a:lnTo>
                  <a:lnTo>
                    <a:pt x="1085" y="262"/>
                  </a:lnTo>
                  <a:lnTo>
                    <a:pt x="1085" y="262"/>
                  </a:lnTo>
                  <a:lnTo>
                    <a:pt x="1085" y="265"/>
                  </a:lnTo>
                  <a:lnTo>
                    <a:pt x="1085" y="262"/>
                  </a:lnTo>
                  <a:lnTo>
                    <a:pt x="1085" y="265"/>
                  </a:lnTo>
                  <a:lnTo>
                    <a:pt x="1085" y="265"/>
                  </a:lnTo>
                  <a:lnTo>
                    <a:pt x="1085" y="265"/>
                  </a:lnTo>
                  <a:lnTo>
                    <a:pt x="1085" y="265"/>
                  </a:lnTo>
                  <a:lnTo>
                    <a:pt x="1085" y="265"/>
                  </a:lnTo>
                  <a:lnTo>
                    <a:pt x="1085" y="265"/>
                  </a:lnTo>
                  <a:lnTo>
                    <a:pt x="1085" y="265"/>
                  </a:lnTo>
                  <a:lnTo>
                    <a:pt x="1089" y="265"/>
                  </a:lnTo>
                  <a:lnTo>
                    <a:pt x="1089" y="262"/>
                  </a:lnTo>
                  <a:lnTo>
                    <a:pt x="1089" y="262"/>
                  </a:lnTo>
                  <a:lnTo>
                    <a:pt x="1089" y="262"/>
                  </a:lnTo>
                  <a:lnTo>
                    <a:pt x="1089" y="262"/>
                  </a:lnTo>
                  <a:lnTo>
                    <a:pt x="1089" y="262"/>
                  </a:lnTo>
                  <a:lnTo>
                    <a:pt x="1089" y="262"/>
                  </a:lnTo>
                  <a:lnTo>
                    <a:pt x="1089" y="265"/>
                  </a:lnTo>
                  <a:lnTo>
                    <a:pt x="1089" y="262"/>
                  </a:lnTo>
                  <a:lnTo>
                    <a:pt x="1089" y="262"/>
                  </a:lnTo>
                  <a:lnTo>
                    <a:pt x="1089" y="262"/>
                  </a:lnTo>
                  <a:lnTo>
                    <a:pt x="1089" y="262"/>
                  </a:lnTo>
                  <a:lnTo>
                    <a:pt x="1089" y="262"/>
                  </a:lnTo>
                  <a:lnTo>
                    <a:pt x="1089" y="265"/>
                  </a:lnTo>
                  <a:lnTo>
                    <a:pt x="1093" y="265"/>
                  </a:lnTo>
                  <a:lnTo>
                    <a:pt x="1093" y="265"/>
                  </a:lnTo>
                  <a:lnTo>
                    <a:pt x="1093" y="265"/>
                  </a:lnTo>
                  <a:lnTo>
                    <a:pt x="1093" y="262"/>
                  </a:lnTo>
                  <a:lnTo>
                    <a:pt x="1093" y="262"/>
                  </a:lnTo>
                  <a:lnTo>
                    <a:pt x="1093" y="262"/>
                  </a:lnTo>
                  <a:lnTo>
                    <a:pt x="1093" y="262"/>
                  </a:lnTo>
                  <a:lnTo>
                    <a:pt x="1093" y="265"/>
                  </a:lnTo>
                  <a:lnTo>
                    <a:pt x="1093" y="265"/>
                  </a:lnTo>
                  <a:lnTo>
                    <a:pt x="1093" y="262"/>
                  </a:lnTo>
                  <a:lnTo>
                    <a:pt x="1093" y="265"/>
                  </a:lnTo>
                  <a:lnTo>
                    <a:pt x="1093" y="262"/>
                  </a:lnTo>
                  <a:lnTo>
                    <a:pt x="1093" y="262"/>
                  </a:lnTo>
                  <a:lnTo>
                    <a:pt x="1093" y="265"/>
                  </a:lnTo>
                  <a:lnTo>
                    <a:pt x="1096" y="265"/>
                  </a:lnTo>
                  <a:lnTo>
                    <a:pt x="1096" y="262"/>
                  </a:lnTo>
                  <a:lnTo>
                    <a:pt x="1096" y="262"/>
                  </a:lnTo>
                  <a:lnTo>
                    <a:pt x="1096" y="262"/>
                  </a:lnTo>
                  <a:lnTo>
                    <a:pt x="1096" y="262"/>
                  </a:lnTo>
                  <a:lnTo>
                    <a:pt x="1096" y="265"/>
                  </a:lnTo>
                  <a:lnTo>
                    <a:pt x="1096" y="265"/>
                  </a:lnTo>
                  <a:lnTo>
                    <a:pt x="1096" y="262"/>
                  </a:lnTo>
                  <a:lnTo>
                    <a:pt x="1096" y="262"/>
                  </a:lnTo>
                  <a:lnTo>
                    <a:pt x="1096" y="265"/>
                  </a:lnTo>
                  <a:lnTo>
                    <a:pt x="1096" y="265"/>
                  </a:lnTo>
                  <a:lnTo>
                    <a:pt x="1096" y="262"/>
                  </a:lnTo>
                  <a:lnTo>
                    <a:pt x="1096" y="262"/>
                  </a:lnTo>
                  <a:lnTo>
                    <a:pt x="1096" y="265"/>
                  </a:lnTo>
                  <a:lnTo>
                    <a:pt x="1100" y="262"/>
                  </a:lnTo>
                  <a:lnTo>
                    <a:pt x="1100" y="265"/>
                  </a:lnTo>
                  <a:lnTo>
                    <a:pt x="1100" y="265"/>
                  </a:lnTo>
                  <a:lnTo>
                    <a:pt x="1100" y="265"/>
                  </a:lnTo>
                  <a:lnTo>
                    <a:pt x="1100" y="265"/>
                  </a:lnTo>
                  <a:lnTo>
                    <a:pt x="1100" y="262"/>
                  </a:lnTo>
                  <a:lnTo>
                    <a:pt x="1100" y="262"/>
                  </a:lnTo>
                  <a:lnTo>
                    <a:pt x="1100" y="262"/>
                  </a:lnTo>
                  <a:lnTo>
                    <a:pt x="1100" y="262"/>
                  </a:lnTo>
                  <a:lnTo>
                    <a:pt x="1100" y="262"/>
                  </a:lnTo>
                  <a:lnTo>
                    <a:pt x="1100" y="262"/>
                  </a:lnTo>
                  <a:lnTo>
                    <a:pt x="1100" y="265"/>
                  </a:lnTo>
                  <a:lnTo>
                    <a:pt x="1103" y="265"/>
                  </a:lnTo>
                  <a:lnTo>
                    <a:pt x="1103" y="265"/>
                  </a:lnTo>
                  <a:lnTo>
                    <a:pt x="1103" y="265"/>
                  </a:lnTo>
                  <a:lnTo>
                    <a:pt x="1103" y="262"/>
                  </a:lnTo>
                  <a:lnTo>
                    <a:pt x="1103" y="265"/>
                  </a:lnTo>
                  <a:lnTo>
                    <a:pt x="1103" y="262"/>
                  </a:lnTo>
                  <a:lnTo>
                    <a:pt x="1103" y="262"/>
                  </a:lnTo>
                  <a:lnTo>
                    <a:pt x="1103" y="265"/>
                  </a:lnTo>
                  <a:lnTo>
                    <a:pt x="1103" y="265"/>
                  </a:lnTo>
                  <a:lnTo>
                    <a:pt x="1103" y="262"/>
                  </a:lnTo>
                  <a:lnTo>
                    <a:pt x="1103" y="262"/>
                  </a:lnTo>
                  <a:lnTo>
                    <a:pt x="1103" y="262"/>
                  </a:lnTo>
                  <a:lnTo>
                    <a:pt x="1103" y="262"/>
                  </a:lnTo>
                  <a:lnTo>
                    <a:pt x="1103" y="258"/>
                  </a:lnTo>
                  <a:lnTo>
                    <a:pt x="1107" y="258"/>
                  </a:lnTo>
                  <a:lnTo>
                    <a:pt x="1107" y="262"/>
                  </a:lnTo>
                  <a:lnTo>
                    <a:pt x="1107" y="262"/>
                  </a:lnTo>
                  <a:lnTo>
                    <a:pt x="1107" y="262"/>
                  </a:lnTo>
                  <a:lnTo>
                    <a:pt x="1107" y="262"/>
                  </a:lnTo>
                  <a:lnTo>
                    <a:pt x="1107" y="262"/>
                  </a:lnTo>
                  <a:lnTo>
                    <a:pt x="1107" y="262"/>
                  </a:lnTo>
                  <a:lnTo>
                    <a:pt x="1107" y="258"/>
                  </a:lnTo>
                  <a:lnTo>
                    <a:pt x="1107" y="258"/>
                  </a:lnTo>
                  <a:lnTo>
                    <a:pt x="1107" y="262"/>
                  </a:lnTo>
                  <a:lnTo>
                    <a:pt x="1107" y="262"/>
                  </a:lnTo>
                  <a:lnTo>
                    <a:pt x="1107" y="262"/>
                  </a:lnTo>
                  <a:lnTo>
                    <a:pt x="1107" y="262"/>
                  </a:lnTo>
                  <a:lnTo>
                    <a:pt x="1107" y="258"/>
                  </a:lnTo>
                  <a:lnTo>
                    <a:pt x="1110" y="258"/>
                  </a:lnTo>
                  <a:lnTo>
                    <a:pt x="1110" y="255"/>
                  </a:lnTo>
                  <a:lnTo>
                    <a:pt x="1110" y="255"/>
                  </a:lnTo>
                  <a:lnTo>
                    <a:pt x="1110" y="262"/>
                  </a:lnTo>
                  <a:lnTo>
                    <a:pt x="1110" y="262"/>
                  </a:lnTo>
                  <a:lnTo>
                    <a:pt x="1110" y="262"/>
                  </a:lnTo>
                  <a:lnTo>
                    <a:pt x="1110" y="262"/>
                  </a:lnTo>
                  <a:lnTo>
                    <a:pt x="1110" y="258"/>
                  </a:lnTo>
                  <a:lnTo>
                    <a:pt x="1110" y="258"/>
                  </a:lnTo>
                  <a:lnTo>
                    <a:pt x="1110" y="258"/>
                  </a:lnTo>
                  <a:lnTo>
                    <a:pt x="1110" y="258"/>
                  </a:lnTo>
                  <a:lnTo>
                    <a:pt x="1110" y="265"/>
                  </a:lnTo>
                  <a:lnTo>
                    <a:pt x="1114" y="265"/>
                  </a:lnTo>
                  <a:lnTo>
                    <a:pt x="1114" y="265"/>
                  </a:lnTo>
                  <a:lnTo>
                    <a:pt x="1114" y="265"/>
                  </a:lnTo>
                  <a:lnTo>
                    <a:pt x="1114" y="262"/>
                  </a:lnTo>
                  <a:lnTo>
                    <a:pt x="1114" y="262"/>
                  </a:lnTo>
                  <a:lnTo>
                    <a:pt x="1114" y="262"/>
                  </a:lnTo>
                  <a:lnTo>
                    <a:pt x="1114" y="262"/>
                  </a:lnTo>
                  <a:lnTo>
                    <a:pt x="1114" y="265"/>
                  </a:lnTo>
                  <a:lnTo>
                    <a:pt x="1114" y="265"/>
                  </a:lnTo>
                  <a:lnTo>
                    <a:pt x="1114" y="265"/>
                  </a:lnTo>
                  <a:lnTo>
                    <a:pt x="1114" y="265"/>
                  </a:lnTo>
                  <a:lnTo>
                    <a:pt x="1114" y="262"/>
                  </a:lnTo>
                  <a:lnTo>
                    <a:pt x="1114" y="262"/>
                  </a:lnTo>
                  <a:lnTo>
                    <a:pt x="1114" y="262"/>
                  </a:lnTo>
                  <a:lnTo>
                    <a:pt x="1118" y="262"/>
                  </a:lnTo>
                  <a:lnTo>
                    <a:pt x="1118" y="265"/>
                  </a:lnTo>
                  <a:lnTo>
                    <a:pt x="1118" y="265"/>
                  </a:lnTo>
                  <a:lnTo>
                    <a:pt x="1118" y="262"/>
                  </a:lnTo>
                  <a:lnTo>
                    <a:pt x="1118" y="262"/>
                  </a:lnTo>
                  <a:lnTo>
                    <a:pt x="1118" y="262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7" name="Freeform 8"/>
            <p:cNvSpPr>
              <a:spLocks/>
            </p:cNvSpPr>
            <p:nvPr/>
          </p:nvSpPr>
          <p:spPr bwMode="auto">
            <a:xfrm>
              <a:off x="4491038" y="6132513"/>
              <a:ext cx="1808163" cy="266700"/>
            </a:xfrm>
            <a:custGeom>
              <a:avLst/>
              <a:gdLst/>
              <a:ahLst/>
              <a:cxnLst>
                <a:cxn ang="0">
                  <a:pos x="18" y="165"/>
                </a:cxn>
                <a:cxn ang="0">
                  <a:pos x="35" y="165"/>
                </a:cxn>
                <a:cxn ang="0">
                  <a:pos x="53" y="165"/>
                </a:cxn>
                <a:cxn ang="0">
                  <a:pos x="68" y="165"/>
                </a:cxn>
                <a:cxn ang="0">
                  <a:pos x="86" y="165"/>
                </a:cxn>
                <a:cxn ang="0">
                  <a:pos x="104" y="165"/>
                </a:cxn>
                <a:cxn ang="0">
                  <a:pos x="121" y="165"/>
                </a:cxn>
                <a:cxn ang="0">
                  <a:pos x="139" y="161"/>
                </a:cxn>
                <a:cxn ang="0">
                  <a:pos x="157" y="165"/>
                </a:cxn>
                <a:cxn ang="0">
                  <a:pos x="175" y="168"/>
                </a:cxn>
                <a:cxn ang="0">
                  <a:pos x="197" y="168"/>
                </a:cxn>
                <a:cxn ang="0">
                  <a:pos x="215" y="165"/>
                </a:cxn>
                <a:cxn ang="0">
                  <a:pos x="233" y="168"/>
                </a:cxn>
                <a:cxn ang="0">
                  <a:pos x="250" y="165"/>
                </a:cxn>
                <a:cxn ang="0">
                  <a:pos x="268" y="161"/>
                </a:cxn>
                <a:cxn ang="0">
                  <a:pos x="286" y="168"/>
                </a:cxn>
                <a:cxn ang="0">
                  <a:pos x="304" y="147"/>
                </a:cxn>
                <a:cxn ang="0">
                  <a:pos x="322" y="165"/>
                </a:cxn>
                <a:cxn ang="0">
                  <a:pos x="344" y="161"/>
                </a:cxn>
                <a:cxn ang="0">
                  <a:pos x="361" y="165"/>
                </a:cxn>
                <a:cxn ang="0">
                  <a:pos x="379" y="168"/>
                </a:cxn>
                <a:cxn ang="0">
                  <a:pos x="401" y="165"/>
                </a:cxn>
                <a:cxn ang="0">
                  <a:pos x="419" y="165"/>
                </a:cxn>
                <a:cxn ang="0">
                  <a:pos x="433" y="165"/>
                </a:cxn>
                <a:cxn ang="0">
                  <a:pos x="451" y="165"/>
                </a:cxn>
                <a:cxn ang="0">
                  <a:pos x="469" y="168"/>
                </a:cxn>
                <a:cxn ang="0">
                  <a:pos x="487" y="165"/>
                </a:cxn>
                <a:cxn ang="0">
                  <a:pos x="501" y="168"/>
                </a:cxn>
                <a:cxn ang="0">
                  <a:pos x="519" y="115"/>
                </a:cxn>
                <a:cxn ang="0">
                  <a:pos x="537" y="165"/>
                </a:cxn>
                <a:cxn ang="0">
                  <a:pos x="555" y="165"/>
                </a:cxn>
                <a:cxn ang="0">
                  <a:pos x="573" y="165"/>
                </a:cxn>
                <a:cxn ang="0">
                  <a:pos x="591" y="143"/>
                </a:cxn>
                <a:cxn ang="0">
                  <a:pos x="609" y="168"/>
                </a:cxn>
                <a:cxn ang="0">
                  <a:pos x="627" y="165"/>
                </a:cxn>
                <a:cxn ang="0">
                  <a:pos x="641" y="165"/>
                </a:cxn>
                <a:cxn ang="0">
                  <a:pos x="659" y="165"/>
                </a:cxn>
                <a:cxn ang="0">
                  <a:pos x="677" y="165"/>
                </a:cxn>
                <a:cxn ang="0">
                  <a:pos x="695" y="168"/>
                </a:cxn>
                <a:cxn ang="0">
                  <a:pos x="713" y="165"/>
                </a:cxn>
                <a:cxn ang="0">
                  <a:pos x="730" y="165"/>
                </a:cxn>
                <a:cxn ang="0">
                  <a:pos x="748" y="165"/>
                </a:cxn>
                <a:cxn ang="0">
                  <a:pos x="766" y="165"/>
                </a:cxn>
                <a:cxn ang="0">
                  <a:pos x="784" y="165"/>
                </a:cxn>
                <a:cxn ang="0">
                  <a:pos x="802" y="165"/>
                </a:cxn>
                <a:cxn ang="0">
                  <a:pos x="820" y="165"/>
                </a:cxn>
                <a:cxn ang="0">
                  <a:pos x="842" y="165"/>
                </a:cxn>
                <a:cxn ang="0">
                  <a:pos x="859" y="168"/>
                </a:cxn>
                <a:cxn ang="0">
                  <a:pos x="877" y="165"/>
                </a:cxn>
                <a:cxn ang="0">
                  <a:pos x="895" y="165"/>
                </a:cxn>
                <a:cxn ang="0">
                  <a:pos x="913" y="165"/>
                </a:cxn>
                <a:cxn ang="0">
                  <a:pos x="931" y="158"/>
                </a:cxn>
                <a:cxn ang="0">
                  <a:pos x="949" y="165"/>
                </a:cxn>
                <a:cxn ang="0">
                  <a:pos x="970" y="165"/>
                </a:cxn>
                <a:cxn ang="0">
                  <a:pos x="988" y="165"/>
                </a:cxn>
                <a:cxn ang="0">
                  <a:pos x="1006" y="165"/>
                </a:cxn>
                <a:cxn ang="0">
                  <a:pos x="1024" y="151"/>
                </a:cxn>
                <a:cxn ang="0">
                  <a:pos x="1046" y="168"/>
                </a:cxn>
                <a:cxn ang="0">
                  <a:pos x="1064" y="165"/>
                </a:cxn>
                <a:cxn ang="0">
                  <a:pos x="1082" y="165"/>
                </a:cxn>
                <a:cxn ang="0">
                  <a:pos x="1103" y="165"/>
                </a:cxn>
                <a:cxn ang="0">
                  <a:pos x="1121" y="165"/>
                </a:cxn>
                <a:cxn ang="0">
                  <a:pos x="1139" y="168"/>
                </a:cxn>
              </a:cxnLst>
              <a:rect l="0" t="0" r="r" b="b"/>
              <a:pathLst>
                <a:path w="1139" h="168">
                  <a:moveTo>
                    <a:pt x="0" y="165"/>
                  </a:moveTo>
                  <a:lnTo>
                    <a:pt x="0" y="168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65"/>
                  </a:lnTo>
                  <a:lnTo>
                    <a:pt x="3" y="165"/>
                  </a:lnTo>
                  <a:lnTo>
                    <a:pt x="3" y="168"/>
                  </a:lnTo>
                  <a:lnTo>
                    <a:pt x="3" y="168"/>
                  </a:lnTo>
                  <a:lnTo>
                    <a:pt x="3" y="165"/>
                  </a:lnTo>
                  <a:lnTo>
                    <a:pt x="3" y="165"/>
                  </a:lnTo>
                  <a:lnTo>
                    <a:pt x="3" y="165"/>
                  </a:lnTo>
                  <a:lnTo>
                    <a:pt x="3" y="165"/>
                  </a:lnTo>
                  <a:lnTo>
                    <a:pt x="3" y="168"/>
                  </a:lnTo>
                  <a:lnTo>
                    <a:pt x="3" y="168"/>
                  </a:lnTo>
                  <a:lnTo>
                    <a:pt x="3" y="168"/>
                  </a:lnTo>
                  <a:lnTo>
                    <a:pt x="3" y="168"/>
                  </a:lnTo>
                  <a:lnTo>
                    <a:pt x="3" y="165"/>
                  </a:lnTo>
                  <a:lnTo>
                    <a:pt x="3" y="165"/>
                  </a:lnTo>
                  <a:lnTo>
                    <a:pt x="3" y="165"/>
                  </a:lnTo>
                  <a:lnTo>
                    <a:pt x="7" y="165"/>
                  </a:lnTo>
                  <a:lnTo>
                    <a:pt x="7" y="165"/>
                  </a:lnTo>
                  <a:lnTo>
                    <a:pt x="7" y="165"/>
                  </a:lnTo>
                  <a:lnTo>
                    <a:pt x="7" y="165"/>
                  </a:lnTo>
                  <a:lnTo>
                    <a:pt x="7" y="165"/>
                  </a:lnTo>
                  <a:lnTo>
                    <a:pt x="7" y="168"/>
                  </a:lnTo>
                  <a:lnTo>
                    <a:pt x="7" y="165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5"/>
                  </a:lnTo>
                  <a:lnTo>
                    <a:pt x="7" y="165"/>
                  </a:lnTo>
                  <a:lnTo>
                    <a:pt x="7" y="168"/>
                  </a:lnTo>
                  <a:lnTo>
                    <a:pt x="10" y="168"/>
                  </a:lnTo>
                  <a:lnTo>
                    <a:pt x="10" y="168"/>
                  </a:lnTo>
                  <a:lnTo>
                    <a:pt x="10" y="168"/>
                  </a:lnTo>
                  <a:lnTo>
                    <a:pt x="10" y="165"/>
                  </a:lnTo>
                  <a:lnTo>
                    <a:pt x="10" y="165"/>
                  </a:lnTo>
                  <a:lnTo>
                    <a:pt x="10" y="168"/>
                  </a:lnTo>
                  <a:lnTo>
                    <a:pt x="10" y="168"/>
                  </a:lnTo>
                  <a:lnTo>
                    <a:pt x="10" y="165"/>
                  </a:lnTo>
                  <a:lnTo>
                    <a:pt x="10" y="165"/>
                  </a:lnTo>
                  <a:lnTo>
                    <a:pt x="10" y="168"/>
                  </a:lnTo>
                  <a:lnTo>
                    <a:pt x="10" y="168"/>
                  </a:lnTo>
                  <a:lnTo>
                    <a:pt x="10" y="168"/>
                  </a:lnTo>
                  <a:lnTo>
                    <a:pt x="10" y="168"/>
                  </a:lnTo>
                  <a:lnTo>
                    <a:pt x="10" y="165"/>
                  </a:lnTo>
                  <a:lnTo>
                    <a:pt x="14" y="165"/>
                  </a:lnTo>
                  <a:lnTo>
                    <a:pt x="14" y="168"/>
                  </a:lnTo>
                  <a:lnTo>
                    <a:pt x="14" y="168"/>
                  </a:lnTo>
                  <a:lnTo>
                    <a:pt x="14" y="168"/>
                  </a:lnTo>
                  <a:lnTo>
                    <a:pt x="14" y="168"/>
                  </a:lnTo>
                  <a:lnTo>
                    <a:pt x="14" y="165"/>
                  </a:lnTo>
                  <a:lnTo>
                    <a:pt x="14" y="165"/>
                  </a:lnTo>
                  <a:lnTo>
                    <a:pt x="14" y="165"/>
                  </a:lnTo>
                  <a:lnTo>
                    <a:pt x="14" y="165"/>
                  </a:lnTo>
                  <a:lnTo>
                    <a:pt x="14" y="168"/>
                  </a:lnTo>
                  <a:lnTo>
                    <a:pt x="14" y="168"/>
                  </a:lnTo>
                  <a:lnTo>
                    <a:pt x="14" y="165"/>
                  </a:lnTo>
                  <a:lnTo>
                    <a:pt x="14" y="165"/>
                  </a:lnTo>
                  <a:lnTo>
                    <a:pt x="14" y="165"/>
                  </a:lnTo>
                  <a:lnTo>
                    <a:pt x="18" y="165"/>
                  </a:lnTo>
                  <a:lnTo>
                    <a:pt x="18" y="168"/>
                  </a:lnTo>
                  <a:lnTo>
                    <a:pt x="18" y="165"/>
                  </a:lnTo>
                  <a:lnTo>
                    <a:pt x="18" y="165"/>
                  </a:lnTo>
                  <a:lnTo>
                    <a:pt x="18" y="165"/>
                  </a:lnTo>
                  <a:lnTo>
                    <a:pt x="18" y="168"/>
                  </a:lnTo>
                  <a:lnTo>
                    <a:pt x="18" y="168"/>
                  </a:lnTo>
                  <a:lnTo>
                    <a:pt x="18" y="168"/>
                  </a:lnTo>
                  <a:lnTo>
                    <a:pt x="18" y="168"/>
                  </a:lnTo>
                  <a:lnTo>
                    <a:pt x="18" y="165"/>
                  </a:lnTo>
                  <a:lnTo>
                    <a:pt x="18" y="165"/>
                  </a:lnTo>
                  <a:lnTo>
                    <a:pt x="18" y="165"/>
                  </a:lnTo>
                  <a:lnTo>
                    <a:pt x="21" y="165"/>
                  </a:lnTo>
                  <a:lnTo>
                    <a:pt x="21" y="168"/>
                  </a:lnTo>
                  <a:lnTo>
                    <a:pt x="21" y="168"/>
                  </a:lnTo>
                  <a:lnTo>
                    <a:pt x="21" y="165"/>
                  </a:lnTo>
                  <a:lnTo>
                    <a:pt x="21" y="165"/>
                  </a:lnTo>
                  <a:lnTo>
                    <a:pt x="21" y="165"/>
                  </a:lnTo>
                  <a:lnTo>
                    <a:pt x="21" y="165"/>
                  </a:lnTo>
                  <a:lnTo>
                    <a:pt x="21" y="168"/>
                  </a:lnTo>
                  <a:lnTo>
                    <a:pt x="21" y="168"/>
                  </a:lnTo>
                  <a:lnTo>
                    <a:pt x="21" y="168"/>
                  </a:lnTo>
                  <a:lnTo>
                    <a:pt x="21" y="168"/>
                  </a:lnTo>
                  <a:lnTo>
                    <a:pt x="21" y="165"/>
                  </a:lnTo>
                  <a:lnTo>
                    <a:pt x="21" y="165"/>
                  </a:lnTo>
                  <a:lnTo>
                    <a:pt x="21" y="165"/>
                  </a:lnTo>
                  <a:lnTo>
                    <a:pt x="25" y="165"/>
                  </a:lnTo>
                  <a:lnTo>
                    <a:pt x="25" y="165"/>
                  </a:lnTo>
                  <a:lnTo>
                    <a:pt x="25" y="165"/>
                  </a:lnTo>
                  <a:lnTo>
                    <a:pt x="25" y="168"/>
                  </a:lnTo>
                  <a:lnTo>
                    <a:pt x="25" y="168"/>
                  </a:lnTo>
                  <a:lnTo>
                    <a:pt x="25" y="165"/>
                  </a:lnTo>
                  <a:lnTo>
                    <a:pt x="25" y="168"/>
                  </a:lnTo>
                  <a:lnTo>
                    <a:pt x="25" y="168"/>
                  </a:lnTo>
                  <a:lnTo>
                    <a:pt x="25" y="168"/>
                  </a:lnTo>
                  <a:lnTo>
                    <a:pt x="25" y="168"/>
                  </a:lnTo>
                  <a:lnTo>
                    <a:pt x="25" y="168"/>
                  </a:lnTo>
                  <a:lnTo>
                    <a:pt x="25" y="165"/>
                  </a:lnTo>
                  <a:lnTo>
                    <a:pt x="25" y="165"/>
                  </a:lnTo>
                  <a:lnTo>
                    <a:pt x="25" y="168"/>
                  </a:lnTo>
                  <a:lnTo>
                    <a:pt x="28" y="168"/>
                  </a:lnTo>
                  <a:lnTo>
                    <a:pt x="28" y="165"/>
                  </a:lnTo>
                  <a:lnTo>
                    <a:pt x="28" y="168"/>
                  </a:lnTo>
                  <a:lnTo>
                    <a:pt x="28" y="168"/>
                  </a:lnTo>
                  <a:lnTo>
                    <a:pt x="28" y="168"/>
                  </a:lnTo>
                  <a:lnTo>
                    <a:pt x="28" y="168"/>
                  </a:lnTo>
                  <a:lnTo>
                    <a:pt x="28" y="168"/>
                  </a:lnTo>
                  <a:lnTo>
                    <a:pt x="28" y="165"/>
                  </a:lnTo>
                  <a:lnTo>
                    <a:pt x="28" y="165"/>
                  </a:lnTo>
                  <a:lnTo>
                    <a:pt x="28" y="165"/>
                  </a:lnTo>
                  <a:lnTo>
                    <a:pt x="28" y="165"/>
                  </a:lnTo>
                  <a:lnTo>
                    <a:pt x="28" y="168"/>
                  </a:lnTo>
                  <a:lnTo>
                    <a:pt x="32" y="168"/>
                  </a:lnTo>
                  <a:lnTo>
                    <a:pt x="32" y="165"/>
                  </a:lnTo>
                  <a:lnTo>
                    <a:pt x="32" y="168"/>
                  </a:lnTo>
                  <a:lnTo>
                    <a:pt x="32" y="165"/>
                  </a:lnTo>
                  <a:lnTo>
                    <a:pt x="32" y="165"/>
                  </a:lnTo>
                  <a:lnTo>
                    <a:pt x="32" y="168"/>
                  </a:lnTo>
                  <a:lnTo>
                    <a:pt x="32" y="168"/>
                  </a:lnTo>
                  <a:lnTo>
                    <a:pt x="32" y="165"/>
                  </a:lnTo>
                  <a:lnTo>
                    <a:pt x="32" y="165"/>
                  </a:lnTo>
                  <a:lnTo>
                    <a:pt x="32" y="168"/>
                  </a:lnTo>
                  <a:lnTo>
                    <a:pt x="32" y="168"/>
                  </a:lnTo>
                  <a:lnTo>
                    <a:pt x="32" y="168"/>
                  </a:lnTo>
                  <a:lnTo>
                    <a:pt x="32" y="168"/>
                  </a:lnTo>
                  <a:lnTo>
                    <a:pt x="32" y="168"/>
                  </a:lnTo>
                  <a:lnTo>
                    <a:pt x="35" y="168"/>
                  </a:lnTo>
                  <a:lnTo>
                    <a:pt x="35" y="165"/>
                  </a:lnTo>
                  <a:lnTo>
                    <a:pt x="35" y="165"/>
                  </a:lnTo>
                  <a:lnTo>
                    <a:pt x="35" y="165"/>
                  </a:lnTo>
                  <a:lnTo>
                    <a:pt x="35" y="165"/>
                  </a:lnTo>
                  <a:lnTo>
                    <a:pt x="35" y="168"/>
                  </a:lnTo>
                  <a:lnTo>
                    <a:pt x="35" y="168"/>
                  </a:lnTo>
                  <a:lnTo>
                    <a:pt x="35" y="165"/>
                  </a:lnTo>
                  <a:lnTo>
                    <a:pt x="35" y="165"/>
                  </a:lnTo>
                  <a:lnTo>
                    <a:pt x="35" y="168"/>
                  </a:lnTo>
                  <a:lnTo>
                    <a:pt x="35" y="168"/>
                  </a:lnTo>
                  <a:lnTo>
                    <a:pt x="35" y="165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9" y="168"/>
                  </a:lnTo>
                  <a:lnTo>
                    <a:pt x="39" y="168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43" y="168"/>
                  </a:lnTo>
                  <a:lnTo>
                    <a:pt x="43" y="165"/>
                  </a:lnTo>
                  <a:lnTo>
                    <a:pt x="43" y="165"/>
                  </a:lnTo>
                  <a:lnTo>
                    <a:pt x="43" y="165"/>
                  </a:lnTo>
                  <a:lnTo>
                    <a:pt x="43" y="165"/>
                  </a:lnTo>
                  <a:lnTo>
                    <a:pt x="43" y="165"/>
                  </a:lnTo>
                  <a:lnTo>
                    <a:pt x="43" y="165"/>
                  </a:lnTo>
                  <a:lnTo>
                    <a:pt x="43" y="168"/>
                  </a:lnTo>
                  <a:lnTo>
                    <a:pt x="43" y="168"/>
                  </a:lnTo>
                  <a:lnTo>
                    <a:pt x="43" y="165"/>
                  </a:lnTo>
                  <a:lnTo>
                    <a:pt x="43" y="165"/>
                  </a:lnTo>
                  <a:lnTo>
                    <a:pt x="43" y="168"/>
                  </a:lnTo>
                  <a:lnTo>
                    <a:pt x="43" y="168"/>
                  </a:lnTo>
                  <a:lnTo>
                    <a:pt x="43" y="165"/>
                  </a:lnTo>
                  <a:lnTo>
                    <a:pt x="46" y="165"/>
                  </a:lnTo>
                  <a:lnTo>
                    <a:pt x="46" y="168"/>
                  </a:lnTo>
                  <a:lnTo>
                    <a:pt x="46" y="168"/>
                  </a:lnTo>
                  <a:lnTo>
                    <a:pt x="46" y="161"/>
                  </a:lnTo>
                  <a:lnTo>
                    <a:pt x="46" y="161"/>
                  </a:lnTo>
                  <a:lnTo>
                    <a:pt x="46" y="154"/>
                  </a:lnTo>
                  <a:lnTo>
                    <a:pt x="46" y="154"/>
                  </a:lnTo>
                  <a:lnTo>
                    <a:pt x="46" y="165"/>
                  </a:lnTo>
                  <a:lnTo>
                    <a:pt x="46" y="165"/>
                  </a:lnTo>
                  <a:lnTo>
                    <a:pt x="46" y="165"/>
                  </a:lnTo>
                  <a:lnTo>
                    <a:pt x="46" y="165"/>
                  </a:lnTo>
                  <a:lnTo>
                    <a:pt x="46" y="161"/>
                  </a:lnTo>
                  <a:lnTo>
                    <a:pt x="50" y="161"/>
                  </a:lnTo>
                  <a:lnTo>
                    <a:pt x="50" y="158"/>
                  </a:lnTo>
                  <a:lnTo>
                    <a:pt x="50" y="158"/>
                  </a:lnTo>
                  <a:lnTo>
                    <a:pt x="50" y="165"/>
                  </a:lnTo>
                  <a:lnTo>
                    <a:pt x="50" y="165"/>
                  </a:lnTo>
                  <a:lnTo>
                    <a:pt x="50" y="165"/>
                  </a:lnTo>
                  <a:lnTo>
                    <a:pt x="50" y="165"/>
                  </a:lnTo>
                  <a:lnTo>
                    <a:pt x="50" y="158"/>
                  </a:lnTo>
                  <a:lnTo>
                    <a:pt x="50" y="158"/>
                  </a:lnTo>
                  <a:lnTo>
                    <a:pt x="50" y="151"/>
                  </a:lnTo>
                  <a:lnTo>
                    <a:pt x="50" y="154"/>
                  </a:lnTo>
                  <a:lnTo>
                    <a:pt x="50" y="165"/>
                  </a:lnTo>
                  <a:lnTo>
                    <a:pt x="50" y="165"/>
                  </a:lnTo>
                  <a:lnTo>
                    <a:pt x="50" y="165"/>
                  </a:lnTo>
                  <a:lnTo>
                    <a:pt x="53" y="165"/>
                  </a:lnTo>
                  <a:lnTo>
                    <a:pt x="53" y="161"/>
                  </a:lnTo>
                  <a:lnTo>
                    <a:pt x="53" y="158"/>
                  </a:lnTo>
                  <a:lnTo>
                    <a:pt x="53" y="161"/>
                  </a:lnTo>
                  <a:lnTo>
                    <a:pt x="53" y="161"/>
                  </a:lnTo>
                  <a:lnTo>
                    <a:pt x="53" y="165"/>
                  </a:lnTo>
                  <a:lnTo>
                    <a:pt x="53" y="165"/>
                  </a:lnTo>
                  <a:lnTo>
                    <a:pt x="53" y="165"/>
                  </a:lnTo>
                  <a:lnTo>
                    <a:pt x="53" y="165"/>
                  </a:lnTo>
                  <a:lnTo>
                    <a:pt x="53" y="165"/>
                  </a:lnTo>
                  <a:lnTo>
                    <a:pt x="53" y="161"/>
                  </a:lnTo>
                  <a:lnTo>
                    <a:pt x="53" y="165"/>
                  </a:lnTo>
                  <a:lnTo>
                    <a:pt x="53" y="165"/>
                  </a:lnTo>
                  <a:lnTo>
                    <a:pt x="53" y="165"/>
                  </a:lnTo>
                  <a:lnTo>
                    <a:pt x="57" y="168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7" y="168"/>
                  </a:lnTo>
                  <a:lnTo>
                    <a:pt x="57" y="168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61" y="165"/>
                  </a:lnTo>
                  <a:lnTo>
                    <a:pt x="61" y="165"/>
                  </a:lnTo>
                  <a:lnTo>
                    <a:pt x="61" y="165"/>
                  </a:lnTo>
                  <a:lnTo>
                    <a:pt x="61" y="165"/>
                  </a:lnTo>
                  <a:lnTo>
                    <a:pt x="61" y="165"/>
                  </a:lnTo>
                  <a:lnTo>
                    <a:pt x="61" y="168"/>
                  </a:lnTo>
                  <a:lnTo>
                    <a:pt x="61" y="168"/>
                  </a:lnTo>
                  <a:lnTo>
                    <a:pt x="61" y="165"/>
                  </a:lnTo>
                  <a:lnTo>
                    <a:pt x="61" y="165"/>
                  </a:lnTo>
                  <a:lnTo>
                    <a:pt x="61" y="168"/>
                  </a:lnTo>
                  <a:lnTo>
                    <a:pt x="61" y="168"/>
                  </a:lnTo>
                  <a:lnTo>
                    <a:pt x="61" y="165"/>
                  </a:lnTo>
                  <a:lnTo>
                    <a:pt x="61" y="165"/>
                  </a:lnTo>
                  <a:lnTo>
                    <a:pt x="61" y="168"/>
                  </a:lnTo>
                  <a:lnTo>
                    <a:pt x="64" y="168"/>
                  </a:lnTo>
                  <a:lnTo>
                    <a:pt x="64" y="165"/>
                  </a:lnTo>
                  <a:lnTo>
                    <a:pt x="64" y="165"/>
                  </a:lnTo>
                  <a:lnTo>
                    <a:pt x="64" y="165"/>
                  </a:lnTo>
                  <a:lnTo>
                    <a:pt x="64" y="165"/>
                  </a:lnTo>
                  <a:lnTo>
                    <a:pt x="64" y="168"/>
                  </a:lnTo>
                  <a:lnTo>
                    <a:pt x="64" y="168"/>
                  </a:lnTo>
                  <a:lnTo>
                    <a:pt x="64" y="165"/>
                  </a:lnTo>
                  <a:lnTo>
                    <a:pt x="64" y="165"/>
                  </a:lnTo>
                  <a:lnTo>
                    <a:pt x="64" y="168"/>
                  </a:lnTo>
                  <a:lnTo>
                    <a:pt x="64" y="168"/>
                  </a:lnTo>
                  <a:lnTo>
                    <a:pt x="64" y="165"/>
                  </a:lnTo>
                  <a:lnTo>
                    <a:pt x="68" y="165"/>
                  </a:lnTo>
                  <a:lnTo>
                    <a:pt x="68" y="168"/>
                  </a:lnTo>
                  <a:lnTo>
                    <a:pt x="68" y="168"/>
                  </a:lnTo>
                  <a:lnTo>
                    <a:pt x="68" y="168"/>
                  </a:lnTo>
                  <a:lnTo>
                    <a:pt x="68" y="168"/>
                  </a:lnTo>
                  <a:lnTo>
                    <a:pt x="68" y="165"/>
                  </a:lnTo>
                  <a:lnTo>
                    <a:pt x="68" y="165"/>
                  </a:lnTo>
                  <a:lnTo>
                    <a:pt x="68" y="168"/>
                  </a:lnTo>
                  <a:lnTo>
                    <a:pt x="68" y="168"/>
                  </a:lnTo>
                  <a:lnTo>
                    <a:pt x="68" y="168"/>
                  </a:lnTo>
                  <a:lnTo>
                    <a:pt x="68" y="168"/>
                  </a:lnTo>
                  <a:lnTo>
                    <a:pt x="68" y="168"/>
                  </a:lnTo>
                  <a:lnTo>
                    <a:pt x="68" y="168"/>
                  </a:lnTo>
                  <a:lnTo>
                    <a:pt x="68" y="165"/>
                  </a:lnTo>
                  <a:lnTo>
                    <a:pt x="71" y="165"/>
                  </a:lnTo>
                  <a:lnTo>
                    <a:pt x="71" y="168"/>
                  </a:lnTo>
                  <a:lnTo>
                    <a:pt x="71" y="168"/>
                  </a:lnTo>
                  <a:lnTo>
                    <a:pt x="71" y="165"/>
                  </a:lnTo>
                  <a:lnTo>
                    <a:pt x="71" y="165"/>
                  </a:lnTo>
                  <a:lnTo>
                    <a:pt x="71" y="165"/>
                  </a:lnTo>
                  <a:lnTo>
                    <a:pt x="71" y="165"/>
                  </a:lnTo>
                  <a:lnTo>
                    <a:pt x="71" y="165"/>
                  </a:lnTo>
                  <a:lnTo>
                    <a:pt x="71" y="165"/>
                  </a:lnTo>
                  <a:lnTo>
                    <a:pt x="71" y="165"/>
                  </a:lnTo>
                  <a:lnTo>
                    <a:pt x="71" y="165"/>
                  </a:lnTo>
                  <a:lnTo>
                    <a:pt x="71" y="165"/>
                  </a:lnTo>
                  <a:lnTo>
                    <a:pt x="75" y="165"/>
                  </a:lnTo>
                  <a:lnTo>
                    <a:pt x="75" y="165"/>
                  </a:lnTo>
                  <a:lnTo>
                    <a:pt x="75" y="165"/>
                  </a:lnTo>
                  <a:lnTo>
                    <a:pt x="75" y="165"/>
                  </a:lnTo>
                  <a:lnTo>
                    <a:pt x="75" y="165"/>
                  </a:lnTo>
                  <a:lnTo>
                    <a:pt x="75" y="165"/>
                  </a:lnTo>
                  <a:lnTo>
                    <a:pt x="75" y="165"/>
                  </a:lnTo>
                  <a:lnTo>
                    <a:pt x="75" y="143"/>
                  </a:lnTo>
                  <a:lnTo>
                    <a:pt x="75" y="143"/>
                  </a:lnTo>
                  <a:lnTo>
                    <a:pt x="75" y="57"/>
                  </a:lnTo>
                  <a:lnTo>
                    <a:pt x="75" y="50"/>
                  </a:lnTo>
                  <a:lnTo>
                    <a:pt x="75" y="108"/>
                  </a:lnTo>
                  <a:lnTo>
                    <a:pt x="75" y="108"/>
                  </a:lnTo>
                  <a:lnTo>
                    <a:pt x="75" y="158"/>
                  </a:lnTo>
                  <a:lnTo>
                    <a:pt x="78" y="158"/>
                  </a:lnTo>
                  <a:lnTo>
                    <a:pt x="78" y="140"/>
                  </a:lnTo>
                  <a:lnTo>
                    <a:pt x="78" y="140"/>
                  </a:lnTo>
                  <a:lnTo>
                    <a:pt x="78" y="65"/>
                  </a:lnTo>
                  <a:lnTo>
                    <a:pt x="78" y="61"/>
                  </a:lnTo>
                  <a:lnTo>
                    <a:pt x="78" y="122"/>
                  </a:lnTo>
                  <a:lnTo>
                    <a:pt x="78" y="122"/>
                  </a:lnTo>
                  <a:lnTo>
                    <a:pt x="78" y="158"/>
                  </a:lnTo>
                  <a:lnTo>
                    <a:pt x="78" y="158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78" y="118"/>
                  </a:lnTo>
                  <a:lnTo>
                    <a:pt x="82" y="118"/>
                  </a:lnTo>
                  <a:lnTo>
                    <a:pt x="82" y="158"/>
                  </a:lnTo>
                  <a:lnTo>
                    <a:pt x="82" y="158"/>
                  </a:lnTo>
                  <a:lnTo>
                    <a:pt x="82" y="108"/>
                  </a:lnTo>
                  <a:lnTo>
                    <a:pt x="82" y="108"/>
                  </a:lnTo>
                  <a:lnTo>
                    <a:pt x="82" y="43"/>
                  </a:lnTo>
                  <a:lnTo>
                    <a:pt x="82" y="50"/>
                  </a:lnTo>
                  <a:lnTo>
                    <a:pt x="82" y="140"/>
                  </a:lnTo>
                  <a:lnTo>
                    <a:pt x="82" y="140"/>
                  </a:lnTo>
                  <a:lnTo>
                    <a:pt x="82" y="158"/>
                  </a:lnTo>
                  <a:lnTo>
                    <a:pt x="82" y="158"/>
                  </a:lnTo>
                  <a:lnTo>
                    <a:pt x="82" y="133"/>
                  </a:lnTo>
                  <a:lnTo>
                    <a:pt x="86" y="133"/>
                  </a:lnTo>
                  <a:lnTo>
                    <a:pt x="86" y="118"/>
                  </a:lnTo>
                  <a:lnTo>
                    <a:pt x="86" y="129"/>
                  </a:lnTo>
                  <a:lnTo>
                    <a:pt x="86" y="158"/>
                  </a:lnTo>
                  <a:lnTo>
                    <a:pt x="86" y="158"/>
                  </a:lnTo>
                  <a:lnTo>
                    <a:pt x="86" y="161"/>
                  </a:lnTo>
                  <a:lnTo>
                    <a:pt x="86" y="161"/>
                  </a:lnTo>
                  <a:lnTo>
                    <a:pt x="86" y="151"/>
                  </a:lnTo>
                  <a:lnTo>
                    <a:pt x="86" y="151"/>
                  </a:lnTo>
                  <a:lnTo>
                    <a:pt x="86" y="158"/>
                  </a:lnTo>
                  <a:lnTo>
                    <a:pt x="86" y="158"/>
                  </a:lnTo>
                  <a:lnTo>
                    <a:pt x="86" y="165"/>
                  </a:lnTo>
                  <a:lnTo>
                    <a:pt x="86" y="165"/>
                  </a:lnTo>
                  <a:lnTo>
                    <a:pt x="86" y="161"/>
                  </a:lnTo>
                  <a:lnTo>
                    <a:pt x="89" y="161"/>
                  </a:lnTo>
                  <a:lnTo>
                    <a:pt x="89" y="161"/>
                  </a:lnTo>
                  <a:lnTo>
                    <a:pt x="89" y="161"/>
                  </a:lnTo>
                  <a:lnTo>
                    <a:pt x="89" y="165"/>
                  </a:lnTo>
                  <a:lnTo>
                    <a:pt x="89" y="165"/>
                  </a:lnTo>
                  <a:lnTo>
                    <a:pt x="89" y="165"/>
                  </a:lnTo>
                  <a:lnTo>
                    <a:pt x="89" y="165"/>
                  </a:lnTo>
                  <a:lnTo>
                    <a:pt x="89" y="165"/>
                  </a:lnTo>
                  <a:lnTo>
                    <a:pt x="89" y="165"/>
                  </a:lnTo>
                  <a:lnTo>
                    <a:pt x="89" y="165"/>
                  </a:lnTo>
                  <a:lnTo>
                    <a:pt x="89" y="165"/>
                  </a:lnTo>
                  <a:lnTo>
                    <a:pt x="89" y="165"/>
                  </a:lnTo>
                  <a:lnTo>
                    <a:pt x="93" y="165"/>
                  </a:lnTo>
                  <a:lnTo>
                    <a:pt x="93" y="165"/>
                  </a:lnTo>
                  <a:lnTo>
                    <a:pt x="93" y="165"/>
                  </a:lnTo>
                  <a:lnTo>
                    <a:pt x="93" y="165"/>
                  </a:lnTo>
                  <a:lnTo>
                    <a:pt x="93" y="165"/>
                  </a:lnTo>
                  <a:lnTo>
                    <a:pt x="93" y="165"/>
                  </a:lnTo>
                  <a:lnTo>
                    <a:pt x="93" y="165"/>
                  </a:lnTo>
                  <a:lnTo>
                    <a:pt x="93" y="165"/>
                  </a:lnTo>
                  <a:lnTo>
                    <a:pt x="93" y="165"/>
                  </a:lnTo>
                  <a:lnTo>
                    <a:pt x="93" y="165"/>
                  </a:lnTo>
                  <a:lnTo>
                    <a:pt x="93" y="165"/>
                  </a:lnTo>
                  <a:lnTo>
                    <a:pt x="93" y="165"/>
                  </a:lnTo>
                  <a:lnTo>
                    <a:pt x="93" y="165"/>
                  </a:lnTo>
                  <a:lnTo>
                    <a:pt x="93" y="168"/>
                  </a:lnTo>
                  <a:lnTo>
                    <a:pt x="96" y="168"/>
                  </a:lnTo>
                  <a:lnTo>
                    <a:pt x="96" y="168"/>
                  </a:lnTo>
                  <a:lnTo>
                    <a:pt x="96" y="168"/>
                  </a:lnTo>
                  <a:lnTo>
                    <a:pt x="96" y="165"/>
                  </a:lnTo>
                  <a:lnTo>
                    <a:pt x="96" y="168"/>
                  </a:lnTo>
                  <a:lnTo>
                    <a:pt x="96" y="165"/>
                  </a:lnTo>
                  <a:lnTo>
                    <a:pt x="96" y="165"/>
                  </a:lnTo>
                  <a:lnTo>
                    <a:pt x="96" y="165"/>
                  </a:lnTo>
                  <a:lnTo>
                    <a:pt x="96" y="165"/>
                  </a:lnTo>
                  <a:lnTo>
                    <a:pt x="96" y="165"/>
                  </a:lnTo>
                  <a:lnTo>
                    <a:pt x="96" y="165"/>
                  </a:lnTo>
                  <a:lnTo>
                    <a:pt x="96" y="168"/>
                  </a:lnTo>
                  <a:lnTo>
                    <a:pt x="100" y="168"/>
                  </a:lnTo>
                  <a:lnTo>
                    <a:pt x="100" y="165"/>
                  </a:lnTo>
                  <a:lnTo>
                    <a:pt x="100" y="165"/>
                  </a:lnTo>
                  <a:lnTo>
                    <a:pt x="100" y="168"/>
                  </a:lnTo>
                  <a:lnTo>
                    <a:pt x="100" y="168"/>
                  </a:lnTo>
                  <a:lnTo>
                    <a:pt x="100" y="168"/>
                  </a:lnTo>
                  <a:lnTo>
                    <a:pt x="100" y="168"/>
                  </a:lnTo>
                  <a:lnTo>
                    <a:pt x="100" y="168"/>
                  </a:lnTo>
                  <a:lnTo>
                    <a:pt x="100" y="168"/>
                  </a:lnTo>
                  <a:lnTo>
                    <a:pt x="100" y="165"/>
                  </a:lnTo>
                  <a:lnTo>
                    <a:pt x="100" y="165"/>
                  </a:lnTo>
                  <a:lnTo>
                    <a:pt x="100" y="165"/>
                  </a:lnTo>
                  <a:lnTo>
                    <a:pt x="100" y="165"/>
                  </a:lnTo>
                  <a:lnTo>
                    <a:pt x="100" y="168"/>
                  </a:lnTo>
                  <a:lnTo>
                    <a:pt x="104" y="165"/>
                  </a:lnTo>
                  <a:lnTo>
                    <a:pt x="104" y="168"/>
                  </a:lnTo>
                  <a:lnTo>
                    <a:pt x="104" y="168"/>
                  </a:lnTo>
                  <a:lnTo>
                    <a:pt x="104" y="165"/>
                  </a:lnTo>
                  <a:lnTo>
                    <a:pt x="104" y="165"/>
                  </a:lnTo>
                  <a:lnTo>
                    <a:pt x="104" y="168"/>
                  </a:lnTo>
                  <a:lnTo>
                    <a:pt x="104" y="168"/>
                  </a:lnTo>
                  <a:lnTo>
                    <a:pt x="104" y="165"/>
                  </a:lnTo>
                  <a:lnTo>
                    <a:pt x="104" y="165"/>
                  </a:lnTo>
                  <a:lnTo>
                    <a:pt x="104" y="168"/>
                  </a:lnTo>
                  <a:lnTo>
                    <a:pt x="104" y="168"/>
                  </a:lnTo>
                  <a:lnTo>
                    <a:pt x="104" y="165"/>
                  </a:lnTo>
                  <a:lnTo>
                    <a:pt x="107" y="165"/>
                  </a:lnTo>
                  <a:lnTo>
                    <a:pt x="107" y="165"/>
                  </a:lnTo>
                  <a:lnTo>
                    <a:pt x="107" y="165"/>
                  </a:lnTo>
                  <a:lnTo>
                    <a:pt x="107" y="168"/>
                  </a:lnTo>
                  <a:lnTo>
                    <a:pt x="107" y="168"/>
                  </a:lnTo>
                  <a:lnTo>
                    <a:pt x="107" y="165"/>
                  </a:lnTo>
                  <a:lnTo>
                    <a:pt x="107" y="165"/>
                  </a:lnTo>
                  <a:lnTo>
                    <a:pt x="107" y="165"/>
                  </a:lnTo>
                  <a:lnTo>
                    <a:pt x="107" y="165"/>
                  </a:lnTo>
                  <a:lnTo>
                    <a:pt x="107" y="168"/>
                  </a:lnTo>
                  <a:lnTo>
                    <a:pt x="107" y="168"/>
                  </a:lnTo>
                  <a:lnTo>
                    <a:pt x="107" y="168"/>
                  </a:lnTo>
                  <a:lnTo>
                    <a:pt x="107" y="168"/>
                  </a:lnTo>
                  <a:lnTo>
                    <a:pt x="107" y="165"/>
                  </a:lnTo>
                  <a:lnTo>
                    <a:pt x="111" y="168"/>
                  </a:lnTo>
                  <a:lnTo>
                    <a:pt x="111" y="165"/>
                  </a:lnTo>
                  <a:lnTo>
                    <a:pt x="111" y="165"/>
                  </a:lnTo>
                  <a:lnTo>
                    <a:pt x="111" y="168"/>
                  </a:lnTo>
                  <a:lnTo>
                    <a:pt x="111" y="168"/>
                  </a:lnTo>
                  <a:lnTo>
                    <a:pt x="111" y="165"/>
                  </a:lnTo>
                  <a:lnTo>
                    <a:pt x="111" y="165"/>
                  </a:lnTo>
                  <a:lnTo>
                    <a:pt x="111" y="168"/>
                  </a:lnTo>
                  <a:lnTo>
                    <a:pt x="111" y="168"/>
                  </a:lnTo>
                  <a:lnTo>
                    <a:pt x="111" y="165"/>
                  </a:lnTo>
                  <a:lnTo>
                    <a:pt x="111" y="168"/>
                  </a:lnTo>
                  <a:lnTo>
                    <a:pt x="111" y="165"/>
                  </a:lnTo>
                  <a:lnTo>
                    <a:pt x="111" y="165"/>
                  </a:lnTo>
                  <a:lnTo>
                    <a:pt x="111" y="168"/>
                  </a:lnTo>
                  <a:lnTo>
                    <a:pt x="114" y="168"/>
                  </a:lnTo>
                  <a:lnTo>
                    <a:pt x="114" y="168"/>
                  </a:lnTo>
                  <a:lnTo>
                    <a:pt x="114" y="168"/>
                  </a:lnTo>
                  <a:lnTo>
                    <a:pt x="114" y="165"/>
                  </a:lnTo>
                  <a:lnTo>
                    <a:pt x="114" y="165"/>
                  </a:lnTo>
                  <a:lnTo>
                    <a:pt x="114" y="165"/>
                  </a:lnTo>
                  <a:lnTo>
                    <a:pt x="114" y="165"/>
                  </a:lnTo>
                  <a:lnTo>
                    <a:pt x="114" y="168"/>
                  </a:lnTo>
                  <a:lnTo>
                    <a:pt x="114" y="168"/>
                  </a:lnTo>
                  <a:lnTo>
                    <a:pt x="114" y="165"/>
                  </a:lnTo>
                  <a:lnTo>
                    <a:pt x="114" y="165"/>
                  </a:lnTo>
                  <a:lnTo>
                    <a:pt x="114" y="168"/>
                  </a:lnTo>
                  <a:lnTo>
                    <a:pt x="118" y="168"/>
                  </a:lnTo>
                  <a:lnTo>
                    <a:pt x="118" y="165"/>
                  </a:lnTo>
                  <a:lnTo>
                    <a:pt x="118" y="165"/>
                  </a:lnTo>
                  <a:lnTo>
                    <a:pt x="118" y="165"/>
                  </a:lnTo>
                  <a:lnTo>
                    <a:pt x="118" y="165"/>
                  </a:lnTo>
                  <a:lnTo>
                    <a:pt x="118" y="161"/>
                  </a:lnTo>
                  <a:lnTo>
                    <a:pt x="118" y="161"/>
                  </a:lnTo>
                  <a:lnTo>
                    <a:pt x="118" y="165"/>
                  </a:lnTo>
                  <a:lnTo>
                    <a:pt x="118" y="165"/>
                  </a:lnTo>
                  <a:lnTo>
                    <a:pt x="118" y="165"/>
                  </a:lnTo>
                  <a:lnTo>
                    <a:pt x="118" y="165"/>
                  </a:lnTo>
                  <a:lnTo>
                    <a:pt x="118" y="165"/>
                  </a:lnTo>
                  <a:lnTo>
                    <a:pt x="118" y="165"/>
                  </a:lnTo>
                  <a:lnTo>
                    <a:pt x="118" y="161"/>
                  </a:lnTo>
                  <a:lnTo>
                    <a:pt x="121" y="161"/>
                  </a:lnTo>
                  <a:lnTo>
                    <a:pt x="121" y="165"/>
                  </a:lnTo>
                  <a:lnTo>
                    <a:pt x="121" y="165"/>
                  </a:lnTo>
                  <a:lnTo>
                    <a:pt x="121" y="168"/>
                  </a:lnTo>
                  <a:lnTo>
                    <a:pt x="121" y="165"/>
                  </a:lnTo>
                  <a:lnTo>
                    <a:pt x="121" y="161"/>
                  </a:lnTo>
                  <a:lnTo>
                    <a:pt x="121" y="161"/>
                  </a:lnTo>
                  <a:lnTo>
                    <a:pt x="121" y="158"/>
                  </a:lnTo>
                  <a:lnTo>
                    <a:pt x="121" y="158"/>
                  </a:lnTo>
                  <a:lnTo>
                    <a:pt x="121" y="165"/>
                  </a:lnTo>
                  <a:lnTo>
                    <a:pt x="121" y="165"/>
                  </a:lnTo>
                  <a:lnTo>
                    <a:pt x="121" y="165"/>
                  </a:lnTo>
                  <a:lnTo>
                    <a:pt x="125" y="165"/>
                  </a:lnTo>
                  <a:lnTo>
                    <a:pt x="125" y="161"/>
                  </a:lnTo>
                  <a:lnTo>
                    <a:pt x="125" y="161"/>
                  </a:lnTo>
                  <a:lnTo>
                    <a:pt x="125" y="158"/>
                  </a:lnTo>
                  <a:lnTo>
                    <a:pt x="125" y="161"/>
                  </a:lnTo>
                  <a:lnTo>
                    <a:pt x="125" y="165"/>
                  </a:lnTo>
                  <a:lnTo>
                    <a:pt x="125" y="168"/>
                  </a:lnTo>
                  <a:lnTo>
                    <a:pt x="125" y="165"/>
                  </a:lnTo>
                  <a:lnTo>
                    <a:pt x="125" y="165"/>
                  </a:lnTo>
                  <a:lnTo>
                    <a:pt x="125" y="161"/>
                  </a:lnTo>
                  <a:lnTo>
                    <a:pt x="125" y="161"/>
                  </a:lnTo>
                  <a:lnTo>
                    <a:pt x="125" y="165"/>
                  </a:lnTo>
                  <a:lnTo>
                    <a:pt x="125" y="165"/>
                  </a:lnTo>
                  <a:lnTo>
                    <a:pt x="125" y="165"/>
                  </a:lnTo>
                  <a:lnTo>
                    <a:pt x="129" y="165"/>
                  </a:lnTo>
                  <a:lnTo>
                    <a:pt x="129" y="165"/>
                  </a:lnTo>
                  <a:lnTo>
                    <a:pt x="129" y="165"/>
                  </a:lnTo>
                  <a:lnTo>
                    <a:pt x="129" y="165"/>
                  </a:lnTo>
                  <a:lnTo>
                    <a:pt x="129" y="165"/>
                  </a:lnTo>
                  <a:lnTo>
                    <a:pt x="129" y="165"/>
                  </a:lnTo>
                  <a:lnTo>
                    <a:pt x="129" y="165"/>
                  </a:lnTo>
                  <a:lnTo>
                    <a:pt x="129" y="165"/>
                  </a:lnTo>
                  <a:lnTo>
                    <a:pt x="129" y="168"/>
                  </a:lnTo>
                  <a:lnTo>
                    <a:pt x="129" y="165"/>
                  </a:lnTo>
                  <a:lnTo>
                    <a:pt x="129" y="165"/>
                  </a:lnTo>
                  <a:lnTo>
                    <a:pt x="129" y="165"/>
                  </a:lnTo>
                  <a:lnTo>
                    <a:pt x="132" y="165"/>
                  </a:lnTo>
                  <a:lnTo>
                    <a:pt x="132" y="165"/>
                  </a:lnTo>
                  <a:lnTo>
                    <a:pt x="132" y="165"/>
                  </a:lnTo>
                  <a:lnTo>
                    <a:pt x="132" y="165"/>
                  </a:lnTo>
                  <a:lnTo>
                    <a:pt x="132" y="165"/>
                  </a:lnTo>
                  <a:lnTo>
                    <a:pt x="132" y="165"/>
                  </a:lnTo>
                  <a:lnTo>
                    <a:pt x="132" y="165"/>
                  </a:lnTo>
                  <a:lnTo>
                    <a:pt x="132" y="165"/>
                  </a:lnTo>
                  <a:lnTo>
                    <a:pt x="132" y="165"/>
                  </a:lnTo>
                  <a:lnTo>
                    <a:pt x="132" y="165"/>
                  </a:lnTo>
                  <a:lnTo>
                    <a:pt x="132" y="165"/>
                  </a:lnTo>
                  <a:lnTo>
                    <a:pt x="132" y="165"/>
                  </a:lnTo>
                  <a:lnTo>
                    <a:pt x="132" y="165"/>
                  </a:lnTo>
                  <a:lnTo>
                    <a:pt x="132" y="165"/>
                  </a:lnTo>
                  <a:lnTo>
                    <a:pt x="136" y="165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136" y="165"/>
                  </a:lnTo>
                  <a:lnTo>
                    <a:pt x="136" y="165"/>
                  </a:lnTo>
                  <a:lnTo>
                    <a:pt x="136" y="165"/>
                  </a:lnTo>
                  <a:lnTo>
                    <a:pt x="136" y="165"/>
                  </a:lnTo>
                  <a:lnTo>
                    <a:pt x="136" y="161"/>
                  </a:lnTo>
                  <a:lnTo>
                    <a:pt x="136" y="161"/>
                  </a:lnTo>
                  <a:lnTo>
                    <a:pt x="136" y="161"/>
                  </a:lnTo>
                  <a:lnTo>
                    <a:pt x="136" y="161"/>
                  </a:lnTo>
                  <a:lnTo>
                    <a:pt x="136" y="165"/>
                  </a:lnTo>
                  <a:lnTo>
                    <a:pt x="139" y="165"/>
                  </a:lnTo>
                  <a:lnTo>
                    <a:pt x="139" y="165"/>
                  </a:lnTo>
                  <a:lnTo>
                    <a:pt x="139" y="165"/>
                  </a:lnTo>
                  <a:lnTo>
                    <a:pt x="139" y="158"/>
                  </a:lnTo>
                  <a:lnTo>
                    <a:pt x="139" y="154"/>
                  </a:lnTo>
                  <a:lnTo>
                    <a:pt x="139" y="161"/>
                  </a:lnTo>
                  <a:lnTo>
                    <a:pt x="139" y="161"/>
                  </a:lnTo>
                  <a:lnTo>
                    <a:pt x="139" y="165"/>
                  </a:lnTo>
                  <a:lnTo>
                    <a:pt x="139" y="165"/>
                  </a:lnTo>
                  <a:lnTo>
                    <a:pt x="139" y="165"/>
                  </a:lnTo>
                  <a:lnTo>
                    <a:pt x="139" y="165"/>
                  </a:lnTo>
                  <a:lnTo>
                    <a:pt x="139" y="161"/>
                  </a:lnTo>
                  <a:lnTo>
                    <a:pt x="139" y="161"/>
                  </a:lnTo>
                  <a:lnTo>
                    <a:pt x="139" y="161"/>
                  </a:lnTo>
                  <a:lnTo>
                    <a:pt x="143" y="161"/>
                  </a:lnTo>
                  <a:lnTo>
                    <a:pt x="143" y="165"/>
                  </a:lnTo>
                  <a:lnTo>
                    <a:pt x="143" y="165"/>
                  </a:lnTo>
                  <a:lnTo>
                    <a:pt x="143" y="165"/>
                  </a:lnTo>
                  <a:lnTo>
                    <a:pt x="143" y="165"/>
                  </a:lnTo>
                  <a:lnTo>
                    <a:pt x="143" y="161"/>
                  </a:lnTo>
                  <a:lnTo>
                    <a:pt x="143" y="161"/>
                  </a:lnTo>
                  <a:lnTo>
                    <a:pt x="143" y="165"/>
                  </a:lnTo>
                  <a:lnTo>
                    <a:pt x="143" y="165"/>
                  </a:lnTo>
                  <a:lnTo>
                    <a:pt x="143" y="165"/>
                  </a:lnTo>
                  <a:lnTo>
                    <a:pt x="143" y="165"/>
                  </a:lnTo>
                  <a:lnTo>
                    <a:pt x="143" y="165"/>
                  </a:lnTo>
                  <a:lnTo>
                    <a:pt x="147" y="165"/>
                  </a:lnTo>
                  <a:lnTo>
                    <a:pt x="147" y="165"/>
                  </a:lnTo>
                  <a:lnTo>
                    <a:pt x="147" y="165"/>
                  </a:lnTo>
                  <a:lnTo>
                    <a:pt x="147" y="165"/>
                  </a:lnTo>
                  <a:lnTo>
                    <a:pt x="147" y="165"/>
                  </a:lnTo>
                  <a:lnTo>
                    <a:pt x="147" y="161"/>
                  </a:lnTo>
                  <a:lnTo>
                    <a:pt x="147" y="161"/>
                  </a:lnTo>
                  <a:lnTo>
                    <a:pt x="147" y="136"/>
                  </a:lnTo>
                  <a:lnTo>
                    <a:pt x="147" y="136"/>
                  </a:lnTo>
                  <a:lnTo>
                    <a:pt x="147" y="122"/>
                  </a:lnTo>
                  <a:lnTo>
                    <a:pt x="147" y="129"/>
                  </a:lnTo>
                  <a:lnTo>
                    <a:pt x="147" y="161"/>
                  </a:lnTo>
                  <a:lnTo>
                    <a:pt x="150" y="161"/>
                  </a:lnTo>
                  <a:lnTo>
                    <a:pt x="150" y="158"/>
                  </a:lnTo>
                  <a:lnTo>
                    <a:pt x="150" y="158"/>
                  </a:lnTo>
                  <a:lnTo>
                    <a:pt x="150" y="133"/>
                  </a:lnTo>
                  <a:lnTo>
                    <a:pt x="150" y="125"/>
                  </a:lnTo>
                  <a:lnTo>
                    <a:pt x="150" y="140"/>
                  </a:lnTo>
                  <a:lnTo>
                    <a:pt x="150" y="140"/>
                  </a:lnTo>
                  <a:lnTo>
                    <a:pt x="150" y="161"/>
                  </a:lnTo>
                  <a:lnTo>
                    <a:pt x="150" y="161"/>
                  </a:lnTo>
                  <a:lnTo>
                    <a:pt x="150" y="147"/>
                  </a:lnTo>
                  <a:lnTo>
                    <a:pt x="150" y="147"/>
                  </a:lnTo>
                  <a:lnTo>
                    <a:pt x="150" y="104"/>
                  </a:lnTo>
                  <a:lnTo>
                    <a:pt x="150" y="104"/>
                  </a:lnTo>
                  <a:lnTo>
                    <a:pt x="150" y="136"/>
                  </a:lnTo>
                  <a:lnTo>
                    <a:pt x="154" y="136"/>
                  </a:lnTo>
                  <a:lnTo>
                    <a:pt x="154" y="161"/>
                  </a:lnTo>
                  <a:lnTo>
                    <a:pt x="154" y="161"/>
                  </a:lnTo>
                  <a:lnTo>
                    <a:pt x="154" y="151"/>
                  </a:lnTo>
                  <a:lnTo>
                    <a:pt x="154" y="151"/>
                  </a:lnTo>
                  <a:lnTo>
                    <a:pt x="154" y="115"/>
                  </a:lnTo>
                  <a:lnTo>
                    <a:pt x="154" y="115"/>
                  </a:lnTo>
                  <a:lnTo>
                    <a:pt x="154" y="151"/>
                  </a:lnTo>
                  <a:lnTo>
                    <a:pt x="154" y="151"/>
                  </a:lnTo>
                  <a:lnTo>
                    <a:pt x="154" y="161"/>
                  </a:lnTo>
                  <a:lnTo>
                    <a:pt x="154" y="161"/>
                  </a:lnTo>
                  <a:lnTo>
                    <a:pt x="154" y="151"/>
                  </a:lnTo>
                  <a:lnTo>
                    <a:pt x="157" y="151"/>
                  </a:lnTo>
                  <a:lnTo>
                    <a:pt x="157" y="143"/>
                  </a:lnTo>
                  <a:lnTo>
                    <a:pt x="157" y="147"/>
                  </a:lnTo>
                  <a:lnTo>
                    <a:pt x="157" y="161"/>
                  </a:lnTo>
                  <a:lnTo>
                    <a:pt x="157" y="161"/>
                  </a:lnTo>
                  <a:lnTo>
                    <a:pt x="157" y="165"/>
                  </a:lnTo>
                  <a:lnTo>
                    <a:pt x="157" y="165"/>
                  </a:lnTo>
                  <a:lnTo>
                    <a:pt x="157" y="161"/>
                  </a:lnTo>
                  <a:lnTo>
                    <a:pt x="157" y="158"/>
                  </a:lnTo>
                  <a:lnTo>
                    <a:pt x="157" y="161"/>
                  </a:lnTo>
                  <a:lnTo>
                    <a:pt x="157" y="161"/>
                  </a:lnTo>
                  <a:lnTo>
                    <a:pt x="157" y="165"/>
                  </a:lnTo>
                  <a:lnTo>
                    <a:pt x="157" y="165"/>
                  </a:lnTo>
                  <a:lnTo>
                    <a:pt x="157" y="165"/>
                  </a:lnTo>
                  <a:lnTo>
                    <a:pt x="161" y="165"/>
                  </a:lnTo>
                  <a:lnTo>
                    <a:pt x="161" y="165"/>
                  </a:lnTo>
                  <a:lnTo>
                    <a:pt x="161" y="165"/>
                  </a:lnTo>
                  <a:lnTo>
                    <a:pt x="161" y="165"/>
                  </a:lnTo>
                  <a:lnTo>
                    <a:pt x="161" y="165"/>
                  </a:lnTo>
                  <a:lnTo>
                    <a:pt x="161" y="165"/>
                  </a:lnTo>
                  <a:lnTo>
                    <a:pt x="161" y="165"/>
                  </a:lnTo>
                  <a:lnTo>
                    <a:pt x="161" y="165"/>
                  </a:lnTo>
                  <a:lnTo>
                    <a:pt x="161" y="165"/>
                  </a:lnTo>
                  <a:lnTo>
                    <a:pt x="161" y="165"/>
                  </a:lnTo>
                  <a:lnTo>
                    <a:pt x="161" y="165"/>
                  </a:lnTo>
                  <a:lnTo>
                    <a:pt x="161" y="165"/>
                  </a:lnTo>
                  <a:lnTo>
                    <a:pt x="164" y="168"/>
                  </a:lnTo>
                  <a:lnTo>
                    <a:pt x="164" y="165"/>
                  </a:lnTo>
                  <a:lnTo>
                    <a:pt x="164" y="165"/>
                  </a:lnTo>
                  <a:lnTo>
                    <a:pt x="164" y="165"/>
                  </a:lnTo>
                  <a:lnTo>
                    <a:pt x="164" y="165"/>
                  </a:lnTo>
                  <a:lnTo>
                    <a:pt x="164" y="168"/>
                  </a:lnTo>
                  <a:lnTo>
                    <a:pt x="164" y="168"/>
                  </a:lnTo>
                  <a:lnTo>
                    <a:pt x="164" y="165"/>
                  </a:lnTo>
                  <a:lnTo>
                    <a:pt x="164" y="165"/>
                  </a:lnTo>
                  <a:lnTo>
                    <a:pt x="164" y="165"/>
                  </a:lnTo>
                  <a:lnTo>
                    <a:pt x="164" y="165"/>
                  </a:lnTo>
                  <a:lnTo>
                    <a:pt x="164" y="165"/>
                  </a:lnTo>
                  <a:lnTo>
                    <a:pt x="164" y="165"/>
                  </a:lnTo>
                  <a:lnTo>
                    <a:pt x="164" y="168"/>
                  </a:lnTo>
                  <a:lnTo>
                    <a:pt x="168" y="168"/>
                  </a:lnTo>
                  <a:lnTo>
                    <a:pt x="168" y="165"/>
                  </a:lnTo>
                  <a:lnTo>
                    <a:pt x="168" y="165"/>
                  </a:lnTo>
                  <a:lnTo>
                    <a:pt x="168" y="165"/>
                  </a:lnTo>
                  <a:lnTo>
                    <a:pt x="168" y="165"/>
                  </a:lnTo>
                  <a:lnTo>
                    <a:pt x="168" y="165"/>
                  </a:lnTo>
                  <a:lnTo>
                    <a:pt x="168" y="165"/>
                  </a:lnTo>
                  <a:lnTo>
                    <a:pt x="168" y="168"/>
                  </a:lnTo>
                  <a:lnTo>
                    <a:pt x="168" y="168"/>
                  </a:lnTo>
                  <a:lnTo>
                    <a:pt x="168" y="165"/>
                  </a:lnTo>
                  <a:lnTo>
                    <a:pt x="168" y="165"/>
                  </a:lnTo>
                  <a:lnTo>
                    <a:pt x="168" y="168"/>
                  </a:lnTo>
                  <a:lnTo>
                    <a:pt x="172" y="168"/>
                  </a:lnTo>
                  <a:lnTo>
                    <a:pt x="172" y="168"/>
                  </a:lnTo>
                  <a:lnTo>
                    <a:pt x="172" y="168"/>
                  </a:lnTo>
                  <a:lnTo>
                    <a:pt x="172" y="165"/>
                  </a:lnTo>
                  <a:lnTo>
                    <a:pt x="172" y="165"/>
                  </a:lnTo>
                  <a:lnTo>
                    <a:pt x="172" y="165"/>
                  </a:lnTo>
                  <a:lnTo>
                    <a:pt x="172" y="165"/>
                  </a:lnTo>
                  <a:lnTo>
                    <a:pt x="172" y="165"/>
                  </a:lnTo>
                  <a:lnTo>
                    <a:pt x="172" y="165"/>
                  </a:lnTo>
                  <a:lnTo>
                    <a:pt x="172" y="168"/>
                  </a:lnTo>
                  <a:lnTo>
                    <a:pt x="172" y="168"/>
                  </a:lnTo>
                  <a:lnTo>
                    <a:pt x="172" y="168"/>
                  </a:lnTo>
                  <a:lnTo>
                    <a:pt x="172" y="168"/>
                  </a:lnTo>
                  <a:lnTo>
                    <a:pt x="172" y="165"/>
                  </a:lnTo>
                  <a:lnTo>
                    <a:pt x="175" y="165"/>
                  </a:lnTo>
                  <a:lnTo>
                    <a:pt x="175" y="165"/>
                  </a:lnTo>
                  <a:lnTo>
                    <a:pt x="175" y="165"/>
                  </a:lnTo>
                  <a:lnTo>
                    <a:pt x="175" y="165"/>
                  </a:lnTo>
                  <a:lnTo>
                    <a:pt x="175" y="165"/>
                  </a:lnTo>
                  <a:lnTo>
                    <a:pt x="175" y="165"/>
                  </a:lnTo>
                  <a:lnTo>
                    <a:pt x="175" y="165"/>
                  </a:lnTo>
                  <a:lnTo>
                    <a:pt x="175" y="165"/>
                  </a:lnTo>
                  <a:lnTo>
                    <a:pt x="175" y="165"/>
                  </a:lnTo>
                  <a:lnTo>
                    <a:pt x="175" y="165"/>
                  </a:lnTo>
                  <a:lnTo>
                    <a:pt x="175" y="165"/>
                  </a:lnTo>
                  <a:lnTo>
                    <a:pt x="175" y="168"/>
                  </a:lnTo>
                  <a:lnTo>
                    <a:pt x="179" y="168"/>
                  </a:lnTo>
                  <a:lnTo>
                    <a:pt x="179" y="165"/>
                  </a:lnTo>
                  <a:lnTo>
                    <a:pt x="179" y="165"/>
                  </a:lnTo>
                  <a:lnTo>
                    <a:pt x="179" y="165"/>
                  </a:lnTo>
                  <a:lnTo>
                    <a:pt x="179" y="165"/>
                  </a:lnTo>
                  <a:lnTo>
                    <a:pt x="179" y="165"/>
                  </a:lnTo>
                  <a:lnTo>
                    <a:pt x="179" y="165"/>
                  </a:lnTo>
                  <a:lnTo>
                    <a:pt x="179" y="165"/>
                  </a:lnTo>
                  <a:lnTo>
                    <a:pt x="179" y="165"/>
                  </a:lnTo>
                  <a:lnTo>
                    <a:pt x="179" y="168"/>
                  </a:lnTo>
                  <a:lnTo>
                    <a:pt x="179" y="165"/>
                  </a:lnTo>
                  <a:lnTo>
                    <a:pt x="179" y="165"/>
                  </a:lnTo>
                  <a:lnTo>
                    <a:pt x="182" y="165"/>
                  </a:lnTo>
                  <a:lnTo>
                    <a:pt x="182" y="165"/>
                  </a:lnTo>
                  <a:lnTo>
                    <a:pt x="182" y="165"/>
                  </a:lnTo>
                  <a:lnTo>
                    <a:pt x="182" y="165"/>
                  </a:lnTo>
                  <a:lnTo>
                    <a:pt x="182" y="165"/>
                  </a:lnTo>
                  <a:lnTo>
                    <a:pt x="182" y="168"/>
                  </a:lnTo>
                  <a:lnTo>
                    <a:pt x="182" y="165"/>
                  </a:lnTo>
                  <a:lnTo>
                    <a:pt x="182" y="165"/>
                  </a:lnTo>
                  <a:lnTo>
                    <a:pt x="182" y="165"/>
                  </a:lnTo>
                  <a:lnTo>
                    <a:pt x="182" y="165"/>
                  </a:lnTo>
                  <a:lnTo>
                    <a:pt x="182" y="165"/>
                  </a:lnTo>
                  <a:lnTo>
                    <a:pt x="182" y="168"/>
                  </a:lnTo>
                  <a:lnTo>
                    <a:pt x="182" y="168"/>
                  </a:lnTo>
                  <a:lnTo>
                    <a:pt x="182" y="165"/>
                  </a:lnTo>
                  <a:lnTo>
                    <a:pt x="186" y="165"/>
                  </a:lnTo>
                  <a:lnTo>
                    <a:pt x="186" y="165"/>
                  </a:lnTo>
                  <a:lnTo>
                    <a:pt x="186" y="165"/>
                  </a:lnTo>
                  <a:lnTo>
                    <a:pt x="186" y="165"/>
                  </a:lnTo>
                  <a:lnTo>
                    <a:pt x="186" y="165"/>
                  </a:lnTo>
                  <a:lnTo>
                    <a:pt x="186" y="165"/>
                  </a:lnTo>
                  <a:lnTo>
                    <a:pt x="186" y="165"/>
                  </a:lnTo>
                  <a:lnTo>
                    <a:pt x="186" y="165"/>
                  </a:lnTo>
                  <a:lnTo>
                    <a:pt x="186" y="165"/>
                  </a:lnTo>
                  <a:lnTo>
                    <a:pt x="186" y="165"/>
                  </a:lnTo>
                  <a:lnTo>
                    <a:pt x="186" y="165"/>
                  </a:lnTo>
                  <a:lnTo>
                    <a:pt x="186" y="165"/>
                  </a:lnTo>
                  <a:lnTo>
                    <a:pt x="190" y="165"/>
                  </a:lnTo>
                  <a:lnTo>
                    <a:pt x="190" y="165"/>
                  </a:lnTo>
                  <a:lnTo>
                    <a:pt x="190" y="165"/>
                  </a:lnTo>
                  <a:lnTo>
                    <a:pt x="190" y="168"/>
                  </a:lnTo>
                  <a:lnTo>
                    <a:pt x="190" y="168"/>
                  </a:lnTo>
                  <a:lnTo>
                    <a:pt x="190" y="165"/>
                  </a:lnTo>
                  <a:lnTo>
                    <a:pt x="190" y="165"/>
                  </a:lnTo>
                  <a:lnTo>
                    <a:pt x="190" y="168"/>
                  </a:lnTo>
                  <a:lnTo>
                    <a:pt x="190" y="168"/>
                  </a:lnTo>
                  <a:lnTo>
                    <a:pt x="190" y="168"/>
                  </a:lnTo>
                  <a:lnTo>
                    <a:pt x="190" y="168"/>
                  </a:lnTo>
                  <a:lnTo>
                    <a:pt x="190" y="165"/>
                  </a:lnTo>
                  <a:lnTo>
                    <a:pt x="190" y="165"/>
                  </a:lnTo>
                  <a:lnTo>
                    <a:pt x="190" y="168"/>
                  </a:lnTo>
                  <a:lnTo>
                    <a:pt x="193" y="168"/>
                  </a:lnTo>
                  <a:lnTo>
                    <a:pt x="193" y="168"/>
                  </a:lnTo>
                  <a:lnTo>
                    <a:pt x="193" y="168"/>
                  </a:lnTo>
                  <a:lnTo>
                    <a:pt x="193" y="168"/>
                  </a:lnTo>
                  <a:lnTo>
                    <a:pt x="193" y="168"/>
                  </a:lnTo>
                  <a:lnTo>
                    <a:pt x="193" y="168"/>
                  </a:lnTo>
                  <a:lnTo>
                    <a:pt x="193" y="168"/>
                  </a:lnTo>
                  <a:lnTo>
                    <a:pt x="193" y="165"/>
                  </a:lnTo>
                  <a:lnTo>
                    <a:pt x="193" y="165"/>
                  </a:lnTo>
                  <a:lnTo>
                    <a:pt x="193" y="165"/>
                  </a:lnTo>
                  <a:lnTo>
                    <a:pt x="193" y="165"/>
                  </a:lnTo>
                  <a:lnTo>
                    <a:pt x="193" y="168"/>
                  </a:lnTo>
                  <a:lnTo>
                    <a:pt x="197" y="168"/>
                  </a:lnTo>
                  <a:lnTo>
                    <a:pt x="197" y="168"/>
                  </a:lnTo>
                  <a:lnTo>
                    <a:pt x="197" y="168"/>
                  </a:lnTo>
                  <a:lnTo>
                    <a:pt x="197" y="168"/>
                  </a:lnTo>
                  <a:lnTo>
                    <a:pt x="197" y="168"/>
                  </a:lnTo>
                  <a:lnTo>
                    <a:pt x="197" y="168"/>
                  </a:lnTo>
                  <a:lnTo>
                    <a:pt x="197" y="168"/>
                  </a:lnTo>
                  <a:lnTo>
                    <a:pt x="197" y="168"/>
                  </a:lnTo>
                  <a:lnTo>
                    <a:pt x="197" y="168"/>
                  </a:lnTo>
                  <a:lnTo>
                    <a:pt x="197" y="165"/>
                  </a:lnTo>
                  <a:lnTo>
                    <a:pt x="197" y="165"/>
                  </a:lnTo>
                  <a:lnTo>
                    <a:pt x="197" y="165"/>
                  </a:lnTo>
                  <a:lnTo>
                    <a:pt x="197" y="165"/>
                  </a:lnTo>
                  <a:lnTo>
                    <a:pt x="197" y="168"/>
                  </a:lnTo>
                  <a:lnTo>
                    <a:pt x="200" y="168"/>
                  </a:lnTo>
                  <a:lnTo>
                    <a:pt x="200" y="168"/>
                  </a:lnTo>
                  <a:lnTo>
                    <a:pt x="200" y="168"/>
                  </a:lnTo>
                  <a:lnTo>
                    <a:pt x="200" y="165"/>
                  </a:lnTo>
                  <a:lnTo>
                    <a:pt x="200" y="165"/>
                  </a:lnTo>
                  <a:lnTo>
                    <a:pt x="200" y="168"/>
                  </a:lnTo>
                  <a:lnTo>
                    <a:pt x="200" y="168"/>
                  </a:lnTo>
                  <a:lnTo>
                    <a:pt x="200" y="165"/>
                  </a:lnTo>
                  <a:lnTo>
                    <a:pt x="200" y="165"/>
                  </a:lnTo>
                  <a:lnTo>
                    <a:pt x="200" y="168"/>
                  </a:lnTo>
                  <a:lnTo>
                    <a:pt x="200" y="168"/>
                  </a:lnTo>
                  <a:lnTo>
                    <a:pt x="200" y="165"/>
                  </a:lnTo>
                  <a:lnTo>
                    <a:pt x="204" y="165"/>
                  </a:lnTo>
                  <a:lnTo>
                    <a:pt x="204" y="168"/>
                  </a:lnTo>
                  <a:lnTo>
                    <a:pt x="204" y="168"/>
                  </a:lnTo>
                  <a:lnTo>
                    <a:pt x="204" y="165"/>
                  </a:lnTo>
                  <a:lnTo>
                    <a:pt x="204" y="165"/>
                  </a:lnTo>
                  <a:lnTo>
                    <a:pt x="204" y="165"/>
                  </a:lnTo>
                  <a:lnTo>
                    <a:pt x="204" y="165"/>
                  </a:lnTo>
                  <a:lnTo>
                    <a:pt x="204" y="165"/>
                  </a:lnTo>
                  <a:lnTo>
                    <a:pt x="204" y="165"/>
                  </a:lnTo>
                  <a:lnTo>
                    <a:pt x="204" y="165"/>
                  </a:lnTo>
                  <a:lnTo>
                    <a:pt x="204" y="165"/>
                  </a:lnTo>
                  <a:lnTo>
                    <a:pt x="204" y="165"/>
                  </a:lnTo>
                  <a:lnTo>
                    <a:pt x="207" y="165"/>
                  </a:lnTo>
                  <a:lnTo>
                    <a:pt x="207" y="161"/>
                  </a:lnTo>
                  <a:lnTo>
                    <a:pt x="207" y="161"/>
                  </a:lnTo>
                  <a:lnTo>
                    <a:pt x="207" y="161"/>
                  </a:lnTo>
                  <a:lnTo>
                    <a:pt x="207" y="161"/>
                  </a:lnTo>
                  <a:lnTo>
                    <a:pt x="207" y="165"/>
                  </a:lnTo>
                  <a:lnTo>
                    <a:pt x="207" y="165"/>
                  </a:lnTo>
                  <a:lnTo>
                    <a:pt x="207" y="165"/>
                  </a:lnTo>
                  <a:lnTo>
                    <a:pt x="207" y="165"/>
                  </a:lnTo>
                  <a:lnTo>
                    <a:pt x="207" y="161"/>
                  </a:lnTo>
                  <a:lnTo>
                    <a:pt x="207" y="161"/>
                  </a:lnTo>
                  <a:lnTo>
                    <a:pt x="207" y="161"/>
                  </a:lnTo>
                  <a:lnTo>
                    <a:pt x="207" y="161"/>
                  </a:lnTo>
                  <a:lnTo>
                    <a:pt x="207" y="168"/>
                  </a:lnTo>
                  <a:lnTo>
                    <a:pt x="211" y="168"/>
                  </a:lnTo>
                  <a:lnTo>
                    <a:pt x="211" y="165"/>
                  </a:lnTo>
                  <a:lnTo>
                    <a:pt x="211" y="165"/>
                  </a:lnTo>
                  <a:lnTo>
                    <a:pt x="211" y="158"/>
                  </a:lnTo>
                  <a:lnTo>
                    <a:pt x="211" y="158"/>
                  </a:lnTo>
                  <a:lnTo>
                    <a:pt x="211" y="165"/>
                  </a:lnTo>
                  <a:lnTo>
                    <a:pt x="211" y="165"/>
                  </a:lnTo>
                  <a:lnTo>
                    <a:pt x="211" y="165"/>
                  </a:lnTo>
                  <a:lnTo>
                    <a:pt x="211" y="165"/>
                  </a:lnTo>
                  <a:lnTo>
                    <a:pt x="211" y="161"/>
                  </a:lnTo>
                  <a:lnTo>
                    <a:pt x="211" y="161"/>
                  </a:lnTo>
                  <a:lnTo>
                    <a:pt x="211" y="158"/>
                  </a:lnTo>
                  <a:lnTo>
                    <a:pt x="215" y="161"/>
                  </a:lnTo>
                  <a:lnTo>
                    <a:pt x="215" y="165"/>
                  </a:lnTo>
                  <a:lnTo>
                    <a:pt x="215" y="165"/>
                  </a:lnTo>
                  <a:lnTo>
                    <a:pt x="215" y="165"/>
                  </a:lnTo>
                  <a:lnTo>
                    <a:pt x="215" y="165"/>
                  </a:lnTo>
                  <a:lnTo>
                    <a:pt x="215" y="165"/>
                  </a:lnTo>
                  <a:lnTo>
                    <a:pt x="215" y="165"/>
                  </a:lnTo>
                  <a:lnTo>
                    <a:pt x="215" y="165"/>
                  </a:lnTo>
                  <a:lnTo>
                    <a:pt x="215" y="165"/>
                  </a:lnTo>
                  <a:lnTo>
                    <a:pt x="215" y="165"/>
                  </a:lnTo>
                  <a:lnTo>
                    <a:pt x="215" y="165"/>
                  </a:lnTo>
                  <a:lnTo>
                    <a:pt x="215" y="168"/>
                  </a:lnTo>
                  <a:lnTo>
                    <a:pt x="218" y="168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8"/>
                  </a:lnTo>
                  <a:lnTo>
                    <a:pt x="218" y="168"/>
                  </a:lnTo>
                  <a:lnTo>
                    <a:pt x="218" y="168"/>
                  </a:lnTo>
                  <a:lnTo>
                    <a:pt x="222" y="168"/>
                  </a:lnTo>
                  <a:lnTo>
                    <a:pt x="222" y="165"/>
                  </a:lnTo>
                  <a:lnTo>
                    <a:pt x="222" y="165"/>
                  </a:lnTo>
                  <a:lnTo>
                    <a:pt x="222" y="165"/>
                  </a:lnTo>
                  <a:lnTo>
                    <a:pt x="222" y="165"/>
                  </a:lnTo>
                  <a:lnTo>
                    <a:pt x="222" y="168"/>
                  </a:lnTo>
                  <a:lnTo>
                    <a:pt x="222" y="168"/>
                  </a:lnTo>
                  <a:lnTo>
                    <a:pt x="222" y="168"/>
                  </a:lnTo>
                  <a:lnTo>
                    <a:pt x="222" y="168"/>
                  </a:lnTo>
                  <a:lnTo>
                    <a:pt x="222" y="168"/>
                  </a:lnTo>
                  <a:lnTo>
                    <a:pt x="222" y="168"/>
                  </a:lnTo>
                  <a:lnTo>
                    <a:pt x="222" y="165"/>
                  </a:lnTo>
                  <a:lnTo>
                    <a:pt x="225" y="168"/>
                  </a:lnTo>
                  <a:lnTo>
                    <a:pt x="225" y="168"/>
                  </a:lnTo>
                  <a:lnTo>
                    <a:pt x="225" y="165"/>
                  </a:lnTo>
                  <a:lnTo>
                    <a:pt x="225" y="168"/>
                  </a:lnTo>
                  <a:lnTo>
                    <a:pt x="225" y="168"/>
                  </a:lnTo>
                  <a:lnTo>
                    <a:pt x="225" y="168"/>
                  </a:lnTo>
                  <a:lnTo>
                    <a:pt x="225" y="168"/>
                  </a:lnTo>
                  <a:lnTo>
                    <a:pt x="225" y="168"/>
                  </a:lnTo>
                  <a:lnTo>
                    <a:pt x="225" y="168"/>
                  </a:lnTo>
                  <a:lnTo>
                    <a:pt x="225" y="165"/>
                  </a:lnTo>
                  <a:lnTo>
                    <a:pt x="225" y="165"/>
                  </a:lnTo>
                  <a:lnTo>
                    <a:pt x="225" y="168"/>
                  </a:lnTo>
                  <a:lnTo>
                    <a:pt x="225" y="168"/>
                  </a:lnTo>
                  <a:lnTo>
                    <a:pt x="225" y="165"/>
                  </a:lnTo>
                  <a:lnTo>
                    <a:pt x="229" y="165"/>
                  </a:lnTo>
                  <a:lnTo>
                    <a:pt x="229" y="165"/>
                  </a:lnTo>
                  <a:lnTo>
                    <a:pt x="229" y="165"/>
                  </a:lnTo>
                  <a:lnTo>
                    <a:pt x="229" y="168"/>
                  </a:lnTo>
                  <a:lnTo>
                    <a:pt x="229" y="168"/>
                  </a:lnTo>
                  <a:lnTo>
                    <a:pt x="229" y="165"/>
                  </a:lnTo>
                  <a:lnTo>
                    <a:pt x="229" y="165"/>
                  </a:lnTo>
                  <a:lnTo>
                    <a:pt x="229" y="168"/>
                  </a:lnTo>
                  <a:lnTo>
                    <a:pt x="229" y="168"/>
                  </a:lnTo>
                  <a:lnTo>
                    <a:pt x="229" y="165"/>
                  </a:lnTo>
                  <a:lnTo>
                    <a:pt x="229" y="165"/>
                  </a:lnTo>
                  <a:lnTo>
                    <a:pt x="229" y="165"/>
                  </a:lnTo>
                  <a:lnTo>
                    <a:pt x="233" y="165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3" y="165"/>
                  </a:lnTo>
                  <a:lnTo>
                    <a:pt x="233" y="165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6" y="168"/>
                  </a:lnTo>
                  <a:lnTo>
                    <a:pt x="236" y="165"/>
                  </a:lnTo>
                  <a:lnTo>
                    <a:pt x="236" y="165"/>
                  </a:lnTo>
                  <a:lnTo>
                    <a:pt x="236" y="165"/>
                  </a:lnTo>
                  <a:lnTo>
                    <a:pt x="236" y="165"/>
                  </a:lnTo>
                  <a:lnTo>
                    <a:pt x="236" y="168"/>
                  </a:lnTo>
                  <a:lnTo>
                    <a:pt x="236" y="168"/>
                  </a:lnTo>
                  <a:lnTo>
                    <a:pt x="236" y="168"/>
                  </a:lnTo>
                  <a:lnTo>
                    <a:pt x="236" y="168"/>
                  </a:lnTo>
                  <a:lnTo>
                    <a:pt x="236" y="165"/>
                  </a:lnTo>
                  <a:lnTo>
                    <a:pt x="236" y="168"/>
                  </a:lnTo>
                  <a:lnTo>
                    <a:pt x="236" y="165"/>
                  </a:lnTo>
                  <a:lnTo>
                    <a:pt x="236" y="165"/>
                  </a:lnTo>
                  <a:lnTo>
                    <a:pt x="236" y="165"/>
                  </a:lnTo>
                  <a:lnTo>
                    <a:pt x="240" y="165"/>
                  </a:lnTo>
                  <a:lnTo>
                    <a:pt x="240" y="168"/>
                  </a:lnTo>
                  <a:lnTo>
                    <a:pt x="240" y="168"/>
                  </a:lnTo>
                  <a:lnTo>
                    <a:pt x="240" y="165"/>
                  </a:lnTo>
                  <a:lnTo>
                    <a:pt x="240" y="165"/>
                  </a:lnTo>
                  <a:lnTo>
                    <a:pt x="240" y="168"/>
                  </a:lnTo>
                  <a:lnTo>
                    <a:pt x="240" y="168"/>
                  </a:lnTo>
                  <a:lnTo>
                    <a:pt x="240" y="165"/>
                  </a:lnTo>
                  <a:lnTo>
                    <a:pt x="240" y="165"/>
                  </a:lnTo>
                  <a:lnTo>
                    <a:pt x="240" y="168"/>
                  </a:lnTo>
                  <a:lnTo>
                    <a:pt x="240" y="168"/>
                  </a:lnTo>
                  <a:lnTo>
                    <a:pt x="240" y="168"/>
                  </a:lnTo>
                  <a:lnTo>
                    <a:pt x="243" y="168"/>
                  </a:lnTo>
                  <a:lnTo>
                    <a:pt x="243" y="165"/>
                  </a:lnTo>
                  <a:lnTo>
                    <a:pt x="243" y="165"/>
                  </a:lnTo>
                  <a:lnTo>
                    <a:pt x="243" y="168"/>
                  </a:lnTo>
                  <a:lnTo>
                    <a:pt x="243" y="168"/>
                  </a:lnTo>
                  <a:lnTo>
                    <a:pt x="243" y="165"/>
                  </a:lnTo>
                  <a:lnTo>
                    <a:pt x="243" y="165"/>
                  </a:lnTo>
                  <a:lnTo>
                    <a:pt x="243" y="165"/>
                  </a:lnTo>
                  <a:lnTo>
                    <a:pt x="243" y="165"/>
                  </a:lnTo>
                  <a:lnTo>
                    <a:pt x="243" y="165"/>
                  </a:lnTo>
                  <a:lnTo>
                    <a:pt x="243" y="165"/>
                  </a:lnTo>
                  <a:lnTo>
                    <a:pt x="243" y="168"/>
                  </a:lnTo>
                  <a:lnTo>
                    <a:pt x="247" y="168"/>
                  </a:lnTo>
                  <a:lnTo>
                    <a:pt x="247" y="165"/>
                  </a:lnTo>
                  <a:lnTo>
                    <a:pt x="247" y="165"/>
                  </a:lnTo>
                  <a:lnTo>
                    <a:pt x="247" y="165"/>
                  </a:lnTo>
                  <a:lnTo>
                    <a:pt x="247" y="165"/>
                  </a:lnTo>
                  <a:lnTo>
                    <a:pt x="247" y="168"/>
                  </a:lnTo>
                  <a:lnTo>
                    <a:pt x="247" y="168"/>
                  </a:lnTo>
                  <a:lnTo>
                    <a:pt x="247" y="168"/>
                  </a:lnTo>
                  <a:lnTo>
                    <a:pt x="247" y="168"/>
                  </a:lnTo>
                  <a:lnTo>
                    <a:pt x="247" y="165"/>
                  </a:lnTo>
                  <a:lnTo>
                    <a:pt x="247" y="168"/>
                  </a:lnTo>
                  <a:lnTo>
                    <a:pt x="247" y="165"/>
                  </a:lnTo>
                  <a:lnTo>
                    <a:pt x="247" y="165"/>
                  </a:lnTo>
                  <a:lnTo>
                    <a:pt x="247" y="168"/>
                  </a:lnTo>
                  <a:lnTo>
                    <a:pt x="250" y="165"/>
                  </a:lnTo>
                  <a:lnTo>
                    <a:pt x="250" y="168"/>
                  </a:lnTo>
                  <a:lnTo>
                    <a:pt x="250" y="168"/>
                  </a:lnTo>
                  <a:lnTo>
                    <a:pt x="250" y="165"/>
                  </a:lnTo>
                  <a:lnTo>
                    <a:pt x="250" y="165"/>
                  </a:lnTo>
                  <a:lnTo>
                    <a:pt x="250" y="165"/>
                  </a:lnTo>
                  <a:lnTo>
                    <a:pt x="250" y="165"/>
                  </a:lnTo>
                  <a:lnTo>
                    <a:pt x="250" y="165"/>
                  </a:lnTo>
                  <a:lnTo>
                    <a:pt x="250" y="165"/>
                  </a:lnTo>
                  <a:lnTo>
                    <a:pt x="250" y="168"/>
                  </a:lnTo>
                  <a:lnTo>
                    <a:pt x="250" y="168"/>
                  </a:lnTo>
                  <a:lnTo>
                    <a:pt x="250" y="168"/>
                  </a:lnTo>
                  <a:lnTo>
                    <a:pt x="254" y="168"/>
                  </a:lnTo>
                  <a:lnTo>
                    <a:pt x="254" y="165"/>
                  </a:lnTo>
                  <a:lnTo>
                    <a:pt x="254" y="165"/>
                  </a:lnTo>
                  <a:lnTo>
                    <a:pt x="254" y="168"/>
                  </a:lnTo>
                  <a:lnTo>
                    <a:pt x="254" y="168"/>
                  </a:lnTo>
                  <a:lnTo>
                    <a:pt x="254" y="165"/>
                  </a:lnTo>
                  <a:lnTo>
                    <a:pt x="254" y="165"/>
                  </a:lnTo>
                  <a:lnTo>
                    <a:pt x="254" y="168"/>
                  </a:lnTo>
                  <a:lnTo>
                    <a:pt x="254" y="168"/>
                  </a:lnTo>
                  <a:lnTo>
                    <a:pt x="254" y="168"/>
                  </a:lnTo>
                  <a:lnTo>
                    <a:pt x="254" y="168"/>
                  </a:lnTo>
                  <a:lnTo>
                    <a:pt x="254" y="165"/>
                  </a:lnTo>
                  <a:lnTo>
                    <a:pt x="258" y="165"/>
                  </a:lnTo>
                  <a:lnTo>
                    <a:pt x="258" y="168"/>
                  </a:lnTo>
                  <a:lnTo>
                    <a:pt x="258" y="168"/>
                  </a:lnTo>
                  <a:lnTo>
                    <a:pt x="258" y="165"/>
                  </a:lnTo>
                  <a:lnTo>
                    <a:pt x="258" y="165"/>
                  </a:lnTo>
                  <a:lnTo>
                    <a:pt x="258" y="168"/>
                  </a:lnTo>
                  <a:lnTo>
                    <a:pt x="258" y="165"/>
                  </a:lnTo>
                  <a:lnTo>
                    <a:pt x="258" y="168"/>
                  </a:lnTo>
                  <a:lnTo>
                    <a:pt x="258" y="168"/>
                  </a:lnTo>
                  <a:lnTo>
                    <a:pt x="258" y="165"/>
                  </a:lnTo>
                  <a:lnTo>
                    <a:pt x="258" y="165"/>
                  </a:lnTo>
                  <a:lnTo>
                    <a:pt x="258" y="165"/>
                  </a:lnTo>
                  <a:lnTo>
                    <a:pt x="258" y="165"/>
                  </a:lnTo>
                  <a:lnTo>
                    <a:pt x="258" y="168"/>
                  </a:lnTo>
                  <a:lnTo>
                    <a:pt x="261" y="168"/>
                  </a:lnTo>
                  <a:lnTo>
                    <a:pt x="261" y="165"/>
                  </a:lnTo>
                  <a:lnTo>
                    <a:pt x="261" y="165"/>
                  </a:lnTo>
                  <a:lnTo>
                    <a:pt x="261" y="168"/>
                  </a:lnTo>
                  <a:lnTo>
                    <a:pt x="261" y="168"/>
                  </a:lnTo>
                  <a:lnTo>
                    <a:pt x="261" y="168"/>
                  </a:lnTo>
                  <a:lnTo>
                    <a:pt x="261" y="168"/>
                  </a:lnTo>
                  <a:lnTo>
                    <a:pt x="261" y="165"/>
                  </a:lnTo>
                  <a:lnTo>
                    <a:pt x="261" y="165"/>
                  </a:lnTo>
                  <a:lnTo>
                    <a:pt x="261" y="168"/>
                  </a:lnTo>
                  <a:lnTo>
                    <a:pt x="261" y="168"/>
                  </a:lnTo>
                  <a:lnTo>
                    <a:pt x="261" y="165"/>
                  </a:lnTo>
                  <a:lnTo>
                    <a:pt x="265" y="165"/>
                  </a:lnTo>
                  <a:lnTo>
                    <a:pt x="265" y="168"/>
                  </a:lnTo>
                  <a:lnTo>
                    <a:pt x="265" y="168"/>
                  </a:lnTo>
                  <a:lnTo>
                    <a:pt x="265" y="168"/>
                  </a:lnTo>
                  <a:lnTo>
                    <a:pt x="265" y="168"/>
                  </a:lnTo>
                  <a:lnTo>
                    <a:pt x="265" y="165"/>
                  </a:lnTo>
                  <a:lnTo>
                    <a:pt x="265" y="165"/>
                  </a:lnTo>
                  <a:lnTo>
                    <a:pt x="265" y="158"/>
                  </a:lnTo>
                  <a:lnTo>
                    <a:pt x="265" y="154"/>
                  </a:lnTo>
                  <a:lnTo>
                    <a:pt x="265" y="161"/>
                  </a:lnTo>
                  <a:lnTo>
                    <a:pt x="265" y="161"/>
                  </a:lnTo>
                  <a:lnTo>
                    <a:pt x="265" y="165"/>
                  </a:lnTo>
                  <a:lnTo>
                    <a:pt x="268" y="165"/>
                  </a:lnTo>
                  <a:lnTo>
                    <a:pt x="268" y="161"/>
                  </a:lnTo>
                  <a:lnTo>
                    <a:pt x="268" y="161"/>
                  </a:lnTo>
                  <a:lnTo>
                    <a:pt x="268" y="154"/>
                  </a:lnTo>
                  <a:lnTo>
                    <a:pt x="268" y="154"/>
                  </a:lnTo>
                  <a:lnTo>
                    <a:pt x="268" y="161"/>
                  </a:lnTo>
                  <a:lnTo>
                    <a:pt x="268" y="161"/>
                  </a:lnTo>
                  <a:lnTo>
                    <a:pt x="268" y="165"/>
                  </a:lnTo>
                  <a:lnTo>
                    <a:pt x="268" y="165"/>
                  </a:lnTo>
                  <a:lnTo>
                    <a:pt x="268" y="158"/>
                  </a:lnTo>
                  <a:lnTo>
                    <a:pt x="268" y="158"/>
                  </a:lnTo>
                  <a:lnTo>
                    <a:pt x="268" y="154"/>
                  </a:lnTo>
                  <a:lnTo>
                    <a:pt x="268" y="154"/>
                  </a:lnTo>
                  <a:lnTo>
                    <a:pt x="268" y="165"/>
                  </a:lnTo>
                  <a:lnTo>
                    <a:pt x="272" y="165"/>
                  </a:lnTo>
                  <a:lnTo>
                    <a:pt x="272" y="165"/>
                  </a:lnTo>
                  <a:lnTo>
                    <a:pt x="272" y="165"/>
                  </a:lnTo>
                  <a:lnTo>
                    <a:pt x="272" y="158"/>
                  </a:lnTo>
                  <a:lnTo>
                    <a:pt x="272" y="154"/>
                  </a:lnTo>
                  <a:lnTo>
                    <a:pt x="272" y="158"/>
                  </a:lnTo>
                  <a:lnTo>
                    <a:pt x="272" y="158"/>
                  </a:lnTo>
                  <a:lnTo>
                    <a:pt x="272" y="165"/>
                  </a:lnTo>
                  <a:lnTo>
                    <a:pt x="272" y="165"/>
                  </a:lnTo>
                  <a:lnTo>
                    <a:pt x="272" y="165"/>
                  </a:lnTo>
                  <a:lnTo>
                    <a:pt x="272" y="165"/>
                  </a:lnTo>
                  <a:lnTo>
                    <a:pt x="272" y="161"/>
                  </a:lnTo>
                  <a:lnTo>
                    <a:pt x="276" y="161"/>
                  </a:lnTo>
                  <a:lnTo>
                    <a:pt x="276" y="165"/>
                  </a:lnTo>
                  <a:lnTo>
                    <a:pt x="276" y="165"/>
                  </a:lnTo>
                  <a:lnTo>
                    <a:pt x="276" y="165"/>
                  </a:lnTo>
                  <a:lnTo>
                    <a:pt x="276" y="165"/>
                  </a:lnTo>
                  <a:lnTo>
                    <a:pt x="276" y="165"/>
                  </a:lnTo>
                  <a:lnTo>
                    <a:pt x="276" y="165"/>
                  </a:lnTo>
                  <a:lnTo>
                    <a:pt x="276" y="165"/>
                  </a:lnTo>
                  <a:lnTo>
                    <a:pt x="276" y="165"/>
                  </a:lnTo>
                  <a:lnTo>
                    <a:pt x="276" y="165"/>
                  </a:lnTo>
                  <a:lnTo>
                    <a:pt x="276" y="165"/>
                  </a:lnTo>
                  <a:lnTo>
                    <a:pt x="276" y="168"/>
                  </a:lnTo>
                  <a:lnTo>
                    <a:pt x="279" y="168"/>
                  </a:lnTo>
                  <a:lnTo>
                    <a:pt x="279" y="165"/>
                  </a:lnTo>
                  <a:lnTo>
                    <a:pt x="279" y="165"/>
                  </a:lnTo>
                  <a:lnTo>
                    <a:pt x="279" y="165"/>
                  </a:lnTo>
                  <a:lnTo>
                    <a:pt x="279" y="165"/>
                  </a:lnTo>
                  <a:lnTo>
                    <a:pt x="279" y="168"/>
                  </a:lnTo>
                  <a:lnTo>
                    <a:pt x="279" y="168"/>
                  </a:lnTo>
                  <a:lnTo>
                    <a:pt x="279" y="165"/>
                  </a:lnTo>
                  <a:lnTo>
                    <a:pt x="279" y="168"/>
                  </a:lnTo>
                  <a:lnTo>
                    <a:pt x="279" y="165"/>
                  </a:lnTo>
                  <a:lnTo>
                    <a:pt x="279" y="165"/>
                  </a:lnTo>
                  <a:lnTo>
                    <a:pt x="279" y="168"/>
                  </a:lnTo>
                  <a:lnTo>
                    <a:pt x="283" y="168"/>
                  </a:lnTo>
                  <a:lnTo>
                    <a:pt x="283" y="165"/>
                  </a:lnTo>
                  <a:lnTo>
                    <a:pt x="283" y="165"/>
                  </a:lnTo>
                  <a:lnTo>
                    <a:pt x="283" y="165"/>
                  </a:lnTo>
                  <a:lnTo>
                    <a:pt x="283" y="165"/>
                  </a:lnTo>
                  <a:lnTo>
                    <a:pt x="283" y="168"/>
                  </a:lnTo>
                  <a:lnTo>
                    <a:pt x="283" y="168"/>
                  </a:lnTo>
                  <a:lnTo>
                    <a:pt x="283" y="168"/>
                  </a:lnTo>
                  <a:lnTo>
                    <a:pt x="283" y="168"/>
                  </a:lnTo>
                  <a:lnTo>
                    <a:pt x="283" y="168"/>
                  </a:lnTo>
                  <a:lnTo>
                    <a:pt x="283" y="168"/>
                  </a:lnTo>
                  <a:lnTo>
                    <a:pt x="283" y="168"/>
                  </a:lnTo>
                  <a:lnTo>
                    <a:pt x="283" y="168"/>
                  </a:lnTo>
                  <a:lnTo>
                    <a:pt x="283" y="168"/>
                  </a:lnTo>
                  <a:lnTo>
                    <a:pt x="286" y="168"/>
                  </a:lnTo>
                  <a:lnTo>
                    <a:pt x="286" y="168"/>
                  </a:lnTo>
                  <a:lnTo>
                    <a:pt x="286" y="168"/>
                  </a:lnTo>
                  <a:lnTo>
                    <a:pt x="286" y="168"/>
                  </a:lnTo>
                  <a:lnTo>
                    <a:pt x="286" y="168"/>
                  </a:lnTo>
                  <a:lnTo>
                    <a:pt x="286" y="165"/>
                  </a:lnTo>
                  <a:lnTo>
                    <a:pt x="286" y="165"/>
                  </a:lnTo>
                  <a:lnTo>
                    <a:pt x="286" y="168"/>
                  </a:lnTo>
                  <a:lnTo>
                    <a:pt x="286" y="168"/>
                  </a:lnTo>
                  <a:lnTo>
                    <a:pt x="286" y="168"/>
                  </a:lnTo>
                  <a:lnTo>
                    <a:pt x="286" y="168"/>
                  </a:lnTo>
                  <a:lnTo>
                    <a:pt x="286" y="165"/>
                  </a:lnTo>
                  <a:lnTo>
                    <a:pt x="290" y="165"/>
                  </a:lnTo>
                  <a:lnTo>
                    <a:pt x="290" y="168"/>
                  </a:lnTo>
                  <a:lnTo>
                    <a:pt x="290" y="168"/>
                  </a:lnTo>
                  <a:lnTo>
                    <a:pt x="290" y="165"/>
                  </a:lnTo>
                  <a:lnTo>
                    <a:pt x="290" y="165"/>
                  </a:lnTo>
                  <a:lnTo>
                    <a:pt x="290" y="168"/>
                  </a:lnTo>
                  <a:lnTo>
                    <a:pt x="290" y="168"/>
                  </a:lnTo>
                  <a:lnTo>
                    <a:pt x="290" y="165"/>
                  </a:lnTo>
                  <a:lnTo>
                    <a:pt x="290" y="165"/>
                  </a:lnTo>
                  <a:lnTo>
                    <a:pt x="290" y="165"/>
                  </a:lnTo>
                  <a:lnTo>
                    <a:pt x="290" y="165"/>
                  </a:lnTo>
                  <a:lnTo>
                    <a:pt x="290" y="165"/>
                  </a:lnTo>
                  <a:lnTo>
                    <a:pt x="293" y="165"/>
                  </a:lnTo>
                  <a:lnTo>
                    <a:pt x="293" y="168"/>
                  </a:lnTo>
                  <a:lnTo>
                    <a:pt x="293" y="165"/>
                  </a:lnTo>
                  <a:lnTo>
                    <a:pt x="293" y="165"/>
                  </a:lnTo>
                  <a:lnTo>
                    <a:pt x="293" y="165"/>
                  </a:lnTo>
                  <a:lnTo>
                    <a:pt x="293" y="165"/>
                  </a:lnTo>
                  <a:lnTo>
                    <a:pt x="293" y="165"/>
                  </a:lnTo>
                  <a:lnTo>
                    <a:pt x="293" y="165"/>
                  </a:lnTo>
                  <a:lnTo>
                    <a:pt x="293" y="165"/>
                  </a:lnTo>
                  <a:lnTo>
                    <a:pt x="293" y="140"/>
                  </a:lnTo>
                  <a:lnTo>
                    <a:pt x="293" y="140"/>
                  </a:lnTo>
                  <a:lnTo>
                    <a:pt x="293" y="65"/>
                  </a:lnTo>
                  <a:lnTo>
                    <a:pt x="293" y="61"/>
                  </a:lnTo>
                  <a:lnTo>
                    <a:pt x="293" y="111"/>
                  </a:lnTo>
                  <a:lnTo>
                    <a:pt x="297" y="111"/>
                  </a:lnTo>
                  <a:lnTo>
                    <a:pt x="297" y="154"/>
                  </a:lnTo>
                  <a:lnTo>
                    <a:pt x="297" y="154"/>
                  </a:lnTo>
                  <a:lnTo>
                    <a:pt x="297" y="122"/>
                  </a:lnTo>
                  <a:lnTo>
                    <a:pt x="297" y="122"/>
                  </a:lnTo>
                  <a:lnTo>
                    <a:pt x="297" y="68"/>
                  </a:lnTo>
                  <a:lnTo>
                    <a:pt x="297" y="68"/>
                  </a:lnTo>
                  <a:lnTo>
                    <a:pt x="297" y="129"/>
                  </a:lnTo>
                  <a:lnTo>
                    <a:pt x="297" y="129"/>
                  </a:lnTo>
                  <a:lnTo>
                    <a:pt x="297" y="151"/>
                  </a:lnTo>
                  <a:lnTo>
                    <a:pt x="297" y="147"/>
                  </a:lnTo>
                  <a:lnTo>
                    <a:pt x="297" y="61"/>
                  </a:lnTo>
                  <a:lnTo>
                    <a:pt x="301" y="61"/>
                  </a:lnTo>
                  <a:lnTo>
                    <a:pt x="301" y="14"/>
                  </a:lnTo>
                  <a:lnTo>
                    <a:pt x="301" y="32"/>
                  </a:lnTo>
                  <a:lnTo>
                    <a:pt x="301" y="136"/>
                  </a:lnTo>
                  <a:lnTo>
                    <a:pt x="301" y="136"/>
                  </a:lnTo>
                  <a:lnTo>
                    <a:pt x="301" y="151"/>
                  </a:lnTo>
                  <a:lnTo>
                    <a:pt x="301" y="140"/>
                  </a:lnTo>
                  <a:lnTo>
                    <a:pt x="301" y="65"/>
                  </a:lnTo>
                  <a:lnTo>
                    <a:pt x="301" y="54"/>
                  </a:lnTo>
                  <a:lnTo>
                    <a:pt x="301" y="93"/>
                  </a:lnTo>
                  <a:lnTo>
                    <a:pt x="301" y="93"/>
                  </a:lnTo>
                  <a:lnTo>
                    <a:pt x="301" y="154"/>
                  </a:lnTo>
                  <a:lnTo>
                    <a:pt x="304" y="158"/>
                  </a:lnTo>
                  <a:lnTo>
                    <a:pt x="304" y="140"/>
                  </a:lnTo>
                  <a:lnTo>
                    <a:pt x="304" y="140"/>
                  </a:lnTo>
                  <a:lnTo>
                    <a:pt x="304" y="111"/>
                  </a:lnTo>
                  <a:lnTo>
                    <a:pt x="304" y="111"/>
                  </a:lnTo>
                  <a:lnTo>
                    <a:pt x="304" y="147"/>
                  </a:lnTo>
                  <a:lnTo>
                    <a:pt x="304" y="147"/>
                  </a:lnTo>
                  <a:lnTo>
                    <a:pt x="304" y="161"/>
                  </a:lnTo>
                  <a:lnTo>
                    <a:pt x="304" y="161"/>
                  </a:lnTo>
                  <a:lnTo>
                    <a:pt x="304" y="151"/>
                  </a:lnTo>
                  <a:lnTo>
                    <a:pt x="304" y="147"/>
                  </a:lnTo>
                  <a:lnTo>
                    <a:pt x="304" y="154"/>
                  </a:lnTo>
                  <a:lnTo>
                    <a:pt x="308" y="154"/>
                  </a:lnTo>
                  <a:lnTo>
                    <a:pt x="308" y="161"/>
                  </a:lnTo>
                  <a:lnTo>
                    <a:pt x="308" y="161"/>
                  </a:lnTo>
                  <a:lnTo>
                    <a:pt x="308" y="165"/>
                  </a:lnTo>
                  <a:lnTo>
                    <a:pt x="308" y="165"/>
                  </a:lnTo>
                  <a:lnTo>
                    <a:pt x="308" y="158"/>
                  </a:lnTo>
                  <a:lnTo>
                    <a:pt x="308" y="158"/>
                  </a:lnTo>
                  <a:lnTo>
                    <a:pt x="308" y="161"/>
                  </a:lnTo>
                  <a:lnTo>
                    <a:pt x="308" y="161"/>
                  </a:lnTo>
                  <a:lnTo>
                    <a:pt x="308" y="165"/>
                  </a:lnTo>
                  <a:lnTo>
                    <a:pt x="308" y="165"/>
                  </a:lnTo>
                  <a:lnTo>
                    <a:pt x="308" y="165"/>
                  </a:lnTo>
                  <a:lnTo>
                    <a:pt x="308" y="165"/>
                  </a:lnTo>
                  <a:lnTo>
                    <a:pt x="308" y="165"/>
                  </a:lnTo>
                  <a:lnTo>
                    <a:pt x="311" y="165"/>
                  </a:lnTo>
                  <a:lnTo>
                    <a:pt x="311" y="165"/>
                  </a:lnTo>
                  <a:lnTo>
                    <a:pt x="311" y="165"/>
                  </a:lnTo>
                  <a:lnTo>
                    <a:pt x="311" y="165"/>
                  </a:lnTo>
                  <a:lnTo>
                    <a:pt x="311" y="168"/>
                  </a:lnTo>
                  <a:lnTo>
                    <a:pt x="311" y="165"/>
                  </a:lnTo>
                  <a:lnTo>
                    <a:pt x="311" y="165"/>
                  </a:lnTo>
                  <a:lnTo>
                    <a:pt x="311" y="165"/>
                  </a:lnTo>
                  <a:lnTo>
                    <a:pt x="311" y="165"/>
                  </a:lnTo>
                  <a:lnTo>
                    <a:pt x="311" y="168"/>
                  </a:lnTo>
                  <a:lnTo>
                    <a:pt x="311" y="168"/>
                  </a:lnTo>
                  <a:lnTo>
                    <a:pt x="311" y="168"/>
                  </a:lnTo>
                  <a:lnTo>
                    <a:pt x="315" y="168"/>
                  </a:lnTo>
                  <a:lnTo>
                    <a:pt x="315" y="165"/>
                  </a:lnTo>
                  <a:lnTo>
                    <a:pt x="315" y="165"/>
                  </a:lnTo>
                  <a:lnTo>
                    <a:pt x="315" y="168"/>
                  </a:lnTo>
                  <a:lnTo>
                    <a:pt x="315" y="168"/>
                  </a:lnTo>
                  <a:lnTo>
                    <a:pt x="315" y="165"/>
                  </a:lnTo>
                  <a:lnTo>
                    <a:pt x="315" y="165"/>
                  </a:lnTo>
                  <a:lnTo>
                    <a:pt x="315" y="168"/>
                  </a:lnTo>
                  <a:lnTo>
                    <a:pt x="315" y="168"/>
                  </a:lnTo>
                  <a:lnTo>
                    <a:pt x="315" y="165"/>
                  </a:lnTo>
                  <a:lnTo>
                    <a:pt x="315" y="165"/>
                  </a:lnTo>
                  <a:lnTo>
                    <a:pt x="315" y="168"/>
                  </a:lnTo>
                  <a:lnTo>
                    <a:pt x="318" y="168"/>
                  </a:lnTo>
                  <a:lnTo>
                    <a:pt x="318" y="165"/>
                  </a:lnTo>
                  <a:lnTo>
                    <a:pt x="318" y="165"/>
                  </a:lnTo>
                  <a:lnTo>
                    <a:pt x="318" y="168"/>
                  </a:lnTo>
                  <a:lnTo>
                    <a:pt x="318" y="168"/>
                  </a:lnTo>
                  <a:lnTo>
                    <a:pt x="318" y="168"/>
                  </a:lnTo>
                  <a:lnTo>
                    <a:pt x="318" y="165"/>
                  </a:lnTo>
                  <a:lnTo>
                    <a:pt x="318" y="168"/>
                  </a:lnTo>
                  <a:lnTo>
                    <a:pt x="318" y="168"/>
                  </a:lnTo>
                  <a:lnTo>
                    <a:pt x="318" y="168"/>
                  </a:lnTo>
                  <a:lnTo>
                    <a:pt x="318" y="168"/>
                  </a:lnTo>
                  <a:lnTo>
                    <a:pt x="318" y="165"/>
                  </a:lnTo>
                  <a:lnTo>
                    <a:pt x="322" y="165"/>
                  </a:lnTo>
                  <a:lnTo>
                    <a:pt x="322" y="165"/>
                  </a:lnTo>
                  <a:lnTo>
                    <a:pt x="322" y="165"/>
                  </a:lnTo>
                  <a:lnTo>
                    <a:pt x="322" y="168"/>
                  </a:lnTo>
                  <a:lnTo>
                    <a:pt x="322" y="168"/>
                  </a:lnTo>
                  <a:lnTo>
                    <a:pt x="322" y="165"/>
                  </a:lnTo>
                  <a:lnTo>
                    <a:pt x="322" y="165"/>
                  </a:lnTo>
                  <a:lnTo>
                    <a:pt x="322" y="165"/>
                  </a:lnTo>
                  <a:lnTo>
                    <a:pt x="322" y="165"/>
                  </a:lnTo>
                  <a:lnTo>
                    <a:pt x="322" y="168"/>
                  </a:lnTo>
                  <a:lnTo>
                    <a:pt x="322" y="168"/>
                  </a:lnTo>
                  <a:lnTo>
                    <a:pt x="322" y="165"/>
                  </a:lnTo>
                  <a:lnTo>
                    <a:pt x="322" y="165"/>
                  </a:lnTo>
                  <a:lnTo>
                    <a:pt x="322" y="165"/>
                  </a:lnTo>
                  <a:lnTo>
                    <a:pt x="326" y="165"/>
                  </a:lnTo>
                  <a:lnTo>
                    <a:pt x="326" y="168"/>
                  </a:lnTo>
                  <a:lnTo>
                    <a:pt x="326" y="168"/>
                  </a:lnTo>
                  <a:lnTo>
                    <a:pt x="326" y="168"/>
                  </a:lnTo>
                  <a:lnTo>
                    <a:pt x="326" y="168"/>
                  </a:lnTo>
                  <a:lnTo>
                    <a:pt x="326" y="168"/>
                  </a:lnTo>
                  <a:lnTo>
                    <a:pt x="326" y="168"/>
                  </a:lnTo>
                  <a:lnTo>
                    <a:pt x="326" y="165"/>
                  </a:lnTo>
                  <a:lnTo>
                    <a:pt x="326" y="165"/>
                  </a:lnTo>
                  <a:lnTo>
                    <a:pt x="326" y="165"/>
                  </a:lnTo>
                  <a:lnTo>
                    <a:pt x="326" y="165"/>
                  </a:lnTo>
                  <a:lnTo>
                    <a:pt x="326" y="165"/>
                  </a:lnTo>
                  <a:lnTo>
                    <a:pt x="329" y="165"/>
                  </a:lnTo>
                  <a:lnTo>
                    <a:pt x="329" y="168"/>
                  </a:lnTo>
                  <a:lnTo>
                    <a:pt x="329" y="165"/>
                  </a:lnTo>
                  <a:lnTo>
                    <a:pt x="329" y="168"/>
                  </a:lnTo>
                  <a:lnTo>
                    <a:pt x="329" y="168"/>
                  </a:lnTo>
                  <a:lnTo>
                    <a:pt x="329" y="168"/>
                  </a:lnTo>
                  <a:lnTo>
                    <a:pt x="329" y="168"/>
                  </a:lnTo>
                  <a:lnTo>
                    <a:pt x="329" y="165"/>
                  </a:lnTo>
                  <a:lnTo>
                    <a:pt x="329" y="165"/>
                  </a:lnTo>
                  <a:lnTo>
                    <a:pt x="329" y="165"/>
                  </a:lnTo>
                  <a:lnTo>
                    <a:pt x="329" y="165"/>
                  </a:lnTo>
                  <a:lnTo>
                    <a:pt x="329" y="165"/>
                  </a:lnTo>
                  <a:lnTo>
                    <a:pt x="333" y="165"/>
                  </a:lnTo>
                  <a:lnTo>
                    <a:pt x="333" y="168"/>
                  </a:lnTo>
                  <a:lnTo>
                    <a:pt x="333" y="168"/>
                  </a:lnTo>
                  <a:lnTo>
                    <a:pt x="333" y="168"/>
                  </a:lnTo>
                  <a:lnTo>
                    <a:pt x="333" y="168"/>
                  </a:lnTo>
                  <a:lnTo>
                    <a:pt x="333" y="165"/>
                  </a:lnTo>
                  <a:lnTo>
                    <a:pt x="333" y="165"/>
                  </a:lnTo>
                  <a:lnTo>
                    <a:pt x="333" y="168"/>
                  </a:lnTo>
                  <a:lnTo>
                    <a:pt x="333" y="165"/>
                  </a:lnTo>
                  <a:lnTo>
                    <a:pt x="333" y="168"/>
                  </a:lnTo>
                  <a:lnTo>
                    <a:pt x="333" y="168"/>
                  </a:lnTo>
                  <a:lnTo>
                    <a:pt x="333" y="165"/>
                  </a:lnTo>
                  <a:lnTo>
                    <a:pt x="336" y="165"/>
                  </a:lnTo>
                  <a:lnTo>
                    <a:pt x="336" y="165"/>
                  </a:lnTo>
                  <a:lnTo>
                    <a:pt x="336" y="165"/>
                  </a:lnTo>
                  <a:lnTo>
                    <a:pt x="336" y="165"/>
                  </a:lnTo>
                  <a:lnTo>
                    <a:pt x="336" y="165"/>
                  </a:lnTo>
                  <a:lnTo>
                    <a:pt x="336" y="165"/>
                  </a:lnTo>
                  <a:lnTo>
                    <a:pt x="336" y="165"/>
                  </a:lnTo>
                  <a:lnTo>
                    <a:pt x="336" y="161"/>
                  </a:lnTo>
                  <a:lnTo>
                    <a:pt x="336" y="158"/>
                  </a:lnTo>
                  <a:lnTo>
                    <a:pt x="336" y="161"/>
                  </a:lnTo>
                  <a:lnTo>
                    <a:pt x="336" y="161"/>
                  </a:lnTo>
                  <a:lnTo>
                    <a:pt x="336" y="165"/>
                  </a:lnTo>
                  <a:lnTo>
                    <a:pt x="340" y="165"/>
                  </a:lnTo>
                  <a:lnTo>
                    <a:pt x="340" y="165"/>
                  </a:lnTo>
                  <a:lnTo>
                    <a:pt x="340" y="165"/>
                  </a:lnTo>
                  <a:lnTo>
                    <a:pt x="340" y="158"/>
                  </a:lnTo>
                  <a:lnTo>
                    <a:pt x="340" y="158"/>
                  </a:lnTo>
                  <a:lnTo>
                    <a:pt x="340" y="165"/>
                  </a:lnTo>
                  <a:lnTo>
                    <a:pt x="340" y="165"/>
                  </a:lnTo>
                  <a:lnTo>
                    <a:pt x="340" y="165"/>
                  </a:lnTo>
                  <a:lnTo>
                    <a:pt x="340" y="165"/>
                  </a:lnTo>
                  <a:lnTo>
                    <a:pt x="340" y="161"/>
                  </a:lnTo>
                  <a:lnTo>
                    <a:pt x="340" y="161"/>
                  </a:lnTo>
                  <a:lnTo>
                    <a:pt x="340" y="151"/>
                  </a:lnTo>
                  <a:lnTo>
                    <a:pt x="340" y="151"/>
                  </a:lnTo>
                  <a:lnTo>
                    <a:pt x="340" y="165"/>
                  </a:lnTo>
                  <a:lnTo>
                    <a:pt x="344" y="165"/>
                  </a:lnTo>
                  <a:lnTo>
                    <a:pt x="344" y="161"/>
                  </a:lnTo>
                  <a:lnTo>
                    <a:pt x="344" y="161"/>
                  </a:lnTo>
                  <a:lnTo>
                    <a:pt x="344" y="161"/>
                  </a:lnTo>
                  <a:lnTo>
                    <a:pt x="344" y="161"/>
                  </a:lnTo>
                  <a:lnTo>
                    <a:pt x="344" y="158"/>
                  </a:lnTo>
                  <a:lnTo>
                    <a:pt x="344" y="158"/>
                  </a:lnTo>
                  <a:lnTo>
                    <a:pt x="344" y="165"/>
                  </a:lnTo>
                  <a:lnTo>
                    <a:pt x="344" y="165"/>
                  </a:lnTo>
                  <a:lnTo>
                    <a:pt x="344" y="165"/>
                  </a:lnTo>
                  <a:lnTo>
                    <a:pt x="344" y="165"/>
                  </a:lnTo>
                  <a:lnTo>
                    <a:pt x="344" y="158"/>
                  </a:lnTo>
                  <a:lnTo>
                    <a:pt x="347" y="158"/>
                  </a:lnTo>
                  <a:lnTo>
                    <a:pt x="347" y="161"/>
                  </a:lnTo>
                  <a:lnTo>
                    <a:pt x="347" y="161"/>
                  </a:lnTo>
                  <a:lnTo>
                    <a:pt x="347" y="165"/>
                  </a:lnTo>
                  <a:lnTo>
                    <a:pt x="347" y="165"/>
                  </a:lnTo>
                  <a:lnTo>
                    <a:pt x="347" y="165"/>
                  </a:lnTo>
                  <a:lnTo>
                    <a:pt x="347" y="165"/>
                  </a:lnTo>
                  <a:lnTo>
                    <a:pt x="347" y="165"/>
                  </a:lnTo>
                  <a:lnTo>
                    <a:pt x="347" y="165"/>
                  </a:lnTo>
                  <a:lnTo>
                    <a:pt x="347" y="165"/>
                  </a:lnTo>
                  <a:lnTo>
                    <a:pt x="347" y="165"/>
                  </a:lnTo>
                  <a:lnTo>
                    <a:pt x="347" y="165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1" y="168"/>
                  </a:lnTo>
                  <a:lnTo>
                    <a:pt x="351" y="168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4" y="165"/>
                  </a:lnTo>
                  <a:lnTo>
                    <a:pt x="354" y="165"/>
                  </a:lnTo>
                  <a:lnTo>
                    <a:pt x="354" y="165"/>
                  </a:lnTo>
                  <a:lnTo>
                    <a:pt x="354" y="165"/>
                  </a:lnTo>
                  <a:lnTo>
                    <a:pt x="354" y="165"/>
                  </a:lnTo>
                  <a:lnTo>
                    <a:pt x="354" y="161"/>
                  </a:lnTo>
                  <a:lnTo>
                    <a:pt x="354" y="161"/>
                  </a:lnTo>
                  <a:lnTo>
                    <a:pt x="354" y="165"/>
                  </a:lnTo>
                  <a:lnTo>
                    <a:pt x="354" y="165"/>
                  </a:lnTo>
                  <a:lnTo>
                    <a:pt x="354" y="165"/>
                  </a:lnTo>
                  <a:lnTo>
                    <a:pt x="354" y="165"/>
                  </a:lnTo>
                  <a:lnTo>
                    <a:pt x="354" y="161"/>
                  </a:lnTo>
                  <a:lnTo>
                    <a:pt x="354" y="161"/>
                  </a:lnTo>
                  <a:lnTo>
                    <a:pt x="354" y="161"/>
                  </a:lnTo>
                  <a:lnTo>
                    <a:pt x="358" y="161"/>
                  </a:lnTo>
                  <a:lnTo>
                    <a:pt x="358" y="165"/>
                  </a:lnTo>
                  <a:lnTo>
                    <a:pt x="358" y="165"/>
                  </a:lnTo>
                  <a:lnTo>
                    <a:pt x="358" y="165"/>
                  </a:lnTo>
                  <a:lnTo>
                    <a:pt x="358" y="165"/>
                  </a:lnTo>
                  <a:lnTo>
                    <a:pt x="358" y="158"/>
                  </a:lnTo>
                  <a:lnTo>
                    <a:pt x="358" y="154"/>
                  </a:lnTo>
                  <a:lnTo>
                    <a:pt x="358" y="158"/>
                  </a:lnTo>
                  <a:lnTo>
                    <a:pt x="358" y="158"/>
                  </a:lnTo>
                  <a:lnTo>
                    <a:pt x="358" y="165"/>
                  </a:lnTo>
                  <a:lnTo>
                    <a:pt x="358" y="165"/>
                  </a:lnTo>
                  <a:lnTo>
                    <a:pt x="358" y="165"/>
                  </a:lnTo>
                  <a:lnTo>
                    <a:pt x="361" y="165"/>
                  </a:lnTo>
                  <a:lnTo>
                    <a:pt x="361" y="158"/>
                  </a:lnTo>
                  <a:lnTo>
                    <a:pt x="361" y="158"/>
                  </a:lnTo>
                  <a:lnTo>
                    <a:pt x="361" y="165"/>
                  </a:lnTo>
                  <a:lnTo>
                    <a:pt x="361" y="165"/>
                  </a:lnTo>
                  <a:lnTo>
                    <a:pt x="361" y="165"/>
                  </a:lnTo>
                  <a:lnTo>
                    <a:pt x="361" y="165"/>
                  </a:lnTo>
                  <a:lnTo>
                    <a:pt x="361" y="165"/>
                  </a:lnTo>
                  <a:lnTo>
                    <a:pt x="361" y="165"/>
                  </a:lnTo>
                  <a:lnTo>
                    <a:pt x="361" y="161"/>
                  </a:lnTo>
                  <a:lnTo>
                    <a:pt x="361" y="165"/>
                  </a:lnTo>
                  <a:lnTo>
                    <a:pt x="361" y="165"/>
                  </a:lnTo>
                  <a:lnTo>
                    <a:pt x="365" y="165"/>
                  </a:lnTo>
                  <a:lnTo>
                    <a:pt x="365" y="165"/>
                  </a:lnTo>
                  <a:lnTo>
                    <a:pt x="365" y="165"/>
                  </a:lnTo>
                  <a:lnTo>
                    <a:pt x="365" y="165"/>
                  </a:lnTo>
                  <a:lnTo>
                    <a:pt x="365" y="161"/>
                  </a:lnTo>
                  <a:lnTo>
                    <a:pt x="365" y="165"/>
                  </a:lnTo>
                  <a:lnTo>
                    <a:pt x="365" y="165"/>
                  </a:lnTo>
                  <a:lnTo>
                    <a:pt x="365" y="161"/>
                  </a:lnTo>
                  <a:lnTo>
                    <a:pt x="365" y="161"/>
                  </a:lnTo>
                  <a:lnTo>
                    <a:pt x="365" y="140"/>
                  </a:lnTo>
                  <a:lnTo>
                    <a:pt x="365" y="140"/>
                  </a:lnTo>
                  <a:lnTo>
                    <a:pt x="365" y="133"/>
                  </a:lnTo>
                  <a:lnTo>
                    <a:pt x="369" y="133"/>
                  </a:lnTo>
                  <a:lnTo>
                    <a:pt x="369" y="158"/>
                  </a:lnTo>
                  <a:lnTo>
                    <a:pt x="369" y="158"/>
                  </a:lnTo>
                  <a:lnTo>
                    <a:pt x="369" y="161"/>
                  </a:lnTo>
                  <a:lnTo>
                    <a:pt x="369" y="158"/>
                  </a:lnTo>
                  <a:lnTo>
                    <a:pt x="369" y="129"/>
                  </a:lnTo>
                  <a:lnTo>
                    <a:pt x="369" y="125"/>
                  </a:lnTo>
                  <a:lnTo>
                    <a:pt x="369" y="136"/>
                  </a:lnTo>
                  <a:lnTo>
                    <a:pt x="369" y="136"/>
                  </a:lnTo>
                  <a:lnTo>
                    <a:pt x="369" y="158"/>
                  </a:lnTo>
                  <a:lnTo>
                    <a:pt x="369" y="158"/>
                  </a:lnTo>
                  <a:lnTo>
                    <a:pt x="369" y="140"/>
                  </a:lnTo>
                  <a:lnTo>
                    <a:pt x="372" y="140"/>
                  </a:lnTo>
                  <a:lnTo>
                    <a:pt x="372" y="111"/>
                  </a:lnTo>
                  <a:lnTo>
                    <a:pt x="372" y="111"/>
                  </a:lnTo>
                  <a:lnTo>
                    <a:pt x="372" y="147"/>
                  </a:lnTo>
                  <a:lnTo>
                    <a:pt x="372" y="147"/>
                  </a:lnTo>
                  <a:lnTo>
                    <a:pt x="372" y="161"/>
                  </a:lnTo>
                  <a:lnTo>
                    <a:pt x="372" y="158"/>
                  </a:lnTo>
                  <a:lnTo>
                    <a:pt x="372" y="129"/>
                  </a:lnTo>
                  <a:lnTo>
                    <a:pt x="372" y="122"/>
                  </a:lnTo>
                  <a:lnTo>
                    <a:pt x="372" y="133"/>
                  </a:lnTo>
                  <a:lnTo>
                    <a:pt x="372" y="133"/>
                  </a:lnTo>
                  <a:lnTo>
                    <a:pt x="372" y="158"/>
                  </a:lnTo>
                  <a:lnTo>
                    <a:pt x="376" y="158"/>
                  </a:lnTo>
                  <a:lnTo>
                    <a:pt x="376" y="161"/>
                  </a:lnTo>
                  <a:lnTo>
                    <a:pt x="376" y="158"/>
                  </a:lnTo>
                  <a:lnTo>
                    <a:pt x="376" y="147"/>
                  </a:lnTo>
                  <a:lnTo>
                    <a:pt x="376" y="147"/>
                  </a:lnTo>
                  <a:lnTo>
                    <a:pt x="376" y="151"/>
                  </a:lnTo>
                  <a:lnTo>
                    <a:pt x="376" y="151"/>
                  </a:lnTo>
                  <a:lnTo>
                    <a:pt x="376" y="165"/>
                  </a:lnTo>
                  <a:lnTo>
                    <a:pt x="376" y="165"/>
                  </a:lnTo>
                  <a:lnTo>
                    <a:pt x="376" y="161"/>
                  </a:lnTo>
                  <a:lnTo>
                    <a:pt x="376" y="161"/>
                  </a:lnTo>
                  <a:lnTo>
                    <a:pt x="376" y="158"/>
                  </a:lnTo>
                  <a:lnTo>
                    <a:pt x="376" y="161"/>
                  </a:lnTo>
                  <a:lnTo>
                    <a:pt x="376" y="165"/>
                  </a:lnTo>
                  <a:lnTo>
                    <a:pt x="379" y="165"/>
                  </a:lnTo>
                  <a:lnTo>
                    <a:pt x="379" y="165"/>
                  </a:lnTo>
                  <a:lnTo>
                    <a:pt x="379" y="165"/>
                  </a:lnTo>
                  <a:lnTo>
                    <a:pt x="379" y="165"/>
                  </a:lnTo>
                  <a:lnTo>
                    <a:pt x="379" y="165"/>
                  </a:lnTo>
                  <a:lnTo>
                    <a:pt x="379" y="165"/>
                  </a:lnTo>
                  <a:lnTo>
                    <a:pt x="379" y="165"/>
                  </a:lnTo>
                  <a:lnTo>
                    <a:pt x="379" y="168"/>
                  </a:lnTo>
                  <a:lnTo>
                    <a:pt x="379" y="168"/>
                  </a:lnTo>
                  <a:lnTo>
                    <a:pt x="379" y="165"/>
                  </a:lnTo>
                  <a:lnTo>
                    <a:pt x="379" y="165"/>
                  </a:lnTo>
                  <a:lnTo>
                    <a:pt x="379" y="165"/>
                  </a:lnTo>
                  <a:lnTo>
                    <a:pt x="383" y="165"/>
                  </a:lnTo>
                  <a:lnTo>
                    <a:pt x="383" y="168"/>
                  </a:lnTo>
                  <a:lnTo>
                    <a:pt x="383" y="168"/>
                  </a:lnTo>
                  <a:lnTo>
                    <a:pt x="383" y="165"/>
                  </a:lnTo>
                  <a:lnTo>
                    <a:pt x="383" y="165"/>
                  </a:lnTo>
                  <a:lnTo>
                    <a:pt x="383" y="165"/>
                  </a:lnTo>
                  <a:lnTo>
                    <a:pt x="383" y="165"/>
                  </a:lnTo>
                  <a:lnTo>
                    <a:pt x="383" y="168"/>
                  </a:lnTo>
                  <a:lnTo>
                    <a:pt x="383" y="165"/>
                  </a:lnTo>
                  <a:lnTo>
                    <a:pt x="383" y="168"/>
                  </a:lnTo>
                  <a:lnTo>
                    <a:pt x="383" y="168"/>
                  </a:lnTo>
                  <a:lnTo>
                    <a:pt x="383" y="168"/>
                  </a:lnTo>
                  <a:lnTo>
                    <a:pt x="387" y="168"/>
                  </a:lnTo>
                  <a:lnTo>
                    <a:pt x="387" y="165"/>
                  </a:lnTo>
                  <a:lnTo>
                    <a:pt x="387" y="165"/>
                  </a:lnTo>
                  <a:lnTo>
                    <a:pt x="387" y="165"/>
                  </a:lnTo>
                  <a:lnTo>
                    <a:pt x="387" y="165"/>
                  </a:lnTo>
                  <a:lnTo>
                    <a:pt x="387" y="165"/>
                  </a:lnTo>
                  <a:lnTo>
                    <a:pt x="387" y="165"/>
                  </a:lnTo>
                  <a:lnTo>
                    <a:pt x="387" y="168"/>
                  </a:lnTo>
                  <a:lnTo>
                    <a:pt x="387" y="168"/>
                  </a:lnTo>
                  <a:lnTo>
                    <a:pt x="387" y="165"/>
                  </a:lnTo>
                  <a:lnTo>
                    <a:pt x="387" y="165"/>
                  </a:lnTo>
                  <a:lnTo>
                    <a:pt x="387" y="168"/>
                  </a:lnTo>
                  <a:lnTo>
                    <a:pt x="390" y="168"/>
                  </a:lnTo>
                  <a:lnTo>
                    <a:pt x="390" y="168"/>
                  </a:lnTo>
                  <a:lnTo>
                    <a:pt x="390" y="168"/>
                  </a:lnTo>
                  <a:lnTo>
                    <a:pt x="390" y="168"/>
                  </a:lnTo>
                  <a:lnTo>
                    <a:pt x="390" y="168"/>
                  </a:lnTo>
                  <a:lnTo>
                    <a:pt x="390" y="165"/>
                  </a:lnTo>
                  <a:lnTo>
                    <a:pt x="390" y="165"/>
                  </a:lnTo>
                  <a:lnTo>
                    <a:pt x="390" y="168"/>
                  </a:lnTo>
                  <a:lnTo>
                    <a:pt x="390" y="168"/>
                  </a:lnTo>
                  <a:lnTo>
                    <a:pt x="390" y="165"/>
                  </a:lnTo>
                  <a:lnTo>
                    <a:pt x="390" y="165"/>
                  </a:lnTo>
                  <a:lnTo>
                    <a:pt x="390" y="165"/>
                  </a:lnTo>
                  <a:lnTo>
                    <a:pt x="394" y="165"/>
                  </a:lnTo>
                  <a:lnTo>
                    <a:pt x="394" y="165"/>
                  </a:lnTo>
                  <a:lnTo>
                    <a:pt x="394" y="165"/>
                  </a:lnTo>
                  <a:lnTo>
                    <a:pt x="394" y="168"/>
                  </a:lnTo>
                  <a:lnTo>
                    <a:pt x="394" y="168"/>
                  </a:lnTo>
                  <a:lnTo>
                    <a:pt x="394" y="165"/>
                  </a:lnTo>
                  <a:lnTo>
                    <a:pt x="394" y="165"/>
                  </a:lnTo>
                  <a:lnTo>
                    <a:pt x="394" y="165"/>
                  </a:lnTo>
                  <a:lnTo>
                    <a:pt x="394" y="165"/>
                  </a:lnTo>
                  <a:lnTo>
                    <a:pt x="394" y="165"/>
                  </a:lnTo>
                  <a:lnTo>
                    <a:pt x="394" y="165"/>
                  </a:lnTo>
                  <a:lnTo>
                    <a:pt x="394" y="165"/>
                  </a:lnTo>
                  <a:lnTo>
                    <a:pt x="397" y="165"/>
                  </a:lnTo>
                  <a:lnTo>
                    <a:pt x="397" y="165"/>
                  </a:lnTo>
                  <a:lnTo>
                    <a:pt x="397" y="165"/>
                  </a:lnTo>
                  <a:lnTo>
                    <a:pt x="397" y="165"/>
                  </a:lnTo>
                  <a:lnTo>
                    <a:pt x="397" y="165"/>
                  </a:lnTo>
                  <a:lnTo>
                    <a:pt x="397" y="165"/>
                  </a:lnTo>
                  <a:lnTo>
                    <a:pt x="397" y="165"/>
                  </a:lnTo>
                  <a:lnTo>
                    <a:pt x="397" y="168"/>
                  </a:lnTo>
                  <a:lnTo>
                    <a:pt x="397" y="168"/>
                  </a:lnTo>
                  <a:lnTo>
                    <a:pt x="397" y="165"/>
                  </a:lnTo>
                  <a:lnTo>
                    <a:pt x="397" y="165"/>
                  </a:lnTo>
                  <a:lnTo>
                    <a:pt x="397" y="165"/>
                  </a:lnTo>
                  <a:lnTo>
                    <a:pt x="401" y="165"/>
                  </a:lnTo>
                  <a:lnTo>
                    <a:pt x="401" y="165"/>
                  </a:lnTo>
                  <a:lnTo>
                    <a:pt x="401" y="165"/>
                  </a:lnTo>
                  <a:lnTo>
                    <a:pt x="401" y="165"/>
                  </a:lnTo>
                  <a:lnTo>
                    <a:pt x="401" y="165"/>
                  </a:lnTo>
                  <a:lnTo>
                    <a:pt x="401" y="165"/>
                  </a:lnTo>
                  <a:lnTo>
                    <a:pt x="401" y="165"/>
                  </a:lnTo>
                  <a:lnTo>
                    <a:pt x="401" y="165"/>
                  </a:lnTo>
                  <a:lnTo>
                    <a:pt x="401" y="168"/>
                  </a:lnTo>
                  <a:lnTo>
                    <a:pt x="401" y="165"/>
                  </a:lnTo>
                  <a:lnTo>
                    <a:pt x="401" y="165"/>
                  </a:lnTo>
                  <a:lnTo>
                    <a:pt x="401" y="165"/>
                  </a:lnTo>
                  <a:lnTo>
                    <a:pt x="401" y="165"/>
                  </a:lnTo>
                  <a:lnTo>
                    <a:pt x="401" y="165"/>
                  </a:lnTo>
                  <a:lnTo>
                    <a:pt x="404" y="165"/>
                  </a:lnTo>
                  <a:lnTo>
                    <a:pt x="404" y="165"/>
                  </a:lnTo>
                  <a:lnTo>
                    <a:pt x="404" y="165"/>
                  </a:lnTo>
                  <a:lnTo>
                    <a:pt x="404" y="168"/>
                  </a:lnTo>
                  <a:lnTo>
                    <a:pt x="404" y="168"/>
                  </a:lnTo>
                  <a:lnTo>
                    <a:pt x="404" y="165"/>
                  </a:lnTo>
                  <a:lnTo>
                    <a:pt x="404" y="165"/>
                  </a:lnTo>
                  <a:lnTo>
                    <a:pt x="404" y="168"/>
                  </a:lnTo>
                  <a:lnTo>
                    <a:pt x="404" y="168"/>
                  </a:lnTo>
                  <a:lnTo>
                    <a:pt x="404" y="168"/>
                  </a:lnTo>
                  <a:lnTo>
                    <a:pt x="404" y="165"/>
                  </a:lnTo>
                  <a:lnTo>
                    <a:pt x="404" y="168"/>
                  </a:lnTo>
                  <a:lnTo>
                    <a:pt x="408" y="168"/>
                  </a:lnTo>
                  <a:lnTo>
                    <a:pt x="408" y="165"/>
                  </a:lnTo>
                  <a:lnTo>
                    <a:pt x="408" y="165"/>
                  </a:lnTo>
                  <a:lnTo>
                    <a:pt x="408" y="168"/>
                  </a:lnTo>
                  <a:lnTo>
                    <a:pt x="408" y="168"/>
                  </a:lnTo>
                  <a:lnTo>
                    <a:pt x="408" y="165"/>
                  </a:lnTo>
                  <a:lnTo>
                    <a:pt x="408" y="165"/>
                  </a:lnTo>
                  <a:lnTo>
                    <a:pt x="408" y="165"/>
                  </a:lnTo>
                  <a:lnTo>
                    <a:pt x="408" y="165"/>
                  </a:lnTo>
                  <a:lnTo>
                    <a:pt x="408" y="165"/>
                  </a:lnTo>
                  <a:lnTo>
                    <a:pt x="408" y="165"/>
                  </a:lnTo>
                  <a:lnTo>
                    <a:pt x="408" y="168"/>
                  </a:lnTo>
                  <a:lnTo>
                    <a:pt x="412" y="168"/>
                  </a:lnTo>
                  <a:lnTo>
                    <a:pt x="412" y="165"/>
                  </a:lnTo>
                  <a:lnTo>
                    <a:pt x="412" y="165"/>
                  </a:lnTo>
                  <a:lnTo>
                    <a:pt x="412" y="165"/>
                  </a:lnTo>
                  <a:lnTo>
                    <a:pt x="412" y="165"/>
                  </a:lnTo>
                  <a:lnTo>
                    <a:pt x="412" y="168"/>
                  </a:lnTo>
                  <a:lnTo>
                    <a:pt x="412" y="168"/>
                  </a:lnTo>
                  <a:lnTo>
                    <a:pt x="412" y="168"/>
                  </a:lnTo>
                  <a:lnTo>
                    <a:pt x="412" y="168"/>
                  </a:lnTo>
                  <a:lnTo>
                    <a:pt x="412" y="168"/>
                  </a:lnTo>
                  <a:lnTo>
                    <a:pt x="412" y="168"/>
                  </a:lnTo>
                  <a:lnTo>
                    <a:pt x="412" y="165"/>
                  </a:lnTo>
                  <a:lnTo>
                    <a:pt x="415" y="165"/>
                  </a:lnTo>
                  <a:lnTo>
                    <a:pt x="415" y="168"/>
                  </a:lnTo>
                  <a:lnTo>
                    <a:pt x="415" y="168"/>
                  </a:lnTo>
                  <a:lnTo>
                    <a:pt x="415" y="168"/>
                  </a:lnTo>
                  <a:lnTo>
                    <a:pt x="415" y="168"/>
                  </a:lnTo>
                  <a:lnTo>
                    <a:pt x="415" y="168"/>
                  </a:lnTo>
                  <a:lnTo>
                    <a:pt x="415" y="168"/>
                  </a:lnTo>
                  <a:lnTo>
                    <a:pt x="415" y="165"/>
                  </a:lnTo>
                  <a:lnTo>
                    <a:pt x="415" y="165"/>
                  </a:lnTo>
                  <a:lnTo>
                    <a:pt x="415" y="165"/>
                  </a:lnTo>
                  <a:lnTo>
                    <a:pt x="415" y="165"/>
                  </a:lnTo>
                  <a:lnTo>
                    <a:pt x="415" y="165"/>
                  </a:lnTo>
                  <a:lnTo>
                    <a:pt x="415" y="165"/>
                  </a:lnTo>
                  <a:lnTo>
                    <a:pt x="415" y="165"/>
                  </a:lnTo>
                  <a:lnTo>
                    <a:pt x="419" y="165"/>
                  </a:lnTo>
                  <a:lnTo>
                    <a:pt x="419" y="165"/>
                  </a:lnTo>
                  <a:lnTo>
                    <a:pt x="419" y="165"/>
                  </a:lnTo>
                  <a:lnTo>
                    <a:pt x="419" y="168"/>
                  </a:lnTo>
                  <a:lnTo>
                    <a:pt x="419" y="165"/>
                  </a:lnTo>
                  <a:lnTo>
                    <a:pt x="419" y="165"/>
                  </a:lnTo>
                  <a:lnTo>
                    <a:pt x="419" y="165"/>
                  </a:lnTo>
                  <a:lnTo>
                    <a:pt x="419" y="165"/>
                  </a:lnTo>
                  <a:lnTo>
                    <a:pt x="419" y="168"/>
                  </a:lnTo>
                  <a:lnTo>
                    <a:pt x="419" y="165"/>
                  </a:lnTo>
                  <a:lnTo>
                    <a:pt x="419" y="165"/>
                  </a:lnTo>
                  <a:lnTo>
                    <a:pt x="419" y="168"/>
                  </a:lnTo>
                  <a:lnTo>
                    <a:pt x="419" y="168"/>
                  </a:lnTo>
                  <a:lnTo>
                    <a:pt x="419" y="168"/>
                  </a:lnTo>
                  <a:lnTo>
                    <a:pt x="422" y="168"/>
                  </a:lnTo>
                  <a:lnTo>
                    <a:pt x="422" y="168"/>
                  </a:lnTo>
                  <a:lnTo>
                    <a:pt x="422" y="168"/>
                  </a:lnTo>
                  <a:lnTo>
                    <a:pt x="422" y="165"/>
                  </a:lnTo>
                  <a:lnTo>
                    <a:pt x="422" y="165"/>
                  </a:lnTo>
                  <a:lnTo>
                    <a:pt x="422" y="165"/>
                  </a:lnTo>
                  <a:lnTo>
                    <a:pt x="422" y="165"/>
                  </a:lnTo>
                  <a:lnTo>
                    <a:pt x="422" y="168"/>
                  </a:lnTo>
                  <a:lnTo>
                    <a:pt x="422" y="168"/>
                  </a:lnTo>
                  <a:lnTo>
                    <a:pt x="422" y="168"/>
                  </a:lnTo>
                  <a:lnTo>
                    <a:pt x="422" y="168"/>
                  </a:lnTo>
                  <a:lnTo>
                    <a:pt x="422" y="165"/>
                  </a:lnTo>
                  <a:lnTo>
                    <a:pt x="422" y="165"/>
                  </a:lnTo>
                  <a:lnTo>
                    <a:pt x="422" y="165"/>
                  </a:lnTo>
                  <a:lnTo>
                    <a:pt x="426" y="165"/>
                  </a:lnTo>
                  <a:lnTo>
                    <a:pt x="426" y="168"/>
                  </a:lnTo>
                  <a:lnTo>
                    <a:pt x="426" y="165"/>
                  </a:lnTo>
                  <a:lnTo>
                    <a:pt x="426" y="161"/>
                  </a:lnTo>
                  <a:lnTo>
                    <a:pt x="426" y="158"/>
                  </a:lnTo>
                  <a:lnTo>
                    <a:pt x="426" y="161"/>
                  </a:lnTo>
                  <a:lnTo>
                    <a:pt x="426" y="161"/>
                  </a:lnTo>
                  <a:lnTo>
                    <a:pt x="426" y="165"/>
                  </a:lnTo>
                  <a:lnTo>
                    <a:pt x="426" y="165"/>
                  </a:lnTo>
                  <a:lnTo>
                    <a:pt x="426" y="165"/>
                  </a:lnTo>
                  <a:lnTo>
                    <a:pt x="426" y="165"/>
                  </a:lnTo>
                  <a:lnTo>
                    <a:pt x="426" y="161"/>
                  </a:lnTo>
                  <a:lnTo>
                    <a:pt x="430" y="161"/>
                  </a:lnTo>
                  <a:lnTo>
                    <a:pt x="430" y="158"/>
                  </a:lnTo>
                  <a:lnTo>
                    <a:pt x="430" y="161"/>
                  </a:lnTo>
                  <a:lnTo>
                    <a:pt x="430" y="165"/>
                  </a:lnTo>
                  <a:lnTo>
                    <a:pt x="430" y="165"/>
                  </a:lnTo>
                  <a:lnTo>
                    <a:pt x="430" y="165"/>
                  </a:lnTo>
                  <a:lnTo>
                    <a:pt x="430" y="165"/>
                  </a:lnTo>
                  <a:lnTo>
                    <a:pt x="430" y="161"/>
                  </a:lnTo>
                  <a:lnTo>
                    <a:pt x="430" y="161"/>
                  </a:lnTo>
                  <a:lnTo>
                    <a:pt x="430" y="158"/>
                  </a:lnTo>
                  <a:lnTo>
                    <a:pt x="430" y="158"/>
                  </a:lnTo>
                  <a:lnTo>
                    <a:pt x="430" y="165"/>
                  </a:lnTo>
                  <a:lnTo>
                    <a:pt x="430" y="165"/>
                  </a:lnTo>
                  <a:lnTo>
                    <a:pt x="430" y="165"/>
                  </a:lnTo>
                  <a:lnTo>
                    <a:pt x="433" y="165"/>
                  </a:lnTo>
                  <a:lnTo>
                    <a:pt x="433" y="161"/>
                  </a:lnTo>
                  <a:lnTo>
                    <a:pt x="433" y="161"/>
                  </a:lnTo>
                  <a:lnTo>
                    <a:pt x="433" y="161"/>
                  </a:lnTo>
                  <a:lnTo>
                    <a:pt x="433" y="161"/>
                  </a:lnTo>
                  <a:lnTo>
                    <a:pt x="433" y="165"/>
                  </a:lnTo>
                  <a:lnTo>
                    <a:pt x="433" y="165"/>
                  </a:lnTo>
                  <a:lnTo>
                    <a:pt x="433" y="165"/>
                  </a:lnTo>
                  <a:lnTo>
                    <a:pt x="433" y="165"/>
                  </a:lnTo>
                  <a:lnTo>
                    <a:pt x="433" y="161"/>
                  </a:lnTo>
                  <a:lnTo>
                    <a:pt x="433" y="161"/>
                  </a:lnTo>
                  <a:lnTo>
                    <a:pt x="433" y="165"/>
                  </a:lnTo>
                  <a:lnTo>
                    <a:pt x="433" y="165"/>
                  </a:lnTo>
                  <a:lnTo>
                    <a:pt x="433" y="165"/>
                  </a:lnTo>
                  <a:lnTo>
                    <a:pt x="437" y="165"/>
                  </a:lnTo>
                  <a:lnTo>
                    <a:pt x="437" y="165"/>
                  </a:lnTo>
                  <a:lnTo>
                    <a:pt x="437" y="165"/>
                  </a:lnTo>
                  <a:lnTo>
                    <a:pt x="437" y="165"/>
                  </a:lnTo>
                  <a:lnTo>
                    <a:pt x="437" y="165"/>
                  </a:lnTo>
                  <a:lnTo>
                    <a:pt x="437" y="165"/>
                  </a:lnTo>
                  <a:lnTo>
                    <a:pt x="437" y="165"/>
                  </a:lnTo>
                  <a:lnTo>
                    <a:pt x="437" y="165"/>
                  </a:lnTo>
                  <a:lnTo>
                    <a:pt x="437" y="165"/>
                  </a:lnTo>
                  <a:lnTo>
                    <a:pt x="437" y="165"/>
                  </a:lnTo>
                  <a:lnTo>
                    <a:pt x="437" y="165"/>
                  </a:lnTo>
                  <a:lnTo>
                    <a:pt x="437" y="165"/>
                  </a:lnTo>
                  <a:lnTo>
                    <a:pt x="437" y="165"/>
                  </a:lnTo>
                  <a:lnTo>
                    <a:pt x="437" y="165"/>
                  </a:lnTo>
                  <a:lnTo>
                    <a:pt x="440" y="165"/>
                  </a:lnTo>
                  <a:lnTo>
                    <a:pt x="440" y="165"/>
                  </a:lnTo>
                  <a:lnTo>
                    <a:pt x="440" y="165"/>
                  </a:lnTo>
                  <a:lnTo>
                    <a:pt x="440" y="165"/>
                  </a:lnTo>
                  <a:lnTo>
                    <a:pt x="440" y="165"/>
                  </a:lnTo>
                  <a:lnTo>
                    <a:pt x="440" y="165"/>
                  </a:lnTo>
                  <a:lnTo>
                    <a:pt x="440" y="165"/>
                  </a:lnTo>
                  <a:lnTo>
                    <a:pt x="440" y="168"/>
                  </a:lnTo>
                  <a:lnTo>
                    <a:pt x="440" y="168"/>
                  </a:lnTo>
                  <a:lnTo>
                    <a:pt x="440" y="168"/>
                  </a:lnTo>
                  <a:lnTo>
                    <a:pt x="440" y="168"/>
                  </a:lnTo>
                  <a:lnTo>
                    <a:pt x="440" y="168"/>
                  </a:lnTo>
                  <a:lnTo>
                    <a:pt x="440" y="165"/>
                  </a:lnTo>
                  <a:lnTo>
                    <a:pt x="440" y="168"/>
                  </a:lnTo>
                  <a:lnTo>
                    <a:pt x="444" y="168"/>
                  </a:lnTo>
                  <a:lnTo>
                    <a:pt x="444" y="168"/>
                  </a:lnTo>
                  <a:lnTo>
                    <a:pt x="444" y="168"/>
                  </a:lnTo>
                  <a:lnTo>
                    <a:pt x="444" y="165"/>
                  </a:lnTo>
                  <a:lnTo>
                    <a:pt x="444" y="165"/>
                  </a:lnTo>
                  <a:lnTo>
                    <a:pt x="444" y="165"/>
                  </a:lnTo>
                  <a:lnTo>
                    <a:pt x="444" y="165"/>
                  </a:lnTo>
                  <a:lnTo>
                    <a:pt x="444" y="165"/>
                  </a:lnTo>
                  <a:lnTo>
                    <a:pt x="444" y="165"/>
                  </a:lnTo>
                  <a:lnTo>
                    <a:pt x="444" y="165"/>
                  </a:lnTo>
                  <a:lnTo>
                    <a:pt x="444" y="165"/>
                  </a:lnTo>
                  <a:lnTo>
                    <a:pt x="444" y="168"/>
                  </a:lnTo>
                  <a:lnTo>
                    <a:pt x="444" y="168"/>
                  </a:lnTo>
                  <a:lnTo>
                    <a:pt x="444" y="168"/>
                  </a:lnTo>
                  <a:lnTo>
                    <a:pt x="447" y="168"/>
                  </a:lnTo>
                  <a:lnTo>
                    <a:pt x="447" y="165"/>
                  </a:lnTo>
                  <a:lnTo>
                    <a:pt x="447" y="165"/>
                  </a:lnTo>
                  <a:lnTo>
                    <a:pt x="447" y="165"/>
                  </a:lnTo>
                  <a:lnTo>
                    <a:pt x="447" y="165"/>
                  </a:lnTo>
                  <a:lnTo>
                    <a:pt x="447" y="165"/>
                  </a:lnTo>
                  <a:lnTo>
                    <a:pt x="447" y="165"/>
                  </a:lnTo>
                  <a:lnTo>
                    <a:pt x="447" y="165"/>
                  </a:lnTo>
                  <a:lnTo>
                    <a:pt x="447" y="165"/>
                  </a:lnTo>
                  <a:lnTo>
                    <a:pt x="447" y="168"/>
                  </a:lnTo>
                  <a:lnTo>
                    <a:pt x="447" y="168"/>
                  </a:lnTo>
                  <a:lnTo>
                    <a:pt x="447" y="165"/>
                  </a:lnTo>
                  <a:lnTo>
                    <a:pt x="447" y="165"/>
                  </a:lnTo>
                  <a:lnTo>
                    <a:pt x="447" y="165"/>
                  </a:lnTo>
                  <a:lnTo>
                    <a:pt x="451" y="165"/>
                  </a:lnTo>
                  <a:lnTo>
                    <a:pt x="451" y="168"/>
                  </a:lnTo>
                  <a:lnTo>
                    <a:pt x="451" y="168"/>
                  </a:lnTo>
                  <a:lnTo>
                    <a:pt x="451" y="168"/>
                  </a:lnTo>
                  <a:lnTo>
                    <a:pt x="451" y="168"/>
                  </a:lnTo>
                  <a:lnTo>
                    <a:pt x="451" y="165"/>
                  </a:lnTo>
                  <a:lnTo>
                    <a:pt x="451" y="165"/>
                  </a:lnTo>
                  <a:lnTo>
                    <a:pt x="451" y="165"/>
                  </a:lnTo>
                  <a:lnTo>
                    <a:pt x="451" y="165"/>
                  </a:lnTo>
                  <a:lnTo>
                    <a:pt x="451" y="165"/>
                  </a:lnTo>
                  <a:lnTo>
                    <a:pt x="451" y="165"/>
                  </a:lnTo>
                  <a:lnTo>
                    <a:pt x="451" y="168"/>
                  </a:lnTo>
                  <a:lnTo>
                    <a:pt x="455" y="168"/>
                  </a:lnTo>
                  <a:lnTo>
                    <a:pt x="455" y="168"/>
                  </a:lnTo>
                  <a:lnTo>
                    <a:pt x="455" y="168"/>
                  </a:lnTo>
                  <a:lnTo>
                    <a:pt x="455" y="165"/>
                  </a:lnTo>
                  <a:lnTo>
                    <a:pt x="455" y="165"/>
                  </a:lnTo>
                  <a:lnTo>
                    <a:pt x="455" y="168"/>
                  </a:lnTo>
                  <a:lnTo>
                    <a:pt x="455" y="168"/>
                  </a:lnTo>
                  <a:lnTo>
                    <a:pt x="455" y="165"/>
                  </a:lnTo>
                  <a:lnTo>
                    <a:pt x="455" y="165"/>
                  </a:lnTo>
                  <a:lnTo>
                    <a:pt x="455" y="168"/>
                  </a:lnTo>
                  <a:lnTo>
                    <a:pt x="455" y="168"/>
                  </a:lnTo>
                  <a:lnTo>
                    <a:pt x="455" y="165"/>
                  </a:lnTo>
                  <a:lnTo>
                    <a:pt x="455" y="165"/>
                  </a:lnTo>
                  <a:lnTo>
                    <a:pt x="455" y="165"/>
                  </a:lnTo>
                  <a:lnTo>
                    <a:pt x="458" y="165"/>
                  </a:lnTo>
                  <a:lnTo>
                    <a:pt x="458" y="165"/>
                  </a:lnTo>
                  <a:lnTo>
                    <a:pt x="458" y="165"/>
                  </a:lnTo>
                  <a:lnTo>
                    <a:pt x="458" y="165"/>
                  </a:lnTo>
                  <a:lnTo>
                    <a:pt x="458" y="165"/>
                  </a:lnTo>
                  <a:lnTo>
                    <a:pt x="458" y="165"/>
                  </a:lnTo>
                  <a:lnTo>
                    <a:pt x="458" y="165"/>
                  </a:lnTo>
                  <a:lnTo>
                    <a:pt x="458" y="165"/>
                  </a:lnTo>
                  <a:lnTo>
                    <a:pt x="458" y="165"/>
                  </a:lnTo>
                  <a:lnTo>
                    <a:pt x="458" y="165"/>
                  </a:lnTo>
                  <a:lnTo>
                    <a:pt x="458" y="165"/>
                  </a:lnTo>
                  <a:lnTo>
                    <a:pt x="458" y="165"/>
                  </a:lnTo>
                  <a:lnTo>
                    <a:pt x="458" y="165"/>
                  </a:lnTo>
                  <a:lnTo>
                    <a:pt x="458" y="165"/>
                  </a:lnTo>
                  <a:lnTo>
                    <a:pt x="462" y="165"/>
                  </a:lnTo>
                  <a:lnTo>
                    <a:pt x="462" y="165"/>
                  </a:lnTo>
                  <a:lnTo>
                    <a:pt x="462" y="168"/>
                  </a:lnTo>
                  <a:lnTo>
                    <a:pt x="462" y="165"/>
                  </a:lnTo>
                  <a:lnTo>
                    <a:pt x="462" y="165"/>
                  </a:lnTo>
                  <a:lnTo>
                    <a:pt x="462" y="168"/>
                  </a:lnTo>
                  <a:lnTo>
                    <a:pt x="462" y="168"/>
                  </a:lnTo>
                  <a:lnTo>
                    <a:pt x="462" y="165"/>
                  </a:lnTo>
                  <a:lnTo>
                    <a:pt x="462" y="165"/>
                  </a:lnTo>
                  <a:lnTo>
                    <a:pt x="462" y="168"/>
                  </a:lnTo>
                  <a:lnTo>
                    <a:pt x="462" y="168"/>
                  </a:lnTo>
                  <a:lnTo>
                    <a:pt x="462" y="165"/>
                  </a:lnTo>
                  <a:lnTo>
                    <a:pt x="462" y="165"/>
                  </a:lnTo>
                  <a:lnTo>
                    <a:pt x="462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65" y="165"/>
                  </a:lnTo>
                  <a:lnTo>
                    <a:pt x="465" y="165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65" y="165"/>
                  </a:lnTo>
                  <a:lnTo>
                    <a:pt x="465" y="165"/>
                  </a:lnTo>
                  <a:lnTo>
                    <a:pt x="465" y="165"/>
                  </a:lnTo>
                  <a:lnTo>
                    <a:pt x="465" y="165"/>
                  </a:lnTo>
                  <a:lnTo>
                    <a:pt x="465" y="165"/>
                  </a:lnTo>
                  <a:lnTo>
                    <a:pt x="469" y="165"/>
                  </a:lnTo>
                  <a:lnTo>
                    <a:pt x="469" y="165"/>
                  </a:lnTo>
                  <a:lnTo>
                    <a:pt x="469" y="165"/>
                  </a:lnTo>
                  <a:lnTo>
                    <a:pt x="469" y="168"/>
                  </a:lnTo>
                  <a:lnTo>
                    <a:pt x="469" y="168"/>
                  </a:lnTo>
                  <a:lnTo>
                    <a:pt x="469" y="168"/>
                  </a:lnTo>
                  <a:lnTo>
                    <a:pt x="469" y="168"/>
                  </a:lnTo>
                  <a:lnTo>
                    <a:pt x="469" y="168"/>
                  </a:lnTo>
                  <a:lnTo>
                    <a:pt x="469" y="168"/>
                  </a:lnTo>
                  <a:lnTo>
                    <a:pt x="469" y="165"/>
                  </a:lnTo>
                  <a:lnTo>
                    <a:pt x="469" y="165"/>
                  </a:lnTo>
                  <a:lnTo>
                    <a:pt x="469" y="165"/>
                  </a:lnTo>
                  <a:lnTo>
                    <a:pt x="469" y="165"/>
                  </a:lnTo>
                  <a:lnTo>
                    <a:pt x="469" y="168"/>
                  </a:lnTo>
                  <a:lnTo>
                    <a:pt x="473" y="168"/>
                  </a:lnTo>
                  <a:lnTo>
                    <a:pt x="473" y="165"/>
                  </a:lnTo>
                  <a:lnTo>
                    <a:pt x="473" y="165"/>
                  </a:lnTo>
                  <a:lnTo>
                    <a:pt x="473" y="165"/>
                  </a:lnTo>
                  <a:lnTo>
                    <a:pt x="473" y="168"/>
                  </a:lnTo>
                  <a:lnTo>
                    <a:pt x="473" y="165"/>
                  </a:lnTo>
                  <a:lnTo>
                    <a:pt x="473" y="165"/>
                  </a:lnTo>
                  <a:lnTo>
                    <a:pt x="473" y="165"/>
                  </a:lnTo>
                  <a:lnTo>
                    <a:pt x="473" y="165"/>
                  </a:lnTo>
                  <a:lnTo>
                    <a:pt x="473" y="165"/>
                  </a:lnTo>
                  <a:lnTo>
                    <a:pt x="473" y="165"/>
                  </a:lnTo>
                  <a:lnTo>
                    <a:pt x="473" y="165"/>
                  </a:lnTo>
                  <a:lnTo>
                    <a:pt x="476" y="165"/>
                  </a:lnTo>
                  <a:lnTo>
                    <a:pt x="476" y="168"/>
                  </a:lnTo>
                  <a:lnTo>
                    <a:pt x="476" y="168"/>
                  </a:lnTo>
                  <a:lnTo>
                    <a:pt x="476" y="168"/>
                  </a:lnTo>
                  <a:lnTo>
                    <a:pt x="476" y="168"/>
                  </a:lnTo>
                  <a:lnTo>
                    <a:pt x="476" y="165"/>
                  </a:lnTo>
                  <a:lnTo>
                    <a:pt x="476" y="165"/>
                  </a:lnTo>
                  <a:lnTo>
                    <a:pt x="476" y="168"/>
                  </a:lnTo>
                  <a:lnTo>
                    <a:pt x="476" y="168"/>
                  </a:lnTo>
                  <a:lnTo>
                    <a:pt x="476" y="168"/>
                  </a:lnTo>
                  <a:lnTo>
                    <a:pt x="476" y="168"/>
                  </a:lnTo>
                  <a:lnTo>
                    <a:pt x="476" y="168"/>
                  </a:lnTo>
                  <a:lnTo>
                    <a:pt x="476" y="168"/>
                  </a:lnTo>
                  <a:lnTo>
                    <a:pt x="476" y="165"/>
                  </a:lnTo>
                  <a:lnTo>
                    <a:pt x="480" y="165"/>
                  </a:lnTo>
                  <a:lnTo>
                    <a:pt x="480" y="168"/>
                  </a:lnTo>
                  <a:lnTo>
                    <a:pt x="480" y="168"/>
                  </a:lnTo>
                  <a:lnTo>
                    <a:pt x="480" y="168"/>
                  </a:lnTo>
                  <a:lnTo>
                    <a:pt x="480" y="168"/>
                  </a:lnTo>
                  <a:lnTo>
                    <a:pt x="480" y="168"/>
                  </a:lnTo>
                  <a:lnTo>
                    <a:pt x="480" y="168"/>
                  </a:lnTo>
                  <a:lnTo>
                    <a:pt x="480" y="165"/>
                  </a:lnTo>
                  <a:lnTo>
                    <a:pt x="480" y="165"/>
                  </a:lnTo>
                  <a:lnTo>
                    <a:pt x="480" y="165"/>
                  </a:lnTo>
                  <a:lnTo>
                    <a:pt x="480" y="165"/>
                  </a:lnTo>
                  <a:lnTo>
                    <a:pt x="480" y="165"/>
                  </a:lnTo>
                  <a:lnTo>
                    <a:pt x="480" y="165"/>
                  </a:lnTo>
                  <a:lnTo>
                    <a:pt x="480" y="168"/>
                  </a:lnTo>
                  <a:lnTo>
                    <a:pt x="483" y="168"/>
                  </a:lnTo>
                  <a:lnTo>
                    <a:pt x="483" y="168"/>
                  </a:lnTo>
                  <a:lnTo>
                    <a:pt x="483" y="168"/>
                  </a:lnTo>
                  <a:lnTo>
                    <a:pt x="483" y="165"/>
                  </a:lnTo>
                  <a:lnTo>
                    <a:pt x="483" y="165"/>
                  </a:lnTo>
                  <a:lnTo>
                    <a:pt x="483" y="165"/>
                  </a:lnTo>
                  <a:lnTo>
                    <a:pt x="483" y="165"/>
                  </a:lnTo>
                  <a:lnTo>
                    <a:pt x="483" y="168"/>
                  </a:lnTo>
                  <a:lnTo>
                    <a:pt x="483" y="168"/>
                  </a:lnTo>
                  <a:lnTo>
                    <a:pt x="483" y="165"/>
                  </a:lnTo>
                  <a:lnTo>
                    <a:pt x="483" y="165"/>
                  </a:lnTo>
                  <a:lnTo>
                    <a:pt x="483" y="158"/>
                  </a:lnTo>
                  <a:lnTo>
                    <a:pt x="483" y="158"/>
                  </a:lnTo>
                  <a:lnTo>
                    <a:pt x="483" y="158"/>
                  </a:lnTo>
                  <a:lnTo>
                    <a:pt x="487" y="158"/>
                  </a:lnTo>
                  <a:lnTo>
                    <a:pt x="487" y="165"/>
                  </a:lnTo>
                  <a:lnTo>
                    <a:pt x="487" y="165"/>
                  </a:lnTo>
                  <a:lnTo>
                    <a:pt x="487" y="165"/>
                  </a:lnTo>
                  <a:lnTo>
                    <a:pt x="487" y="165"/>
                  </a:lnTo>
                  <a:lnTo>
                    <a:pt x="487" y="154"/>
                  </a:lnTo>
                  <a:lnTo>
                    <a:pt x="487" y="154"/>
                  </a:lnTo>
                  <a:lnTo>
                    <a:pt x="487" y="158"/>
                  </a:lnTo>
                  <a:lnTo>
                    <a:pt x="487" y="158"/>
                  </a:lnTo>
                  <a:lnTo>
                    <a:pt x="487" y="165"/>
                  </a:lnTo>
                  <a:lnTo>
                    <a:pt x="487" y="165"/>
                  </a:lnTo>
                  <a:lnTo>
                    <a:pt x="487" y="161"/>
                  </a:lnTo>
                  <a:lnTo>
                    <a:pt x="487" y="161"/>
                  </a:lnTo>
                  <a:lnTo>
                    <a:pt x="487" y="151"/>
                  </a:lnTo>
                  <a:lnTo>
                    <a:pt x="490" y="151"/>
                  </a:lnTo>
                  <a:lnTo>
                    <a:pt x="490" y="154"/>
                  </a:lnTo>
                  <a:lnTo>
                    <a:pt x="490" y="154"/>
                  </a:lnTo>
                  <a:lnTo>
                    <a:pt x="490" y="165"/>
                  </a:lnTo>
                  <a:lnTo>
                    <a:pt x="490" y="165"/>
                  </a:lnTo>
                  <a:lnTo>
                    <a:pt x="490" y="161"/>
                  </a:lnTo>
                  <a:lnTo>
                    <a:pt x="490" y="161"/>
                  </a:lnTo>
                  <a:lnTo>
                    <a:pt x="490" y="151"/>
                  </a:lnTo>
                  <a:lnTo>
                    <a:pt x="490" y="151"/>
                  </a:lnTo>
                  <a:lnTo>
                    <a:pt x="490" y="158"/>
                  </a:lnTo>
                  <a:lnTo>
                    <a:pt x="490" y="158"/>
                  </a:lnTo>
                  <a:lnTo>
                    <a:pt x="490" y="165"/>
                  </a:lnTo>
                  <a:lnTo>
                    <a:pt x="494" y="165"/>
                  </a:lnTo>
                  <a:lnTo>
                    <a:pt x="494" y="165"/>
                  </a:lnTo>
                  <a:lnTo>
                    <a:pt x="494" y="165"/>
                  </a:lnTo>
                  <a:lnTo>
                    <a:pt x="494" y="161"/>
                  </a:lnTo>
                  <a:lnTo>
                    <a:pt x="494" y="158"/>
                  </a:lnTo>
                  <a:lnTo>
                    <a:pt x="494" y="161"/>
                  </a:lnTo>
                  <a:lnTo>
                    <a:pt x="494" y="161"/>
                  </a:lnTo>
                  <a:lnTo>
                    <a:pt x="494" y="165"/>
                  </a:lnTo>
                  <a:lnTo>
                    <a:pt x="494" y="165"/>
                  </a:lnTo>
                  <a:lnTo>
                    <a:pt x="494" y="165"/>
                  </a:lnTo>
                  <a:lnTo>
                    <a:pt x="494" y="165"/>
                  </a:lnTo>
                  <a:lnTo>
                    <a:pt x="494" y="165"/>
                  </a:lnTo>
                  <a:lnTo>
                    <a:pt x="494" y="165"/>
                  </a:lnTo>
                  <a:lnTo>
                    <a:pt x="494" y="161"/>
                  </a:lnTo>
                  <a:lnTo>
                    <a:pt x="498" y="161"/>
                  </a:lnTo>
                  <a:lnTo>
                    <a:pt x="498" y="165"/>
                  </a:lnTo>
                  <a:lnTo>
                    <a:pt x="498" y="165"/>
                  </a:lnTo>
                  <a:lnTo>
                    <a:pt x="498" y="165"/>
                  </a:lnTo>
                  <a:lnTo>
                    <a:pt x="498" y="165"/>
                  </a:lnTo>
                  <a:lnTo>
                    <a:pt x="498" y="165"/>
                  </a:lnTo>
                  <a:lnTo>
                    <a:pt x="498" y="165"/>
                  </a:lnTo>
                  <a:lnTo>
                    <a:pt x="498" y="165"/>
                  </a:lnTo>
                  <a:lnTo>
                    <a:pt x="498" y="165"/>
                  </a:lnTo>
                  <a:lnTo>
                    <a:pt x="498" y="168"/>
                  </a:lnTo>
                  <a:lnTo>
                    <a:pt x="498" y="168"/>
                  </a:lnTo>
                  <a:lnTo>
                    <a:pt x="498" y="165"/>
                  </a:lnTo>
                  <a:lnTo>
                    <a:pt x="498" y="165"/>
                  </a:lnTo>
                  <a:lnTo>
                    <a:pt x="498" y="165"/>
                  </a:lnTo>
                  <a:lnTo>
                    <a:pt x="501" y="165"/>
                  </a:lnTo>
                  <a:lnTo>
                    <a:pt x="501" y="165"/>
                  </a:lnTo>
                  <a:lnTo>
                    <a:pt x="501" y="165"/>
                  </a:lnTo>
                  <a:lnTo>
                    <a:pt x="501" y="168"/>
                  </a:lnTo>
                  <a:lnTo>
                    <a:pt x="501" y="168"/>
                  </a:lnTo>
                  <a:lnTo>
                    <a:pt x="501" y="165"/>
                  </a:lnTo>
                  <a:lnTo>
                    <a:pt x="501" y="165"/>
                  </a:lnTo>
                  <a:lnTo>
                    <a:pt x="501" y="168"/>
                  </a:lnTo>
                  <a:lnTo>
                    <a:pt x="501" y="168"/>
                  </a:lnTo>
                  <a:lnTo>
                    <a:pt x="501" y="165"/>
                  </a:lnTo>
                  <a:lnTo>
                    <a:pt x="501" y="165"/>
                  </a:lnTo>
                  <a:lnTo>
                    <a:pt x="501" y="168"/>
                  </a:lnTo>
                  <a:lnTo>
                    <a:pt x="501" y="168"/>
                  </a:lnTo>
                  <a:lnTo>
                    <a:pt x="501" y="168"/>
                  </a:lnTo>
                  <a:lnTo>
                    <a:pt x="505" y="168"/>
                  </a:lnTo>
                  <a:lnTo>
                    <a:pt x="505" y="165"/>
                  </a:lnTo>
                  <a:lnTo>
                    <a:pt x="505" y="165"/>
                  </a:lnTo>
                  <a:lnTo>
                    <a:pt x="505" y="168"/>
                  </a:lnTo>
                  <a:lnTo>
                    <a:pt x="505" y="168"/>
                  </a:lnTo>
                  <a:lnTo>
                    <a:pt x="505" y="165"/>
                  </a:lnTo>
                  <a:lnTo>
                    <a:pt x="505" y="165"/>
                  </a:lnTo>
                  <a:lnTo>
                    <a:pt x="505" y="165"/>
                  </a:lnTo>
                  <a:lnTo>
                    <a:pt x="505" y="165"/>
                  </a:lnTo>
                  <a:lnTo>
                    <a:pt x="505" y="165"/>
                  </a:lnTo>
                  <a:lnTo>
                    <a:pt x="505" y="165"/>
                  </a:lnTo>
                  <a:lnTo>
                    <a:pt x="505" y="168"/>
                  </a:lnTo>
                  <a:lnTo>
                    <a:pt x="508" y="165"/>
                  </a:lnTo>
                  <a:lnTo>
                    <a:pt x="508" y="165"/>
                  </a:lnTo>
                  <a:lnTo>
                    <a:pt x="508" y="165"/>
                  </a:lnTo>
                  <a:lnTo>
                    <a:pt x="508" y="165"/>
                  </a:lnTo>
                  <a:lnTo>
                    <a:pt x="508" y="165"/>
                  </a:lnTo>
                  <a:lnTo>
                    <a:pt x="508" y="165"/>
                  </a:lnTo>
                  <a:lnTo>
                    <a:pt x="508" y="165"/>
                  </a:lnTo>
                  <a:lnTo>
                    <a:pt x="508" y="165"/>
                  </a:lnTo>
                  <a:lnTo>
                    <a:pt x="508" y="168"/>
                  </a:lnTo>
                  <a:lnTo>
                    <a:pt x="508" y="165"/>
                  </a:lnTo>
                  <a:lnTo>
                    <a:pt x="508" y="165"/>
                  </a:lnTo>
                  <a:lnTo>
                    <a:pt x="508" y="165"/>
                  </a:lnTo>
                  <a:lnTo>
                    <a:pt x="508" y="165"/>
                  </a:lnTo>
                  <a:lnTo>
                    <a:pt x="508" y="165"/>
                  </a:lnTo>
                  <a:lnTo>
                    <a:pt x="512" y="165"/>
                  </a:lnTo>
                  <a:lnTo>
                    <a:pt x="512" y="165"/>
                  </a:lnTo>
                  <a:lnTo>
                    <a:pt x="512" y="165"/>
                  </a:lnTo>
                  <a:lnTo>
                    <a:pt x="512" y="165"/>
                  </a:lnTo>
                  <a:lnTo>
                    <a:pt x="512" y="165"/>
                  </a:lnTo>
                  <a:lnTo>
                    <a:pt x="512" y="165"/>
                  </a:lnTo>
                  <a:lnTo>
                    <a:pt x="512" y="165"/>
                  </a:lnTo>
                  <a:lnTo>
                    <a:pt x="512" y="165"/>
                  </a:lnTo>
                  <a:lnTo>
                    <a:pt x="512" y="165"/>
                  </a:lnTo>
                  <a:lnTo>
                    <a:pt x="512" y="165"/>
                  </a:lnTo>
                  <a:lnTo>
                    <a:pt x="512" y="165"/>
                  </a:lnTo>
                  <a:lnTo>
                    <a:pt x="512" y="161"/>
                  </a:lnTo>
                  <a:lnTo>
                    <a:pt x="512" y="161"/>
                  </a:lnTo>
                  <a:lnTo>
                    <a:pt x="512" y="136"/>
                  </a:lnTo>
                  <a:lnTo>
                    <a:pt x="516" y="136"/>
                  </a:lnTo>
                  <a:lnTo>
                    <a:pt x="516" y="86"/>
                  </a:lnTo>
                  <a:lnTo>
                    <a:pt x="516" y="79"/>
                  </a:lnTo>
                  <a:lnTo>
                    <a:pt x="516" y="108"/>
                  </a:lnTo>
                  <a:lnTo>
                    <a:pt x="516" y="108"/>
                  </a:lnTo>
                  <a:lnTo>
                    <a:pt x="516" y="151"/>
                  </a:lnTo>
                  <a:lnTo>
                    <a:pt x="516" y="151"/>
                  </a:lnTo>
                  <a:lnTo>
                    <a:pt x="516" y="125"/>
                  </a:lnTo>
                  <a:lnTo>
                    <a:pt x="516" y="125"/>
                  </a:lnTo>
                  <a:lnTo>
                    <a:pt x="516" y="75"/>
                  </a:lnTo>
                  <a:lnTo>
                    <a:pt x="516" y="72"/>
                  </a:lnTo>
                  <a:lnTo>
                    <a:pt x="516" y="104"/>
                  </a:lnTo>
                  <a:lnTo>
                    <a:pt x="516" y="104"/>
                  </a:lnTo>
                  <a:lnTo>
                    <a:pt x="516" y="147"/>
                  </a:lnTo>
                  <a:lnTo>
                    <a:pt x="519" y="147"/>
                  </a:lnTo>
                  <a:lnTo>
                    <a:pt x="519" y="115"/>
                  </a:lnTo>
                  <a:lnTo>
                    <a:pt x="519" y="115"/>
                  </a:lnTo>
                  <a:lnTo>
                    <a:pt x="519" y="32"/>
                  </a:lnTo>
                  <a:lnTo>
                    <a:pt x="519" y="29"/>
                  </a:lnTo>
                  <a:lnTo>
                    <a:pt x="519" y="83"/>
                  </a:lnTo>
                  <a:lnTo>
                    <a:pt x="519" y="83"/>
                  </a:lnTo>
                  <a:lnTo>
                    <a:pt x="519" y="143"/>
                  </a:lnTo>
                  <a:lnTo>
                    <a:pt x="519" y="143"/>
                  </a:lnTo>
                  <a:lnTo>
                    <a:pt x="519" y="115"/>
                  </a:lnTo>
                  <a:lnTo>
                    <a:pt x="519" y="115"/>
                  </a:lnTo>
                  <a:lnTo>
                    <a:pt x="519" y="54"/>
                  </a:lnTo>
                  <a:lnTo>
                    <a:pt x="523" y="50"/>
                  </a:lnTo>
                  <a:lnTo>
                    <a:pt x="523" y="90"/>
                  </a:lnTo>
                  <a:lnTo>
                    <a:pt x="523" y="90"/>
                  </a:lnTo>
                  <a:lnTo>
                    <a:pt x="523" y="147"/>
                  </a:lnTo>
                  <a:lnTo>
                    <a:pt x="523" y="151"/>
                  </a:lnTo>
                  <a:lnTo>
                    <a:pt x="523" y="140"/>
                  </a:lnTo>
                  <a:lnTo>
                    <a:pt x="523" y="140"/>
                  </a:lnTo>
                  <a:lnTo>
                    <a:pt x="523" y="111"/>
                  </a:lnTo>
                  <a:lnTo>
                    <a:pt x="523" y="111"/>
                  </a:lnTo>
                  <a:lnTo>
                    <a:pt x="523" y="129"/>
                  </a:lnTo>
                  <a:lnTo>
                    <a:pt x="523" y="129"/>
                  </a:lnTo>
                  <a:lnTo>
                    <a:pt x="523" y="158"/>
                  </a:lnTo>
                  <a:lnTo>
                    <a:pt x="523" y="158"/>
                  </a:lnTo>
                  <a:lnTo>
                    <a:pt x="523" y="154"/>
                  </a:lnTo>
                  <a:lnTo>
                    <a:pt x="526" y="154"/>
                  </a:lnTo>
                  <a:lnTo>
                    <a:pt x="526" y="143"/>
                  </a:lnTo>
                  <a:lnTo>
                    <a:pt x="526" y="143"/>
                  </a:lnTo>
                  <a:lnTo>
                    <a:pt x="526" y="154"/>
                  </a:lnTo>
                  <a:lnTo>
                    <a:pt x="526" y="154"/>
                  </a:lnTo>
                  <a:lnTo>
                    <a:pt x="526" y="161"/>
                  </a:lnTo>
                  <a:lnTo>
                    <a:pt x="526" y="161"/>
                  </a:lnTo>
                  <a:lnTo>
                    <a:pt x="526" y="161"/>
                  </a:lnTo>
                  <a:lnTo>
                    <a:pt x="526" y="161"/>
                  </a:lnTo>
                  <a:lnTo>
                    <a:pt x="526" y="161"/>
                  </a:lnTo>
                  <a:lnTo>
                    <a:pt x="526" y="161"/>
                  </a:lnTo>
                  <a:lnTo>
                    <a:pt x="526" y="161"/>
                  </a:lnTo>
                  <a:lnTo>
                    <a:pt x="526" y="161"/>
                  </a:lnTo>
                  <a:lnTo>
                    <a:pt x="526" y="165"/>
                  </a:lnTo>
                  <a:lnTo>
                    <a:pt x="530" y="165"/>
                  </a:lnTo>
                  <a:lnTo>
                    <a:pt x="530" y="165"/>
                  </a:lnTo>
                  <a:lnTo>
                    <a:pt x="530" y="165"/>
                  </a:lnTo>
                  <a:lnTo>
                    <a:pt x="530" y="165"/>
                  </a:lnTo>
                  <a:lnTo>
                    <a:pt x="530" y="165"/>
                  </a:lnTo>
                  <a:lnTo>
                    <a:pt x="530" y="165"/>
                  </a:lnTo>
                  <a:lnTo>
                    <a:pt x="530" y="165"/>
                  </a:lnTo>
                  <a:lnTo>
                    <a:pt x="530" y="165"/>
                  </a:lnTo>
                  <a:lnTo>
                    <a:pt x="530" y="165"/>
                  </a:lnTo>
                  <a:lnTo>
                    <a:pt x="530" y="165"/>
                  </a:lnTo>
                  <a:lnTo>
                    <a:pt x="530" y="165"/>
                  </a:lnTo>
                  <a:lnTo>
                    <a:pt x="530" y="165"/>
                  </a:lnTo>
                  <a:lnTo>
                    <a:pt x="530" y="165"/>
                  </a:lnTo>
                  <a:lnTo>
                    <a:pt x="530" y="168"/>
                  </a:lnTo>
                  <a:lnTo>
                    <a:pt x="533" y="168"/>
                  </a:lnTo>
                  <a:lnTo>
                    <a:pt x="533" y="165"/>
                  </a:lnTo>
                  <a:lnTo>
                    <a:pt x="533" y="165"/>
                  </a:lnTo>
                  <a:lnTo>
                    <a:pt x="533" y="165"/>
                  </a:lnTo>
                  <a:lnTo>
                    <a:pt x="533" y="165"/>
                  </a:lnTo>
                  <a:lnTo>
                    <a:pt x="533" y="165"/>
                  </a:lnTo>
                  <a:lnTo>
                    <a:pt x="533" y="168"/>
                  </a:lnTo>
                  <a:lnTo>
                    <a:pt x="533" y="165"/>
                  </a:lnTo>
                  <a:lnTo>
                    <a:pt x="533" y="165"/>
                  </a:lnTo>
                  <a:lnTo>
                    <a:pt x="533" y="165"/>
                  </a:lnTo>
                  <a:lnTo>
                    <a:pt x="533" y="165"/>
                  </a:lnTo>
                  <a:lnTo>
                    <a:pt x="533" y="165"/>
                  </a:lnTo>
                  <a:lnTo>
                    <a:pt x="537" y="165"/>
                  </a:lnTo>
                  <a:lnTo>
                    <a:pt x="537" y="165"/>
                  </a:lnTo>
                  <a:lnTo>
                    <a:pt x="537" y="165"/>
                  </a:lnTo>
                  <a:lnTo>
                    <a:pt x="537" y="168"/>
                  </a:lnTo>
                  <a:lnTo>
                    <a:pt x="537" y="168"/>
                  </a:lnTo>
                  <a:lnTo>
                    <a:pt x="537" y="168"/>
                  </a:lnTo>
                  <a:lnTo>
                    <a:pt x="537" y="168"/>
                  </a:lnTo>
                  <a:lnTo>
                    <a:pt x="537" y="165"/>
                  </a:lnTo>
                  <a:lnTo>
                    <a:pt x="537" y="165"/>
                  </a:lnTo>
                  <a:lnTo>
                    <a:pt x="537" y="165"/>
                  </a:lnTo>
                  <a:lnTo>
                    <a:pt x="537" y="165"/>
                  </a:lnTo>
                  <a:lnTo>
                    <a:pt x="537" y="165"/>
                  </a:lnTo>
                  <a:lnTo>
                    <a:pt x="537" y="165"/>
                  </a:lnTo>
                  <a:lnTo>
                    <a:pt x="537" y="165"/>
                  </a:lnTo>
                  <a:lnTo>
                    <a:pt x="541" y="168"/>
                  </a:lnTo>
                  <a:lnTo>
                    <a:pt x="541" y="165"/>
                  </a:lnTo>
                  <a:lnTo>
                    <a:pt x="541" y="165"/>
                  </a:lnTo>
                  <a:lnTo>
                    <a:pt x="541" y="165"/>
                  </a:lnTo>
                  <a:lnTo>
                    <a:pt x="541" y="165"/>
                  </a:lnTo>
                  <a:lnTo>
                    <a:pt x="541" y="168"/>
                  </a:lnTo>
                  <a:lnTo>
                    <a:pt x="541" y="168"/>
                  </a:lnTo>
                  <a:lnTo>
                    <a:pt x="541" y="168"/>
                  </a:lnTo>
                  <a:lnTo>
                    <a:pt x="541" y="168"/>
                  </a:lnTo>
                  <a:lnTo>
                    <a:pt x="541" y="165"/>
                  </a:lnTo>
                  <a:lnTo>
                    <a:pt x="541" y="165"/>
                  </a:lnTo>
                  <a:lnTo>
                    <a:pt x="541" y="165"/>
                  </a:lnTo>
                  <a:lnTo>
                    <a:pt x="541" y="165"/>
                  </a:lnTo>
                  <a:lnTo>
                    <a:pt x="541" y="165"/>
                  </a:lnTo>
                  <a:lnTo>
                    <a:pt x="544" y="165"/>
                  </a:lnTo>
                  <a:lnTo>
                    <a:pt x="544" y="165"/>
                  </a:lnTo>
                  <a:lnTo>
                    <a:pt x="544" y="165"/>
                  </a:lnTo>
                  <a:lnTo>
                    <a:pt x="544" y="165"/>
                  </a:lnTo>
                  <a:lnTo>
                    <a:pt x="544" y="165"/>
                  </a:lnTo>
                  <a:lnTo>
                    <a:pt x="544" y="165"/>
                  </a:lnTo>
                  <a:lnTo>
                    <a:pt x="544" y="165"/>
                  </a:lnTo>
                  <a:lnTo>
                    <a:pt x="544" y="168"/>
                  </a:lnTo>
                  <a:lnTo>
                    <a:pt x="544" y="165"/>
                  </a:lnTo>
                  <a:lnTo>
                    <a:pt x="544" y="168"/>
                  </a:lnTo>
                  <a:lnTo>
                    <a:pt x="544" y="168"/>
                  </a:lnTo>
                  <a:lnTo>
                    <a:pt x="544" y="165"/>
                  </a:lnTo>
                  <a:lnTo>
                    <a:pt x="544" y="165"/>
                  </a:lnTo>
                  <a:lnTo>
                    <a:pt x="544" y="165"/>
                  </a:lnTo>
                  <a:lnTo>
                    <a:pt x="548" y="165"/>
                  </a:lnTo>
                  <a:lnTo>
                    <a:pt x="548" y="165"/>
                  </a:lnTo>
                  <a:lnTo>
                    <a:pt x="548" y="165"/>
                  </a:lnTo>
                  <a:lnTo>
                    <a:pt x="548" y="168"/>
                  </a:lnTo>
                  <a:lnTo>
                    <a:pt x="548" y="168"/>
                  </a:lnTo>
                  <a:lnTo>
                    <a:pt x="548" y="168"/>
                  </a:lnTo>
                  <a:lnTo>
                    <a:pt x="548" y="168"/>
                  </a:lnTo>
                  <a:lnTo>
                    <a:pt x="548" y="165"/>
                  </a:lnTo>
                  <a:lnTo>
                    <a:pt x="548" y="165"/>
                  </a:lnTo>
                  <a:lnTo>
                    <a:pt x="548" y="168"/>
                  </a:lnTo>
                  <a:lnTo>
                    <a:pt x="548" y="168"/>
                  </a:lnTo>
                  <a:lnTo>
                    <a:pt x="548" y="165"/>
                  </a:lnTo>
                  <a:lnTo>
                    <a:pt x="551" y="165"/>
                  </a:lnTo>
                  <a:lnTo>
                    <a:pt x="551" y="168"/>
                  </a:lnTo>
                  <a:lnTo>
                    <a:pt x="551" y="168"/>
                  </a:lnTo>
                  <a:lnTo>
                    <a:pt x="551" y="168"/>
                  </a:lnTo>
                  <a:lnTo>
                    <a:pt x="551" y="168"/>
                  </a:lnTo>
                  <a:lnTo>
                    <a:pt x="551" y="165"/>
                  </a:lnTo>
                  <a:lnTo>
                    <a:pt x="551" y="165"/>
                  </a:lnTo>
                  <a:lnTo>
                    <a:pt x="551" y="168"/>
                  </a:lnTo>
                  <a:lnTo>
                    <a:pt x="551" y="168"/>
                  </a:lnTo>
                  <a:lnTo>
                    <a:pt x="551" y="165"/>
                  </a:lnTo>
                  <a:lnTo>
                    <a:pt x="551" y="168"/>
                  </a:lnTo>
                  <a:lnTo>
                    <a:pt x="551" y="165"/>
                  </a:lnTo>
                  <a:lnTo>
                    <a:pt x="551" y="165"/>
                  </a:lnTo>
                  <a:lnTo>
                    <a:pt x="551" y="165"/>
                  </a:lnTo>
                  <a:lnTo>
                    <a:pt x="555" y="165"/>
                  </a:lnTo>
                  <a:lnTo>
                    <a:pt x="555" y="168"/>
                  </a:lnTo>
                  <a:lnTo>
                    <a:pt x="555" y="168"/>
                  </a:lnTo>
                  <a:lnTo>
                    <a:pt x="555" y="168"/>
                  </a:lnTo>
                  <a:lnTo>
                    <a:pt x="555" y="168"/>
                  </a:lnTo>
                  <a:lnTo>
                    <a:pt x="555" y="165"/>
                  </a:lnTo>
                  <a:lnTo>
                    <a:pt x="555" y="165"/>
                  </a:lnTo>
                  <a:lnTo>
                    <a:pt x="555" y="168"/>
                  </a:lnTo>
                  <a:lnTo>
                    <a:pt x="555" y="168"/>
                  </a:lnTo>
                  <a:lnTo>
                    <a:pt x="555" y="165"/>
                  </a:lnTo>
                  <a:lnTo>
                    <a:pt x="555" y="165"/>
                  </a:lnTo>
                  <a:lnTo>
                    <a:pt x="555" y="161"/>
                  </a:lnTo>
                  <a:lnTo>
                    <a:pt x="555" y="161"/>
                  </a:lnTo>
                  <a:lnTo>
                    <a:pt x="555" y="165"/>
                  </a:lnTo>
                  <a:lnTo>
                    <a:pt x="559" y="165"/>
                  </a:lnTo>
                  <a:lnTo>
                    <a:pt x="559" y="165"/>
                  </a:lnTo>
                  <a:lnTo>
                    <a:pt x="559" y="165"/>
                  </a:lnTo>
                  <a:lnTo>
                    <a:pt x="559" y="165"/>
                  </a:lnTo>
                  <a:lnTo>
                    <a:pt x="559" y="165"/>
                  </a:lnTo>
                  <a:lnTo>
                    <a:pt x="559" y="161"/>
                  </a:lnTo>
                  <a:lnTo>
                    <a:pt x="559" y="161"/>
                  </a:lnTo>
                  <a:lnTo>
                    <a:pt x="559" y="165"/>
                  </a:lnTo>
                  <a:lnTo>
                    <a:pt x="559" y="165"/>
                  </a:lnTo>
                  <a:lnTo>
                    <a:pt x="559" y="165"/>
                  </a:lnTo>
                  <a:lnTo>
                    <a:pt x="559" y="165"/>
                  </a:lnTo>
                  <a:lnTo>
                    <a:pt x="559" y="161"/>
                  </a:lnTo>
                  <a:lnTo>
                    <a:pt x="562" y="161"/>
                  </a:lnTo>
                  <a:lnTo>
                    <a:pt x="562" y="154"/>
                  </a:lnTo>
                  <a:lnTo>
                    <a:pt x="562" y="154"/>
                  </a:lnTo>
                  <a:lnTo>
                    <a:pt x="562" y="161"/>
                  </a:lnTo>
                  <a:lnTo>
                    <a:pt x="562" y="161"/>
                  </a:lnTo>
                  <a:lnTo>
                    <a:pt x="562" y="165"/>
                  </a:lnTo>
                  <a:lnTo>
                    <a:pt x="562" y="165"/>
                  </a:lnTo>
                  <a:lnTo>
                    <a:pt x="562" y="161"/>
                  </a:lnTo>
                  <a:lnTo>
                    <a:pt x="562" y="161"/>
                  </a:lnTo>
                  <a:lnTo>
                    <a:pt x="562" y="158"/>
                  </a:lnTo>
                  <a:lnTo>
                    <a:pt x="562" y="154"/>
                  </a:lnTo>
                  <a:lnTo>
                    <a:pt x="562" y="158"/>
                  </a:lnTo>
                  <a:lnTo>
                    <a:pt x="562" y="158"/>
                  </a:lnTo>
                  <a:lnTo>
                    <a:pt x="562" y="165"/>
                  </a:lnTo>
                  <a:lnTo>
                    <a:pt x="566" y="165"/>
                  </a:lnTo>
                  <a:lnTo>
                    <a:pt x="566" y="161"/>
                  </a:lnTo>
                  <a:lnTo>
                    <a:pt x="566" y="161"/>
                  </a:lnTo>
                  <a:lnTo>
                    <a:pt x="566" y="161"/>
                  </a:lnTo>
                  <a:lnTo>
                    <a:pt x="566" y="161"/>
                  </a:lnTo>
                  <a:lnTo>
                    <a:pt x="566" y="165"/>
                  </a:lnTo>
                  <a:lnTo>
                    <a:pt x="566" y="165"/>
                  </a:lnTo>
                  <a:lnTo>
                    <a:pt x="566" y="165"/>
                  </a:lnTo>
                  <a:lnTo>
                    <a:pt x="566" y="165"/>
                  </a:lnTo>
                  <a:lnTo>
                    <a:pt x="566" y="165"/>
                  </a:lnTo>
                  <a:lnTo>
                    <a:pt x="566" y="165"/>
                  </a:lnTo>
                  <a:lnTo>
                    <a:pt x="566" y="165"/>
                  </a:lnTo>
                  <a:lnTo>
                    <a:pt x="566" y="165"/>
                  </a:lnTo>
                  <a:lnTo>
                    <a:pt x="566" y="165"/>
                  </a:lnTo>
                  <a:lnTo>
                    <a:pt x="569" y="165"/>
                  </a:lnTo>
                  <a:lnTo>
                    <a:pt x="569" y="165"/>
                  </a:lnTo>
                  <a:lnTo>
                    <a:pt x="569" y="165"/>
                  </a:lnTo>
                  <a:lnTo>
                    <a:pt x="569" y="165"/>
                  </a:lnTo>
                  <a:lnTo>
                    <a:pt x="569" y="165"/>
                  </a:lnTo>
                  <a:lnTo>
                    <a:pt x="569" y="165"/>
                  </a:lnTo>
                  <a:lnTo>
                    <a:pt x="569" y="165"/>
                  </a:lnTo>
                  <a:lnTo>
                    <a:pt x="569" y="165"/>
                  </a:lnTo>
                  <a:lnTo>
                    <a:pt x="569" y="165"/>
                  </a:lnTo>
                  <a:lnTo>
                    <a:pt x="569" y="168"/>
                  </a:lnTo>
                  <a:lnTo>
                    <a:pt x="569" y="168"/>
                  </a:lnTo>
                  <a:lnTo>
                    <a:pt x="569" y="165"/>
                  </a:lnTo>
                  <a:lnTo>
                    <a:pt x="573" y="165"/>
                  </a:lnTo>
                  <a:lnTo>
                    <a:pt x="573" y="165"/>
                  </a:lnTo>
                  <a:lnTo>
                    <a:pt x="573" y="165"/>
                  </a:lnTo>
                  <a:lnTo>
                    <a:pt x="573" y="165"/>
                  </a:lnTo>
                  <a:lnTo>
                    <a:pt x="573" y="165"/>
                  </a:lnTo>
                  <a:lnTo>
                    <a:pt x="573" y="165"/>
                  </a:lnTo>
                  <a:lnTo>
                    <a:pt x="573" y="165"/>
                  </a:lnTo>
                  <a:lnTo>
                    <a:pt x="573" y="161"/>
                  </a:lnTo>
                  <a:lnTo>
                    <a:pt x="573" y="161"/>
                  </a:lnTo>
                  <a:lnTo>
                    <a:pt x="573" y="158"/>
                  </a:lnTo>
                  <a:lnTo>
                    <a:pt x="573" y="158"/>
                  </a:lnTo>
                  <a:lnTo>
                    <a:pt x="573" y="165"/>
                  </a:lnTo>
                  <a:lnTo>
                    <a:pt x="573" y="165"/>
                  </a:lnTo>
                  <a:lnTo>
                    <a:pt x="573" y="165"/>
                  </a:lnTo>
                  <a:lnTo>
                    <a:pt x="576" y="165"/>
                  </a:lnTo>
                  <a:lnTo>
                    <a:pt x="576" y="161"/>
                  </a:lnTo>
                  <a:lnTo>
                    <a:pt x="576" y="161"/>
                  </a:lnTo>
                  <a:lnTo>
                    <a:pt x="576" y="158"/>
                  </a:lnTo>
                  <a:lnTo>
                    <a:pt x="576" y="158"/>
                  </a:lnTo>
                  <a:lnTo>
                    <a:pt x="576" y="165"/>
                  </a:lnTo>
                  <a:lnTo>
                    <a:pt x="576" y="165"/>
                  </a:lnTo>
                  <a:lnTo>
                    <a:pt x="576" y="165"/>
                  </a:lnTo>
                  <a:lnTo>
                    <a:pt x="576" y="165"/>
                  </a:lnTo>
                  <a:lnTo>
                    <a:pt x="576" y="158"/>
                  </a:lnTo>
                  <a:lnTo>
                    <a:pt x="576" y="158"/>
                  </a:lnTo>
                  <a:lnTo>
                    <a:pt x="576" y="154"/>
                  </a:lnTo>
                  <a:lnTo>
                    <a:pt x="576" y="154"/>
                  </a:lnTo>
                  <a:lnTo>
                    <a:pt x="576" y="161"/>
                  </a:lnTo>
                  <a:lnTo>
                    <a:pt x="580" y="161"/>
                  </a:lnTo>
                  <a:lnTo>
                    <a:pt x="580" y="165"/>
                  </a:lnTo>
                  <a:lnTo>
                    <a:pt x="580" y="165"/>
                  </a:lnTo>
                  <a:lnTo>
                    <a:pt x="580" y="161"/>
                  </a:lnTo>
                  <a:lnTo>
                    <a:pt x="580" y="161"/>
                  </a:lnTo>
                  <a:lnTo>
                    <a:pt x="580" y="158"/>
                  </a:lnTo>
                  <a:lnTo>
                    <a:pt x="580" y="158"/>
                  </a:lnTo>
                  <a:lnTo>
                    <a:pt x="580" y="161"/>
                  </a:lnTo>
                  <a:lnTo>
                    <a:pt x="580" y="161"/>
                  </a:lnTo>
                  <a:lnTo>
                    <a:pt x="580" y="165"/>
                  </a:lnTo>
                  <a:lnTo>
                    <a:pt x="580" y="165"/>
                  </a:lnTo>
                  <a:lnTo>
                    <a:pt x="580" y="165"/>
                  </a:lnTo>
                  <a:lnTo>
                    <a:pt x="580" y="165"/>
                  </a:lnTo>
                  <a:lnTo>
                    <a:pt x="580" y="161"/>
                  </a:lnTo>
                  <a:lnTo>
                    <a:pt x="584" y="161"/>
                  </a:lnTo>
                  <a:lnTo>
                    <a:pt x="584" y="165"/>
                  </a:lnTo>
                  <a:lnTo>
                    <a:pt x="584" y="165"/>
                  </a:lnTo>
                  <a:lnTo>
                    <a:pt x="584" y="165"/>
                  </a:lnTo>
                  <a:lnTo>
                    <a:pt x="584" y="165"/>
                  </a:lnTo>
                  <a:lnTo>
                    <a:pt x="584" y="161"/>
                  </a:lnTo>
                  <a:lnTo>
                    <a:pt x="584" y="161"/>
                  </a:lnTo>
                  <a:lnTo>
                    <a:pt x="584" y="165"/>
                  </a:lnTo>
                  <a:lnTo>
                    <a:pt x="584" y="165"/>
                  </a:lnTo>
                  <a:lnTo>
                    <a:pt x="584" y="161"/>
                  </a:lnTo>
                  <a:lnTo>
                    <a:pt x="584" y="161"/>
                  </a:lnTo>
                  <a:lnTo>
                    <a:pt x="584" y="154"/>
                  </a:lnTo>
                  <a:lnTo>
                    <a:pt x="587" y="154"/>
                  </a:lnTo>
                  <a:lnTo>
                    <a:pt x="587" y="136"/>
                  </a:lnTo>
                  <a:lnTo>
                    <a:pt x="587" y="136"/>
                  </a:lnTo>
                  <a:lnTo>
                    <a:pt x="587" y="143"/>
                  </a:lnTo>
                  <a:lnTo>
                    <a:pt x="587" y="143"/>
                  </a:lnTo>
                  <a:lnTo>
                    <a:pt x="587" y="161"/>
                  </a:lnTo>
                  <a:lnTo>
                    <a:pt x="587" y="161"/>
                  </a:lnTo>
                  <a:lnTo>
                    <a:pt x="587" y="151"/>
                  </a:lnTo>
                  <a:lnTo>
                    <a:pt x="587" y="151"/>
                  </a:lnTo>
                  <a:lnTo>
                    <a:pt x="587" y="129"/>
                  </a:lnTo>
                  <a:lnTo>
                    <a:pt x="587" y="125"/>
                  </a:lnTo>
                  <a:lnTo>
                    <a:pt x="587" y="136"/>
                  </a:lnTo>
                  <a:lnTo>
                    <a:pt x="587" y="136"/>
                  </a:lnTo>
                  <a:lnTo>
                    <a:pt x="587" y="154"/>
                  </a:lnTo>
                  <a:lnTo>
                    <a:pt x="591" y="154"/>
                  </a:lnTo>
                  <a:lnTo>
                    <a:pt x="591" y="143"/>
                  </a:lnTo>
                  <a:lnTo>
                    <a:pt x="591" y="143"/>
                  </a:lnTo>
                  <a:lnTo>
                    <a:pt x="591" y="111"/>
                  </a:lnTo>
                  <a:lnTo>
                    <a:pt x="591" y="111"/>
                  </a:lnTo>
                  <a:lnTo>
                    <a:pt x="591" y="133"/>
                  </a:lnTo>
                  <a:lnTo>
                    <a:pt x="591" y="133"/>
                  </a:lnTo>
                  <a:lnTo>
                    <a:pt x="591" y="158"/>
                  </a:lnTo>
                  <a:lnTo>
                    <a:pt x="591" y="158"/>
                  </a:lnTo>
                  <a:lnTo>
                    <a:pt x="591" y="147"/>
                  </a:lnTo>
                  <a:lnTo>
                    <a:pt x="591" y="147"/>
                  </a:lnTo>
                  <a:lnTo>
                    <a:pt x="591" y="129"/>
                  </a:lnTo>
                  <a:lnTo>
                    <a:pt x="591" y="129"/>
                  </a:lnTo>
                  <a:lnTo>
                    <a:pt x="591" y="136"/>
                  </a:lnTo>
                  <a:lnTo>
                    <a:pt x="594" y="136"/>
                  </a:lnTo>
                  <a:lnTo>
                    <a:pt x="594" y="158"/>
                  </a:lnTo>
                  <a:lnTo>
                    <a:pt x="594" y="158"/>
                  </a:lnTo>
                  <a:lnTo>
                    <a:pt x="594" y="154"/>
                  </a:lnTo>
                  <a:lnTo>
                    <a:pt x="594" y="154"/>
                  </a:lnTo>
                  <a:lnTo>
                    <a:pt x="594" y="147"/>
                  </a:lnTo>
                  <a:lnTo>
                    <a:pt x="594" y="147"/>
                  </a:lnTo>
                  <a:lnTo>
                    <a:pt x="594" y="154"/>
                  </a:lnTo>
                  <a:lnTo>
                    <a:pt x="594" y="154"/>
                  </a:lnTo>
                  <a:lnTo>
                    <a:pt x="594" y="161"/>
                  </a:lnTo>
                  <a:lnTo>
                    <a:pt x="594" y="161"/>
                  </a:lnTo>
                  <a:lnTo>
                    <a:pt x="594" y="158"/>
                  </a:lnTo>
                  <a:lnTo>
                    <a:pt x="598" y="158"/>
                  </a:lnTo>
                  <a:lnTo>
                    <a:pt x="598" y="154"/>
                  </a:lnTo>
                  <a:lnTo>
                    <a:pt x="598" y="154"/>
                  </a:lnTo>
                  <a:lnTo>
                    <a:pt x="598" y="161"/>
                  </a:lnTo>
                  <a:lnTo>
                    <a:pt x="598" y="161"/>
                  </a:lnTo>
                  <a:lnTo>
                    <a:pt x="598" y="165"/>
                  </a:lnTo>
                  <a:lnTo>
                    <a:pt x="598" y="165"/>
                  </a:lnTo>
                  <a:lnTo>
                    <a:pt x="598" y="165"/>
                  </a:lnTo>
                  <a:lnTo>
                    <a:pt x="598" y="165"/>
                  </a:lnTo>
                  <a:lnTo>
                    <a:pt x="598" y="161"/>
                  </a:lnTo>
                  <a:lnTo>
                    <a:pt x="598" y="165"/>
                  </a:lnTo>
                  <a:lnTo>
                    <a:pt x="598" y="165"/>
                  </a:lnTo>
                  <a:lnTo>
                    <a:pt x="598" y="165"/>
                  </a:lnTo>
                  <a:lnTo>
                    <a:pt x="598" y="165"/>
                  </a:lnTo>
                  <a:lnTo>
                    <a:pt x="602" y="165"/>
                  </a:lnTo>
                  <a:lnTo>
                    <a:pt x="602" y="165"/>
                  </a:lnTo>
                  <a:lnTo>
                    <a:pt x="602" y="165"/>
                  </a:lnTo>
                  <a:lnTo>
                    <a:pt x="602" y="165"/>
                  </a:lnTo>
                  <a:lnTo>
                    <a:pt x="602" y="165"/>
                  </a:lnTo>
                  <a:lnTo>
                    <a:pt x="602" y="165"/>
                  </a:lnTo>
                  <a:lnTo>
                    <a:pt x="602" y="165"/>
                  </a:lnTo>
                  <a:lnTo>
                    <a:pt x="602" y="168"/>
                  </a:lnTo>
                  <a:lnTo>
                    <a:pt x="602" y="168"/>
                  </a:lnTo>
                  <a:lnTo>
                    <a:pt x="602" y="165"/>
                  </a:lnTo>
                  <a:lnTo>
                    <a:pt x="602" y="165"/>
                  </a:lnTo>
                  <a:lnTo>
                    <a:pt x="602" y="165"/>
                  </a:lnTo>
                  <a:lnTo>
                    <a:pt x="605" y="165"/>
                  </a:lnTo>
                  <a:lnTo>
                    <a:pt x="605" y="168"/>
                  </a:lnTo>
                  <a:lnTo>
                    <a:pt x="605" y="168"/>
                  </a:lnTo>
                  <a:lnTo>
                    <a:pt x="605" y="165"/>
                  </a:lnTo>
                  <a:lnTo>
                    <a:pt x="605" y="165"/>
                  </a:lnTo>
                  <a:lnTo>
                    <a:pt x="605" y="165"/>
                  </a:lnTo>
                  <a:lnTo>
                    <a:pt x="605" y="165"/>
                  </a:lnTo>
                  <a:lnTo>
                    <a:pt x="605" y="165"/>
                  </a:lnTo>
                  <a:lnTo>
                    <a:pt x="605" y="165"/>
                  </a:lnTo>
                  <a:lnTo>
                    <a:pt x="605" y="168"/>
                  </a:lnTo>
                  <a:lnTo>
                    <a:pt x="605" y="168"/>
                  </a:lnTo>
                  <a:lnTo>
                    <a:pt x="605" y="165"/>
                  </a:lnTo>
                  <a:lnTo>
                    <a:pt x="605" y="165"/>
                  </a:lnTo>
                  <a:lnTo>
                    <a:pt x="605" y="165"/>
                  </a:lnTo>
                  <a:lnTo>
                    <a:pt x="609" y="165"/>
                  </a:lnTo>
                  <a:lnTo>
                    <a:pt x="609" y="168"/>
                  </a:lnTo>
                  <a:lnTo>
                    <a:pt x="609" y="168"/>
                  </a:lnTo>
                  <a:lnTo>
                    <a:pt x="609" y="165"/>
                  </a:lnTo>
                  <a:lnTo>
                    <a:pt x="609" y="165"/>
                  </a:lnTo>
                  <a:lnTo>
                    <a:pt x="609" y="165"/>
                  </a:lnTo>
                  <a:lnTo>
                    <a:pt x="609" y="165"/>
                  </a:lnTo>
                  <a:lnTo>
                    <a:pt x="609" y="168"/>
                  </a:lnTo>
                  <a:lnTo>
                    <a:pt x="609" y="168"/>
                  </a:lnTo>
                  <a:lnTo>
                    <a:pt x="609" y="165"/>
                  </a:lnTo>
                  <a:lnTo>
                    <a:pt x="609" y="168"/>
                  </a:lnTo>
                  <a:lnTo>
                    <a:pt x="609" y="168"/>
                  </a:lnTo>
                  <a:lnTo>
                    <a:pt x="609" y="168"/>
                  </a:lnTo>
                  <a:lnTo>
                    <a:pt x="609" y="168"/>
                  </a:lnTo>
                  <a:lnTo>
                    <a:pt x="612" y="168"/>
                  </a:lnTo>
                  <a:lnTo>
                    <a:pt x="612" y="165"/>
                  </a:lnTo>
                  <a:lnTo>
                    <a:pt x="612" y="165"/>
                  </a:lnTo>
                  <a:lnTo>
                    <a:pt x="612" y="165"/>
                  </a:lnTo>
                  <a:lnTo>
                    <a:pt x="612" y="165"/>
                  </a:lnTo>
                  <a:lnTo>
                    <a:pt x="612" y="168"/>
                  </a:lnTo>
                  <a:lnTo>
                    <a:pt x="612" y="165"/>
                  </a:lnTo>
                  <a:lnTo>
                    <a:pt x="612" y="165"/>
                  </a:lnTo>
                  <a:lnTo>
                    <a:pt x="612" y="165"/>
                  </a:lnTo>
                  <a:lnTo>
                    <a:pt x="612" y="165"/>
                  </a:lnTo>
                  <a:lnTo>
                    <a:pt x="612" y="165"/>
                  </a:lnTo>
                  <a:lnTo>
                    <a:pt x="612" y="168"/>
                  </a:lnTo>
                  <a:lnTo>
                    <a:pt x="616" y="168"/>
                  </a:lnTo>
                  <a:lnTo>
                    <a:pt x="616" y="165"/>
                  </a:lnTo>
                  <a:lnTo>
                    <a:pt x="616" y="165"/>
                  </a:lnTo>
                  <a:lnTo>
                    <a:pt x="616" y="168"/>
                  </a:lnTo>
                  <a:lnTo>
                    <a:pt x="616" y="168"/>
                  </a:lnTo>
                  <a:lnTo>
                    <a:pt x="616" y="165"/>
                  </a:lnTo>
                  <a:lnTo>
                    <a:pt x="616" y="165"/>
                  </a:lnTo>
                  <a:lnTo>
                    <a:pt x="616" y="165"/>
                  </a:lnTo>
                  <a:lnTo>
                    <a:pt x="616" y="165"/>
                  </a:lnTo>
                  <a:lnTo>
                    <a:pt x="616" y="168"/>
                  </a:lnTo>
                  <a:lnTo>
                    <a:pt x="616" y="168"/>
                  </a:lnTo>
                  <a:lnTo>
                    <a:pt x="616" y="168"/>
                  </a:lnTo>
                  <a:lnTo>
                    <a:pt x="616" y="168"/>
                  </a:lnTo>
                  <a:lnTo>
                    <a:pt x="616" y="165"/>
                  </a:lnTo>
                  <a:lnTo>
                    <a:pt x="619" y="165"/>
                  </a:lnTo>
                  <a:lnTo>
                    <a:pt x="619" y="165"/>
                  </a:lnTo>
                  <a:lnTo>
                    <a:pt x="619" y="165"/>
                  </a:lnTo>
                  <a:lnTo>
                    <a:pt x="619" y="168"/>
                  </a:lnTo>
                  <a:lnTo>
                    <a:pt x="619" y="168"/>
                  </a:lnTo>
                  <a:lnTo>
                    <a:pt x="619" y="165"/>
                  </a:lnTo>
                  <a:lnTo>
                    <a:pt x="619" y="165"/>
                  </a:lnTo>
                  <a:lnTo>
                    <a:pt x="619" y="165"/>
                  </a:lnTo>
                  <a:lnTo>
                    <a:pt x="619" y="165"/>
                  </a:lnTo>
                  <a:lnTo>
                    <a:pt x="619" y="165"/>
                  </a:lnTo>
                  <a:lnTo>
                    <a:pt x="619" y="165"/>
                  </a:lnTo>
                  <a:lnTo>
                    <a:pt x="619" y="165"/>
                  </a:lnTo>
                  <a:lnTo>
                    <a:pt x="619" y="165"/>
                  </a:lnTo>
                  <a:lnTo>
                    <a:pt x="619" y="165"/>
                  </a:lnTo>
                  <a:lnTo>
                    <a:pt x="623" y="165"/>
                  </a:lnTo>
                  <a:lnTo>
                    <a:pt x="623" y="165"/>
                  </a:lnTo>
                  <a:lnTo>
                    <a:pt x="623" y="165"/>
                  </a:lnTo>
                  <a:lnTo>
                    <a:pt x="623" y="165"/>
                  </a:lnTo>
                  <a:lnTo>
                    <a:pt x="623" y="168"/>
                  </a:lnTo>
                  <a:lnTo>
                    <a:pt x="623" y="165"/>
                  </a:lnTo>
                  <a:lnTo>
                    <a:pt x="623" y="165"/>
                  </a:lnTo>
                  <a:lnTo>
                    <a:pt x="623" y="168"/>
                  </a:lnTo>
                  <a:lnTo>
                    <a:pt x="623" y="168"/>
                  </a:lnTo>
                  <a:lnTo>
                    <a:pt x="623" y="165"/>
                  </a:lnTo>
                  <a:lnTo>
                    <a:pt x="623" y="165"/>
                  </a:lnTo>
                  <a:lnTo>
                    <a:pt x="623" y="165"/>
                  </a:lnTo>
                  <a:lnTo>
                    <a:pt x="627" y="165"/>
                  </a:lnTo>
                  <a:lnTo>
                    <a:pt x="627" y="168"/>
                  </a:lnTo>
                  <a:lnTo>
                    <a:pt x="627" y="168"/>
                  </a:lnTo>
                  <a:lnTo>
                    <a:pt x="627" y="168"/>
                  </a:lnTo>
                  <a:lnTo>
                    <a:pt x="627" y="168"/>
                  </a:lnTo>
                  <a:lnTo>
                    <a:pt x="627" y="165"/>
                  </a:lnTo>
                  <a:lnTo>
                    <a:pt x="627" y="165"/>
                  </a:lnTo>
                  <a:lnTo>
                    <a:pt x="627" y="168"/>
                  </a:lnTo>
                  <a:lnTo>
                    <a:pt x="627" y="168"/>
                  </a:lnTo>
                  <a:lnTo>
                    <a:pt x="627" y="165"/>
                  </a:lnTo>
                  <a:lnTo>
                    <a:pt x="627" y="165"/>
                  </a:lnTo>
                  <a:lnTo>
                    <a:pt x="627" y="165"/>
                  </a:lnTo>
                  <a:lnTo>
                    <a:pt x="627" y="165"/>
                  </a:lnTo>
                  <a:lnTo>
                    <a:pt x="627" y="165"/>
                  </a:lnTo>
                  <a:lnTo>
                    <a:pt x="630" y="165"/>
                  </a:lnTo>
                  <a:lnTo>
                    <a:pt x="630" y="168"/>
                  </a:lnTo>
                  <a:lnTo>
                    <a:pt x="630" y="168"/>
                  </a:lnTo>
                  <a:lnTo>
                    <a:pt x="630" y="165"/>
                  </a:lnTo>
                  <a:lnTo>
                    <a:pt x="630" y="165"/>
                  </a:lnTo>
                  <a:lnTo>
                    <a:pt x="630" y="165"/>
                  </a:lnTo>
                  <a:lnTo>
                    <a:pt x="630" y="165"/>
                  </a:lnTo>
                  <a:lnTo>
                    <a:pt x="630" y="165"/>
                  </a:lnTo>
                  <a:lnTo>
                    <a:pt x="630" y="165"/>
                  </a:lnTo>
                  <a:lnTo>
                    <a:pt x="630" y="165"/>
                  </a:lnTo>
                  <a:lnTo>
                    <a:pt x="630" y="165"/>
                  </a:lnTo>
                  <a:lnTo>
                    <a:pt x="630" y="165"/>
                  </a:lnTo>
                  <a:lnTo>
                    <a:pt x="634" y="165"/>
                  </a:lnTo>
                  <a:lnTo>
                    <a:pt x="634" y="168"/>
                  </a:lnTo>
                  <a:lnTo>
                    <a:pt x="634" y="168"/>
                  </a:lnTo>
                  <a:lnTo>
                    <a:pt x="634" y="168"/>
                  </a:lnTo>
                  <a:lnTo>
                    <a:pt x="634" y="168"/>
                  </a:lnTo>
                  <a:lnTo>
                    <a:pt x="634" y="165"/>
                  </a:lnTo>
                  <a:lnTo>
                    <a:pt x="634" y="165"/>
                  </a:lnTo>
                  <a:lnTo>
                    <a:pt x="634" y="168"/>
                  </a:lnTo>
                  <a:lnTo>
                    <a:pt x="634" y="168"/>
                  </a:lnTo>
                  <a:lnTo>
                    <a:pt x="634" y="165"/>
                  </a:lnTo>
                  <a:lnTo>
                    <a:pt x="634" y="165"/>
                  </a:lnTo>
                  <a:lnTo>
                    <a:pt x="634" y="165"/>
                  </a:lnTo>
                  <a:lnTo>
                    <a:pt x="634" y="165"/>
                  </a:lnTo>
                  <a:lnTo>
                    <a:pt x="634" y="165"/>
                  </a:lnTo>
                  <a:lnTo>
                    <a:pt x="637" y="165"/>
                  </a:lnTo>
                  <a:lnTo>
                    <a:pt x="637" y="168"/>
                  </a:lnTo>
                  <a:lnTo>
                    <a:pt x="637" y="168"/>
                  </a:lnTo>
                  <a:lnTo>
                    <a:pt x="637" y="165"/>
                  </a:lnTo>
                  <a:lnTo>
                    <a:pt x="637" y="165"/>
                  </a:lnTo>
                  <a:lnTo>
                    <a:pt x="637" y="168"/>
                  </a:lnTo>
                  <a:lnTo>
                    <a:pt x="637" y="168"/>
                  </a:lnTo>
                  <a:lnTo>
                    <a:pt x="637" y="165"/>
                  </a:lnTo>
                  <a:lnTo>
                    <a:pt x="637" y="165"/>
                  </a:lnTo>
                  <a:lnTo>
                    <a:pt x="637" y="168"/>
                  </a:lnTo>
                  <a:lnTo>
                    <a:pt x="637" y="168"/>
                  </a:lnTo>
                  <a:lnTo>
                    <a:pt x="637" y="168"/>
                  </a:lnTo>
                  <a:lnTo>
                    <a:pt x="637" y="168"/>
                  </a:lnTo>
                  <a:lnTo>
                    <a:pt x="637" y="168"/>
                  </a:lnTo>
                  <a:lnTo>
                    <a:pt x="641" y="168"/>
                  </a:lnTo>
                  <a:lnTo>
                    <a:pt x="641" y="165"/>
                  </a:lnTo>
                  <a:lnTo>
                    <a:pt x="641" y="168"/>
                  </a:lnTo>
                  <a:lnTo>
                    <a:pt x="641" y="168"/>
                  </a:lnTo>
                  <a:lnTo>
                    <a:pt x="641" y="168"/>
                  </a:lnTo>
                  <a:lnTo>
                    <a:pt x="641" y="165"/>
                  </a:lnTo>
                  <a:lnTo>
                    <a:pt x="641" y="165"/>
                  </a:lnTo>
                  <a:lnTo>
                    <a:pt x="641" y="165"/>
                  </a:lnTo>
                  <a:lnTo>
                    <a:pt x="641" y="165"/>
                  </a:lnTo>
                  <a:lnTo>
                    <a:pt x="641" y="165"/>
                  </a:lnTo>
                  <a:lnTo>
                    <a:pt x="641" y="165"/>
                  </a:lnTo>
                  <a:lnTo>
                    <a:pt x="641" y="165"/>
                  </a:lnTo>
                  <a:lnTo>
                    <a:pt x="644" y="165"/>
                  </a:lnTo>
                  <a:lnTo>
                    <a:pt x="644" y="168"/>
                  </a:lnTo>
                  <a:lnTo>
                    <a:pt x="644" y="168"/>
                  </a:lnTo>
                  <a:lnTo>
                    <a:pt x="644" y="168"/>
                  </a:lnTo>
                  <a:lnTo>
                    <a:pt x="644" y="168"/>
                  </a:lnTo>
                  <a:lnTo>
                    <a:pt x="644" y="168"/>
                  </a:lnTo>
                  <a:lnTo>
                    <a:pt x="644" y="168"/>
                  </a:lnTo>
                  <a:lnTo>
                    <a:pt x="644" y="161"/>
                  </a:lnTo>
                  <a:lnTo>
                    <a:pt x="644" y="161"/>
                  </a:lnTo>
                  <a:lnTo>
                    <a:pt x="644" y="161"/>
                  </a:lnTo>
                  <a:lnTo>
                    <a:pt x="644" y="161"/>
                  </a:lnTo>
                  <a:lnTo>
                    <a:pt x="644" y="165"/>
                  </a:lnTo>
                  <a:lnTo>
                    <a:pt x="644" y="165"/>
                  </a:lnTo>
                  <a:lnTo>
                    <a:pt x="644" y="165"/>
                  </a:lnTo>
                  <a:lnTo>
                    <a:pt x="648" y="165"/>
                  </a:lnTo>
                  <a:lnTo>
                    <a:pt x="648" y="161"/>
                  </a:lnTo>
                  <a:lnTo>
                    <a:pt x="648" y="161"/>
                  </a:lnTo>
                  <a:lnTo>
                    <a:pt x="648" y="158"/>
                  </a:lnTo>
                  <a:lnTo>
                    <a:pt x="648" y="158"/>
                  </a:lnTo>
                  <a:lnTo>
                    <a:pt x="648" y="165"/>
                  </a:lnTo>
                  <a:lnTo>
                    <a:pt x="648" y="165"/>
                  </a:lnTo>
                  <a:lnTo>
                    <a:pt x="648" y="161"/>
                  </a:lnTo>
                  <a:lnTo>
                    <a:pt x="648" y="161"/>
                  </a:lnTo>
                  <a:lnTo>
                    <a:pt x="648" y="158"/>
                  </a:lnTo>
                  <a:lnTo>
                    <a:pt x="648" y="158"/>
                  </a:lnTo>
                  <a:lnTo>
                    <a:pt x="648" y="154"/>
                  </a:lnTo>
                  <a:lnTo>
                    <a:pt x="652" y="158"/>
                  </a:lnTo>
                  <a:lnTo>
                    <a:pt x="652" y="165"/>
                  </a:lnTo>
                  <a:lnTo>
                    <a:pt x="652" y="165"/>
                  </a:lnTo>
                  <a:lnTo>
                    <a:pt x="652" y="161"/>
                  </a:lnTo>
                  <a:lnTo>
                    <a:pt x="652" y="161"/>
                  </a:lnTo>
                  <a:lnTo>
                    <a:pt x="652" y="158"/>
                  </a:lnTo>
                  <a:lnTo>
                    <a:pt x="652" y="158"/>
                  </a:lnTo>
                  <a:lnTo>
                    <a:pt x="652" y="161"/>
                  </a:lnTo>
                  <a:lnTo>
                    <a:pt x="652" y="161"/>
                  </a:lnTo>
                  <a:lnTo>
                    <a:pt x="652" y="165"/>
                  </a:lnTo>
                  <a:lnTo>
                    <a:pt x="652" y="165"/>
                  </a:lnTo>
                  <a:lnTo>
                    <a:pt x="652" y="165"/>
                  </a:lnTo>
                  <a:lnTo>
                    <a:pt x="652" y="165"/>
                  </a:lnTo>
                  <a:lnTo>
                    <a:pt x="652" y="161"/>
                  </a:lnTo>
                  <a:lnTo>
                    <a:pt x="655" y="161"/>
                  </a:lnTo>
                  <a:lnTo>
                    <a:pt x="655" y="161"/>
                  </a:lnTo>
                  <a:lnTo>
                    <a:pt x="655" y="161"/>
                  </a:lnTo>
                  <a:lnTo>
                    <a:pt x="655" y="165"/>
                  </a:lnTo>
                  <a:lnTo>
                    <a:pt x="655" y="165"/>
                  </a:lnTo>
                  <a:lnTo>
                    <a:pt x="655" y="165"/>
                  </a:lnTo>
                  <a:lnTo>
                    <a:pt x="655" y="165"/>
                  </a:lnTo>
                  <a:lnTo>
                    <a:pt x="655" y="165"/>
                  </a:lnTo>
                  <a:lnTo>
                    <a:pt x="655" y="165"/>
                  </a:lnTo>
                  <a:lnTo>
                    <a:pt x="655" y="165"/>
                  </a:lnTo>
                  <a:lnTo>
                    <a:pt x="655" y="165"/>
                  </a:lnTo>
                  <a:lnTo>
                    <a:pt x="655" y="165"/>
                  </a:lnTo>
                  <a:lnTo>
                    <a:pt x="655" y="165"/>
                  </a:lnTo>
                  <a:lnTo>
                    <a:pt x="655" y="165"/>
                  </a:lnTo>
                  <a:lnTo>
                    <a:pt x="659" y="165"/>
                  </a:lnTo>
                  <a:lnTo>
                    <a:pt x="659" y="165"/>
                  </a:lnTo>
                  <a:lnTo>
                    <a:pt x="659" y="165"/>
                  </a:lnTo>
                  <a:lnTo>
                    <a:pt x="659" y="165"/>
                  </a:lnTo>
                  <a:lnTo>
                    <a:pt x="659" y="165"/>
                  </a:lnTo>
                  <a:lnTo>
                    <a:pt x="659" y="165"/>
                  </a:lnTo>
                  <a:lnTo>
                    <a:pt x="659" y="165"/>
                  </a:lnTo>
                  <a:lnTo>
                    <a:pt x="659" y="168"/>
                  </a:lnTo>
                  <a:lnTo>
                    <a:pt x="659" y="168"/>
                  </a:lnTo>
                  <a:lnTo>
                    <a:pt x="659" y="165"/>
                  </a:lnTo>
                  <a:lnTo>
                    <a:pt x="659" y="165"/>
                  </a:lnTo>
                  <a:lnTo>
                    <a:pt x="659" y="165"/>
                  </a:lnTo>
                  <a:lnTo>
                    <a:pt x="662" y="165"/>
                  </a:lnTo>
                  <a:lnTo>
                    <a:pt x="662" y="168"/>
                  </a:lnTo>
                  <a:lnTo>
                    <a:pt x="662" y="168"/>
                  </a:lnTo>
                  <a:lnTo>
                    <a:pt x="662" y="165"/>
                  </a:lnTo>
                  <a:lnTo>
                    <a:pt x="662" y="165"/>
                  </a:lnTo>
                  <a:lnTo>
                    <a:pt x="662" y="165"/>
                  </a:lnTo>
                  <a:lnTo>
                    <a:pt x="662" y="165"/>
                  </a:lnTo>
                  <a:lnTo>
                    <a:pt x="662" y="168"/>
                  </a:lnTo>
                  <a:lnTo>
                    <a:pt x="662" y="168"/>
                  </a:lnTo>
                  <a:lnTo>
                    <a:pt x="662" y="165"/>
                  </a:lnTo>
                  <a:lnTo>
                    <a:pt x="662" y="165"/>
                  </a:lnTo>
                  <a:lnTo>
                    <a:pt x="662" y="168"/>
                  </a:lnTo>
                  <a:lnTo>
                    <a:pt x="662" y="165"/>
                  </a:lnTo>
                  <a:lnTo>
                    <a:pt x="662" y="165"/>
                  </a:lnTo>
                  <a:lnTo>
                    <a:pt x="666" y="165"/>
                  </a:lnTo>
                  <a:lnTo>
                    <a:pt x="666" y="165"/>
                  </a:lnTo>
                  <a:lnTo>
                    <a:pt x="666" y="165"/>
                  </a:lnTo>
                  <a:lnTo>
                    <a:pt x="666" y="168"/>
                  </a:lnTo>
                  <a:lnTo>
                    <a:pt x="666" y="168"/>
                  </a:lnTo>
                  <a:lnTo>
                    <a:pt x="666" y="168"/>
                  </a:lnTo>
                  <a:lnTo>
                    <a:pt x="666" y="168"/>
                  </a:lnTo>
                  <a:lnTo>
                    <a:pt x="666" y="165"/>
                  </a:lnTo>
                  <a:lnTo>
                    <a:pt x="666" y="165"/>
                  </a:lnTo>
                  <a:lnTo>
                    <a:pt x="666" y="165"/>
                  </a:lnTo>
                  <a:lnTo>
                    <a:pt x="666" y="165"/>
                  </a:lnTo>
                  <a:lnTo>
                    <a:pt x="666" y="168"/>
                  </a:lnTo>
                  <a:lnTo>
                    <a:pt x="670" y="168"/>
                  </a:lnTo>
                  <a:lnTo>
                    <a:pt x="670" y="168"/>
                  </a:lnTo>
                  <a:lnTo>
                    <a:pt x="670" y="168"/>
                  </a:lnTo>
                  <a:lnTo>
                    <a:pt x="670" y="168"/>
                  </a:lnTo>
                  <a:lnTo>
                    <a:pt x="670" y="168"/>
                  </a:lnTo>
                  <a:lnTo>
                    <a:pt x="670" y="168"/>
                  </a:lnTo>
                  <a:lnTo>
                    <a:pt x="670" y="168"/>
                  </a:lnTo>
                  <a:lnTo>
                    <a:pt x="670" y="165"/>
                  </a:lnTo>
                  <a:lnTo>
                    <a:pt x="670" y="165"/>
                  </a:lnTo>
                  <a:lnTo>
                    <a:pt x="670" y="168"/>
                  </a:lnTo>
                  <a:lnTo>
                    <a:pt x="670" y="168"/>
                  </a:lnTo>
                  <a:lnTo>
                    <a:pt x="670" y="165"/>
                  </a:lnTo>
                  <a:lnTo>
                    <a:pt x="670" y="165"/>
                  </a:lnTo>
                  <a:lnTo>
                    <a:pt x="670" y="165"/>
                  </a:lnTo>
                  <a:lnTo>
                    <a:pt x="673" y="165"/>
                  </a:lnTo>
                  <a:lnTo>
                    <a:pt x="673" y="165"/>
                  </a:lnTo>
                  <a:lnTo>
                    <a:pt x="673" y="165"/>
                  </a:lnTo>
                  <a:lnTo>
                    <a:pt x="673" y="165"/>
                  </a:lnTo>
                  <a:lnTo>
                    <a:pt x="673" y="165"/>
                  </a:lnTo>
                  <a:lnTo>
                    <a:pt x="673" y="165"/>
                  </a:lnTo>
                  <a:lnTo>
                    <a:pt x="673" y="165"/>
                  </a:lnTo>
                  <a:lnTo>
                    <a:pt x="673" y="168"/>
                  </a:lnTo>
                  <a:lnTo>
                    <a:pt x="673" y="168"/>
                  </a:lnTo>
                  <a:lnTo>
                    <a:pt x="673" y="165"/>
                  </a:lnTo>
                  <a:lnTo>
                    <a:pt x="673" y="165"/>
                  </a:lnTo>
                  <a:lnTo>
                    <a:pt x="673" y="165"/>
                  </a:lnTo>
                  <a:lnTo>
                    <a:pt x="677" y="168"/>
                  </a:lnTo>
                  <a:lnTo>
                    <a:pt x="677" y="165"/>
                  </a:lnTo>
                  <a:lnTo>
                    <a:pt x="677" y="165"/>
                  </a:lnTo>
                  <a:lnTo>
                    <a:pt x="677" y="165"/>
                  </a:lnTo>
                  <a:lnTo>
                    <a:pt x="677" y="165"/>
                  </a:lnTo>
                  <a:lnTo>
                    <a:pt x="677" y="168"/>
                  </a:lnTo>
                  <a:lnTo>
                    <a:pt x="677" y="168"/>
                  </a:lnTo>
                  <a:lnTo>
                    <a:pt x="677" y="165"/>
                  </a:lnTo>
                  <a:lnTo>
                    <a:pt x="677" y="165"/>
                  </a:lnTo>
                  <a:lnTo>
                    <a:pt x="677" y="165"/>
                  </a:lnTo>
                  <a:lnTo>
                    <a:pt x="677" y="165"/>
                  </a:lnTo>
                  <a:lnTo>
                    <a:pt x="677" y="165"/>
                  </a:lnTo>
                  <a:lnTo>
                    <a:pt x="677" y="165"/>
                  </a:lnTo>
                  <a:lnTo>
                    <a:pt x="677" y="165"/>
                  </a:lnTo>
                  <a:lnTo>
                    <a:pt x="680" y="165"/>
                  </a:lnTo>
                  <a:lnTo>
                    <a:pt x="680" y="168"/>
                  </a:lnTo>
                  <a:lnTo>
                    <a:pt x="680" y="168"/>
                  </a:lnTo>
                  <a:lnTo>
                    <a:pt x="680" y="165"/>
                  </a:lnTo>
                  <a:lnTo>
                    <a:pt x="680" y="165"/>
                  </a:lnTo>
                  <a:lnTo>
                    <a:pt x="680" y="165"/>
                  </a:lnTo>
                  <a:lnTo>
                    <a:pt x="680" y="165"/>
                  </a:lnTo>
                  <a:lnTo>
                    <a:pt x="680" y="165"/>
                  </a:lnTo>
                  <a:lnTo>
                    <a:pt x="680" y="165"/>
                  </a:lnTo>
                  <a:lnTo>
                    <a:pt x="680" y="168"/>
                  </a:lnTo>
                  <a:lnTo>
                    <a:pt x="680" y="168"/>
                  </a:lnTo>
                  <a:lnTo>
                    <a:pt x="680" y="168"/>
                  </a:lnTo>
                  <a:lnTo>
                    <a:pt x="680" y="168"/>
                  </a:lnTo>
                  <a:lnTo>
                    <a:pt x="680" y="168"/>
                  </a:lnTo>
                  <a:lnTo>
                    <a:pt x="684" y="168"/>
                  </a:lnTo>
                  <a:lnTo>
                    <a:pt x="684" y="165"/>
                  </a:lnTo>
                  <a:lnTo>
                    <a:pt x="684" y="165"/>
                  </a:lnTo>
                  <a:lnTo>
                    <a:pt x="684" y="168"/>
                  </a:lnTo>
                  <a:lnTo>
                    <a:pt x="684" y="168"/>
                  </a:lnTo>
                  <a:lnTo>
                    <a:pt x="684" y="168"/>
                  </a:lnTo>
                  <a:lnTo>
                    <a:pt x="684" y="168"/>
                  </a:lnTo>
                  <a:lnTo>
                    <a:pt x="684" y="165"/>
                  </a:lnTo>
                  <a:lnTo>
                    <a:pt x="684" y="165"/>
                  </a:lnTo>
                  <a:lnTo>
                    <a:pt x="684" y="168"/>
                  </a:lnTo>
                  <a:lnTo>
                    <a:pt x="684" y="168"/>
                  </a:lnTo>
                  <a:lnTo>
                    <a:pt x="684" y="168"/>
                  </a:lnTo>
                  <a:lnTo>
                    <a:pt x="687" y="168"/>
                  </a:lnTo>
                  <a:lnTo>
                    <a:pt x="687" y="165"/>
                  </a:lnTo>
                  <a:lnTo>
                    <a:pt x="687" y="165"/>
                  </a:lnTo>
                  <a:lnTo>
                    <a:pt x="687" y="168"/>
                  </a:lnTo>
                  <a:lnTo>
                    <a:pt x="687" y="168"/>
                  </a:lnTo>
                  <a:lnTo>
                    <a:pt x="687" y="168"/>
                  </a:lnTo>
                  <a:lnTo>
                    <a:pt x="687" y="168"/>
                  </a:lnTo>
                  <a:lnTo>
                    <a:pt x="687" y="168"/>
                  </a:lnTo>
                  <a:lnTo>
                    <a:pt x="687" y="168"/>
                  </a:lnTo>
                  <a:lnTo>
                    <a:pt x="687" y="168"/>
                  </a:lnTo>
                  <a:lnTo>
                    <a:pt x="687" y="168"/>
                  </a:lnTo>
                  <a:lnTo>
                    <a:pt x="687" y="168"/>
                  </a:lnTo>
                  <a:lnTo>
                    <a:pt x="687" y="168"/>
                  </a:lnTo>
                  <a:lnTo>
                    <a:pt x="687" y="168"/>
                  </a:lnTo>
                  <a:lnTo>
                    <a:pt x="691" y="168"/>
                  </a:lnTo>
                  <a:lnTo>
                    <a:pt x="691" y="165"/>
                  </a:lnTo>
                  <a:lnTo>
                    <a:pt x="691" y="165"/>
                  </a:lnTo>
                  <a:lnTo>
                    <a:pt x="691" y="168"/>
                  </a:lnTo>
                  <a:lnTo>
                    <a:pt x="691" y="165"/>
                  </a:lnTo>
                  <a:lnTo>
                    <a:pt x="691" y="165"/>
                  </a:lnTo>
                  <a:lnTo>
                    <a:pt x="691" y="165"/>
                  </a:lnTo>
                  <a:lnTo>
                    <a:pt x="691" y="168"/>
                  </a:lnTo>
                  <a:lnTo>
                    <a:pt x="691" y="168"/>
                  </a:lnTo>
                  <a:lnTo>
                    <a:pt x="691" y="165"/>
                  </a:lnTo>
                  <a:lnTo>
                    <a:pt x="691" y="165"/>
                  </a:lnTo>
                  <a:lnTo>
                    <a:pt x="691" y="168"/>
                  </a:lnTo>
                  <a:lnTo>
                    <a:pt x="695" y="168"/>
                  </a:lnTo>
                  <a:lnTo>
                    <a:pt x="695" y="168"/>
                  </a:lnTo>
                  <a:lnTo>
                    <a:pt x="695" y="168"/>
                  </a:lnTo>
                  <a:lnTo>
                    <a:pt x="695" y="168"/>
                  </a:lnTo>
                  <a:lnTo>
                    <a:pt x="695" y="168"/>
                  </a:lnTo>
                  <a:lnTo>
                    <a:pt x="695" y="165"/>
                  </a:lnTo>
                  <a:lnTo>
                    <a:pt x="695" y="168"/>
                  </a:lnTo>
                  <a:lnTo>
                    <a:pt x="695" y="165"/>
                  </a:lnTo>
                  <a:lnTo>
                    <a:pt x="695" y="165"/>
                  </a:lnTo>
                  <a:lnTo>
                    <a:pt x="695" y="168"/>
                  </a:lnTo>
                  <a:lnTo>
                    <a:pt x="695" y="168"/>
                  </a:lnTo>
                  <a:lnTo>
                    <a:pt x="695" y="168"/>
                  </a:lnTo>
                  <a:lnTo>
                    <a:pt x="695" y="168"/>
                  </a:lnTo>
                  <a:lnTo>
                    <a:pt x="695" y="165"/>
                  </a:lnTo>
                  <a:lnTo>
                    <a:pt x="698" y="165"/>
                  </a:lnTo>
                  <a:lnTo>
                    <a:pt x="698" y="165"/>
                  </a:lnTo>
                  <a:lnTo>
                    <a:pt x="698" y="165"/>
                  </a:lnTo>
                  <a:lnTo>
                    <a:pt x="698" y="165"/>
                  </a:lnTo>
                  <a:lnTo>
                    <a:pt x="698" y="165"/>
                  </a:lnTo>
                  <a:lnTo>
                    <a:pt x="698" y="168"/>
                  </a:lnTo>
                  <a:lnTo>
                    <a:pt x="698" y="168"/>
                  </a:lnTo>
                  <a:lnTo>
                    <a:pt x="698" y="165"/>
                  </a:lnTo>
                  <a:lnTo>
                    <a:pt x="698" y="165"/>
                  </a:lnTo>
                  <a:lnTo>
                    <a:pt x="698" y="165"/>
                  </a:lnTo>
                  <a:lnTo>
                    <a:pt x="698" y="165"/>
                  </a:lnTo>
                  <a:lnTo>
                    <a:pt x="698" y="165"/>
                  </a:lnTo>
                  <a:lnTo>
                    <a:pt x="702" y="165"/>
                  </a:lnTo>
                  <a:lnTo>
                    <a:pt x="702" y="165"/>
                  </a:lnTo>
                  <a:lnTo>
                    <a:pt x="702" y="165"/>
                  </a:lnTo>
                  <a:lnTo>
                    <a:pt x="702" y="165"/>
                  </a:lnTo>
                  <a:lnTo>
                    <a:pt x="702" y="165"/>
                  </a:lnTo>
                  <a:lnTo>
                    <a:pt x="702" y="168"/>
                  </a:lnTo>
                  <a:lnTo>
                    <a:pt x="702" y="168"/>
                  </a:lnTo>
                  <a:lnTo>
                    <a:pt x="702" y="165"/>
                  </a:lnTo>
                  <a:lnTo>
                    <a:pt x="702" y="165"/>
                  </a:lnTo>
                  <a:lnTo>
                    <a:pt x="702" y="165"/>
                  </a:lnTo>
                  <a:lnTo>
                    <a:pt x="702" y="165"/>
                  </a:lnTo>
                  <a:lnTo>
                    <a:pt x="702" y="165"/>
                  </a:lnTo>
                  <a:lnTo>
                    <a:pt x="702" y="165"/>
                  </a:lnTo>
                  <a:lnTo>
                    <a:pt x="702" y="161"/>
                  </a:lnTo>
                  <a:lnTo>
                    <a:pt x="705" y="161"/>
                  </a:lnTo>
                  <a:lnTo>
                    <a:pt x="705" y="158"/>
                  </a:lnTo>
                  <a:lnTo>
                    <a:pt x="705" y="158"/>
                  </a:lnTo>
                  <a:lnTo>
                    <a:pt x="705" y="161"/>
                  </a:lnTo>
                  <a:lnTo>
                    <a:pt x="705" y="161"/>
                  </a:lnTo>
                  <a:lnTo>
                    <a:pt x="705" y="165"/>
                  </a:lnTo>
                  <a:lnTo>
                    <a:pt x="705" y="165"/>
                  </a:lnTo>
                  <a:lnTo>
                    <a:pt x="705" y="158"/>
                  </a:lnTo>
                  <a:lnTo>
                    <a:pt x="705" y="158"/>
                  </a:lnTo>
                  <a:lnTo>
                    <a:pt x="705" y="154"/>
                  </a:lnTo>
                  <a:lnTo>
                    <a:pt x="705" y="154"/>
                  </a:lnTo>
                  <a:lnTo>
                    <a:pt x="705" y="161"/>
                  </a:lnTo>
                  <a:lnTo>
                    <a:pt x="709" y="161"/>
                  </a:lnTo>
                  <a:lnTo>
                    <a:pt x="709" y="161"/>
                  </a:lnTo>
                  <a:lnTo>
                    <a:pt x="709" y="161"/>
                  </a:lnTo>
                  <a:lnTo>
                    <a:pt x="709" y="154"/>
                  </a:lnTo>
                  <a:lnTo>
                    <a:pt x="709" y="154"/>
                  </a:lnTo>
                  <a:lnTo>
                    <a:pt x="709" y="151"/>
                  </a:lnTo>
                  <a:lnTo>
                    <a:pt x="709" y="151"/>
                  </a:lnTo>
                  <a:lnTo>
                    <a:pt x="709" y="158"/>
                  </a:lnTo>
                  <a:lnTo>
                    <a:pt x="709" y="158"/>
                  </a:lnTo>
                  <a:lnTo>
                    <a:pt x="709" y="161"/>
                  </a:lnTo>
                  <a:lnTo>
                    <a:pt x="709" y="161"/>
                  </a:lnTo>
                  <a:lnTo>
                    <a:pt x="709" y="154"/>
                  </a:lnTo>
                  <a:lnTo>
                    <a:pt x="709" y="154"/>
                  </a:lnTo>
                  <a:lnTo>
                    <a:pt x="709" y="154"/>
                  </a:lnTo>
                  <a:lnTo>
                    <a:pt x="713" y="154"/>
                  </a:lnTo>
                  <a:lnTo>
                    <a:pt x="713" y="161"/>
                  </a:lnTo>
                  <a:lnTo>
                    <a:pt x="713" y="161"/>
                  </a:lnTo>
                  <a:lnTo>
                    <a:pt x="713" y="165"/>
                  </a:lnTo>
                  <a:lnTo>
                    <a:pt x="713" y="161"/>
                  </a:lnTo>
                  <a:lnTo>
                    <a:pt x="713" y="158"/>
                  </a:lnTo>
                  <a:lnTo>
                    <a:pt x="713" y="158"/>
                  </a:lnTo>
                  <a:lnTo>
                    <a:pt x="713" y="161"/>
                  </a:lnTo>
                  <a:lnTo>
                    <a:pt x="713" y="161"/>
                  </a:lnTo>
                  <a:lnTo>
                    <a:pt x="713" y="165"/>
                  </a:lnTo>
                  <a:lnTo>
                    <a:pt x="713" y="165"/>
                  </a:lnTo>
                  <a:lnTo>
                    <a:pt x="713" y="165"/>
                  </a:lnTo>
                  <a:lnTo>
                    <a:pt x="716" y="165"/>
                  </a:lnTo>
                  <a:lnTo>
                    <a:pt x="716" y="161"/>
                  </a:lnTo>
                  <a:lnTo>
                    <a:pt x="716" y="161"/>
                  </a:lnTo>
                  <a:lnTo>
                    <a:pt x="716" y="165"/>
                  </a:lnTo>
                  <a:lnTo>
                    <a:pt x="716" y="165"/>
                  </a:lnTo>
                  <a:lnTo>
                    <a:pt x="716" y="165"/>
                  </a:lnTo>
                  <a:lnTo>
                    <a:pt x="716" y="165"/>
                  </a:lnTo>
                  <a:lnTo>
                    <a:pt x="716" y="165"/>
                  </a:lnTo>
                  <a:lnTo>
                    <a:pt x="716" y="165"/>
                  </a:lnTo>
                  <a:lnTo>
                    <a:pt x="716" y="165"/>
                  </a:lnTo>
                  <a:lnTo>
                    <a:pt x="716" y="165"/>
                  </a:lnTo>
                  <a:lnTo>
                    <a:pt x="716" y="165"/>
                  </a:lnTo>
                  <a:lnTo>
                    <a:pt x="716" y="165"/>
                  </a:lnTo>
                  <a:lnTo>
                    <a:pt x="716" y="168"/>
                  </a:lnTo>
                  <a:lnTo>
                    <a:pt x="720" y="168"/>
                  </a:lnTo>
                  <a:lnTo>
                    <a:pt x="720" y="168"/>
                  </a:lnTo>
                  <a:lnTo>
                    <a:pt x="720" y="168"/>
                  </a:lnTo>
                  <a:lnTo>
                    <a:pt x="720" y="165"/>
                  </a:lnTo>
                  <a:lnTo>
                    <a:pt x="720" y="165"/>
                  </a:lnTo>
                  <a:lnTo>
                    <a:pt x="720" y="168"/>
                  </a:lnTo>
                  <a:lnTo>
                    <a:pt x="720" y="168"/>
                  </a:lnTo>
                  <a:lnTo>
                    <a:pt x="720" y="168"/>
                  </a:lnTo>
                  <a:lnTo>
                    <a:pt x="720" y="168"/>
                  </a:lnTo>
                  <a:lnTo>
                    <a:pt x="720" y="165"/>
                  </a:lnTo>
                  <a:lnTo>
                    <a:pt x="720" y="165"/>
                  </a:lnTo>
                  <a:lnTo>
                    <a:pt x="720" y="168"/>
                  </a:lnTo>
                  <a:lnTo>
                    <a:pt x="723" y="168"/>
                  </a:lnTo>
                  <a:lnTo>
                    <a:pt x="723" y="168"/>
                  </a:lnTo>
                  <a:lnTo>
                    <a:pt x="723" y="168"/>
                  </a:lnTo>
                  <a:lnTo>
                    <a:pt x="723" y="165"/>
                  </a:lnTo>
                  <a:lnTo>
                    <a:pt x="723" y="165"/>
                  </a:lnTo>
                  <a:lnTo>
                    <a:pt x="723" y="165"/>
                  </a:lnTo>
                  <a:lnTo>
                    <a:pt x="723" y="165"/>
                  </a:lnTo>
                  <a:lnTo>
                    <a:pt x="723" y="165"/>
                  </a:lnTo>
                  <a:lnTo>
                    <a:pt x="723" y="165"/>
                  </a:lnTo>
                  <a:lnTo>
                    <a:pt x="723" y="168"/>
                  </a:lnTo>
                  <a:lnTo>
                    <a:pt x="723" y="168"/>
                  </a:lnTo>
                  <a:lnTo>
                    <a:pt x="723" y="168"/>
                  </a:lnTo>
                  <a:lnTo>
                    <a:pt x="723" y="165"/>
                  </a:lnTo>
                  <a:lnTo>
                    <a:pt x="723" y="168"/>
                  </a:lnTo>
                  <a:lnTo>
                    <a:pt x="727" y="168"/>
                  </a:lnTo>
                  <a:lnTo>
                    <a:pt x="727" y="165"/>
                  </a:lnTo>
                  <a:lnTo>
                    <a:pt x="727" y="165"/>
                  </a:lnTo>
                  <a:lnTo>
                    <a:pt x="727" y="168"/>
                  </a:lnTo>
                  <a:lnTo>
                    <a:pt x="727" y="168"/>
                  </a:lnTo>
                  <a:lnTo>
                    <a:pt x="727" y="165"/>
                  </a:lnTo>
                  <a:lnTo>
                    <a:pt x="727" y="165"/>
                  </a:lnTo>
                  <a:lnTo>
                    <a:pt x="727" y="165"/>
                  </a:lnTo>
                  <a:lnTo>
                    <a:pt x="727" y="165"/>
                  </a:lnTo>
                  <a:lnTo>
                    <a:pt x="727" y="168"/>
                  </a:lnTo>
                  <a:lnTo>
                    <a:pt x="727" y="168"/>
                  </a:lnTo>
                  <a:lnTo>
                    <a:pt x="727" y="165"/>
                  </a:lnTo>
                  <a:lnTo>
                    <a:pt x="730" y="165"/>
                  </a:lnTo>
                  <a:lnTo>
                    <a:pt x="730" y="165"/>
                  </a:lnTo>
                  <a:lnTo>
                    <a:pt x="730" y="165"/>
                  </a:lnTo>
                  <a:lnTo>
                    <a:pt x="730" y="165"/>
                  </a:lnTo>
                  <a:lnTo>
                    <a:pt x="730" y="165"/>
                  </a:lnTo>
                  <a:lnTo>
                    <a:pt x="730" y="165"/>
                  </a:lnTo>
                  <a:lnTo>
                    <a:pt x="730" y="165"/>
                  </a:lnTo>
                  <a:lnTo>
                    <a:pt x="730" y="165"/>
                  </a:lnTo>
                  <a:lnTo>
                    <a:pt x="730" y="165"/>
                  </a:lnTo>
                  <a:lnTo>
                    <a:pt x="730" y="165"/>
                  </a:lnTo>
                  <a:lnTo>
                    <a:pt x="730" y="165"/>
                  </a:lnTo>
                  <a:lnTo>
                    <a:pt x="730" y="165"/>
                  </a:lnTo>
                  <a:lnTo>
                    <a:pt x="730" y="165"/>
                  </a:lnTo>
                  <a:lnTo>
                    <a:pt x="730" y="161"/>
                  </a:lnTo>
                  <a:lnTo>
                    <a:pt x="734" y="161"/>
                  </a:lnTo>
                  <a:lnTo>
                    <a:pt x="734" y="147"/>
                  </a:lnTo>
                  <a:lnTo>
                    <a:pt x="734" y="147"/>
                  </a:lnTo>
                  <a:lnTo>
                    <a:pt x="734" y="108"/>
                  </a:lnTo>
                  <a:lnTo>
                    <a:pt x="734" y="108"/>
                  </a:lnTo>
                  <a:lnTo>
                    <a:pt x="734" y="86"/>
                  </a:lnTo>
                  <a:lnTo>
                    <a:pt x="734" y="90"/>
                  </a:lnTo>
                  <a:lnTo>
                    <a:pt x="734" y="136"/>
                  </a:lnTo>
                  <a:lnTo>
                    <a:pt x="734" y="143"/>
                  </a:lnTo>
                  <a:lnTo>
                    <a:pt x="734" y="133"/>
                  </a:lnTo>
                  <a:lnTo>
                    <a:pt x="734" y="133"/>
                  </a:lnTo>
                  <a:lnTo>
                    <a:pt x="734" y="83"/>
                  </a:lnTo>
                  <a:lnTo>
                    <a:pt x="738" y="72"/>
                  </a:lnTo>
                  <a:lnTo>
                    <a:pt x="738" y="93"/>
                  </a:lnTo>
                  <a:lnTo>
                    <a:pt x="738" y="93"/>
                  </a:lnTo>
                  <a:lnTo>
                    <a:pt x="738" y="136"/>
                  </a:lnTo>
                  <a:lnTo>
                    <a:pt x="738" y="140"/>
                  </a:lnTo>
                  <a:lnTo>
                    <a:pt x="738" y="115"/>
                  </a:lnTo>
                  <a:lnTo>
                    <a:pt x="738" y="115"/>
                  </a:lnTo>
                  <a:lnTo>
                    <a:pt x="738" y="40"/>
                  </a:lnTo>
                  <a:lnTo>
                    <a:pt x="738" y="36"/>
                  </a:lnTo>
                  <a:lnTo>
                    <a:pt x="738" y="68"/>
                  </a:lnTo>
                  <a:lnTo>
                    <a:pt x="738" y="68"/>
                  </a:lnTo>
                  <a:lnTo>
                    <a:pt x="738" y="133"/>
                  </a:lnTo>
                  <a:lnTo>
                    <a:pt x="738" y="136"/>
                  </a:lnTo>
                  <a:lnTo>
                    <a:pt x="738" y="111"/>
                  </a:lnTo>
                  <a:lnTo>
                    <a:pt x="741" y="111"/>
                  </a:lnTo>
                  <a:lnTo>
                    <a:pt x="741" y="61"/>
                  </a:lnTo>
                  <a:lnTo>
                    <a:pt x="741" y="61"/>
                  </a:lnTo>
                  <a:lnTo>
                    <a:pt x="741" y="93"/>
                  </a:lnTo>
                  <a:lnTo>
                    <a:pt x="741" y="93"/>
                  </a:lnTo>
                  <a:lnTo>
                    <a:pt x="741" y="140"/>
                  </a:lnTo>
                  <a:lnTo>
                    <a:pt x="741" y="143"/>
                  </a:lnTo>
                  <a:lnTo>
                    <a:pt x="741" y="129"/>
                  </a:lnTo>
                  <a:lnTo>
                    <a:pt x="741" y="129"/>
                  </a:lnTo>
                  <a:lnTo>
                    <a:pt x="741" y="104"/>
                  </a:lnTo>
                  <a:lnTo>
                    <a:pt x="741" y="104"/>
                  </a:lnTo>
                  <a:lnTo>
                    <a:pt x="741" y="136"/>
                  </a:lnTo>
                  <a:lnTo>
                    <a:pt x="745" y="136"/>
                  </a:lnTo>
                  <a:lnTo>
                    <a:pt x="745" y="158"/>
                  </a:lnTo>
                  <a:lnTo>
                    <a:pt x="745" y="158"/>
                  </a:lnTo>
                  <a:lnTo>
                    <a:pt x="745" y="151"/>
                  </a:lnTo>
                  <a:lnTo>
                    <a:pt x="745" y="151"/>
                  </a:lnTo>
                  <a:lnTo>
                    <a:pt x="745" y="143"/>
                  </a:lnTo>
                  <a:lnTo>
                    <a:pt x="745" y="143"/>
                  </a:lnTo>
                  <a:lnTo>
                    <a:pt x="745" y="154"/>
                  </a:lnTo>
                  <a:lnTo>
                    <a:pt x="745" y="154"/>
                  </a:lnTo>
                  <a:lnTo>
                    <a:pt x="745" y="161"/>
                  </a:lnTo>
                  <a:lnTo>
                    <a:pt x="745" y="161"/>
                  </a:lnTo>
                  <a:lnTo>
                    <a:pt x="745" y="158"/>
                  </a:lnTo>
                  <a:lnTo>
                    <a:pt x="745" y="158"/>
                  </a:lnTo>
                  <a:lnTo>
                    <a:pt x="745" y="161"/>
                  </a:lnTo>
                  <a:lnTo>
                    <a:pt x="748" y="161"/>
                  </a:lnTo>
                  <a:lnTo>
                    <a:pt x="748" y="165"/>
                  </a:lnTo>
                  <a:lnTo>
                    <a:pt x="748" y="165"/>
                  </a:lnTo>
                  <a:lnTo>
                    <a:pt x="748" y="165"/>
                  </a:lnTo>
                  <a:lnTo>
                    <a:pt x="748" y="161"/>
                  </a:lnTo>
                  <a:lnTo>
                    <a:pt x="748" y="165"/>
                  </a:lnTo>
                  <a:lnTo>
                    <a:pt x="748" y="165"/>
                  </a:lnTo>
                  <a:lnTo>
                    <a:pt x="748" y="165"/>
                  </a:lnTo>
                  <a:lnTo>
                    <a:pt x="748" y="165"/>
                  </a:lnTo>
                  <a:lnTo>
                    <a:pt x="748" y="165"/>
                  </a:lnTo>
                  <a:lnTo>
                    <a:pt x="748" y="165"/>
                  </a:lnTo>
                  <a:lnTo>
                    <a:pt x="748" y="165"/>
                  </a:lnTo>
                  <a:lnTo>
                    <a:pt x="752" y="165"/>
                  </a:lnTo>
                  <a:lnTo>
                    <a:pt x="752" y="165"/>
                  </a:lnTo>
                  <a:lnTo>
                    <a:pt x="752" y="165"/>
                  </a:lnTo>
                  <a:lnTo>
                    <a:pt x="752" y="165"/>
                  </a:lnTo>
                  <a:lnTo>
                    <a:pt x="752" y="165"/>
                  </a:lnTo>
                  <a:lnTo>
                    <a:pt x="752" y="168"/>
                  </a:lnTo>
                  <a:lnTo>
                    <a:pt x="752" y="168"/>
                  </a:lnTo>
                  <a:lnTo>
                    <a:pt x="752" y="165"/>
                  </a:lnTo>
                  <a:lnTo>
                    <a:pt x="752" y="165"/>
                  </a:lnTo>
                  <a:lnTo>
                    <a:pt x="752" y="165"/>
                  </a:lnTo>
                  <a:lnTo>
                    <a:pt x="752" y="165"/>
                  </a:lnTo>
                  <a:lnTo>
                    <a:pt x="752" y="168"/>
                  </a:lnTo>
                  <a:lnTo>
                    <a:pt x="752" y="168"/>
                  </a:lnTo>
                  <a:lnTo>
                    <a:pt x="752" y="168"/>
                  </a:lnTo>
                  <a:lnTo>
                    <a:pt x="756" y="168"/>
                  </a:lnTo>
                  <a:lnTo>
                    <a:pt x="756" y="165"/>
                  </a:lnTo>
                  <a:lnTo>
                    <a:pt x="756" y="165"/>
                  </a:lnTo>
                  <a:lnTo>
                    <a:pt x="756" y="165"/>
                  </a:lnTo>
                  <a:lnTo>
                    <a:pt x="756" y="168"/>
                  </a:lnTo>
                  <a:lnTo>
                    <a:pt x="756" y="165"/>
                  </a:lnTo>
                  <a:lnTo>
                    <a:pt x="756" y="165"/>
                  </a:lnTo>
                  <a:lnTo>
                    <a:pt x="756" y="168"/>
                  </a:lnTo>
                  <a:lnTo>
                    <a:pt x="756" y="168"/>
                  </a:lnTo>
                  <a:lnTo>
                    <a:pt x="756" y="168"/>
                  </a:lnTo>
                  <a:lnTo>
                    <a:pt x="756" y="168"/>
                  </a:lnTo>
                  <a:lnTo>
                    <a:pt x="756" y="165"/>
                  </a:lnTo>
                  <a:lnTo>
                    <a:pt x="759" y="168"/>
                  </a:lnTo>
                  <a:lnTo>
                    <a:pt x="759" y="168"/>
                  </a:lnTo>
                  <a:lnTo>
                    <a:pt x="759" y="168"/>
                  </a:lnTo>
                  <a:lnTo>
                    <a:pt x="759" y="168"/>
                  </a:lnTo>
                  <a:lnTo>
                    <a:pt x="759" y="168"/>
                  </a:lnTo>
                  <a:lnTo>
                    <a:pt x="759" y="165"/>
                  </a:lnTo>
                  <a:lnTo>
                    <a:pt x="759" y="165"/>
                  </a:lnTo>
                  <a:lnTo>
                    <a:pt x="759" y="165"/>
                  </a:lnTo>
                  <a:lnTo>
                    <a:pt x="759" y="165"/>
                  </a:lnTo>
                  <a:lnTo>
                    <a:pt x="759" y="165"/>
                  </a:lnTo>
                  <a:lnTo>
                    <a:pt x="759" y="168"/>
                  </a:lnTo>
                  <a:lnTo>
                    <a:pt x="759" y="165"/>
                  </a:lnTo>
                  <a:lnTo>
                    <a:pt x="759" y="165"/>
                  </a:lnTo>
                  <a:lnTo>
                    <a:pt x="759" y="165"/>
                  </a:lnTo>
                  <a:lnTo>
                    <a:pt x="763" y="165"/>
                  </a:lnTo>
                  <a:lnTo>
                    <a:pt x="763" y="168"/>
                  </a:lnTo>
                  <a:lnTo>
                    <a:pt x="763" y="168"/>
                  </a:lnTo>
                  <a:lnTo>
                    <a:pt x="763" y="165"/>
                  </a:lnTo>
                  <a:lnTo>
                    <a:pt x="763" y="165"/>
                  </a:lnTo>
                  <a:lnTo>
                    <a:pt x="763" y="165"/>
                  </a:lnTo>
                  <a:lnTo>
                    <a:pt x="763" y="165"/>
                  </a:lnTo>
                  <a:lnTo>
                    <a:pt x="763" y="165"/>
                  </a:lnTo>
                  <a:lnTo>
                    <a:pt x="763" y="165"/>
                  </a:lnTo>
                  <a:lnTo>
                    <a:pt x="763" y="165"/>
                  </a:lnTo>
                  <a:lnTo>
                    <a:pt x="763" y="165"/>
                  </a:lnTo>
                  <a:lnTo>
                    <a:pt x="763" y="165"/>
                  </a:lnTo>
                  <a:lnTo>
                    <a:pt x="766" y="165"/>
                  </a:lnTo>
                  <a:lnTo>
                    <a:pt x="766" y="165"/>
                  </a:lnTo>
                  <a:lnTo>
                    <a:pt x="766" y="165"/>
                  </a:lnTo>
                  <a:lnTo>
                    <a:pt x="766" y="165"/>
                  </a:lnTo>
                  <a:lnTo>
                    <a:pt x="766" y="165"/>
                  </a:lnTo>
                  <a:lnTo>
                    <a:pt x="766" y="165"/>
                  </a:lnTo>
                  <a:lnTo>
                    <a:pt x="766" y="165"/>
                  </a:lnTo>
                  <a:lnTo>
                    <a:pt x="766" y="168"/>
                  </a:lnTo>
                  <a:lnTo>
                    <a:pt x="766" y="168"/>
                  </a:lnTo>
                  <a:lnTo>
                    <a:pt x="766" y="165"/>
                  </a:lnTo>
                  <a:lnTo>
                    <a:pt x="766" y="165"/>
                  </a:lnTo>
                  <a:lnTo>
                    <a:pt x="766" y="165"/>
                  </a:lnTo>
                  <a:lnTo>
                    <a:pt x="766" y="165"/>
                  </a:lnTo>
                  <a:lnTo>
                    <a:pt x="766" y="165"/>
                  </a:lnTo>
                  <a:lnTo>
                    <a:pt x="770" y="165"/>
                  </a:lnTo>
                  <a:lnTo>
                    <a:pt x="770" y="165"/>
                  </a:lnTo>
                  <a:lnTo>
                    <a:pt x="770" y="165"/>
                  </a:lnTo>
                  <a:lnTo>
                    <a:pt x="770" y="165"/>
                  </a:lnTo>
                  <a:lnTo>
                    <a:pt x="770" y="165"/>
                  </a:lnTo>
                  <a:lnTo>
                    <a:pt x="770" y="165"/>
                  </a:lnTo>
                  <a:lnTo>
                    <a:pt x="770" y="165"/>
                  </a:lnTo>
                  <a:lnTo>
                    <a:pt x="770" y="165"/>
                  </a:lnTo>
                  <a:lnTo>
                    <a:pt x="770" y="165"/>
                  </a:lnTo>
                  <a:lnTo>
                    <a:pt x="770" y="165"/>
                  </a:lnTo>
                  <a:lnTo>
                    <a:pt x="770" y="165"/>
                  </a:lnTo>
                  <a:lnTo>
                    <a:pt x="770" y="165"/>
                  </a:lnTo>
                  <a:lnTo>
                    <a:pt x="773" y="165"/>
                  </a:lnTo>
                  <a:lnTo>
                    <a:pt x="773" y="165"/>
                  </a:lnTo>
                  <a:lnTo>
                    <a:pt x="773" y="165"/>
                  </a:lnTo>
                  <a:lnTo>
                    <a:pt x="773" y="165"/>
                  </a:lnTo>
                  <a:lnTo>
                    <a:pt x="773" y="165"/>
                  </a:lnTo>
                  <a:lnTo>
                    <a:pt x="773" y="165"/>
                  </a:lnTo>
                  <a:lnTo>
                    <a:pt x="773" y="165"/>
                  </a:lnTo>
                  <a:lnTo>
                    <a:pt x="773" y="165"/>
                  </a:lnTo>
                  <a:lnTo>
                    <a:pt x="773" y="165"/>
                  </a:lnTo>
                  <a:lnTo>
                    <a:pt x="773" y="165"/>
                  </a:lnTo>
                  <a:lnTo>
                    <a:pt x="773" y="165"/>
                  </a:lnTo>
                  <a:lnTo>
                    <a:pt x="773" y="165"/>
                  </a:lnTo>
                  <a:lnTo>
                    <a:pt x="777" y="165"/>
                  </a:lnTo>
                  <a:lnTo>
                    <a:pt x="777" y="161"/>
                  </a:lnTo>
                  <a:lnTo>
                    <a:pt x="777" y="161"/>
                  </a:lnTo>
                  <a:lnTo>
                    <a:pt x="777" y="161"/>
                  </a:lnTo>
                  <a:lnTo>
                    <a:pt x="777" y="161"/>
                  </a:lnTo>
                  <a:lnTo>
                    <a:pt x="777" y="165"/>
                  </a:lnTo>
                  <a:lnTo>
                    <a:pt x="777" y="165"/>
                  </a:lnTo>
                  <a:lnTo>
                    <a:pt x="777" y="165"/>
                  </a:lnTo>
                  <a:lnTo>
                    <a:pt x="777" y="165"/>
                  </a:lnTo>
                  <a:lnTo>
                    <a:pt x="777" y="158"/>
                  </a:lnTo>
                  <a:lnTo>
                    <a:pt x="777" y="158"/>
                  </a:lnTo>
                  <a:lnTo>
                    <a:pt x="777" y="161"/>
                  </a:lnTo>
                  <a:lnTo>
                    <a:pt x="777" y="161"/>
                  </a:lnTo>
                  <a:lnTo>
                    <a:pt x="777" y="165"/>
                  </a:lnTo>
                  <a:lnTo>
                    <a:pt x="781" y="165"/>
                  </a:lnTo>
                  <a:lnTo>
                    <a:pt x="781" y="161"/>
                  </a:lnTo>
                  <a:lnTo>
                    <a:pt x="781" y="161"/>
                  </a:lnTo>
                  <a:lnTo>
                    <a:pt x="781" y="154"/>
                  </a:lnTo>
                  <a:lnTo>
                    <a:pt x="781" y="154"/>
                  </a:lnTo>
                  <a:lnTo>
                    <a:pt x="781" y="158"/>
                  </a:lnTo>
                  <a:lnTo>
                    <a:pt x="781" y="158"/>
                  </a:lnTo>
                  <a:lnTo>
                    <a:pt x="781" y="165"/>
                  </a:lnTo>
                  <a:lnTo>
                    <a:pt x="781" y="165"/>
                  </a:lnTo>
                  <a:lnTo>
                    <a:pt x="781" y="158"/>
                  </a:lnTo>
                  <a:lnTo>
                    <a:pt x="781" y="158"/>
                  </a:lnTo>
                  <a:lnTo>
                    <a:pt x="781" y="158"/>
                  </a:lnTo>
                  <a:lnTo>
                    <a:pt x="784" y="158"/>
                  </a:lnTo>
                  <a:lnTo>
                    <a:pt x="784" y="161"/>
                  </a:lnTo>
                  <a:lnTo>
                    <a:pt x="784" y="161"/>
                  </a:lnTo>
                  <a:lnTo>
                    <a:pt x="784" y="165"/>
                  </a:lnTo>
                  <a:lnTo>
                    <a:pt x="784" y="165"/>
                  </a:lnTo>
                  <a:lnTo>
                    <a:pt x="784" y="161"/>
                  </a:lnTo>
                  <a:lnTo>
                    <a:pt x="784" y="161"/>
                  </a:lnTo>
                  <a:lnTo>
                    <a:pt x="784" y="161"/>
                  </a:lnTo>
                  <a:lnTo>
                    <a:pt x="784" y="161"/>
                  </a:lnTo>
                  <a:lnTo>
                    <a:pt x="784" y="161"/>
                  </a:lnTo>
                  <a:lnTo>
                    <a:pt x="784" y="161"/>
                  </a:lnTo>
                  <a:lnTo>
                    <a:pt x="784" y="165"/>
                  </a:lnTo>
                  <a:lnTo>
                    <a:pt x="784" y="165"/>
                  </a:lnTo>
                  <a:lnTo>
                    <a:pt x="784" y="165"/>
                  </a:lnTo>
                  <a:lnTo>
                    <a:pt x="788" y="161"/>
                  </a:lnTo>
                  <a:lnTo>
                    <a:pt x="788" y="165"/>
                  </a:lnTo>
                  <a:lnTo>
                    <a:pt x="788" y="165"/>
                  </a:lnTo>
                  <a:lnTo>
                    <a:pt x="788" y="165"/>
                  </a:lnTo>
                  <a:lnTo>
                    <a:pt x="788" y="165"/>
                  </a:lnTo>
                  <a:lnTo>
                    <a:pt x="788" y="165"/>
                  </a:lnTo>
                  <a:lnTo>
                    <a:pt x="788" y="165"/>
                  </a:lnTo>
                  <a:lnTo>
                    <a:pt x="788" y="165"/>
                  </a:lnTo>
                  <a:lnTo>
                    <a:pt x="788" y="165"/>
                  </a:lnTo>
                  <a:lnTo>
                    <a:pt x="788" y="165"/>
                  </a:lnTo>
                  <a:lnTo>
                    <a:pt x="788" y="165"/>
                  </a:lnTo>
                  <a:lnTo>
                    <a:pt x="788" y="168"/>
                  </a:lnTo>
                  <a:lnTo>
                    <a:pt x="791" y="168"/>
                  </a:lnTo>
                  <a:lnTo>
                    <a:pt x="791" y="165"/>
                  </a:lnTo>
                  <a:lnTo>
                    <a:pt x="791" y="165"/>
                  </a:lnTo>
                  <a:lnTo>
                    <a:pt x="791" y="168"/>
                  </a:lnTo>
                  <a:lnTo>
                    <a:pt x="791" y="168"/>
                  </a:lnTo>
                  <a:lnTo>
                    <a:pt x="791" y="168"/>
                  </a:lnTo>
                  <a:lnTo>
                    <a:pt x="791" y="168"/>
                  </a:lnTo>
                  <a:lnTo>
                    <a:pt x="791" y="168"/>
                  </a:lnTo>
                  <a:lnTo>
                    <a:pt x="791" y="168"/>
                  </a:lnTo>
                  <a:lnTo>
                    <a:pt x="791" y="161"/>
                  </a:lnTo>
                  <a:lnTo>
                    <a:pt x="791" y="161"/>
                  </a:lnTo>
                  <a:lnTo>
                    <a:pt x="791" y="161"/>
                  </a:lnTo>
                  <a:lnTo>
                    <a:pt x="791" y="161"/>
                  </a:lnTo>
                  <a:lnTo>
                    <a:pt x="791" y="165"/>
                  </a:lnTo>
                  <a:lnTo>
                    <a:pt x="795" y="165"/>
                  </a:lnTo>
                  <a:lnTo>
                    <a:pt x="795" y="165"/>
                  </a:lnTo>
                  <a:lnTo>
                    <a:pt x="795" y="165"/>
                  </a:lnTo>
                  <a:lnTo>
                    <a:pt x="795" y="161"/>
                  </a:lnTo>
                  <a:lnTo>
                    <a:pt x="795" y="161"/>
                  </a:lnTo>
                  <a:lnTo>
                    <a:pt x="795" y="158"/>
                  </a:lnTo>
                  <a:lnTo>
                    <a:pt x="795" y="158"/>
                  </a:lnTo>
                  <a:lnTo>
                    <a:pt x="795" y="165"/>
                  </a:lnTo>
                  <a:lnTo>
                    <a:pt x="795" y="165"/>
                  </a:lnTo>
                  <a:lnTo>
                    <a:pt x="795" y="165"/>
                  </a:lnTo>
                  <a:lnTo>
                    <a:pt x="795" y="165"/>
                  </a:lnTo>
                  <a:lnTo>
                    <a:pt x="795" y="158"/>
                  </a:lnTo>
                  <a:lnTo>
                    <a:pt x="799" y="158"/>
                  </a:lnTo>
                  <a:lnTo>
                    <a:pt x="799" y="154"/>
                  </a:lnTo>
                  <a:lnTo>
                    <a:pt x="799" y="154"/>
                  </a:lnTo>
                  <a:lnTo>
                    <a:pt x="799" y="161"/>
                  </a:lnTo>
                  <a:lnTo>
                    <a:pt x="799" y="161"/>
                  </a:lnTo>
                  <a:lnTo>
                    <a:pt x="799" y="165"/>
                  </a:lnTo>
                  <a:lnTo>
                    <a:pt x="799" y="165"/>
                  </a:lnTo>
                  <a:lnTo>
                    <a:pt x="799" y="154"/>
                  </a:lnTo>
                  <a:lnTo>
                    <a:pt x="799" y="154"/>
                  </a:lnTo>
                  <a:lnTo>
                    <a:pt x="799" y="158"/>
                  </a:lnTo>
                  <a:lnTo>
                    <a:pt x="799" y="158"/>
                  </a:lnTo>
                  <a:lnTo>
                    <a:pt x="799" y="165"/>
                  </a:lnTo>
                  <a:lnTo>
                    <a:pt x="799" y="165"/>
                  </a:lnTo>
                  <a:lnTo>
                    <a:pt x="799" y="165"/>
                  </a:lnTo>
                  <a:lnTo>
                    <a:pt x="802" y="165"/>
                  </a:lnTo>
                  <a:lnTo>
                    <a:pt x="802" y="161"/>
                  </a:lnTo>
                  <a:lnTo>
                    <a:pt x="802" y="161"/>
                  </a:lnTo>
                  <a:lnTo>
                    <a:pt x="802" y="161"/>
                  </a:lnTo>
                  <a:lnTo>
                    <a:pt x="802" y="161"/>
                  </a:lnTo>
                  <a:lnTo>
                    <a:pt x="802" y="165"/>
                  </a:lnTo>
                  <a:lnTo>
                    <a:pt x="802" y="165"/>
                  </a:lnTo>
                  <a:lnTo>
                    <a:pt x="802" y="165"/>
                  </a:lnTo>
                  <a:lnTo>
                    <a:pt x="802" y="165"/>
                  </a:lnTo>
                  <a:lnTo>
                    <a:pt x="802" y="165"/>
                  </a:lnTo>
                  <a:lnTo>
                    <a:pt x="802" y="165"/>
                  </a:lnTo>
                  <a:lnTo>
                    <a:pt x="802" y="165"/>
                  </a:lnTo>
                  <a:lnTo>
                    <a:pt x="806" y="165"/>
                  </a:lnTo>
                  <a:lnTo>
                    <a:pt x="806" y="161"/>
                  </a:lnTo>
                  <a:lnTo>
                    <a:pt x="806" y="161"/>
                  </a:lnTo>
                  <a:lnTo>
                    <a:pt x="806" y="143"/>
                  </a:lnTo>
                  <a:lnTo>
                    <a:pt x="806" y="140"/>
                  </a:lnTo>
                  <a:lnTo>
                    <a:pt x="806" y="143"/>
                  </a:lnTo>
                  <a:lnTo>
                    <a:pt x="806" y="143"/>
                  </a:lnTo>
                  <a:lnTo>
                    <a:pt x="806" y="158"/>
                  </a:lnTo>
                  <a:lnTo>
                    <a:pt x="806" y="158"/>
                  </a:lnTo>
                  <a:lnTo>
                    <a:pt x="806" y="151"/>
                  </a:lnTo>
                  <a:lnTo>
                    <a:pt x="806" y="151"/>
                  </a:lnTo>
                  <a:lnTo>
                    <a:pt x="806" y="133"/>
                  </a:lnTo>
                  <a:lnTo>
                    <a:pt x="809" y="129"/>
                  </a:lnTo>
                  <a:lnTo>
                    <a:pt x="809" y="140"/>
                  </a:lnTo>
                  <a:lnTo>
                    <a:pt x="809" y="140"/>
                  </a:lnTo>
                  <a:lnTo>
                    <a:pt x="809" y="158"/>
                  </a:lnTo>
                  <a:lnTo>
                    <a:pt x="809" y="158"/>
                  </a:lnTo>
                  <a:lnTo>
                    <a:pt x="809" y="140"/>
                  </a:lnTo>
                  <a:lnTo>
                    <a:pt x="809" y="140"/>
                  </a:lnTo>
                  <a:lnTo>
                    <a:pt x="809" y="122"/>
                  </a:lnTo>
                  <a:lnTo>
                    <a:pt x="809" y="122"/>
                  </a:lnTo>
                  <a:lnTo>
                    <a:pt x="809" y="136"/>
                  </a:lnTo>
                  <a:lnTo>
                    <a:pt x="809" y="136"/>
                  </a:lnTo>
                  <a:lnTo>
                    <a:pt x="809" y="158"/>
                  </a:lnTo>
                  <a:lnTo>
                    <a:pt x="809" y="158"/>
                  </a:lnTo>
                  <a:lnTo>
                    <a:pt x="809" y="140"/>
                  </a:lnTo>
                  <a:lnTo>
                    <a:pt x="813" y="140"/>
                  </a:lnTo>
                  <a:lnTo>
                    <a:pt x="813" y="122"/>
                  </a:lnTo>
                  <a:lnTo>
                    <a:pt x="813" y="122"/>
                  </a:lnTo>
                  <a:lnTo>
                    <a:pt x="813" y="147"/>
                  </a:lnTo>
                  <a:lnTo>
                    <a:pt x="813" y="147"/>
                  </a:lnTo>
                  <a:lnTo>
                    <a:pt x="813" y="158"/>
                  </a:lnTo>
                  <a:lnTo>
                    <a:pt x="813" y="158"/>
                  </a:lnTo>
                  <a:lnTo>
                    <a:pt x="813" y="147"/>
                  </a:lnTo>
                  <a:lnTo>
                    <a:pt x="813" y="147"/>
                  </a:lnTo>
                  <a:lnTo>
                    <a:pt x="813" y="140"/>
                  </a:lnTo>
                  <a:lnTo>
                    <a:pt x="813" y="143"/>
                  </a:lnTo>
                  <a:lnTo>
                    <a:pt x="813" y="158"/>
                  </a:lnTo>
                  <a:lnTo>
                    <a:pt x="816" y="158"/>
                  </a:lnTo>
                  <a:lnTo>
                    <a:pt x="816" y="161"/>
                  </a:lnTo>
                  <a:lnTo>
                    <a:pt x="816" y="161"/>
                  </a:lnTo>
                  <a:lnTo>
                    <a:pt x="816" y="158"/>
                  </a:lnTo>
                  <a:lnTo>
                    <a:pt x="816" y="158"/>
                  </a:lnTo>
                  <a:lnTo>
                    <a:pt x="816" y="161"/>
                  </a:lnTo>
                  <a:lnTo>
                    <a:pt x="816" y="161"/>
                  </a:lnTo>
                  <a:lnTo>
                    <a:pt x="816" y="165"/>
                  </a:lnTo>
                  <a:lnTo>
                    <a:pt x="816" y="165"/>
                  </a:lnTo>
                  <a:lnTo>
                    <a:pt x="816" y="165"/>
                  </a:lnTo>
                  <a:lnTo>
                    <a:pt x="816" y="165"/>
                  </a:lnTo>
                  <a:lnTo>
                    <a:pt x="816" y="161"/>
                  </a:lnTo>
                  <a:lnTo>
                    <a:pt x="816" y="161"/>
                  </a:lnTo>
                  <a:lnTo>
                    <a:pt x="816" y="165"/>
                  </a:lnTo>
                  <a:lnTo>
                    <a:pt x="820" y="165"/>
                  </a:lnTo>
                  <a:lnTo>
                    <a:pt x="820" y="165"/>
                  </a:lnTo>
                  <a:lnTo>
                    <a:pt x="820" y="165"/>
                  </a:lnTo>
                  <a:lnTo>
                    <a:pt x="820" y="165"/>
                  </a:lnTo>
                  <a:lnTo>
                    <a:pt x="820" y="165"/>
                  </a:lnTo>
                  <a:lnTo>
                    <a:pt x="820" y="168"/>
                  </a:lnTo>
                  <a:lnTo>
                    <a:pt x="820" y="168"/>
                  </a:lnTo>
                  <a:lnTo>
                    <a:pt x="820" y="165"/>
                  </a:lnTo>
                  <a:lnTo>
                    <a:pt x="820" y="165"/>
                  </a:lnTo>
                  <a:lnTo>
                    <a:pt x="820" y="168"/>
                  </a:lnTo>
                  <a:lnTo>
                    <a:pt x="820" y="168"/>
                  </a:lnTo>
                  <a:lnTo>
                    <a:pt x="820" y="165"/>
                  </a:lnTo>
                  <a:lnTo>
                    <a:pt x="824" y="165"/>
                  </a:lnTo>
                  <a:lnTo>
                    <a:pt x="824" y="165"/>
                  </a:lnTo>
                  <a:lnTo>
                    <a:pt x="824" y="165"/>
                  </a:lnTo>
                  <a:lnTo>
                    <a:pt x="824" y="168"/>
                  </a:lnTo>
                  <a:lnTo>
                    <a:pt x="824" y="168"/>
                  </a:lnTo>
                  <a:lnTo>
                    <a:pt x="824" y="165"/>
                  </a:lnTo>
                  <a:lnTo>
                    <a:pt x="824" y="165"/>
                  </a:lnTo>
                  <a:lnTo>
                    <a:pt x="824" y="168"/>
                  </a:lnTo>
                  <a:lnTo>
                    <a:pt x="824" y="168"/>
                  </a:lnTo>
                  <a:lnTo>
                    <a:pt x="824" y="168"/>
                  </a:lnTo>
                  <a:lnTo>
                    <a:pt x="824" y="168"/>
                  </a:lnTo>
                  <a:lnTo>
                    <a:pt x="824" y="168"/>
                  </a:lnTo>
                  <a:lnTo>
                    <a:pt x="827" y="168"/>
                  </a:lnTo>
                  <a:lnTo>
                    <a:pt x="827" y="168"/>
                  </a:lnTo>
                  <a:lnTo>
                    <a:pt x="827" y="168"/>
                  </a:lnTo>
                  <a:lnTo>
                    <a:pt x="827" y="168"/>
                  </a:lnTo>
                  <a:lnTo>
                    <a:pt x="827" y="168"/>
                  </a:lnTo>
                  <a:lnTo>
                    <a:pt x="827" y="165"/>
                  </a:lnTo>
                  <a:lnTo>
                    <a:pt x="827" y="165"/>
                  </a:lnTo>
                  <a:lnTo>
                    <a:pt x="827" y="168"/>
                  </a:lnTo>
                  <a:lnTo>
                    <a:pt x="827" y="168"/>
                  </a:lnTo>
                  <a:lnTo>
                    <a:pt x="827" y="165"/>
                  </a:lnTo>
                  <a:lnTo>
                    <a:pt x="827" y="168"/>
                  </a:lnTo>
                  <a:lnTo>
                    <a:pt x="827" y="165"/>
                  </a:lnTo>
                  <a:lnTo>
                    <a:pt x="827" y="165"/>
                  </a:lnTo>
                  <a:lnTo>
                    <a:pt x="827" y="165"/>
                  </a:lnTo>
                  <a:lnTo>
                    <a:pt x="831" y="165"/>
                  </a:lnTo>
                  <a:lnTo>
                    <a:pt x="831" y="168"/>
                  </a:lnTo>
                  <a:lnTo>
                    <a:pt x="831" y="168"/>
                  </a:lnTo>
                  <a:lnTo>
                    <a:pt x="831" y="165"/>
                  </a:lnTo>
                  <a:lnTo>
                    <a:pt x="831" y="165"/>
                  </a:lnTo>
                  <a:lnTo>
                    <a:pt x="831" y="165"/>
                  </a:lnTo>
                  <a:lnTo>
                    <a:pt x="831" y="165"/>
                  </a:lnTo>
                  <a:lnTo>
                    <a:pt x="831" y="168"/>
                  </a:lnTo>
                  <a:lnTo>
                    <a:pt x="831" y="168"/>
                  </a:lnTo>
                  <a:lnTo>
                    <a:pt x="831" y="168"/>
                  </a:lnTo>
                  <a:lnTo>
                    <a:pt x="831" y="168"/>
                  </a:lnTo>
                  <a:lnTo>
                    <a:pt x="831" y="168"/>
                  </a:lnTo>
                  <a:lnTo>
                    <a:pt x="834" y="168"/>
                  </a:lnTo>
                  <a:lnTo>
                    <a:pt x="834" y="168"/>
                  </a:lnTo>
                  <a:lnTo>
                    <a:pt x="834" y="168"/>
                  </a:lnTo>
                  <a:lnTo>
                    <a:pt x="834" y="168"/>
                  </a:lnTo>
                  <a:lnTo>
                    <a:pt x="834" y="168"/>
                  </a:lnTo>
                  <a:lnTo>
                    <a:pt x="834" y="168"/>
                  </a:lnTo>
                  <a:lnTo>
                    <a:pt x="834" y="168"/>
                  </a:lnTo>
                  <a:lnTo>
                    <a:pt x="834" y="165"/>
                  </a:lnTo>
                  <a:lnTo>
                    <a:pt x="834" y="165"/>
                  </a:lnTo>
                  <a:lnTo>
                    <a:pt x="834" y="165"/>
                  </a:lnTo>
                  <a:lnTo>
                    <a:pt x="834" y="165"/>
                  </a:lnTo>
                  <a:lnTo>
                    <a:pt x="834" y="165"/>
                  </a:lnTo>
                  <a:lnTo>
                    <a:pt x="838" y="165"/>
                  </a:lnTo>
                  <a:lnTo>
                    <a:pt x="838" y="165"/>
                  </a:lnTo>
                  <a:lnTo>
                    <a:pt x="838" y="165"/>
                  </a:lnTo>
                  <a:lnTo>
                    <a:pt x="838" y="165"/>
                  </a:lnTo>
                  <a:lnTo>
                    <a:pt x="838" y="165"/>
                  </a:lnTo>
                  <a:lnTo>
                    <a:pt x="838" y="168"/>
                  </a:lnTo>
                  <a:lnTo>
                    <a:pt x="838" y="168"/>
                  </a:lnTo>
                  <a:lnTo>
                    <a:pt x="838" y="165"/>
                  </a:lnTo>
                  <a:lnTo>
                    <a:pt x="838" y="165"/>
                  </a:lnTo>
                  <a:lnTo>
                    <a:pt x="838" y="165"/>
                  </a:lnTo>
                  <a:lnTo>
                    <a:pt x="838" y="165"/>
                  </a:lnTo>
                  <a:lnTo>
                    <a:pt x="838" y="165"/>
                  </a:lnTo>
                  <a:lnTo>
                    <a:pt x="838" y="165"/>
                  </a:lnTo>
                  <a:lnTo>
                    <a:pt x="838" y="168"/>
                  </a:lnTo>
                  <a:lnTo>
                    <a:pt x="842" y="165"/>
                  </a:lnTo>
                  <a:lnTo>
                    <a:pt x="842" y="168"/>
                  </a:lnTo>
                  <a:lnTo>
                    <a:pt x="842" y="168"/>
                  </a:lnTo>
                  <a:lnTo>
                    <a:pt x="842" y="165"/>
                  </a:lnTo>
                  <a:lnTo>
                    <a:pt x="842" y="165"/>
                  </a:lnTo>
                  <a:lnTo>
                    <a:pt x="842" y="168"/>
                  </a:lnTo>
                  <a:lnTo>
                    <a:pt x="842" y="168"/>
                  </a:lnTo>
                  <a:lnTo>
                    <a:pt x="842" y="165"/>
                  </a:lnTo>
                  <a:lnTo>
                    <a:pt x="842" y="165"/>
                  </a:lnTo>
                  <a:lnTo>
                    <a:pt x="842" y="168"/>
                  </a:lnTo>
                  <a:lnTo>
                    <a:pt x="842" y="168"/>
                  </a:lnTo>
                  <a:lnTo>
                    <a:pt x="842" y="165"/>
                  </a:lnTo>
                  <a:lnTo>
                    <a:pt x="845" y="165"/>
                  </a:lnTo>
                  <a:lnTo>
                    <a:pt x="845" y="165"/>
                  </a:lnTo>
                  <a:lnTo>
                    <a:pt x="845" y="165"/>
                  </a:lnTo>
                  <a:lnTo>
                    <a:pt x="845" y="165"/>
                  </a:lnTo>
                  <a:lnTo>
                    <a:pt x="845" y="168"/>
                  </a:lnTo>
                  <a:lnTo>
                    <a:pt x="845" y="165"/>
                  </a:lnTo>
                  <a:lnTo>
                    <a:pt x="845" y="165"/>
                  </a:lnTo>
                  <a:lnTo>
                    <a:pt x="845" y="165"/>
                  </a:lnTo>
                  <a:lnTo>
                    <a:pt x="845" y="165"/>
                  </a:lnTo>
                  <a:lnTo>
                    <a:pt x="845" y="168"/>
                  </a:lnTo>
                  <a:lnTo>
                    <a:pt x="845" y="168"/>
                  </a:lnTo>
                  <a:lnTo>
                    <a:pt x="845" y="165"/>
                  </a:lnTo>
                  <a:lnTo>
                    <a:pt x="845" y="165"/>
                  </a:lnTo>
                  <a:lnTo>
                    <a:pt x="845" y="165"/>
                  </a:lnTo>
                  <a:lnTo>
                    <a:pt x="849" y="165"/>
                  </a:lnTo>
                  <a:lnTo>
                    <a:pt x="849" y="165"/>
                  </a:lnTo>
                  <a:lnTo>
                    <a:pt x="849" y="165"/>
                  </a:lnTo>
                  <a:lnTo>
                    <a:pt x="849" y="168"/>
                  </a:lnTo>
                  <a:lnTo>
                    <a:pt x="849" y="168"/>
                  </a:lnTo>
                  <a:lnTo>
                    <a:pt x="849" y="165"/>
                  </a:lnTo>
                  <a:lnTo>
                    <a:pt x="849" y="165"/>
                  </a:lnTo>
                  <a:lnTo>
                    <a:pt x="849" y="165"/>
                  </a:lnTo>
                  <a:lnTo>
                    <a:pt x="849" y="165"/>
                  </a:lnTo>
                  <a:lnTo>
                    <a:pt x="849" y="168"/>
                  </a:lnTo>
                  <a:lnTo>
                    <a:pt x="849" y="165"/>
                  </a:lnTo>
                  <a:lnTo>
                    <a:pt x="849" y="165"/>
                  </a:lnTo>
                  <a:lnTo>
                    <a:pt x="852" y="165"/>
                  </a:lnTo>
                  <a:lnTo>
                    <a:pt x="852" y="165"/>
                  </a:lnTo>
                  <a:lnTo>
                    <a:pt x="852" y="165"/>
                  </a:lnTo>
                  <a:lnTo>
                    <a:pt x="852" y="165"/>
                  </a:lnTo>
                  <a:lnTo>
                    <a:pt x="852" y="165"/>
                  </a:lnTo>
                  <a:lnTo>
                    <a:pt x="852" y="168"/>
                  </a:lnTo>
                  <a:lnTo>
                    <a:pt x="852" y="168"/>
                  </a:lnTo>
                  <a:lnTo>
                    <a:pt x="852" y="168"/>
                  </a:lnTo>
                  <a:lnTo>
                    <a:pt x="852" y="168"/>
                  </a:lnTo>
                  <a:lnTo>
                    <a:pt x="852" y="168"/>
                  </a:lnTo>
                  <a:lnTo>
                    <a:pt x="852" y="168"/>
                  </a:lnTo>
                  <a:lnTo>
                    <a:pt x="852" y="165"/>
                  </a:lnTo>
                  <a:lnTo>
                    <a:pt x="856" y="165"/>
                  </a:lnTo>
                  <a:lnTo>
                    <a:pt x="856" y="165"/>
                  </a:lnTo>
                  <a:lnTo>
                    <a:pt x="856" y="165"/>
                  </a:lnTo>
                  <a:lnTo>
                    <a:pt x="856" y="168"/>
                  </a:lnTo>
                  <a:lnTo>
                    <a:pt x="856" y="168"/>
                  </a:lnTo>
                  <a:lnTo>
                    <a:pt x="856" y="168"/>
                  </a:lnTo>
                  <a:lnTo>
                    <a:pt x="856" y="168"/>
                  </a:lnTo>
                  <a:lnTo>
                    <a:pt x="856" y="165"/>
                  </a:lnTo>
                  <a:lnTo>
                    <a:pt x="856" y="165"/>
                  </a:lnTo>
                  <a:lnTo>
                    <a:pt x="856" y="168"/>
                  </a:lnTo>
                  <a:lnTo>
                    <a:pt x="856" y="168"/>
                  </a:lnTo>
                  <a:lnTo>
                    <a:pt x="856" y="168"/>
                  </a:lnTo>
                  <a:lnTo>
                    <a:pt x="856" y="168"/>
                  </a:lnTo>
                  <a:lnTo>
                    <a:pt x="856" y="168"/>
                  </a:lnTo>
                  <a:lnTo>
                    <a:pt x="859" y="168"/>
                  </a:lnTo>
                  <a:lnTo>
                    <a:pt x="859" y="168"/>
                  </a:lnTo>
                  <a:lnTo>
                    <a:pt x="859" y="168"/>
                  </a:lnTo>
                  <a:lnTo>
                    <a:pt x="859" y="168"/>
                  </a:lnTo>
                  <a:lnTo>
                    <a:pt x="859" y="168"/>
                  </a:lnTo>
                  <a:lnTo>
                    <a:pt x="859" y="168"/>
                  </a:lnTo>
                  <a:lnTo>
                    <a:pt x="859" y="168"/>
                  </a:lnTo>
                  <a:lnTo>
                    <a:pt x="859" y="168"/>
                  </a:lnTo>
                  <a:lnTo>
                    <a:pt x="859" y="168"/>
                  </a:lnTo>
                  <a:lnTo>
                    <a:pt x="859" y="165"/>
                  </a:lnTo>
                  <a:lnTo>
                    <a:pt x="859" y="165"/>
                  </a:lnTo>
                  <a:lnTo>
                    <a:pt x="859" y="168"/>
                  </a:lnTo>
                  <a:lnTo>
                    <a:pt x="863" y="168"/>
                  </a:lnTo>
                  <a:lnTo>
                    <a:pt x="863" y="165"/>
                  </a:lnTo>
                  <a:lnTo>
                    <a:pt x="863" y="165"/>
                  </a:lnTo>
                  <a:lnTo>
                    <a:pt x="863" y="165"/>
                  </a:lnTo>
                  <a:lnTo>
                    <a:pt x="863" y="165"/>
                  </a:lnTo>
                  <a:lnTo>
                    <a:pt x="863" y="168"/>
                  </a:lnTo>
                  <a:lnTo>
                    <a:pt x="863" y="168"/>
                  </a:lnTo>
                  <a:lnTo>
                    <a:pt x="863" y="165"/>
                  </a:lnTo>
                  <a:lnTo>
                    <a:pt x="863" y="165"/>
                  </a:lnTo>
                  <a:lnTo>
                    <a:pt x="863" y="165"/>
                  </a:lnTo>
                  <a:lnTo>
                    <a:pt x="863" y="165"/>
                  </a:lnTo>
                  <a:lnTo>
                    <a:pt x="863" y="158"/>
                  </a:lnTo>
                  <a:lnTo>
                    <a:pt x="867" y="158"/>
                  </a:lnTo>
                  <a:lnTo>
                    <a:pt x="867" y="165"/>
                  </a:lnTo>
                  <a:lnTo>
                    <a:pt x="867" y="165"/>
                  </a:lnTo>
                  <a:lnTo>
                    <a:pt x="867" y="165"/>
                  </a:lnTo>
                  <a:lnTo>
                    <a:pt x="867" y="165"/>
                  </a:lnTo>
                  <a:lnTo>
                    <a:pt x="867" y="161"/>
                  </a:lnTo>
                  <a:lnTo>
                    <a:pt x="867" y="161"/>
                  </a:lnTo>
                  <a:lnTo>
                    <a:pt x="867" y="161"/>
                  </a:lnTo>
                  <a:lnTo>
                    <a:pt x="867" y="161"/>
                  </a:lnTo>
                  <a:lnTo>
                    <a:pt x="867" y="165"/>
                  </a:lnTo>
                  <a:lnTo>
                    <a:pt x="867" y="165"/>
                  </a:lnTo>
                  <a:lnTo>
                    <a:pt x="867" y="161"/>
                  </a:lnTo>
                  <a:lnTo>
                    <a:pt x="867" y="161"/>
                  </a:lnTo>
                  <a:lnTo>
                    <a:pt x="867" y="158"/>
                  </a:lnTo>
                  <a:lnTo>
                    <a:pt x="870" y="158"/>
                  </a:lnTo>
                  <a:lnTo>
                    <a:pt x="870" y="161"/>
                  </a:lnTo>
                  <a:lnTo>
                    <a:pt x="870" y="161"/>
                  </a:lnTo>
                  <a:lnTo>
                    <a:pt x="870" y="165"/>
                  </a:lnTo>
                  <a:lnTo>
                    <a:pt x="870" y="165"/>
                  </a:lnTo>
                  <a:lnTo>
                    <a:pt x="870" y="161"/>
                  </a:lnTo>
                  <a:lnTo>
                    <a:pt x="870" y="161"/>
                  </a:lnTo>
                  <a:lnTo>
                    <a:pt x="870" y="158"/>
                  </a:lnTo>
                  <a:lnTo>
                    <a:pt x="870" y="158"/>
                  </a:lnTo>
                  <a:lnTo>
                    <a:pt x="870" y="161"/>
                  </a:lnTo>
                  <a:lnTo>
                    <a:pt x="870" y="161"/>
                  </a:lnTo>
                  <a:lnTo>
                    <a:pt x="870" y="165"/>
                  </a:lnTo>
                  <a:lnTo>
                    <a:pt x="874" y="165"/>
                  </a:lnTo>
                  <a:lnTo>
                    <a:pt x="874" y="161"/>
                  </a:lnTo>
                  <a:lnTo>
                    <a:pt x="874" y="161"/>
                  </a:lnTo>
                  <a:lnTo>
                    <a:pt x="874" y="158"/>
                  </a:lnTo>
                  <a:lnTo>
                    <a:pt x="874" y="161"/>
                  </a:lnTo>
                  <a:lnTo>
                    <a:pt x="874" y="165"/>
                  </a:lnTo>
                  <a:lnTo>
                    <a:pt x="874" y="165"/>
                  </a:lnTo>
                  <a:lnTo>
                    <a:pt x="874" y="165"/>
                  </a:lnTo>
                  <a:lnTo>
                    <a:pt x="874" y="165"/>
                  </a:lnTo>
                  <a:lnTo>
                    <a:pt x="874" y="165"/>
                  </a:lnTo>
                  <a:lnTo>
                    <a:pt x="874" y="165"/>
                  </a:lnTo>
                  <a:lnTo>
                    <a:pt x="874" y="165"/>
                  </a:lnTo>
                  <a:lnTo>
                    <a:pt x="877" y="165"/>
                  </a:lnTo>
                  <a:lnTo>
                    <a:pt x="877" y="165"/>
                  </a:lnTo>
                  <a:lnTo>
                    <a:pt x="877" y="165"/>
                  </a:lnTo>
                  <a:lnTo>
                    <a:pt x="877" y="165"/>
                  </a:lnTo>
                  <a:lnTo>
                    <a:pt x="877" y="165"/>
                  </a:lnTo>
                  <a:lnTo>
                    <a:pt x="877" y="165"/>
                  </a:lnTo>
                  <a:lnTo>
                    <a:pt x="877" y="165"/>
                  </a:lnTo>
                  <a:lnTo>
                    <a:pt x="877" y="165"/>
                  </a:lnTo>
                  <a:lnTo>
                    <a:pt x="877" y="165"/>
                  </a:lnTo>
                  <a:lnTo>
                    <a:pt x="877" y="165"/>
                  </a:lnTo>
                  <a:lnTo>
                    <a:pt x="877" y="165"/>
                  </a:lnTo>
                  <a:lnTo>
                    <a:pt x="877" y="165"/>
                  </a:lnTo>
                  <a:lnTo>
                    <a:pt x="877" y="165"/>
                  </a:lnTo>
                  <a:lnTo>
                    <a:pt x="877" y="168"/>
                  </a:lnTo>
                  <a:lnTo>
                    <a:pt x="881" y="168"/>
                  </a:lnTo>
                  <a:lnTo>
                    <a:pt x="881" y="165"/>
                  </a:lnTo>
                  <a:lnTo>
                    <a:pt x="881" y="165"/>
                  </a:lnTo>
                  <a:lnTo>
                    <a:pt x="881" y="168"/>
                  </a:lnTo>
                  <a:lnTo>
                    <a:pt x="881" y="168"/>
                  </a:lnTo>
                  <a:lnTo>
                    <a:pt x="881" y="168"/>
                  </a:lnTo>
                  <a:lnTo>
                    <a:pt x="881" y="168"/>
                  </a:lnTo>
                  <a:lnTo>
                    <a:pt x="881" y="165"/>
                  </a:lnTo>
                  <a:lnTo>
                    <a:pt x="881" y="165"/>
                  </a:lnTo>
                  <a:lnTo>
                    <a:pt x="881" y="168"/>
                  </a:lnTo>
                  <a:lnTo>
                    <a:pt x="881" y="168"/>
                  </a:lnTo>
                  <a:lnTo>
                    <a:pt x="881" y="168"/>
                  </a:lnTo>
                  <a:lnTo>
                    <a:pt x="885" y="168"/>
                  </a:lnTo>
                  <a:lnTo>
                    <a:pt x="885" y="168"/>
                  </a:lnTo>
                  <a:lnTo>
                    <a:pt x="885" y="168"/>
                  </a:lnTo>
                  <a:lnTo>
                    <a:pt x="885" y="165"/>
                  </a:lnTo>
                  <a:lnTo>
                    <a:pt x="885" y="165"/>
                  </a:lnTo>
                  <a:lnTo>
                    <a:pt x="885" y="168"/>
                  </a:lnTo>
                  <a:lnTo>
                    <a:pt x="885" y="168"/>
                  </a:lnTo>
                  <a:lnTo>
                    <a:pt x="885" y="168"/>
                  </a:lnTo>
                  <a:lnTo>
                    <a:pt x="885" y="168"/>
                  </a:lnTo>
                  <a:lnTo>
                    <a:pt x="885" y="165"/>
                  </a:lnTo>
                  <a:lnTo>
                    <a:pt x="885" y="165"/>
                  </a:lnTo>
                  <a:lnTo>
                    <a:pt x="885" y="165"/>
                  </a:lnTo>
                  <a:lnTo>
                    <a:pt x="888" y="165"/>
                  </a:lnTo>
                  <a:lnTo>
                    <a:pt x="888" y="165"/>
                  </a:lnTo>
                  <a:lnTo>
                    <a:pt x="888" y="165"/>
                  </a:lnTo>
                  <a:lnTo>
                    <a:pt x="888" y="168"/>
                  </a:lnTo>
                  <a:lnTo>
                    <a:pt x="888" y="168"/>
                  </a:lnTo>
                  <a:lnTo>
                    <a:pt x="888" y="168"/>
                  </a:lnTo>
                  <a:lnTo>
                    <a:pt x="888" y="168"/>
                  </a:lnTo>
                  <a:lnTo>
                    <a:pt x="888" y="165"/>
                  </a:lnTo>
                  <a:lnTo>
                    <a:pt x="888" y="165"/>
                  </a:lnTo>
                  <a:lnTo>
                    <a:pt x="888" y="165"/>
                  </a:lnTo>
                  <a:lnTo>
                    <a:pt x="888" y="165"/>
                  </a:lnTo>
                  <a:lnTo>
                    <a:pt x="888" y="165"/>
                  </a:lnTo>
                  <a:lnTo>
                    <a:pt x="888" y="165"/>
                  </a:lnTo>
                  <a:lnTo>
                    <a:pt x="888" y="168"/>
                  </a:lnTo>
                  <a:lnTo>
                    <a:pt x="892" y="168"/>
                  </a:lnTo>
                  <a:lnTo>
                    <a:pt x="892" y="165"/>
                  </a:lnTo>
                  <a:lnTo>
                    <a:pt x="892" y="168"/>
                  </a:lnTo>
                  <a:lnTo>
                    <a:pt x="892" y="165"/>
                  </a:lnTo>
                  <a:lnTo>
                    <a:pt x="892" y="165"/>
                  </a:lnTo>
                  <a:lnTo>
                    <a:pt x="892" y="165"/>
                  </a:lnTo>
                  <a:lnTo>
                    <a:pt x="892" y="165"/>
                  </a:lnTo>
                  <a:lnTo>
                    <a:pt x="892" y="165"/>
                  </a:lnTo>
                  <a:lnTo>
                    <a:pt x="892" y="165"/>
                  </a:lnTo>
                  <a:lnTo>
                    <a:pt x="892" y="168"/>
                  </a:lnTo>
                  <a:lnTo>
                    <a:pt x="892" y="168"/>
                  </a:lnTo>
                  <a:lnTo>
                    <a:pt x="892" y="165"/>
                  </a:lnTo>
                  <a:lnTo>
                    <a:pt x="895" y="165"/>
                  </a:lnTo>
                  <a:lnTo>
                    <a:pt x="895" y="165"/>
                  </a:lnTo>
                  <a:lnTo>
                    <a:pt x="895" y="165"/>
                  </a:lnTo>
                  <a:lnTo>
                    <a:pt x="895" y="165"/>
                  </a:lnTo>
                  <a:lnTo>
                    <a:pt x="895" y="165"/>
                  </a:lnTo>
                  <a:lnTo>
                    <a:pt x="895" y="165"/>
                  </a:lnTo>
                  <a:lnTo>
                    <a:pt x="895" y="165"/>
                  </a:lnTo>
                  <a:lnTo>
                    <a:pt x="895" y="168"/>
                  </a:lnTo>
                  <a:lnTo>
                    <a:pt x="895" y="168"/>
                  </a:lnTo>
                  <a:lnTo>
                    <a:pt x="895" y="168"/>
                  </a:lnTo>
                  <a:lnTo>
                    <a:pt x="895" y="168"/>
                  </a:lnTo>
                  <a:lnTo>
                    <a:pt x="895" y="165"/>
                  </a:lnTo>
                  <a:lnTo>
                    <a:pt x="899" y="165"/>
                  </a:lnTo>
                  <a:lnTo>
                    <a:pt x="899" y="168"/>
                  </a:lnTo>
                  <a:lnTo>
                    <a:pt x="899" y="168"/>
                  </a:lnTo>
                  <a:lnTo>
                    <a:pt x="899" y="165"/>
                  </a:lnTo>
                  <a:lnTo>
                    <a:pt x="899" y="168"/>
                  </a:lnTo>
                  <a:lnTo>
                    <a:pt x="899" y="168"/>
                  </a:lnTo>
                  <a:lnTo>
                    <a:pt x="899" y="168"/>
                  </a:lnTo>
                  <a:lnTo>
                    <a:pt x="899" y="165"/>
                  </a:lnTo>
                  <a:lnTo>
                    <a:pt x="899" y="165"/>
                  </a:lnTo>
                  <a:lnTo>
                    <a:pt x="899" y="168"/>
                  </a:lnTo>
                  <a:lnTo>
                    <a:pt x="899" y="168"/>
                  </a:lnTo>
                  <a:lnTo>
                    <a:pt x="899" y="168"/>
                  </a:lnTo>
                  <a:lnTo>
                    <a:pt x="899" y="168"/>
                  </a:lnTo>
                  <a:lnTo>
                    <a:pt x="899" y="168"/>
                  </a:lnTo>
                  <a:lnTo>
                    <a:pt x="902" y="168"/>
                  </a:lnTo>
                  <a:lnTo>
                    <a:pt x="902" y="168"/>
                  </a:lnTo>
                  <a:lnTo>
                    <a:pt x="902" y="168"/>
                  </a:lnTo>
                  <a:lnTo>
                    <a:pt x="902" y="168"/>
                  </a:lnTo>
                  <a:lnTo>
                    <a:pt x="902" y="168"/>
                  </a:lnTo>
                  <a:lnTo>
                    <a:pt x="902" y="168"/>
                  </a:lnTo>
                  <a:lnTo>
                    <a:pt x="902" y="168"/>
                  </a:lnTo>
                  <a:lnTo>
                    <a:pt x="902" y="165"/>
                  </a:lnTo>
                  <a:lnTo>
                    <a:pt x="902" y="168"/>
                  </a:lnTo>
                  <a:lnTo>
                    <a:pt x="902" y="168"/>
                  </a:lnTo>
                  <a:lnTo>
                    <a:pt x="902" y="168"/>
                  </a:lnTo>
                  <a:lnTo>
                    <a:pt x="902" y="165"/>
                  </a:lnTo>
                  <a:lnTo>
                    <a:pt x="906" y="165"/>
                  </a:lnTo>
                  <a:lnTo>
                    <a:pt x="906" y="165"/>
                  </a:lnTo>
                  <a:lnTo>
                    <a:pt x="906" y="165"/>
                  </a:lnTo>
                  <a:lnTo>
                    <a:pt x="906" y="165"/>
                  </a:lnTo>
                  <a:lnTo>
                    <a:pt x="906" y="165"/>
                  </a:lnTo>
                  <a:lnTo>
                    <a:pt x="906" y="165"/>
                  </a:lnTo>
                  <a:lnTo>
                    <a:pt x="906" y="165"/>
                  </a:lnTo>
                  <a:lnTo>
                    <a:pt x="906" y="168"/>
                  </a:lnTo>
                  <a:lnTo>
                    <a:pt x="906" y="168"/>
                  </a:lnTo>
                  <a:lnTo>
                    <a:pt x="906" y="165"/>
                  </a:lnTo>
                  <a:lnTo>
                    <a:pt x="906" y="165"/>
                  </a:lnTo>
                  <a:lnTo>
                    <a:pt x="906" y="168"/>
                  </a:lnTo>
                  <a:lnTo>
                    <a:pt x="910" y="168"/>
                  </a:lnTo>
                  <a:lnTo>
                    <a:pt x="910" y="168"/>
                  </a:lnTo>
                  <a:lnTo>
                    <a:pt x="910" y="168"/>
                  </a:lnTo>
                  <a:lnTo>
                    <a:pt x="910" y="165"/>
                  </a:lnTo>
                  <a:lnTo>
                    <a:pt x="910" y="165"/>
                  </a:lnTo>
                  <a:lnTo>
                    <a:pt x="910" y="168"/>
                  </a:lnTo>
                  <a:lnTo>
                    <a:pt x="910" y="168"/>
                  </a:lnTo>
                  <a:lnTo>
                    <a:pt x="910" y="168"/>
                  </a:lnTo>
                  <a:lnTo>
                    <a:pt x="910" y="168"/>
                  </a:lnTo>
                  <a:lnTo>
                    <a:pt x="910" y="168"/>
                  </a:lnTo>
                  <a:lnTo>
                    <a:pt x="910" y="168"/>
                  </a:lnTo>
                  <a:lnTo>
                    <a:pt x="910" y="168"/>
                  </a:lnTo>
                  <a:lnTo>
                    <a:pt x="910" y="168"/>
                  </a:lnTo>
                  <a:lnTo>
                    <a:pt x="910" y="168"/>
                  </a:lnTo>
                  <a:lnTo>
                    <a:pt x="913" y="168"/>
                  </a:lnTo>
                  <a:lnTo>
                    <a:pt x="913" y="168"/>
                  </a:lnTo>
                  <a:lnTo>
                    <a:pt x="913" y="168"/>
                  </a:lnTo>
                  <a:lnTo>
                    <a:pt x="913" y="165"/>
                  </a:lnTo>
                  <a:lnTo>
                    <a:pt x="913" y="165"/>
                  </a:lnTo>
                  <a:lnTo>
                    <a:pt x="913" y="165"/>
                  </a:lnTo>
                  <a:lnTo>
                    <a:pt x="913" y="165"/>
                  </a:lnTo>
                  <a:lnTo>
                    <a:pt x="913" y="165"/>
                  </a:lnTo>
                  <a:lnTo>
                    <a:pt x="913" y="165"/>
                  </a:lnTo>
                  <a:lnTo>
                    <a:pt x="913" y="168"/>
                  </a:lnTo>
                  <a:lnTo>
                    <a:pt x="913" y="168"/>
                  </a:lnTo>
                  <a:lnTo>
                    <a:pt x="913" y="168"/>
                  </a:lnTo>
                  <a:lnTo>
                    <a:pt x="917" y="168"/>
                  </a:lnTo>
                  <a:lnTo>
                    <a:pt x="917" y="165"/>
                  </a:lnTo>
                  <a:lnTo>
                    <a:pt x="917" y="165"/>
                  </a:lnTo>
                  <a:lnTo>
                    <a:pt x="917" y="165"/>
                  </a:lnTo>
                  <a:lnTo>
                    <a:pt x="917" y="168"/>
                  </a:lnTo>
                  <a:lnTo>
                    <a:pt x="917" y="165"/>
                  </a:lnTo>
                  <a:lnTo>
                    <a:pt x="917" y="165"/>
                  </a:lnTo>
                  <a:lnTo>
                    <a:pt x="917" y="165"/>
                  </a:lnTo>
                  <a:lnTo>
                    <a:pt x="917" y="165"/>
                  </a:lnTo>
                  <a:lnTo>
                    <a:pt x="917" y="165"/>
                  </a:lnTo>
                  <a:lnTo>
                    <a:pt x="917" y="165"/>
                  </a:lnTo>
                  <a:lnTo>
                    <a:pt x="917" y="165"/>
                  </a:lnTo>
                  <a:lnTo>
                    <a:pt x="920" y="165"/>
                  </a:lnTo>
                  <a:lnTo>
                    <a:pt x="920" y="165"/>
                  </a:lnTo>
                  <a:lnTo>
                    <a:pt x="920" y="165"/>
                  </a:lnTo>
                  <a:lnTo>
                    <a:pt x="920" y="168"/>
                  </a:lnTo>
                  <a:lnTo>
                    <a:pt x="920" y="168"/>
                  </a:lnTo>
                  <a:lnTo>
                    <a:pt x="920" y="168"/>
                  </a:lnTo>
                  <a:lnTo>
                    <a:pt x="920" y="168"/>
                  </a:lnTo>
                  <a:lnTo>
                    <a:pt x="920" y="168"/>
                  </a:lnTo>
                  <a:lnTo>
                    <a:pt x="920" y="168"/>
                  </a:lnTo>
                  <a:lnTo>
                    <a:pt x="920" y="165"/>
                  </a:lnTo>
                  <a:lnTo>
                    <a:pt x="920" y="165"/>
                  </a:lnTo>
                  <a:lnTo>
                    <a:pt x="920" y="165"/>
                  </a:lnTo>
                  <a:lnTo>
                    <a:pt x="924" y="165"/>
                  </a:lnTo>
                  <a:lnTo>
                    <a:pt x="924" y="165"/>
                  </a:lnTo>
                  <a:lnTo>
                    <a:pt x="924" y="165"/>
                  </a:lnTo>
                  <a:lnTo>
                    <a:pt x="924" y="161"/>
                  </a:lnTo>
                  <a:lnTo>
                    <a:pt x="924" y="161"/>
                  </a:lnTo>
                  <a:lnTo>
                    <a:pt x="924" y="154"/>
                  </a:lnTo>
                  <a:lnTo>
                    <a:pt x="924" y="154"/>
                  </a:lnTo>
                  <a:lnTo>
                    <a:pt x="924" y="161"/>
                  </a:lnTo>
                  <a:lnTo>
                    <a:pt x="924" y="161"/>
                  </a:lnTo>
                  <a:lnTo>
                    <a:pt x="924" y="165"/>
                  </a:lnTo>
                  <a:lnTo>
                    <a:pt x="924" y="165"/>
                  </a:lnTo>
                  <a:lnTo>
                    <a:pt x="924" y="158"/>
                  </a:lnTo>
                  <a:lnTo>
                    <a:pt x="924" y="158"/>
                  </a:lnTo>
                  <a:lnTo>
                    <a:pt x="924" y="154"/>
                  </a:lnTo>
                  <a:lnTo>
                    <a:pt x="928" y="154"/>
                  </a:lnTo>
                  <a:lnTo>
                    <a:pt x="928" y="161"/>
                  </a:lnTo>
                  <a:lnTo>
                    <a:pt x="928" y="165"/>
                  </a:lnTo>
                  <a:lnTo>
                    <a:pt x="928" y="161"/>
                  </a:lnTo>
                  <a:lnTo>
                    <a:pt x="928" y="161"/>
                  </a:lnTo>
                  <a:lnTo>
                    <a:pt x="928" y="151"/>
                  </a:lnTo>
                  <a:lnTo>
                    <a:pt x="928" y="147"/>
                  </a:lnTo>
                  <a:lnTo>
                    <a:pt x="928" y="151"/>
                  </a:lnTo>
                  <a:lnTo>
                    <a:pt x="928" y="151"/>
                  </a:lnTo>
                  <a:lnTo>
                    <a:pt x="928" y="161"/>
                  </a:lnTo>
                  <a:lnTo>
                    <a:pt x="928" y="165"/>
                  </a:lnTo>
                  <a:lnTo>
                    <a:pt x="928" y="161"/>
                  </a:lnTo>
                  <a:lnTo>
                    <a:pt x="931" y="161"/>
                  </a:lnTo>
                  <a:lnTo>
                    <a:pt x="931" y="151"/>
                  </a:lnTo>
                  <a:lnTo>
                    <a:pt x="931" y="147"/>
                  </a:lnTo>
                  <a:lnTo>
                    <a:pt x="931" y="154"/>
                  </a:lnTo>
                  <a:lnTo>
                    <a:pt x="931" y="154"/>
                  </a:lnTo>
                  <a:lnTo>
                    <a:pt x="931" y="161"/>
                  </a:lnTo>
                  <a:lnTo>
                    <a:pt x="931" y="161"/>
                  </a:lnTo>
                  <a:lnTo>
                    <a:pt x="931" y="161"/>
                  </a:lnTo>
                  <a:lnTo>
                    <a:pt x="931" y="161"/>
                  </a:lnTo>
                  <a:lnTo>
                    <a:pt x="931" y="158"/>
                  </a:lnTo>
                  <a:lnTo>
                    <a:pt x="931" y="158"/>
                  </a:lnTo>
                  <a:lnTo>
                    <a:pt x="931" y="161"/>
                  </a:lnTo>
                  <a:lnTo>
                    <a:pt x="935" y="161"/>
                  </a:lnTo>
                  <a:lnTo>
                    <a:pt x="935" y="165"/>
                  </a:lnTo>
                  <a:lnTo>
                    <a:pt x="935" y="165"/>
                  </a:lnTo>
                  <a:lnTo>
                    <a:pt x="935" y="165"/>
                  </a:lnTo>
                  <a:lnTo>
                    <a:pt x="935" y="165"/>
                  </a:lnTo>
                  <a:lnTo>
                    <a:pt x="935" y="161"/>
                  </a:lnTo>
                  <a:lnTo>
                    <a:pt x="935" y="161"/>
                  </a:lnTo>
                  <a:lnTo>
                    <a:pt x="935" y="165"/>
                  </a:lnTo>
                  <a:lnTo>
                    <a:pt x="935" y="165"/>
                  </a:lnTo>
                  <a:lnTo>
                    <a:pt x="935" y="165"/>
                  </a:lnTo>
                  <a:lnTo>
                    <a:pt x="935" y="165"/>
                  </a:lnTo>
                  <a:lnTo>
                    <a:pt x="935" y="165"/>
                  </a:lnTo>
                  <a:lnTo>
                    <a:pt x="935" y="165"/>
                  </a:lnTo>
                  <a:lnTo>
                    <a:pt x="935" y="165"/>
                  </a:lnTo>
                  <a:lnTo>
                    <a:pt x="938" y="165"/>
                  </a:lnTo>
                  <a:lnTo>
                    <a:pt x="938" y="165"/>
                  </a:lnTo>
                  <a:lnTo>
                    <a:pt x="938" y="165"/>
                  </a:lnTo>
                  <a:lnTo>
                    <a:pt x="938" y="168"/>
                  </a:lnTo>
                  <a:lnTo>
                    <a:pt x="938" y="168"/>
                  </a:lnTo>
                  <a:lnTo>
                    <a:pt x="938" y="165"/>
                  </a:lnTo>
                  <a:lnTo>
                    <a:pt x="938" y="165"/>
                  </a:lnTo>
                  <a:lnTo>
                    <a:pt x="938" y="165"/>
                  </a:lnTo>
                  <a:lnTo>
                    <a:pt x="938" y="165"/>
                  </a:lnTo>
                  <a:lnTo>
                    <a:pt x="938" y="165"/>
                  </a:lnTo>
                  <a:lnTo>
                    <a:pt x="938" y="165"/>
                  </a:lnTo>
                  <a:lnTo>
                    <a:pt x="938" y="168"/>
                  </a:lnTo>
                  <a:lnTo>
                    <a:pt x="942" y="168"/>
                  </a:lnTo>
                  <a:lnTo>
                    <a:pt x="942" y="165"/>
                  </a:lnTo>
                  <a:lnTo>
                    <a:pt x="942" y="165"/>
                  </a:lnTo>
                  <a:lnTo>
                    <a:pt x="942" y="165"/>
                  </a:lnTo>
                  <a:lnTo>
                    <a:pt x="942" y="165"/>
                  </a:lnTo>
                  <a:lnTo>
                    <a:pt x="942" y="168"/>
                  </a:lnTo>
                  <a:lnTo>
                    <a:pt x="942" y="168"/>
                  </a:lnTo>
                  <a:lnTo>
                    <a:pt x="942" y="168"/>
                  </a:lnTo>
                  <a:lnTo>
                    <a:pt x="942" y="168"/>
                  </a:lnTo>
                  <a:lnTo>
                    <a:pt x="942" y="165"/>
                  </a:lnTo>
                  <a:lnTo>
                    <a:pt x="942" y="165"/>
                  </a:lnTo>
                  <a:lnTo>
                    <a:pt x="942" y="165"/>
                  </a:lnTo>
                  <a:lnTo>
                    <a:pt x="945" y="165"/>
                  </a:lnTo>
                  <a:lnTo>
                    <a:pt x="945" y="168"/>
                  </a:lnTo>
                  <a:lnTo>
                    <a:pt x="945" y="168"/>
                  </a:lnTo>
                  <a:lnTo>
                    <a:pt x="945" y="165"/>
                  </a:lnTo>
                  <a:lnTo>
                    <a:pt x="945" y="165"/>
                  </a:lnTo>
                  <a:lnTo>
                    <a:pt x="945" y="165"/>
                  </a:lnTo>
                  <a:lnTo>
                    <a:pt x="945" y="165"/>
                  </a:lnTo>
                  <a:lnTo>
                    <a:pt x="945" y="165"/>
                  </a:lnTo>
                  <a:lnTo>
                    <a:pt x="945" y="165"/>
                  </a:lnTo>
                  <a:lnTo>
                    <a:pt x="945" y="165"/>
                  </a:lnTo>
                  <a:lnTo>
                    <a:pt x="945" y="165"/>
                  </a:lnTo>
                  <a:lnTo>
                    <a:pt x="945" y="165"/>
                  </a:lnTo>
                  <a:lnTo>
                    <a:pt x="949" y="165"/>
                  </a:lnTo>
                  <a:lnTo>
                    <a:pt x="949" y="165"/>
                  </a:lnTo>
                  <a:lnTo>
                    <a:pt x="949" y="168"/>
                  </a:lnTo>
                  <a:lnTo>
                    <a:pt x="949" y="165"/>
                  </a:lnTo>
                  <a:lnTo>
                    <a:pt x="949" y="165"/>
                  </a:lnTo>
                  <a:lnTo>
                    <a:pt x="949" y="165"/>
                  </a:lnTo>
                  <a:lnTo>
                    <a:pt x="949" y="165"/>
                  </a:lnTo>
                  <a:lnTo>
                    <a:pt x="949" y="165"/>
                  </a:lnTo>
                  <a:lnTo>
                    <a:pt x="949" y="165"/>
                  </a:lnTo>
                  <a:lnTo>
                    <a:pt x="949" y="165"/>
                  </a:lnTo>
                  <a:lnTo>
                    <a:pt x="949" y="165"/>
                  </a:lnTo>
                  <a:lnTo>
                    <a:pt x="949" y="165"/>
                  </a:lnTo>
                  <a:lnTo>
                    <a:pt x="949" y="165"/>
                  </a:lnTo>
                  <a:lnTo>
                    <a:pt x="949" y="165"/>
                  </a:lnTo>
                  <a:lnTo>
                    <a:pt x="953" y="165"/>
                  </a:lnTo>
                  <a:lnTo>
                    <a:pt x="953" y="161"/>
                  </a:lnTo>
                  <a:lnTo>
                    <a:pt x="953" y="161"/>
                  </a:lnTo>
                  <a:lnTo>
                    <a:pt x="953" y="151"/>
                  </a:lnTo>
                  <a:lnTo>
                    <a:pt x="953" y="151"/>
                  </a:lnTo>
                  <a:lnTo>
                    <a:pt x="953" y="115"/>
                  </a:lnTo>
                  <a:lnTo>
                    <a:pt x="953" y="115"/>
                  </a:lnTo>
                  <a:lnTo>
                    <a:pt x="953" y="104"/>
                  </a:lnTo>
                  <a:lnTo>
                    <a:pt x="953" y="104"/>
                  </a:lnTo>
                  <a:lnTo>
                    <a:pt x="953" y="136"/>
                  </a:lnTo>
                  <a:lnTo>
                    <a:pt x="953" y="143"/>
                  </a:lnTo>
                  <a:lnTo>
                    <a:pt x="953" y="136"/>
                  </a:lnTo>
                  <a:lnTo>
                    <a:pt x="956" y="136"/>
                  </a:lnTo>
                  <a:lnTo>
                    <a:pt x="956" y="86"/>
                  </a:lnTo>
                  <a:lnTo>
                    <a:pt x="956" y="79"/>
                  </a:lnTo>
                  <a:lnTo>
                    <a:pt x="956" y="100"/>
                  </a:lnTo>
                  <a:lnTo>
                    <a:pt x="956" y="100"/>
                  </a:lnTo>
                  <a:lnTo>
                    <a:pt x="956" y="136"/>
                  </a:lnTo>
                  <a:lnTo>
                    <a:pt x="956" y="136"/>
                  </a:lnTo>
                  <a:lnTo>
                    <a:pt x="956" y="100"/>
                  </a:lnTo>
                  <a:lnTo>
                    <a:pt x="956" y="100"/>
                  </a:lnTo>
                  <a:lnTo>
                    <a:pt x="956" y="50"/>
                  </a:lnTo>
                  <a:lnTo>
                    <a:pt x="956" y="50"/>
                  </a:lnTo>
                  <a:lnTo>
                    <a:pt x="956" y="83"/>
                  </a:lnTo>
                  <a:lnTo>
                    <a:pt x="960" y="83"/>
                  </a:lnTo>
                  <a:lnTo>
                    <a:pt x="960" y="133"/>
                  </a:lnTo>
                  <a:lnTo>
                    <a:pt x="960" y="133"/>
                  </a:lnTo>
                  <a:lnTo>
                    <a:pt x="960" y="93"/>
                  </a:lnTo>
                  <a:lnTo>
                    <a:pt x="960" y="93"/>
                  </a:lnTo>
                  <a:lnTo>
                    <a:pt x="960" y="57"/>
                  </a:lnTo>
                  <a:lnTo>
                    <a:pt x="960" y="57"/>
                  </a:lnTo>
                  <a:lnTo>
                    <a:pt x="960" y="118"/>
                  </a:lnTo>
                  <a:lnTo>
                    <a:pt x="960" y="118"/>
                  </a:lnTo>
                  <a:lnTo>
                    <a:pt x="960" y="140"/>
                  </a:lnTo>
                  <a:lnTo>
                    <a:pt x="960" y="140"/>
                  </a:lnTo>
                  <a:lnTo>
                    <a:pt x="960" y="115"/>
                  </a:lnTo>
                  <a:lnTo>
                    <a:pt x="963" y="111"/>
                  </a:lnTo>
                  <a:lnTo>
                    <a:pt x="963" y="115"/>
                  </a:lnTo>
                  <a:lnTo>
                    <a:pt x="963" y="115"/>
                  </a:lnTo>
                  <a:lnTo>
                    <a:pt x="963" y="143"/>
                  </a:lnTo>
                  <a:lnTo>
                    <a:pt x="963" y="143"/>
                  </a:lnTo>
                  <a:lnTo>
                    <a:pt x="963" y="151"/>
                  </a:lnTo>
                  <a:lnTo>
                    <a:pt x="963" y="147"/>
                  </a:lnTo>
                  <a:lnTo>
                    <a:pt x="963" y="143"/>
                  </a:lnTo>
                  <a:lnTo>
                    <a:pt x="963" y="143"/>
                  </a:lnTo>
                  <a:lnTo>
                    <a:pt x="963" y="147"/>
                  </a:lnTo>
                  <a:lnTo>
                    <a:pt x="963" y="147"/>
                  </a:lnTo>
                  <a:lnTo>
                    <a:pt x="963" y="154"/>
                  </a:lnTo>
                  <a:lnTo>
                    <a:pt x="963" y="154"/>
                  </a:lnTo>
                  <a:lnTo>
                    <a:pt x="963" y="158"/>
                  </a:lnTo>
                  <a:lnTo>
                    <a:pt x="967" y="158"/>
                  </a:lnTo>
                  <a:lnTo>
                    <a:pt x="967" y="158"/>
                  </a:lnTo>
                  <a:lnTo>
                    <a:pt x="967" y="158"/>
                  </a:lnTo>
                  <a:lnTo>
                    <a:pt x="967" y="161"/>
                  </a:lnTo>
                  <a:lnTo>
                    <a:pt x="967" y="161"/>
                  </a:lnTo>
                  <a:lnTo>
                    <a:pt x="967" y="165"/>
                  </a:lnTo>
                  <a:lnTo>
                    <a:pt x="967" y="165"/>
                  </a:lnTo>
                  <a:lnTo>
                    <a:pt x="967" y="161"/>
                  </a:lnTo>
                  <a:lnTo>
                    <a:pt x="967" y="161"/>
                  </a:lnTo>
                  <a:lnTo>
                    <a:pt x="967" y="161"/>
                  </a:lnTo>
                  <a:lnTo>
                    <a:pt x="967" y="161"/>
                  </a:lnTo>
                  <a:lnTo>
                    <a:pt x="967" y="165"/>
                  </a:lnTo>
                  <a:lnTo>
                    <a:pt x="970" y="165"/>
                  </a:lnTo>
                  <a:lnTo>
                    <a:pt x="970" y="165"/>
                  </a:lnTo>
                  <a:lnTo>
                    <a:pt x="970" y="165"/>
                  </a:lnTo>
                  <a:lnTo>
                    <a:pt x="970" y="165"/>
                  </a:lnTo>
                  <a:lnTo>
                    <a:pt x="970" y="165"/>
                  </a:lnTo>
                  <a:lnTo>
                    <a:pt x="970" y="165"/>
                  </a:lnTo>
                  <a:lnTo>
                    <a:pt x="970" y="165"/>
                  </a:lnTo>
                  <a:lnTo>
                    <a:pt x="970" y="165"/>
                  </a:lnTo>
                  <a:lnTo>
                    <a:pt x="970" y="165"/>
                  </a:lnTo>
                  <a:lnTo>
                    <a:pt x="970" y="168"/>
                  </a:lnTo>
                  <a:lnTo>
                    <a:pt x="970" y="168"/>
                  </a:lnTo>
                  <a:lnTo>
                    <a:pt x="970" y="165"/>
                  </a:lnTo>
                  <a:lnTo>
                    <a:pt x="974" y="165"/>
                  </a:lnTo>
                  <a:lnTo>
                    <a:pt x="974" y="165"/>
                  </a:lnTo>
                  <a:lnTo>
                    <a:pt x="974" y="165"/>
                  </a:lnTo>
                  <a:lnTo>
                    <a:pt x="974" y="165"/>
                  </a:lnTo>
                  <a:lnTo>
                    <a:pt x="974" y="165"/>
                  </a:lnTo>
                  <a:lnTo>
                    <a:pt x="974" y="165"/>
                  </a:lnTo>
                  <a:lnTo>
                    <a:pt x="974" y="165"/>
                  </a:lnTo>
                  <a:lnTo>
                    <a:pt x="974" y="168"/>
                  </a:lnTo>
                  <a:lnTo>
                    <a:pt x="974" y="168"/>
                  </a:lnTo>
                  <a:lnTo>
                    <a:pt x="974" y="165"/>
                  </a:lnTo>
                  <a:lnTo>
                    <a:pt x="974" y="165"/>
                  </a:lnTo>
                  <a:lnTo>
                    <a:pt x="974" y="165"/>
                  </a:lnTo>
                  <a:lnTo>
                    <a:pt x="978" y="165"/>
                  </a:lnTo>
                  <a:lnTo>
                    <a:pt x="978" y="165"/>
                  </a:lnTo>
                  <a:lnTo>
                    <a:pt x="978" y="165"/>
                  </a:lnTo>
                  <a:lnTo>
                    <a:pt x="978" y="165"/>
                  </a:lnTo>
                  <a:lnTo>
                    <a:pt x="978" y="165"/>
                  </a:lnTo>
                  <a:lnTo>
                    <a:pt x="978" y="165"/>
                  </a:lnTo>
                  <a:lnTo>
                    <a:pt x="978" y="165"/>
                  </a:lnTo>
                  <a:lnTo>
                    <a:pt x="978" y="165"/>
                  </a:lnTo>
                  <a:lnTo>
                    <a:pt x="978" y="165"/>
                  </a:lnTo>
                  <a:lnTo>
                    <a:pt x="978" y="168"/>
                  </a:lnTo>
                  <a:lnTo>
                    <a:pt x="978" y="168"/>
                  </a:lnTo>
                  <a:lnTo>
                    <a:pt x="978" y="165"/>
                  </a:lnTo>
                  <a:lnTo>
                    <a:pt x="978" y="165"/>
                  </a:lnTo>
                  <a:lnTo>
                    <a:pt x="978" y="165"/>
                  </a:lnTo>
                  <a:lnTo>
                    <a:pt x="981" y="165"/>
                  </a:lnTo>
                  <a:lnTo>
                    <a:pt x="981" y="165"/>
                  </a:lnTo>
                  <a:lnTo>
                    <a:pt x="981" y="165"/>
                  </a:lnTo>
                  <a:lnTo>
                    <a:pt x="981" y="165"/>
                  </a:lnTo>
                  <a:lnTo>
                    <a:pt x="981" y="165"/>
                  </a:lnTo>
                  <a:lnTo>
                    <a:pt x="981" y="165"/>
                  </a:lnTo>
                  <a:lnTo>
                    <a:pt x="981" y="165"/>
                  </a:lnTo>
                  <a:lnTo>
                    <a:pt x="981" y="165"/>
                  </a:lnTo>
                  <a:lnTo>
                    <a:pt x="981" y="165"/>
                  </a:lnTo>
                  <a:lnTo>
                    <a:pt x="981" y="165"/>
                  </a:lnTo>
                  <a:lnTo>
                    <a:pt x="981" y="165"/>
                  </a:lnTo>
                  <a:lnTo>
                    <a:pt x="981" y="165"/>
                  </a:lnTo>
                  <a:lnTo>
                    <a:pt x="985" y="165"/>
                  </a:lnTo>
                  <a:lnTo>
                    <a:pt x="985" y="168"/>
                  </a:lnTo>
                  <a:lnTo>
                    <a:pt x="985" y="168"/>
                  </a:lnTo>
                  <a:lnTo>
                    <a:pt x="985" y="165"/>
                  </a:lnTo>
                  <a:lnTo>
                    <a:pt x="985" y="165"/>
                  </a:lnTo>
                  <a:lnTo>
                    <a:pt x="985" y="168"/>
                  </a:lnTo>
                  <a:lnTo>
                    <a:pt x="985" y="168"/>
                  </a:lnTo>
                  <a:lnTo>
                    <a:pt x="985" y="165"/>
                  </a:lnTo>
                  <a:lnTo>
                    <a:pt x="985" y="165"/>
                  </a:lnTo>
                  <a:lnTo>
                    <a:pt x="985" y="165"/>
                  </a:lnTo>
                  <a:lnTo>
                    <a:pt x="985" y="165"/>
                  </a:lnTo>
                  <a:lnTo>
                    <a:pt x="985" y="165"/>
                  </a:lnTo>
                  <a:lnTo>
                    <a:pt x="988" y="165"/>
                  </a:lnTo>
                  <a:lnTo>
                    <a:pt x="988" y="165"/>
                  </a:lnTo>
                  <a:lnTo>
                    <a:pt x="988" y="165"/>
                  </a:lnTo>
                  <a:lnTo>
                    <a:pt x="988" y="168"/>
                  </a:lnTo>
                  <a:lnTo>
                    <a:pt x="988" y="165"/>
                  </a:lnTo>
                  <a:lnTo>
                    <a:pt x="988" y="165"/>
                  </a:lnTo>
                  <a:lnTo>
                    <a:pt x="988" y="165"/>
                  </a:lnTo>
                  <a:lnTo>
                    <a:pt x="988" y="168"/>
                  </a:lnTo>
                  <a:lnTo>
                    <a:pt x="988" y="168"/>
                  </a:lnTo>
                  <a:lnTo>
                    <a:pt x="988" y="168"/>
                  </a:lnTo>
                  <a:lnTo>
                    <a:pt x="988" y="168"/>
                  </a:lnTo>
                  <a:lnTo>
                    <a:pt x="988" y="165"/>
                  </a:lnTo>
                  <a:lnTo>
                    <a:pt x="992" y="165"/>
                  </a:lnTo>
                  <a:lnTo>
                    <a:pt x="992" y="165"/>
                  </a:lnTo>
                  <a:lnTo>
                    <a:pt x="992" y="165"/>
                  </a:lnTo>
                  <a:lnTo>
                    <a:pt x="992" y="165"/>
                  </a:lnTo>
                  <a:lnTo>
                    <a:pt x="992" y="165"/>
                  </a:lnTo>
                  <a:lnTo>
                    <a:pt x="992" y="168"/>
                  </a:lnTo>
                  <a:lnTo>
                    <a:pt x="992" y="168"/>
                  </a:lnTo>
                  <a:lnTo>
                    <a:pt x="992" y="165"/>
                  </a:lnTo>
                  <a:lnTo>
                    <a:pt x="992" y="165"/>
                  </a:lnTo>
                  <a:lnTo>
                    <a:pt x="992" y="165"/>
                  </a:lnTo>
                  <a:lnTo>
                    <a:pt x="992" y="165"/>
                  </a:lnTo>
                  <a:lnTo>
                    <a:pt x="992" y="165"/>
                  </a:lnTo>
                  <a:lnTo>
                    <a:pt x="996" y="165"/>
                  </a:lnTo>
                  <a:lnTo>
                    <a:pt x="996" y="165"/>
                  </a:lnTo>
                  <a:lnTo>
                    <a:pt x="996" y="165"/>
                  </a:lnTo>
                  <a:lnTo>
                    <a:pt x="996" y="161"/>
                  </a:lnTo>
                  <a:lnTo>
                    <a:pt x="996" y="161"/>
                  </a:lnTo>
                  <a:lnTo>
                    <a:pt x="996" y="161"/>
                  </a:lnTo>
                  <a:lnTo>
                    <a:pt x="996" y="161"/>
                  </a:lnTo>
                  <a:lnTo>
                    <a:pt x="996" y="165"/>
                  </a:lnTo>
                  <a:lnTo>
                    <a:pt x="996" y="165"/>
                  </a:lnTo>
                  <a:lnTo>
                    <a:pt x="996" y="165"/>
                  </a:lnTo>
                  <a:lnTo>
                    <a:pt x="996" y="165"/>
                  </a:lnTo>
                  <a:lnTo>
                    <a:pt x="996" y="161"/>
                  </a:lnTo>
                  <a:lnTo>
                    <a:pt x="996" y="161"/>
                  </a:lnTo>
                  <a:lnTo>
                    <a:pt x="996" y="158"/>
                  </a:lnTo>
                  <a:lnTo>
                    <a:pt x="999" y="158"/>
                  </a:lnTo>
                  <a:lnTo>
                    <a:pt x="999" y="161"/>
                  </a:lnTo>
                  <a:lnTo>
                    <a:pt x="999" y="161"/>
                  </a:lnTo>
                  <a:lnTo>
                    <a:pt x="999" y="161"/>
                  </a:lnTo>
                  <a:lnTo>
                    <a:pt x="999" y="161"/>
                  </a:lnTo>
                  <a:lnTo>
                    <a:pt x="999" y="154"/>
                  </a:lnTo>
                  <a:lnTo>
                    <a:pt x="999" y="154"/>
                  </a:lnTo>
                  <a:lnTo>
                    <a:pt x="999" y="158"/>
                  </a:lnTo>
                  <a:lnTo>
                    <a:pt x="999" y="158"/>
                  </a:lnTo>
                  <a:lnTo>
                    <a:pt x="999" y="165"/>
                  </a:lnTo>
                  <a:lnTo>
                    <a:pt x="999" y="165"/>
                  </a:lnTo>
                  <a:lnTo>
                    <a:pt x="999" y="158"/>
                  </a:lnTo>
                  <a:lnTo>
                    <a:pt x="1003" y="158"/>
                  </a:lnTo>
                  <a:lnTo>
                    <a:pt x="1003" y="154"/>
                  </a:lnTo>
                  <a:lnTo>
                    <a:pt x="1003" y="154"/>
                  </a:lnTo>
                  <a:lnTo>
                    <a:pt x="1003" y="161"/>
                  </a:lnTo>
                  <a:lnTo>
                    <a:pt x="1003" y="161"/>
                  </a:lnTo>
                  <a:lnTo>
                    <a:pt x="1003" y="165"/>
                  </a:lnTo>
                  <a:lnTo>
                    <a:pt x="1003" y="165"/>
                  </a:lnTo>
                  <a:lnTo>
                    <a:pt x="1003" y="161"/>
                  </a:lnTo>
                  <a:lnTo>
                    <a:pt x="1003" y="161"/>
                  </a:lnTo>
                  <a:lnTo>
                    <a:pt x="1003" y="161"/>
                  </a:lnTo>
                  <a:lnTo>
                    <a:pt x="1003" y="161"/>
                  </a:lnTo>
                  <a:lnTo>
                    <a:pt x="1003" y="165"/>
                  </a:lnTo>
                  <a:lnTo>
                    <a:pt x="1006" y="165"/>
                  </a:lnTo>
                  <a:lnTo>
                    <a:pt x="1006" y="161"/>
                  </a:lnTo>
                  <a:lnTo>
                    <a:pt x="1006" y="161"/>
                  </a:lnTo>
                  <a:lnTo>
                    <a:pt x="1006" y="161"/>
                  </a:lnTo>
                  <a:lnTo>
                    <a:pt x="1006" y="161"/>
                  </a:lnTo>
                  <a:lnTo>
                    <a:pt x="1006" y="165"/>
                  </a:lnTo>
                  <a:lnTo>
                    <a:pt x="1006" y="165"/>
                  </a:lnTo>
                  <a:lnTo>
                    <a:pt x="1006" y="165"/>
                  </a:lnTo>
                  <a:lnTo>
                    <a:pt x="1006" y="165"/>
                  </a:lnTo>
                  <a:lnTo>
                    <a:pt x="1006" y="165"/>
                  </a:lnTo>
                  <a:lnTo>
                    <a:pt x="1006" y="165"/>
                  </a:lnTo>
                  <a:lnTo>
                    <a:pt x="1006" y="161"/>
                  </a:lnTo>
                  <a:lnTo>
                    <a:pt x="1010" y="161"/>
                  </a:lnTo>
                  <a:lnTo>
                    <a:pt x="1010" y="165"/>
                  </a:lnTo>
                  <a:lnTo>
                    <a:pt x="1010" y="165"/>
                  </a:lnTo>
                  <a:lnTo>
                    <a:pt x="1010" y="165"/>
                  </a:lnTo>
                  <a:lnTo>
                    <a:pt x="1010" y="165"/>
                  </a:lnTo>
                  <a:lnTo>
                    <a:pt x="1010" y="165"/>
                  </a:lnTo>
                  <a:lnTo>
                    <a:pt x="1010" y="165"/>
                  </a:lnTo>
                  <a:lnTo>
                    <a:pt x="1010" y="165"/>
                  </a:lnTo>
                  <a:lnTo>
                    <a:pt x="1010" y="165"/>
                  </a:lnTo>
                  <a:lnTo>
                    <a:pt x="1010" y="165"/>
                  </a:lnTo>
                  <a:lnTo>
                    <a:pt x="1010" y="165"/>
                  </a:lnTo>
                  <a:lnTo>
                    <a:pt x="1010" y="165"/>
                  </a:lnTo>
                  <a:lnTo>
                    <a:pt x="1013" y="165"/>
                  </a:lnTo>
                  <a:lnTo>
                    <a:pt x="1013" y="161"/>
                  </a:lnTo>
                  <a:lnTo>
                    <a:pt x="1013" y="161"/>
                  </a:lnTo>
                  <a:lnTo>
                    <a:pt x="1013" y="161"/>
                  </a:lnTo>
                  <a:lnTo>
                    <a:pt x="1013" y="161"/>
                  </a:lnTo>
                  <a:lnTo>
                    <a:pt x="1013" y="165"/>
                  </a:lnTo>
                  <a:lnTo>
                    <a:pt x="1013" y="165"/>
                  </a:lnTo>
                  <a:lnTo>
                    <a:pt x="1013" y="161"/>
                  </a:lnTo>
                  <a:lnTo>
                    <a:pt x="1013" y="161"/>
                  </a:lnTo>
                  <a:lnTo>
                    <a:pt x="1013" y="158"/>
                  </a:lnTo>
                  <a:lnTo>
                    <a:pt x="1013" y="158"/>
                  </a:lnTo>
                  <a:lnTo>
                    <a:pt x="1013" y="161"/>
                  </a:lnTo>
                  <a:lnTo>
                    <a:pt x="1013" y="161"/>
                  </a:lnTo>
                  <a:lnTo>
                    <a:pt x="1013" y="165"/>
                  </a:lnTo>
                  <a:lnTo>
                    <a:pt x="1017" y="165"/>
                  </a:lnTo>
                  <a:lnTo>
                    <a:pt x="1017" y="158"/>
                  </a:lnTo>
                  <a:lnTo>
                    <a:pt x="1017" y="158"/>
                  </a:lnTo>
                  <a:lnTo>
                    <a:pt x="1017" y="154"/>
                  </a:lnTo>
                  <a:lnTo>
                    <a:pt x="1017" y="154"/>
                  </a:lnTo>
                  <a:lnTo>
                    <a:pt x="1017" y="161"/>
                  </a:lnTo>
                  <a:lnTo>
                    <a:pt x="1017" y="161"/>
                  </a:lnTo>
                  <a:lnTo>
                    <a:pt x="1017" y="161"/>
                  </a:lnTo>
                  <a:lnTo>
                    <a:pt x="1017" y="161"/>
                  </a:lnTo>
                  <a:lnTo>
                    <a:pt x="1017" y="158"/>
                  </a:lnTo>
                  <a:lnTo>
                    <a:pt x="1017" y="158"/>
                  </a:lnTo>
                  <a:lnTo>
                    <a:pt x="1017" y="161"/>
                  </a:lnTo>
                  <a:lnTo>
                    <a:pt x="1021" y="161"/>
                  </a:lnTo>
                  <a:lnTo>
                    <a:pt x="1021" y="165"/>
                  </a:lnTo>
                  <a:lnTo>
                    <a:pt x="1021" y="165"/>
                  </a:lnTo>
                  <a:lnTo>
                    <a:pt x="1021" y="161"/>
                  </a:lnTo>
                  <a:lnTo>
                    <a:pt x="1021" y="161"/>
                  </a:lnTo>
                  <a:lnTo>
                    <a:pt x="1021" y="158"/>
                  </a:lnTo>
                  <a:lnTo>
                    <a:pt x="1021" y="158"/>
                  </a:lnTo>
                  <a:lnTo>
                    <a:pt x="1021" y="161"/>
                  </a:lnTo>
                  <a:lnTo>
                    <a:pt x="1021" y="161"/>
                  </a:lnTo>
                  <a:lnTo>
                    <a:pt x="1021" y="165"/>
                  </a:lnTo>
                  <a:lnTo>
                    <a:pt x="1021" y="165"/>
                  </a:lnTo>
                  <a:lnTo>
                    <a:pt x="1021" y="165"/>
                  </a:lnTo>
                  <a:lnTo>
                    <a:pt x="1024" y="161"/>
                  </a:lnTo>
                  <a:lnTo>
                    <a:pt x="1024" y="165"/>
                  </a:lnTo>
                  <a:lnTo>
                    <a:pt x="1024" y="165"/>
                  </a:lnTo>
                  <a:lnTo>
                    <a:pt x="1024" y="161"/>
                  </a:lnTo>
                  <a:lnTo>
                    <a:pt x="1024" y="161"/>
                  </a:lnTo>
                  <a:lnTo>
                    <a:pt x="1024" y="154"/>
                  </a:lnTo>
                  <a:lnTo>
                    <a:pt x="1024" y="154"/>
                  </a:lnTo>
                  <a:lnTo>
                    <a:pt x="1024" y="140"/>
                  </a:lnTo>
                  <a:lnTo>
                    <a:pt x="1024" y="140"/>
                  </a:lnTo>
                  <a:lnTo>
                    <a:pt x="1024" y="151"/>
                  </a:lnTo>
                  <a:lnTo>
                    <a:pt x="1024" y="151"/>
                  </a:lnTo>
                  <a:lnTo>
                    <a:pt x="1024" y="154"/>
                  </a:lnTo>
                  <a:lnTo>
                    <a:pt x="1028" y="154"/>
                  </a:lnTo>
                  <a:lnTo>
                    <a:pt x="1028" y="143"/>
                  </a:lnTo>
                  <a:lnTo>
                    <a:pt x="1028" y="143"/>
                  </a:lnTo>
                  <a:lnTo>
                    <a:pt x="1028" y="136"/>
                  </a:lnTo>
                  <a:lnTo>
                    <a:pt x="1028" y="136"/>
                  </a:lnTo>
                  <a:lnTo>
                    <a:pt x="1028" y="151"/>
                  </a:lnTo>
                  <a:lnTo>
                    <a:pt x="1028" y="151"/>
                  </a:lnTo>
                  <a:lnTo>
                    <a:pt x="1028" y="143"/>
                  </a:lnTo>
                  <a:lnTo>
                    <a:pt x="1028" y="143"/>
                  </a:lnTo>
                  <a:lnTo>
                    <a:pt x="1028" y="125"/>
                  </a:lnTo>
                  <a:lnTo>
                    <a:pt x="1028" y="122"/>
                  </a:lnTo>
                  <a:lnTo>
                    <a:pt x="1028" y="136"/>
                  </a:lnTo>
                  <a:lnTo>
                    <a:pt x="1031" y="136"/>
                  </a:lnTo>
                  <a:lnTo>
                    <a:pt x="1031" y="154"/>
                  </a:lnTo>
                  <a:lnTo>
                    <a:pt x="1031" y="154"/>
                  </a:lnTo>
                  <a:lnTo>
                    <a:pt x="1031" y="140"/>
                  </a:lnTo>
                  <a:lnTo>
                    <a:pt x="1031" y="140"/>
                  </a:lnTo>
                  <a:lnTo>
                    <a:pt x="1031" y="129"/>
                  </a:lnTo>
                  <a:lnTo>
                    <a:pt x="1031" y="129"/>
                  </a:lnTo>
                  <a:lnTo>
                    <a:pt x="1031" y="147"/>
                  </a:lnTo>
                  <a:lnTo>
                    <a:pt x="1031" y="147"/>
                  </a:lnTo>
                  <a:lnTo>
                    <a:pt x="1031" y="154"/>
                  </a:lnTo>
                  <a:lnTo>
                    <a:pt x="1031" y="154"/>
                  </a:lnTo>
                  <a:lnTo>
                    <a:pt x="1031" y="147"/>
                  </a:lnTo>
                  <a:lnTo>
                    <a:pt x="1031" y="147"/>
                  </a:lnTo>
                  <a:lnTo>
                    <a:pt x="1031" y="143"/>
                  </a:lnTo>
                  <a:lnTo>
                    <a:pt x="1035" y="147"/>
                  </a:lnTo>
                  <a:lnTo>
                    <a:pt x="1035" y="154"/>
                  </a:lnTo>
                  <a:lnTo>
                    <a:pt x="1035" y="154"/>
                  </a:lnTo>
                  <a:lnTo>
                    <a:pt x="1035" y="161"/>
                  </a:lnTo>
                  <a:lnTo>
                    <a:pt x="1035" y="161"/>
                  </a:lnTo>
                  <a:lnTo>
                    <a:pt x="1035" y="158"/>
                  </a:lnTo>
                  <a:lnTo>
                    <a:pt x="1035" y="158"/>
                  </a:lnTo>
                  <a:lnTo>
                    <a:pt x="1035" y="158"/>
                  </a:lnTo>
                  <a:lnTo>
                    <a:pt x="1035" y="158"/>
                  </a:lnTo>
                  <a:lnTo>
                    <a:pt x="1035" y="161"/>
                  </a:lnTo>
                  <a:lnTo>
                    <a:pt x="1035" y="161"/>
                  </a:lnTo>
                  <a:lnTo>
                    <a:pt x="1035" y="165"/>
                  </a:lnTo>
                  <a:lnTo>
                    <a:pt x="1039" y="165"/>
                  </a:lnTo>
                  <a:lnTo>
                    <a:pt x="1039" y="161"/>
                  </a:lnTo>
                  <a:lnTo>
                    <a:pt x="1039" y="161"/>
                  </a:lnTo>
                  <a:lnTo>
                    <a:pt x="1039" y="165"/>
                  </a:lnTo>
                  <a:lnTo>
                    <a:pt x="1039" y="165"/>
                  </a:lnTo>
                  <a:lnTo>
                    <a:pt x="1039" y="165"/>
                  </a:lnTo>
                  <a:lnTo>
                    <a:pt x="1039" y="165"/>
                  </a:lnTo>
                  <a:lnTo>
                    <a:pt x="1039" y="165"/>
                  </a:lnTo>
                  <a:lnTo>
                    <a:pt x="1039" y="165"/>
                  </a:lnTo>
                  <a:lnTo>
                    <a:pt x="1039" y="165"/>
                  </a:lnTo>
                  <a:lnTo>
                    <a:pt x="1039" y="165"/>
                  </a:lnTo>
                  <a:lnTo>
                    <a:pt x="1039" y="165"/>
                  </a:lnTo>
                  <a:lnTo>
                    <a:pt x="1042" y="165"/>
                  </a:lnTo>
                  <a:lnTo>
                    <a:pt x="1042" y="165"/>
                  </a:lnTo>
                  <a:lnTo>
                    <a:pt x="1042" y="165"/>
                  </a:lnTo>
                  <a:lnTo>
                    <a:pt x="1042" y="165"/>
                  </a:lnTo>
                  <a:lnTo>
                    <a:pt x="1042" y="168"/>
                  </a:lnTo>
                  <a:lnTo>
                    <a:pt x="1042" y="165"/>
                  </a:lnTo>
                  <a:lnTo>
                    <a:pt x="1042" y="165"/>
                  </a:lnTo>
                  <a:lnTo>
                    <a:pt x="1042" y="165"/>
                  </a:lnTo>
                  <a:lnTo>
                    <a:pt x="1042" y="165"/>
                  </a:lnTo>
                  <a:lnTo>
                    <a:pt x="1042" y="168"/>
                  </a:lnTo>
                  <a:lnTo>
                    <a:pt x="1042" y="168"/>
                  </a:lnTo>
                  <a:lnTo>
                    <a:pt x="1042" y="165"/>
                  </a:lnTo>
                  <a:lnTo>
                    <a:pt x="1046" y="165"/>
                  </a:lnTo>
                  <a:lnTo>
                    <a:pt x="1046" y="168"/>
                  </a:lnTo>
                  <a:lnTo>
                    <a:pt x="1046" y="168"/>
                  </a:lnTo>
                  <a:lnTo>
                    <a:pt x="1046" y="168"/>
                  </a:lnTo>
                  <a:lnTo>
                    <a:pt x="1046" y="168"/>
                  </a:lnTo>
                  <a:lnTo>
                    <a:pt x="1046" y="165"/>
                  </a:lnTo>
                  <a:lnTo>
                    <a:pt x="1046" y="165"/>
                  </a:lnTo>
                  <a:lnTo>
                    <a:pt x="1046" y="165"/>
                  </a:lnTo>
                  <a:lnTo>
                    <a:pt x="1046" y="165"/>
                  </a:lnTo>
                  <a:lnTo>
                    <a:pt x="1046" y="165"/>
                  </a:lnTo>
                  <a:lnTo>
                    <a:pt x="1046" y="165"/>
                  </a:lnTo>
                  <a:lnTo>
                    <a:pt x="1046" y="165"/>
                  </a:lnTo>
                  <a:lnTo>
                    <a:pt x="1049" y="165"/>
                  </a:lnTo>
                  <a:lnTo>
                    <a:pt x="1049" y="165"/>
                  </a:lnTo>
                  <a:lnTo>
                    <a:pt x="1049" y="165"/>
                  </a:lnTo>
                  <a:lnTo>
                    <a:pt x="1049" y="168"/>
                  </a:lnTo>
                  <a:lnTo>
                    <a:pt x="1049" y="168"/>
                  </a:lnTo>
                  <a:lnTo>
                    <a:pt x="1049" y="165"/>
                  </a:lnTo>
                  <a:lnTo>
                    <a:pt x="1049" y="165"/>
                  </a:lnTo>
                  <a:lnTo>
                    <a:pt x="1049" y="165"/>
                  </a:lnTo>
                  <a:lnTo>
                    <a:pt x="1049" y="165"/>
                  </a:lnTo>
                  <a:lnTo>
                    <a:pt x="1049" y="168"/>
                  </a:lnTo>
                  <a:lnTo>
                    <a:pt x="1049" y="168"/>
                  </a:lnTo>
                  <a:lnTo>
                    <a:pt x="1049" y="165"/>
                  </a:lnTo>
                  <a:lnTo>
                    <a:pt x="1053" y="165"/>
                  </a:lnTo>
                  <a:lnTo>
                    <a:pt x="1053" y="168"/>
                  </a:lnTo>
                  <a:lnTo>
                    <a:pt x="1053" y="168"/>
                  </a:lnTo>
                  <a:lnTo>
                    <a:pt x="1053" y="165"/>
                  </a:lnTo>
                  <a:lnTo>
                    <a:pt x="1053" y="165"/>
                  </a:lnTo>
                  <a:lnTo>
                    <a:pt x="1053" y="165"/>
                  </a:lnTo>
                  <a:lnTo>
                    <a:pt x="1053" y="165"/>
                  </a:lnTo>
                  <a:lnTo>
                    <a:pt x="1053" y="165"/>
                  </a:lnTo>
                  <a:lnTo>
                    <a:pt x="1053" y="165"/>
                  </a:lnTo>
                  <a:lnTo>
                    <a:pt x="1053" y="165"/>
                  </a:lnTo>
                  <a:lnTo>
                    <a:pt x="1053" y="165"/>
                  </a:lnTo>
                  <a:lnTo>
                    <a:pt x="1053" y="165"/>
                  </a:lnTo>
                  <a:lnTo>
                    <a:pt x="1053" y="165"/>
                  </a:lnTo>
                  <a:lnTo>
                    <a:pt x="1053" y="168"/>
                  </a:lnTo>
                  <a:lnTo>
                    <a:pt x="1056" y="168"/>
                  </a:lnTo>
                  <a:lnTo>
                    <a:pt x="1056" y="165"/>
                  </a:lnTo>
                  <a:lnTo>
                    <a:pt x="1056" y="165"/>
                  </a:lnTo>
                  <a:lnTo>
                    <a:pt x="1056" y="165"/>
                  </a:lnTo>
                  <a:lnTo>
                    <a:pt x="1056" y="165"/>
                  </a:lnTo>
                  <a:lnTo>
                    <a:pt x="1056" y="165"/>
                  </a:lnTo>
                  <a:lnTo>
                    <a:pt x="1056" y="165"/>
                  </a:lnTo>
                  <a:lnTo>
                    <a:pt x="1056" y="168"/>
                  </a:lnTo>
                  <a:lnTo>
                    <a:pt x="1056" y="168"/>
                  </a:lnTo>
                  <a:lnTo>
                    <a:pt x="1056" y="165"/>
                  </a:lnTo>
                  <a:lnTo>
                    <a:pt x="1056" y="165"/>
                  </a:lnTo>
                  <a:lnTo>
                    <a:pt x="1056" y="165"/>
                  </a:lnTo>
                  <a:lnTo>
                    <a:pt x="1060" y="165"/>
                  </a:lnTo>
                  <a:lnTo>
                    <a:pt x="1060" y="165"/>
                  </a:lnTo>
                  <a:lnTo>
                    <a:pt x="1060" y="165"/>
                  </a:lnTo>
                  <a:lnTo>
                    <a:pt x="1060" y="168"/>
                  </a:lnTo>
                  <a:lnTo>
                    <a:pt x="1060" y="168"/>
                  </a:lnTo>
                  <a:lnTo>
                    <a:pt x="1060" y="165"/>
                  </a:lnTo>
                  <a:lnTo>
                    <a:pt x="1060" y="165"/>
                  </a:lnTo>
                  <a:lnTo>
                    <a:pt x="1060" y="168"/>
                  </a:lnTo>
                  <a:lnTo>
                    <a:pt x="1060" y="168"/>
                  </a:lnTo>
                  <a:lnTo>
                    <a:pt x="1060" y="168"/>
                  </a:lnTo>
                  <a:lnTo>
                    <a:pt x="1060" y="168"/>
                  </a:lnTo>
                  <a:lnTo>
                    <a:pt x="1060" y="165"/>
                  </a:lnTo>
                  <a:lnTo>
                    <a:pt x="1064" y="165"/>
                  </a:lnTo>
                  <a:lnTo>
                    <a:pt x="1064" y="165"/>
                  </a:lnTo>
                  <a:lnTo>
                    <a:pt x="1064" y="165"/>
                  </a:lnTo>
                  <a:lnTo>
                    <a:pt x="1064" y="165"/>
                  </a:lnTo>
                  <a:lnTo>
                    <a:pt x="1064" y="165"/>
                  </a:lnTo>
                  <a:lnTo>
                    <a:pt x="1064" y="168"/>
                  </a:lnTo>
                  <a:lnTo>
                    <a:pt x="1064" y="168"/>
                  </a:lnTo>
                  <a:lnTo>
                    <a:pt x="1064" y="165"/>
                  </a:lnTo>
                  <a:lnTo>
                    <a:pt x="1064" y="165"/>
                  </a:lnTo>
                  <a:lnTo>
                    <a:pt x="1064" y="165"/>
                  </a:lnTo>
                  <a:lnTo>
                    <a:pt x="1064" y="165"/>
                  </a:lnTo>
                  <a:lnTo>
                    <a:pt x="1064" y="165"/>
                  </a:lnTo>
                  <a:lnTo>
                    <a:pt x="1067" y="165"/>
                  </a:lnTo>
                  <a:lnTo>
                    <a:pt x="1067" y="168"/>
                  </a:lnTo>
                  <a:lnTo>
                    <a:pt x="1067" y="168"/>
                  </a:lnTo>
                  <a:lnTo>
                    <a:pt x="1067" y="165"/>
                  </a:lnTo>
                  <a:lnTo>
                    <a:pt x="1067" y="165"/>
                  </a:lnTo>
                  <a:lnTo>
                    <a:pt x="1067" y="165"/>
                  </a:lnTo>
                  <a:lnTo>
                    <a:pt x="1067" y="165"/>
                  </a:lnTo>
                  <a:lnTo>
                    <a:pt x="1067" y="168"/>
                  </a:lnTo>
                  <a:lnTo>
                    <a:pt x="1067" y="168"/>
                  </a:lnTo>
                  <a:lnTo>
                    <a:pt x="1067" y="165"/>
                  </a:lnTo>
                  <a:lnTo>
                    <a:pt x="1067" y="165"/>
                  </a:lnTo>
                  <a:lnTo>
                    <a:pt x="1067" y="165"/>
                  </a:lnTo>
                  <a:lnTo>
                    <a:pt x="1071" y="165"/>
                  </a:lnTo>
                  <a:lnTo>
                    <a:pt x="1071" y="168"/>
                  </a:lnTo>
                  <a:lnTo>
                    <a:pt x="1071" y="168"/>
                  </a:lnTo>
                  <a:lnTo>
                    <a:pt x="1071" y="168"/>
                  </a:lnTo>
                  <a:lnTo>
                    <a:pt x="1071" y="168"/>
                  </a:lnTo>
                  <a:lnTo>
                    <a:pt x="1071" y="165"/>
                  </a:lnTo>
                  <a:lnTo>
                    <a:pt x="1071" y="168"/>
                  </a:lnTo>
                  <a:lnTo>
                    <a:pt x="1071" y="168"/>
                  </a:lnTo>
                  <a:lnTo>
                    <a:pt x="1071" y="168"/>
                  </a:lnTo>
                  <a:lnTo>
                    <a:pt x="1071" y="165"/>
                  </a:lnTo>
                  <a:lnTo>
                    <a:pt x="1071" y="165"/>
                  </a:lnTo>
                  <a:lnTo>
                    <a:pt x="1071" y="165"/>
                  </a:lnTo>
                  <a:lnTo>
                    <a:pt x="1074" y="165"/>
                  </a:lnTo>
                  <a:lnTo>
                    <a:pt x="1074" y="168"/>
                  </a:lnTo>
                  <a:lnTo>
                    <a:pt x="1074" y="168"/>
                  </a:lnTo>
                  <a:lnTo>
                    <a:pt x="1074" y="165"/>
                  </a:lnTo>
                  <a:lnTo>
                    <a:pt x="1074" y="165"/>
                  </a:lnTo>
                  <a:lnTo>
                    <a:pt x="1074" y="165"/>
                  </a:lnTo>
                  <a:lnTo>
                    <a:pt x="1074" y="165"/>
                  </a:lnTo>
                  <a:lnTo>
                    <a:pt x="1074" y="165"/>
                  </a:lnTo>
                  <a:lnTo>
                    <a:pt x="1074" y="165"/>
                  </a:lnTo>
                  <a:lnTo>
                    <a:pt x="1074" y="165"/>
                  </a:lnTo>
                  <a:lnTo>
                    <a:pt x="1074" y="165"/>
                  </a:lnTo>
                  <a:lnTo>
                    <a:pt x="1074" y="165"/>
                  </a:lnTo>
                  <a:lnTo>
                    <a:pt x="1078" y="165"/>
                  </a:lnTo>
                  <a:lnTo>
                    <a:pt x="1078" y="168"/>
                  </a:lnTo>
                  <a:lnTo>
                    <a:pt x="1078" y="168"/>
                  </a:lnTo>
                  <a:lnTo>
                    <a:pt x="1078" y="168"/>
                  </a:lnTo>
                  <a:lnTo>
                    <a:pt x="1078" y="168"/>
                  </a:lnTo>
                  <a:lnTo>
                    <a:pt x="1078" y="165"/>
                  </a:lnTo>
                  <a:lnTo>
                    <a:pt x="1078" y="165"/>
                  </a:lnTo>
                  <a:lnTo>
                    <a:pt x="1078" y="168"/>
                  </a:lnTo>
                  <a:lnTo>
                    <a:pt x="1078" y="168"/>
                  </a:lnTo>
                  <a:lnTo>
                    <a:pt x="1078" y="165"/>
                  </a:lnTo>
                  <a:lnTo>
                    <a:pt x="1078" y="165"/>
                  </a:lnTo>
                  <a:lnTo>
                    <a:pt x="1078" y="165"/>
                  </a:lnTo>
                  <a:lnTo>
                    <a:pt x="1082" y="165"/>
                  </a:lnTo>
                  <a:lnTo>
                    <a:pt x="1082" y="165"/>
                  </a:lnTo>
                  <a:lnTo>
                    <a:pt x="1082" y="165"/>
                  </a:lnTo>
                  <a:lnTo>
                    <a:pt x="1082" y="165"/>
                  </a:lnTo>
                  <a:lnTo>
                    <a:pt x="1082" y="165"/>
                  </a:lnTo>
                  <a:lnTo>
                    <a:pt x="1082" y="168"/>
                  </a:lnTo>
                  <a:lnTo>
                    <a:pt x="1082" y="168"/>
                  </a:lnTo>
                  <a:lnTo>
                    <a:pt x="1082" y="165"/>
                  </a:lnTo>
                  <a:lnTo>
                    <a:pt x="1082" y="165"/>
                  </a:lnTo>
                  <a:lnTo>
                    <a:pt x="1082" y="165"/>
                  </a:lnTo>
                  <a:lnTo>
                    <a:pt x="1082" y="165"/>
                  </a:lnTo>
                  <a:lnTo>
                    <a:pt x="1082" y="165"/>
                  </a:lnTo>
                  <a:lnTo>
                    <a:pt x="1082" y="165"/>
                  </a:lnTo>
                  <a:lnTo>
                    <a:pt x="1082" y="161"/>
                  </a:lnTo>
                  <a:lnTo>
                    <a:pt x="1085" y="161"/>
                  </a:lnTo>
                  <a:lnTo>
                    <a:pt x="1085" y="161"/>
                  </a:lnTo>
                  <a:lnTo>
                    <a:pt x="1085" y="161"/>
                  </a:lnTo>
                  <a:lnTo>
                    <a:pt x="1085" y="165"/>
                  </a:lnTo>
                  <a:lnTo>
                    <a:pt x="1085" y="165"/>
                  </a:lnTo>
                  <a:lnTo>
                    <a:pt x="1085" y="161"/>
                  </a:lnTo>
                  <a:lnTo>
                    <a:pt x="1085" y="161"/>
                  </a:lnTo>
                  <a:lnTo>
                    <a:pt x="1085" y="161"/>
                  </a:lnTo>
                  <a:lnTo>
                    <a:pt x="1085" y="161"/>
                  </a:lnTo>
                  <a:lnTo>
                    <a:pt x="1085" y="161"/>
                  </a:lnTo>
                  <a:lnTo>
                    <a:pt x="1085" y="161"/>
                  </a:lnTo>
                  <a:lnTo>
                    <a:pt x="1085" y="165"/>
                  </a:lnTo>
                  <a:lnTo>
                    <a:pt x="1089" y="165"/>
                  </a:lnTo>
                  <a:lnTo>
                    <a:pt x="1089" y="158"/>
                  </a:lnTo>
                  <a:lnTo>
                    <a:pt x="1089" y="158"/>
                  </a:lnTo>
                  <a:lnTo>
                    <a:pt x="1089" y="158"/>
                  </a:lnTo>
                  <a:lnTo>
                    <a:pt x="1089" y="158"/>
                  </a:lnTo>
                  <a:lnTo>
                    <a:pt x="1089" y="161"/>
                  </a:lnTo>
                  <a:lnTo>
                    <a:pt x="1089" y="161"/>
                  </a:lnTo>
                  <a:lnTo>
                    <a:pt x="1089" y="165"/>
                  </a:lnTo>
                  <a:lnTo>
                    <a:pt x="1089" y="165"/>
                  </a:lnTo>
                  <a:lnTo>
                    <a:pt x="1089" y="158"/>
                  </a:lnTo>
                  <a:lnTo>
                    <a:pt x="1089" y="158"/>
                  </a:lnTo>
                  <a:lnTo>
                    <a:pt x="1089" y="158"/>
                  </a:lnTo>
                  <a:lnTo>
                    <a:pt x="1092" y="158"/>
                  </a:lnTo>
                  <a:lnTo>
                    <a:pt x="1092" y="165"/>
                  </a:lnTo>
                  <a:lnTo>
                    <a:pt x="1092" y="165"/>
                  </a:lnTo>
                  <a:lnTo>
                    <a:pt x="1092" y="165"/>
                  </a:lnTo>
                  <a:lnTo>
                    <a:pt x="1092" y="165"/>
                  </a:lnTo>
                  <a:lnTo>
                    <a:pt x="1092" y="161"/>
                  </a:lnTo>
                  <a:lnTo>
                    <a:pt x="1092" y="161"/>
                  </a:lnTo>
                  <a:lnTo>
                    <a:pt x="1092" y="165"/>
                  </a:lnTo>
                  <a:lnTo>
                    <a:pt x="1092" y="165"/>
                  </a:lnTo>
                  <a:lnTo>
                    <a:pt x="1092" y="165"/>
                  </a:lnTo>
                  <a:lnTo>
                    <a:pt x="1092" y="165"/>
                  </a:lnTo>
                  <a:lnTo>
                    <a:pt x="1092" y="165"/>
                  </a:lnTo>
                  <a:lnTo>
                    <a:pt x="1096" y="165"/>
                  </a:lnTo>
                  <a:lnTo>
                    <a:pt x="1096" y="165"/>
                  </a:lnTo>
                  <a:lnTo>
                    <a:pt x="1096" y="165"/>
                  </a:lnTo>
                  <a:lnTo>
                    <a:pt x="1096" y="165"/>
                  </a:lnTo>
                  <a:lnTo>
                    <a:pt x="1096" y="165"/>
                  </a:lnTo>
                  <a:lnTo>
                    <a:pt x="1096" y="165"/>
                  </a:lnTo>
                  <a:lnTo>
                    <a:pt x="1096" y="165"/>
                  </a:lnTo>
                  <a:lnTo>
                    <a:pt x="1096" y="165"/>
                  </a:lnTo>
                  <a:lnTo>
                    <a:pt x="1096" y="165"/>
                  </a:lnTo>
                  <a:lnTo>
                    <a:pt x="1096" y="168"/>
                  </a:lnTo>
                  <a:lnTo>
                    <a:pt x="1096" y="168"/>
                  </a:lnTo>
                  <a:lnTo>
                    <a:pt x="1096" y="165"/>
                  </a:lnTo>
                  <a:lnTo>
                    <a:pt x="1099" y="165"/>
                  </a:lnTo>
                  <a:lnTo>
                    <a:pt x="1099" y="165"/>
                  </a:lnTo>
                  <a:lnTo>
                    <a:pt x="1099" y="165"/>
                  </a:lnTo>
                  <a:lnTo>
                    <a:pt x="1099" y="165"/>
                  </a:lnTo>
                  <a:lnTo>
                    <a:pt x="1099" y="165"/>
                  </a:lnTo>
                  <a:lnTo>
                    <a:pt x="1099" y="168"/>
                  </a:lnTo>
                  <a:lnTo>
                    <a:pt x="1099" y="168"/>
                  </a:lnTo>
                  <a:lnTo>
                    <a:pt x="1099" y="168"/>
                  </a:lnTo>
                  <a:lnTo>
                    <a:pt x="1099" y="168"/>
                  </a:lnTo>
                  <a:lnTo>
                    <a:pt x="1099" y="168"/>
                  </a:lnTo>
                  <a:lnTo>
                    <a:pt x="1099" y="168"/>
                  </a:lnTo>
                  <a:lnTo>
                    <a:pt x="1099" y="165"/>
                  </a:lnTo>
                  <a:lnTo>
                    <a:pt x="1103" y="165"/>
                  </a:lnTo>
                  <a:lnTo>
                    <a:pt x="1103" y="168"/>
                  </a:lnTo>
                  <a:lnTo>
                    <a:pt x="1103" y="168"/>
                  </a:lnTo>
                  <a:lnTo>
                    <a:pt x="1103" y="165"/>
                  </a:lnTo>
                  <a:lnTo>
                    <a:pt x="1103" y="165"/>
                  </a:lnTo>
                  <a:lnTo>
                    <a:pt x="1103" y="168"/>
                  </a:lnTo>
                  <a:lnTo>
                    <a:pt x="1103" y="168"/>
                  </a:lnTo>
                  <a:lnTo>
                    <a:pt x="1103" y="165"/>
                  </a:lnTo>
                  <a:lnTo>
                    <a:pt x="1103" y="165"/>
                  </a:lnTo>
                  <a:lnTo>
                    <a:pt x="1103" y="168"/>
                  </a:lnTo>
                  <a:lnTo>
                    <a:pt x="1103" y="168"/>
                  </a:lnTo>
                  <a:lnTo>
                    <a:pt x="1103" y="165"/>
                  </a:lnTo>
                  <a:lnTo>
                    <a:pt x="1107" y="165"/>
                  </a:lnTo>
                  <a:lnTo>
                    <a:pt x="1107" y="165"/>
                  </a:lnTo>
                  <a:lnTo>
                    <a:pt x="1107" y="165"/>
                  </a:lnTo>
                  <a:lnTo>
                    <a:pt x="1107" y="165"/>
                  </a:lnTo>
                  <a:lnTo>
                    <a:pt x="1107" y="168"/>
                  </a:lnTo>
                  <a:lnTo>
                    <a:pt x="1107" y="165"/>
                  </a:lnTo>
                  <a:lnTo>
                    <a:pt x="1107" y="165"/>
                  </a:lnTo>
                  <a:lnTo>
                    <a:pt x="1107" y="168"/>
                  </a:lnTo>
                  <a:lnTo>
                    <a:pt x="1107" y="168"/>
                  </a:lnTo>
                  <a:lnTo>
                    <a:pt x="1107" y="165"/>
                  </a:lnTo>
                  <a:lnTo>
                    <a:pt x="1107" y="168"/>
                  </a:lnTo>
                  <a:lnTo>
                    <a:pt x="1107" y="165"/>
                  </a:lnTo>
                  <a:lnTo>
                    <a:pt x="1110" y="165"/>
                  </a:lnTo>
                  <a:lnTo>
                    <a:pt x="1110" y="165"/>
                  </a:lnTo>
                  <a:lnTo>
                    <a:pt x="1110" y="165"/>
                  </a:lnTo>
                  <a:lnTo>
                    <a:pt x="1110" y="168"/>
                  </a:lnTo>
                  <a:lnTo>
                    <a:pt x="1110" y="168"/>
                  </a:lnTo>
                  <a:lnTo>
                    <a:pt x="1110" y="165"/>
                  </a:lnTo>
                  <a:lnTo>
                    <a:pt x="1110" y="165"/>
                  </a:lnTo>
                  <a:lnTo>
                    <a:pt x="1110" y="165"/>
                  </a:lnTo>
                  <a:lnTo>
                    <a:pt x="1110" y="165"/>
                  </a:lnTo>
                  <a:lnTo>
                    <a:pt x="1110" y="165"/>
                  </a:lnTo>
                  <a:lnTo>
                    <a:pt x="1110" y="165"/>
                  </a:lnTo>
                  <a:lnTo>
                    <a:pt x="1110" y="165"/>
                  </a:lnTo>
                  <a:lnTo>
                    <a:pt x="1110" y="165"/>
                  </a:lnTo>
                  <a:lnTo>
                    <a:pt x="1110" y="165"/>
                  </a:lnTo>
                  <a:lnTo>
                    <a:pt x="1114" y="165"/>
                  </a:lnTo>
                  <a:lnTo>
                    <a:pt x="1114" y="165"/>
                  </a:lnTo>
                  <a:lnTo>
                    <a:pt x="1114" y="165"/>
                  </a:lnTo>
                  <a:lnTo>
                    <a:pt x="1114" y="165"/>
                  </a:lnTo>
                  <a:lnTo>
                    <a:pt x="1114" y="165"/>
                  </a:lnTo>
                  <a:lnTo>
                    <a:pt x="1114" y="165"/>
                  </a:lnTo>
                  <a:lnTo>
                    <a:pt x="1114" y="165"/>
                  </a:lnTo>
                  <a:lnTo>
                    <a:pt x="1114" y="165"/>
                  </a:lnTo>
                  <a:lnTo>
                    <a:pt x="1114" y="165"/>
                  </a:lnTo>
                  <a:lnTo>
                    <a:pt x="1114" y="165"/>
                  </a:lnTo>
                  <a:lnTo>
                    <a:pt x="1114" y="165"/>
                  </a:lnTo>
                  <a:lnTo>
                    <a:pt x="1114" y="165"/>
                  </a:lnTo>
                  <a:lnTo>
                    <a:pt x="1117" y="165"/>
                  </a:lnTo>
                  <a:lnTo>
                    <a:pt x="1117" y="168"/>
                  </a:lnTo>
                  <a:lnTo>
                    <a:pt x="1117" y="168"/>
                  </a:lnTo>
                  <a:lnTo>
                    <a:pt x="1117" y="165"/>
                  </a:lnTo>
                  <a:lnTo>
                    <a:pt x="1117" y="165"/>
                  </a:lnTo>
                  <a:lnTo>
                    <a:pt x="1117" y="165"/>
                  </a:lnTo>
                  <a:lnTo>
                    <a:pt x="1117" y="165"/>
                  </a:lnTo>
                  <a:lnTo>
                    <a:pt x="1117" y="165"/>
                  </a:lnTo>
                  <a:lnTo>
                    <a:pt x="1117" y="165"/>
                  </a:lnTo>
                  <a:lnTo>
                    <a:pt x="1117" y="165"/>
                  </a:lnTo>
                  <a:lnTo>
                    <a:pt x="1117" y="165"/>
                  </a:lnTo>
                  <a:lnTo>
                    <a:pt x="1117" y="165"/>
                  </a:lnTo>
                  <a:lnTo>
                    <a:pt x="1121" y="165"/>
                  </a:lnTo>
                  <a:lnTo>
                    <a:pt x="1121" y="168"/>
                  </a:lnTo>
                  <a:lnTo>
                    <a:pt x="1121" y="168"/>
                  </a:lnTo>
                  <a:lnTo>
                    <a:pt x="1121" y="165"/>
                  </a:lnTo>
                  <a:lnTo>
                    <a:pt x="1121" y="168"/>
                  </a:lnTo>
                  <a:lnTo>
                    <a:pt x="1121" y="165"/>
                  </a:lnTo>
                  <a:lnTo>
                    <a:pt x="1121" y="165"/>
                  </a:lnTo>
                  <a:lnTo>
                    <a:pt x="1121" y="165"/>
                  </a:lnTo>
                  <a:lnTo>
                    <a:pt x="1121" y="165"/>
                  </a:lnTo>
                  <a:lnTo>
                    <a:pt x="1121" y="165"/>
                  </a:lnTo>
                  <a:lnTo>
                    <a:pt x="1121" y="165"/>
                  </a:lnTo>
                  <a:lnTo>
                    <a:pt x="1121" y="165"/>
                  </a:lnTo>
                  <a:lnTo>
                    <a:pt x="1125" y="165"/>
                  </a:lnTo>
                  <a:lnTo>
                    <a:pt x="1125" y="168"/>
                  </a:lnTo>
                  <a:lnTo>
                    <a:pt x="1125" y="168"/>
                  </a:lnTo>
                  <a:lnTo>
                    <a:pt x="1125" y="165"/>
                  </a:lnTo>
                  <a:lnTo>
                    <a:pt x="1125" y="165"/>
                  </a:lnTo>
                  <a:lnTo>
                    <a:pt x="1125" y="168"/>
                  </a:lnTo>
                  <a:lnTo>
                    <a:pt x="1125" y="168"/>
                  </a:lnTo>
                  <a:lnTo>
                    <a:pt x="1125" y="168"/>
                  </a:lnTo>
                  <a:lnTo>
                    <a:pt x="1125" y="168"/>
                  </a:lnTo>
                  <a:lnTo>
                    <a:pt x="1125" y="165"/>
                  </a:lnTo>
                  <a:lnTo>
                    <a:pt x="1125" y="165"/>
                  </a:lnTo>
                  <a:lnTo>
                    <a:pt x="1125" y="165"/>
                  </a:lnTo>
                  <a:lnTo>
                    <a:pt x="1128" y="165"/>
                  </a:lnTo>
                  <a:lnTo>
                    <a:pt x="1128" y="168"/>
                  </a:lnTo>
                  <a:lnTo>
                    <a:pt x="1128" y="168"/>
                  </a:lnTo>
                  <a:lnTo>
                    <a:pt x="1128" y="165"/>
                  </a:lnTo>
                  <a:lnTo>
                    <a:pt x="1128" y="165"/>
                  </a:lnTo>
                  <a:lnTo>
                    <a:pt x="1128" y="165"/>
                  </a:lnTo>
                  <a:lnTo>
                    <a:pt x="1128" y="168"/>
                  </a:lnTo>
                  <a:lnTo>
                    <a:pt x="1128" y="165"/>
                  </a:lnTo>
                  <a:lnTo>
                    <a:pt x="1128" y="168"/>
                  </a:lnTo>
                  <a:lnTo>
                    <a:pt x="1128" y="165"/>
                  </a:lnTo>
                  <a:lnTo>
                    <a:pt x="1128" y="165"/>
                  </a:lnTo>
                  <a:lnTo>
                    <a:pt x="1128" y="168"/>
                  </a:lnTo>
                  <a:lnTo>
                    <a:pt x="1132" y="168"/>
                  </a:lnTo>
                  <a:lnTo>
                    <a:pt x="1132" y="165"/>
                  </a:lnTo>
                  <a:lnTo>
                    <a:pt x="1132" y="165"/>
                  </a:lnTo>
                  <a:lnTo>
                    <a:pt x="1132" y="165"/>
                  </a:lnTo>
                  <a:lnTo>
                    <a:pt x="1132" y="165"/>
                  </a:lnTo>
                  <a:lnTo>
                    <a:pt x="1132" y="168"/>
                  </a:lnTo>
                  <a:lnTo>
                    <a:pt x="1132" y="168"/>
                  </a:lnTo>
                  <a:lnTo>
                    <a:pt x="1132" y="168"/>
                  </a:lnTo>
                  <a:lnTo>
                    <a:pt x="1132" y="168"/>
                  </a:lnTo>
                  <a:lnTo>
                    <a:pt x="1132" y="165"/>
                  </a:lnTo>
                  <a:lnTo>
                    <a:pt x="1132" y="165"/>
                  </a:lnTo>
                  <a:lnTo>
                    <a:pt x="1132" y="168"/>
                  </a:lnTo>
                  <a:lnTo>
                    <a:pt x="1135" y="168"/>
                  </a:lnTo>
                  <a:lnTo>
                    <a:pt x="1135" y="168"/>
                  </a:lnTo>
                  <a:lnTo>
                    <a:pt x="1135" y="168"/>
                  </a:lnTo>
                  <a:lnTo>
                    <a:pt x="1135" y="168"/>
                  </a:lnTo>
                  <a:lnTo>
                    <a:pt x="1135" y="168"/>
                  </a:lnTo>
                  <a:lnTo>
                    <a:pt x="1135" y="168"/>
                  </a:lnTo>
                  <a:lnTo>
                    <a:pt x="1135" y="168"/>
                  </a:lnTo>
                  <a:lnTo>
                    <a:pt x="1135" y="165"/>
                  </a:lnTo>
                  <a:lnTo>
                    <a:pt x="1135" y="168"/>
                  </a:lnTo>
                  <a:lnTo>
                    <a:pt x="1135" y="168"/>
                  </a:lnTo>
                  <a:lnTo>
                    <a:pt x="1135" y="165"/>
                  </a:lnTo>
                  <a:lnTo>
                    <a:pt x="1135" y="168"/>
                  </a:lnTo>
                  <a:lnTo>
                    <a:pt x="1139" y="168"/>
                  </a:lnTo>
                  <a:lnTo>
                    <a:pt x="1139" y="168"/>
                  </a:lnTo>
                  <a:lnTo>
                    <a:pt x="1139" y="168"/>
                  </a:lnTo>
                  <a:lnTo>
                    <a:pt x="1139" y="165"/>
                  </a:lnTo>
                  <a:lnTo>
                    <a:pt x="1139" y="165"/>
                  </a:lnTo>
                  <a:lnTo>
                    <a:pt x="1139" y="165"/>
                  </a:lnTo>
                  <a:lnTo>
                    <a:pt x="1139" y="165"/>
                  </a:lnTo>
                  <a:lnTo>
                    <a:pt x="1139" y="168"/>
                  </a:lnTo>
                  <a:lnTo>
                    <a:pt x="1139" y="168"/>
                  </a:lnTo>
                  <a:lnTo>
                    <a:pt x="1139" y="165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8" name="Freeform 9"/>
            <p:cNvSpPr>
              <a:spLocks/>
            </p:cNvSpPr>
            <p:nvPr/>
          </p:nvSpPr>
          <p:spPr bwMode="auto">
            <a:xfrm>
              <a:off x="6299200" y="6211888"/>
              <a:ext cx="1825625" cy="187325"/>
            </a:xfrm>
            <a:custGeom>
              <a:avLst/>
              <a:gdLst/>
              <a:ahLst/>
              <a:cxnLst>
                <a:cxn ang="0">
                  <a:pos x="21" y="115"/>
                </a:cxn>
                <a:cxn ang="0">
                  <a:pos x="39" y="43"/>
                </a:cxn>
                <a:cxn ang="0">
                  <a:pos x="57" y="115"/>
                </a:cxn>
                <a:cxn ang="0">
                  <a:pos x="75" y="115"/>
                </a:cxn>
                <a:cxn ang="0">
                  <a:pos x="93" y="115"/>
                </a:cxn>
                <a:cxn ang="0">
                  <a:pos x="107" y="101"/>
                </a:cxn>
                <a:cxn ang="0">
                  <a:pos x="125" y="115"/>
                </a:cxn>
                <a:cxn ang="0">
                  <a:pos x="143" y="115"/>
                </a:cxn>
                <a:cxn ang="0">
                  <a:pos x="161" y="118"/>
                </a:cxn>
                <a:cxn ang="0">
                  <a:pos x="175" y="115"/>
                </a:cxn>
                <a:cxn ang="0">
                  <a:pos x="193" y="115"/>
                </a:cxn>
                <a:cxn ang="0">
                  <a:pos x="211" y="115"/>
                </a:cxn>
                <a:cxn ang="0">
                  <a:pos x="229" y="111"/>
                </a:cxn>
                <a:cxn ang="0">
                  <a:pos x="247" y="115"/>
                </a:cxn>
                <a:cxn ang="0">
                  <a:pos x="265" y="86"/>
                </a:cxn>
                <a:cxn ang="0">
                  <a:pos x="279" y="115"/>
                </a:cxn>
                <a:cxn ang="0">
                  <a:pos x="297" y="115"/>
                </a:cxn>
                <a:cxn ang="0">
                  <a:pos x="315" y="108"/>
                </a:cxn>
                <a:cxn ang="0">
                  <a:pos x="333" y="101"/>
                </a:cxn>
                <a:cxn ang="0">
                  <a:pos x="351" y="115"/>
                </a:cxn>
                <a:cxn ang="0">
                  <a:pos x="369" y="118"/>
                </a:cxn>
                <a:cxn ang="0">
                  <a:pos x="387" y="111"/>
                </a:cxn>
                <a:cxn ang="0">
                  <a:pos x="405" y="118"/>
                </a:cxn>
                <a:cxn ang="0">
                  <a:pos x="423" y="118"/>
                </a:cxn>
                <a:cxn ang="0">
                  <a:pos x="441" y="118"/>
                </a:cxn>
                <a:cxn ang="0">
                  <a:pos x="458" y="115"/>
                </a:cxn>
                <a:cxn ang="0">
                  <a:pos x="476" y="61"/>
                </a:cxn>
                <a:cxn ang="0">
                  <a:pos x="494" y="115"/>
                </a:cxn>
                <a:cxn ang="0">
                  <a:pos x="512" y="115"/>
                </a:cxn>
                <a:cxn ang="0">
                  <a:pos x="530" y="115"/>
                </a:cxn>
                <a:cxn ang="0">
                  <a:pos x="548" y="86"/>
                </a:cxn>
                <a:cxn ang="0">
                  <a:pos x="566" y="115"/>
                </a:cxn>
                <a:cxn ang="0">
                  <a:pos x="584" y="115"/>
                </a:cxn>
                <a:cxn ang="0">
                  <a:pos x="602" y="111"/>
                </a:cxn>
                <a:cxn ang="0">
                  <a:pos x="620" y="115"/>
                </a:cxn>
                <a:cxn ang="0">
                  <a:pos x="638" y="118"/>
                </a:cxn>
                <a:cxn ang="0">
                  <a:pos x="659" y="115"/>
                </a:cxn>
                <a:cxn ang="0">
                  <a:pos x="677" y="115"/>
                </a:cxn>
                <a:cxn ang="0">
                  <a:pos x="695" y="65"/>
                </a:cxn>
                <a:cxn ang="0">
                  <a:pos x="713" y="115"/>
                </a:cxn>
                <a:cxn ang="0">
                  <a:pos x="731" y="115"/>
                </a:cxn>
                <a:cxn ang="0">
                  <a:pos x="749" y="111"/>
                </a:cxn>
                <a:cxn ang="0">
                  <a:pos x="770" y="108"/>
                </a:cxn>
                <a:cxn ang="0">
                  <a:pos x="788" y="115"/>
                </a:cxn>
                <a:cxn ang="0">
                  <a:pos x="806" y="115"/>
                </a:cxn>
                <a:cxn ang="0">
                  <a:pos x="824" y="111"/>
                </a:cxn>
                <a:cxn ang="0">
                  <a:pos x="845" y="115"/>
                </a:cxn>
                <a:cxn ang="0">
                  <a:pos x="863" y="115"/>
                </a:cxn>
                <a:cxn ang="0">
                  <a:pos x="881" y="108"/>
                </a:cxn>
                <a:cxn ang="0">
                  <a:pos x="899" y="111"/>
                </a:cxn>
                <a:cxn ang="0">
                  <a:pos x="921" y="33"/>
                </a:cxn>
                <a:cxn ang="0">
                  <a:pos x="938" y="118"/>
                </a:cxn>
                <a:cxn ang="0">
                  <a:pos x="956" y="115"/>
                </a:cxn>
                <a:cxn ang="0">
                  <a:pos x="978" y="115"/>
                </a:cxn>
                <a:cxn ang="0">
                  <a:pos x="996" y="115"/>
                </a:cxn>
                <a:cxn ang="0">
                  <a:pos x="1014" y="115"/>
                </a:cxn>
                <a:cxn ang="0">
                  <a:pos x="1035" y="115"/>
                </a:cxn>
                <a:cxn ang="0">
                  <a:pos x="1053" y="111"/>
                </a:cxn>
                <a:cxn ang="0">
                  <a:pos x="1071" y="101"/>
                </a:cxn>
                <a:cxn ang="0">
                  <a:pos x="1093" y="118"/>
                </a:cxn>
                <a:cxn ang="0">
                  <a:pos x="1110" y="93"/>
                </a:cxn>
                <a:cxn ang="0">
                  <a:pos x="1132" y="33"/>
                </a:cxn>
                <a:cxn ang="0">
                  <a:pos x="1150" y="115"/>
                </a:cxn>
              </a:cxnLst>
              <a:rect l="0" t="0" r="r" b="b"/>
              <a:pathLst>
                <a:path w="1150" h="118">
                  <a:moveTo>
                    <a:pt x="0" y="115"/>
                  </a:moveTo>
                  <a:lnTo>
                    <a:pt x="0" y="118"/>
                  </a:lnTo>
                  <a:lnTo>
                    <a:pt x="3" y="115"/>
                  </a:lnTo>
                  <a:lnTo>
                    <a:pt x="3" y="115"/>
                  </a:lnTo>
                  <a:lnTo>
                    <a:pt x="3" y="115"/>
                  </a:lnTo>
                  <a:lnTo>
                    <a:pt x="3" y="115"/>
                  </a:lnTo>
                  <a:lnTo>
                    <a:pt x="3" y="115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3" y="108"/>
                  </a:lnTo>
                  <a:lnTo>
                    <a:pt x="3" y="108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7" y="111"/>
                  </a:lnTo>
                  <a:lnTo>
                    <a:pt x="7" y="108"/>
                  </a:lnTo>
                  <a:lnTo>
                    <a:pt x="7" y="108"/>
                  </a:lnTo>
                  <a:lnTo>
                    <a:pt x="7" y="104"/>
                  </a:lnTo>
                  <a:lnTo>
                    <a:pt x="7" y="104"/>
                  </a:lnTo>
                  <a:lnTo>
                    <a:pt x="7" y="111"/>
                  </a:lnTo>
                  <a:lnTo>
                    <a:pt x="7" y="111"/>
                  </a:lnTo>
                  <a:lnTo>
                    <a:pt x="7" y="108"/>
                  </a:lnTo>
                  <a:lnTo>
                    <a:pt x="7" y="108"/>
                  </a:lnTo>
                  <a:lnTo>
                    <a:pt x="7" y="97"/>
                  </a:lnTo>
                  <a:lnTo>
                    <a:pt x="7" y="97"/>
                  </a:lnTo>
                  <a:lnTo>
                    <a:pt x="7" y="104"/>
                  </a:lnTo>
                  <a:lnTo>
                    <a:pt x="11" y="104"/>
                  </a:lnTo>
                  <a:lnTo>
                    <a:pt x="11" y="111"/>
                  </a:lnTo>
                  <a:lnTo>
                    <a:pt x="11" y="111"/>
                  </a:lnTo>
                  <a:lnTo>
                    <a:pt x="11" y="104"/>
                  </a:lnTo>
                  <a:lnTo>
                    <a:pt x="11" y="104"/>
                  </a:lnTo>
                  <a:lnTo>
                    <a:pt x="11" y="101"/>
                  </a:lnTo>
                  <a:lnTo>
                    <a:pt x="11" y="101"/>
                  </a:lnTo>
                  <a:lnTo>
                    <a:pt x="11" y="104"/>
                  </a:lnTo>
                  <a:lnTo>
                    <a:pt x="11" y="104"/>
                  </a:lnTo>
                  <a:lnTo>
                    <a:pt x="11" y="111"/>
                  </a:lnTo>
                  <a:lnTo>
                    <a:pt x="11" y="111"/>
                  </a:lnTo>
                  <a:lnTo>
                    <a:pt x="11" y="108"/>
                  </a:lnTo>
                  <a:lnTo>
                    <a:pt x="14" y="108"/>
                  </a:lnTo>
                  <a:lnTo>
                    <a:pt x="14" y="108"/>
                  </a:lnTo>
                  <a:lnTo>
                    <a:pt x="14" y="104"/>
                  </a:lnTo>
                  <a:lnTo>
                    <a:pt x="14" y="111"/>
                  </a:lnTo>
                  <a:lnTo>
                    <a:pt x="14" y="111"/>
                  </a:lnTo>
                  <a:lnTo>
                    <a:pt x="14" y="115"/>
                  </a:lnTo>
                  <a:lnTo>
                    <a:pt x="14" y="115"/>
                  </a:lnTo>
                  <a:lnTo>
                    <a:pt x="14" y="111"/>
                  </a:lnTo>
                  <a:lnTo>
                    <a:pt x="14" y="111"/>
                  </a:lnTo>
                  <a:lnTo>
                    <a:pt x="14" y="111"/>
                  </a:lnTo>
                  <a:lnTo>
                    <a:pt x="14" y="111"/>
                  </a:lnTo>
                  <a:lnTo>
                    <a:pt x="14" y="115"/>
                  </a:lnTo>
                  <a:lnTo>
                    <a:pt x="18" y="118"/>
                  </a:lnTo>
                  <a:lnTo>
                    <a:pt x="18" y="115"/>
                  </a:lnTo>
                  <a:lnTo>
                    <a:pt x="18" y="115"/>
                  </a:lnTo>
                  <a:lnTo>
                    <a:pt x="18" y="115"/>
                  </a:lnTo>
                  <a:lnTo>
                    <a:pt x="18" y="115"/>
                  </a:lnTo>
                  <a:lnTo>
                    <a:pt x="18" y="115"/>
                  </a:lnTo>
                  <a:lnTo>
                    <a:pt x="18" y="115"/>
                  </a:lnTo>
                  <a:lnTo>
                    <a:pt x="18" y="115"/>
                  </a:lnTo>
                  <a:lnTo>
                    <a:pt x="18" y="115"/>
                  </a:lnTo>
                  <a:lnTo>
                    <a:pt x="18" y="115"/>
                  </a:lnTo>
                  <a:lnTo>
                    <a:pt x="18" y="115"/>
                  </a:lnTo>
                  <a:lnTo>
                    <a:pt x="18" y="115"/>
                  </a:lnTo>
                  <a:lnTo>
                    <a:pt x="18" y="115"/>
                  </a:lnTo>
                  <a:lnTo>
                    <a:pt x="18" y="115"/>
                  </a:lnTo>
                  <a:lnTo>
                    <a:pt x="21" y="115"/>
                  </a:lnTo>
                  <a:lnTo>
                    <a:pt x="21" y="115"/>
                  </a:lnTo>
                  <a:lnTo>
                    <a:pt x="21" y="115"/>
                  </a:lnTo>
                  <a:lnTo>
                    <a:pt x="21" y="115"/>
                  </a:lnTo>
                  <a:lnTo>
                    <a:pt x="21" y="115"/>
                  </a:lnTo>
                  <a:lnTo>
                    <a:pt x="21" y="115"/>
                  </a:lnTo>
                  <a:lnTo>
                    <a:pt x="21" y="115"/>
                  </a:lnTo>
                  <a:lnTo>
                    <a:pt x="21" y="115"/>
                  </a:lnTo>
                  <a:lnTo>
                    <a:pt x="21" y="115"/>
                  </a:lnTo>
                  <a:lnTo>
                    <a:pt x="21" y="115"/>
                  </a:lnTo>
                  <a:lnTo>
                    <a:pt x="21" y="115"/>
                  </a:lnTo>
                  <a:lnTo>
                    <a:pt x="21" y="115"/>
                  </a:lnTo>
                  <a:lnTo>
                    <a:pt x="25" y="115"/>
                  </a:lnTo>
                  <a:lnTo>
                    <a:pt x="25" y="118"/>
                  </a:lnTo>
                  <a:lnTo>
                    <a:pt x="25" y="115"/>
                  </a:lnTo>
                  <a:lnTo>
                    <a:pt x="25" y="115"/>
                  </a:lnTo>
                  <a:lnTo>
                    <a:pt x="25" y="115"/>
                  </a:lnTo>
                  <a:lnTo>
                    <a:pt x="25" y="118"/>
                  </a:lnTo>
                  <a:lnTo>
                    <a:pt x="25" y="118"/>
                  </a:lnTo>
                  <a:lnTo>
                    <a:pt x="25" y="115"/>
                  </a:lnTo>
                  <a:lnTo>
                    <a:pt x="25" y="115"/>
                  </a:lnTo>
                  <a:lnTo>
                    <a:pt x="25" y="115"/>
                  </a:lnTo>
                  <a:lnTo>
                    <a:pt x="25" y="115"/>
                  </a:lnTo>
                  <a:lnTo>
                    <a:pt x="25" y="115"/>
                  </a:lnTo>
                  <a:lnTo>
                    <a:pt x="29" y="115"/>
                  </a:lnTo>
                  <a:lnTo>
                    <a:pt x="29" y="115"/>
                  </a:lnTo>
                  <a:lnTo>
                    <a:pt x="29" y="115"/>
                  </a:lnTo>
                  <a:lnTo>
                    <a:pt x="29" y="115"/>
                  </a:lnTo>
                  <a:lnTo>
                    <a:pt x="29" y="115"/>
                  </a:lnTo>
                  <a:lnTo>
                    <a:pt x="29" y="115"/>
                  </a:lnTo>
                  <a:lnTo>
                    <a:pt x="29" y="115"/>
                  </a:lnTo>
                  <a:lnTo>
                    <a:pt x="29" y="115"/>
                  </a:lnTo>
                  <a:lnTo>
                    <a:pt x="29" y="115"/>
                  </a:lnTo>
                  <a:lnTo>
                    <a:pt x="29" y="111"/>
                  </a:lnTo>
                  <a:lnTo>
                    <a:pt x="29" y="111"/>
                  </a:lnTo>
                  <a:lnTo>
                    <a:pt x="29" y="115"/>
                  </a:lnTo>
                  <a:lnTo>
                    <a:pt x="32" y="115"/>
                  </a:lnTo>
                  <a:lnTo>
                    <a:pt x="32" y="111"/>
                  </a:lnTo>
                  <a:lnTo>
                    <a:pt x="32" y="111"/>
                  </a:lnTo>
                  <a:lnTo>
                    <a:pt x="32" y="111"/>
                  </a:lnTo>
                  <a:lnTo>
                    <a:pt x="32" y="111"/>
                  </a:lnTo>
                  <a:lnTo>
                    <a:pt x="32" y="108"/>
                  </a:lnTo>
                  <a:lnTo>
                    <a:pt x="32" y="108"/>
                  </a:lnTo>
                  <a:lnTo>
                    <a:pt x="32" y="75"/>
                  </a:lnTo>
                  <a:lnTo>
                    <a:pt x="32" y="75"/>
                  </a:lnTo>
                  <a:lnTo>
                    <a:pt x="32" y="61"/>
                  </a:lnTo>
                  <a:lnTo>
                    <a:pt x="32" y="65"/>
                  </a:lnTo>
                  <a:lnTo>
                    <a:pt x="32" y="79"/>
                  </a:lnTo>
                  <a:lnTo>
                    <a:pt x="36" y="79"/>
                  </a:lnTo>
                  <a:lnTo>
                    <a:pt x="36" y="90"/>
                  </a:lnTo>
                  <a:lnTo>
                    <a:pt x="36" y="9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40"/>
                  </a:lnTo>
                  <a:lnTo>
                    <a:pt x="36" y="47"/>
                  </a:lnTo>
                  <a:lnTo>
                    <a:pt x="36" y="75"/>
                  </a:lnTo>
                  <a:lnTo>
                    <a:pt x="36" y="75"/>
                  </a:lnTo>
                  <a:lnTo>
                    <a:pt x="36" y="65"/>
                  </a:lnTo>
                  <a:lnTo>
                    <a:pt x="36" y="65"/>
                  </a:lnTo>
                  <a:lnTo>
                    <a:pt x="36" y="18"/>
                  </a:lnTo>
                  <a:lnTo>
                    <a:pt x="39" y="15"/>
                  </a:lnTo>
                  <a:lnTo>
                    <a:pt x="39" y="36"/>
                  </a:lnTo>
                  <a:lnTo>
                    <a:pt x="39" y="36"/>
                  </a:lnTo>
                  <a:lnTo>
                    <a:pt x="39" y="72"/>
                  </a:lnTo>
                  <a:lnTo>
                    <a:pt x="39" y="72"/>
                  </a:lnTo>
                  <a:lnTo>
                    <a:pt x="39" y="43"/>
                  </a:lnTo>
                  <a:lnTo>
                    <a:pt x="39" y="43"/>
                  </a:lnTo>
                  <a:lnTo>
                    <a:pt x="39" y="18"/>
                  </a:lnTo>
                  <a:lnTo>
                    <a:pt x="39" y="18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86"/>
                  </a:lnTo>
                  <a:lnTo>
                    <a:pt x="43" y="86"/>
                  </a:lnTo>
                  <a:lnTo>
                    <a:pt x="43" y="65"/>
                  </a:lnTo>
                  <a:lnTo>
                    <a:pt x="43" y="65"/>
                  </a:lnTo>
                  <a:lnTo>
                    <a:pt x="43" y="50"/>
                  </a:lnTo>
                  <a:lnTo>
                    <a:pt x="43" y="58"/>
                  </a:lnTo>
                  <a:lnTo>
                    <a:pt x="43" y="90"/>
                  </a:lnTo>
                  <a:lnTo>
                    <a:pt x="43" y="90"/>
                  </a:lnTo>
                  <a:lnTo>
                    <a:pt x="43" y="101"/>
                  </a:lnTo>
                  <a:lnTo>
                    <a:pt x="43" y="97"/>
                  </a:lnTo>
                  <a:lnTo>
                    <a:pt x="43" y="86"/>
                  </a:lnTo>
                  <a:lnTo>
                    <a:pt x="43" y="86"/>
                  </a:lnTo>
                  <a:lnTo>
                    <a:pt x="43" y="97"/>
                  </a:lnTo>
                  <a:lnTo>
                    <a:pt x="46" y="97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46" y="104"/>
                  </a:lnTo>
                  <a:lnTo>
                    <a:pt x="46" y="104"/>
                  </a:lnTo>
                  <a:lnTo>
                    <a:pt x="46" y="104"/>
                  </a:lnTo>
                  <a:lnTo>
                    <a:pt x="46" y="104"/>
                  </a:lnTo>
                  <a:lnTo>
                    <a:pt x="46" y="111"/>
                  </a:lnTo>
                  <a:lnTo>
                    <a:pt x="46" y="111"/>
                  </a:lnTo>
                  <a:lnTo>
                    <a:pt x="46" y="111"/>
                  </a:lnTo>
                  <a:lnTo>
                    <a:pt x="46" y="111"/>
                  </a:lnTo>
                  <a:lnTo>
                    <a:pt x="46" y="111"/>
                  </a:lnTo>
                  <a:lnTo>
                    <a:pt x="50" y="111"/>
                  </a:lnTo>
                  <a:lnTo>
                    <a:pt x="50" y="115"/>
                  </a:lnTo>
                  <a:lnTo>
                    <a:pt x="50" y="115"/>
                  </a:lnTo>
                  <a:lnTo>
                    <a:pt x="50" y="115"/>
                  </a:lnTo>
                  <a:lnTo>
                    <a:pt x="50" y="115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0" y="115"/>
                  </a:lnTo>
                  <a:lnTo>
                    <a:pt x="50" y="115"/>
                  </a:lnTo>
                  <a:lnTo>
                    <a:pt x="50" y="115"/>
                  </a:lnTo>
                  <a:lnTo>
                    <a:pt x="50" y="115"/>
                  </a:lnTo>
                  <a:lnTo>
                    <a:pt x="50" y="115"/>
                  </a:lnTo>
                  <a:lnTo>
                    <a:pt x="54" y="115"/>
                  </a:lnTo>
                  <a:lnTo>
                    <a:pt x="54" y="115"/>
                  </a:lnTo>
                  <a:lnTo>
                    <a:pt x="54" y="115"/>
                  </a:lnTo>
                  <a:lnTo>
                    <a:pt x="54" y="115"/>
                  </a:lnTo>
                  <a:lnTo>
                    <a:pt x="54" y="118"/>
                  </a:lnTo>
                  <a:lnTo>
                    <a:pt x="54" y="115"/>
                  </a:lnTo>
                  <a:lnTo>
                    <a:pt x="54" y="115"/>
                  </a:lnTo>
                  <a:lnTo>
                    <a:pt x="54" y="115"/>
                  </a:lnTo>
                  <a:lnTo>
                    <a:pt x="54" y="115"/>
                  </a:lnTo>
                  <a:lnTo>
                    <a:pt x="54" y="115"/>
                  </a:lnTo>
                  <a:lnTo>
                    <a:pt x="54" y="115"/>
                  </a:lnTo>
                  <a:lnTo>
                    <a:pt x="54" y="115"/>
                  </a:lnTo>
                  <a:lnTo>
                    <a:pt x="54" y="115"/>
                  </a:lnTo>
                  <a:lnTo>
                    <a:pt x="54" y="118"/>
                  </a:lnTo>
                  <a:lnTo>
                    <a:pt x="57" y="118"/>
                  </a:lnTo>
                  <a:lnTo>
                    <a:pt x="57" y="115"/>
                  </a:lnTo>
                  <a:lnTo>
                    <a:pt x="57" y="115"/>
                  </a:lnTo>
                  <a:lnTo>
                    <a:pt x="57" y="118"/>
                  </a:lnTo>
                  <a:lnTo>
                    <a:pt x="57" y="118"/>
                  </a:lnTo>
                  <a:lnTo>
                    <a:pt x="57" y="115"/>
                  </a:lnTo>
                  <a:lnTo>
                    <a:pt x="57" y="115"/>
                  </a:lnTo>
                  <a:lnTo>
                    <a:pt x="57" y="115"/>
                  </a:lnTo>
                  <a:lnTo>
                    <a:pt x="57" y="115"/>
                  </a:lnTo>
                  <a:lnTo>
                    <a:pt x="57" y="115"/>
                  </a:lnTo>
                  <a:lnTo>
                    <a:pt x="57" y="115"/>
                  </a:lnTo>
                  <a:lnTo>
                    <a:pt x="57" y="115"/>
                  </a:lnTo>
                  <a:lnTo>
                    <a:pt x="57" y="115"/>
                  </a:lnTo>
                  <a:lnTo>
                    <a:pt x="57" y="115"/>
                  </a:lnTo>
                  <a:lnTo>
                    <a:pt x="61" y="115"/>
                  </a:lnTo>
                  <a:lnTo>
                    <a:pt x="61" y="115"/>
                  </a:lnTo>
                  <a:lnTo>
                    <a:pt x="61" y="115"/>
                  </a:lnTo>
                  <a:lnTo>
                    <a:pt x="61" y="115"/>
                  </a:lnTo>
                  <a:lnTo>
                    <a:pt x="61" y="115"/>
                  </a:lnTo>
                  <a:lnTo>
                    <a:pt x="61" y="115"/>
                  </a:lnTo>
                  <a:lnTo>
                    <a:pt x="61" y="115"/>
                  </a:lnTo>
                  <a:lnTo>
                    <a:pt x="61" y="118"/>
                  </a:lnTo>
                  <a:lnTo>
                    <a:pt x="61" y="118"/>
                  </a:lnTo>
                  <a:lnTo>
                    <a:pt x="61" y="118"/>
                  </a:lnTo>
                  <a:lnTo>
                    <a:pt x="61" y="118"/>
                  </a:lnTo>
                  <a:lnTo>
                    <a:pt x="61" y="115"/>
                  </a:lnTo>
                  <a:lnTo>
                    <a:pt x="61" y="115"/>
                  </a:lnTo>
                  <a:lnTo>
                    <a:pt x="61" y="118"/>
                  </a:lnTo>
                  <a:lnTo>
                    <a:pt x="64" y="118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8"/>
                  </a:lnTo>
                  <a:lnTo>
                    <a:pt x="68" y="118"/>
                  </a:lnTo>
                  <a:lnTo>
                    <a:pt x="68" y="115"/>
                  </a:lnTo>
                  <a:lnTo>
                    <a:pt x="68" y="115"/>
                  </a:lnTo>
                  <a:lnTo>
                    <a:pt x="68" y="115"/>
                  </a:lnTo>
                  <a:lnTo>
                    <a:pt x="68" y="115"/>
                  </a:lnTo>
                  <a:lnTo>
                    <a:pt x="68" y="115"/>
                  </a:lnTo>
                  <a:lnTo>
                    <a:pt x="68" y="115"/>
                  </a:lnTo>
                  <a:lnTo>
                    <a:pt x="68" y="118"/>
                  </a:lnTo>
                  <a:lnTo>
                    <a:pt x="68" y="118"/>
                  </a:lnTo>
                  <a:lnTo>
                    <a:pt x="68" y="118"/>
                  </a:lnTo>
                  <a:lnTo>
                    <a:pt x="68" y="118"/>
                  </a:lnTo>
                  <a:lnTo>
                    <a:pt x="68" y="115"/>
                  </a:lnTo>
                  <a:lnTo>
                    <a:pt x="68" y="115"/>
                  </a:lnTo>
                  <a:lnTo>
                    <a:pt x="68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5" y="115"/>
                  </a:lnTo>
                  <a:lnTo>
                    <a:pt x="75" y="115"/>
                  </a:lnTo>
                  <a:lnTo>
                    <a:pt x="75" y="115"/>
                  </a:lnTo>
                  <a:lnTo>
                    <a:pt x="75" y="115"/>
                  </a:lnTo>
                  <a:lnTo>
                    <a:pt x="75" y="115"/>
                  </a:lnTo>
                  <a:lnTo>
                    <a:pt x="75" y="111"/>
                  </a:lnTo>
                  <a:lnTo>
                    <a:pt x="75" y="111"/>
                  </a:lnTo>
                  <a:lnTo>
                    <a:pt x="75" y="115"/>
                  </a:lnTo>
                  <a:lnTo>
                    <a:pt x="75" y="115"/>
                  </a:lnTo>
                  <a:lnTo>
                    <a:pt x="75" y="115"/>
                  </a:lnTo>
                  <a:lnTo>
                    <a:pt x="75" y="115"/>
                  </a:lnTo>
                  <a:lnTo>
                    <a:pt x="75" y="115"/>
                  </a:lnTo>
                  <a:lnTo>
                    <a:pt x="79" y="115"/>
                  </a:lnTo>
                  <a:lnTo>
                    <a:pt x="79" y="111"/>
                  </a:lnTo>
                  <a:lnTo>
                    <a:pt x="79" y="111"/>
                  </a:lnTo>
                  <a:lnTo>
                    <a:pt x="79" y="108"/>
                  </a:lnTo>
                  <a:lnTo>
                    <a:pt x="79" y="108"/>
                  </a:lnTo>
                  <a:lnTo>
                    <a:pt x="79" y="108"/>
                  </a:lnTo>
                  <a:lnTo>
                    <a:pt x="79" y="108"/>
                  </a:lnTo>
                  <a:lnTo>
                    <a:pt x="79" y="115"/>
                  </a:lnTo>
                  <a:lnTo>
                    <a:pt x="79" y="115"/>
                  </a:lnTo>
                  <a:lnTo>
                    <a:pt x="79" y="111"/>
                  </a:lnTo>
                  <a:lnTo>
                    <a:pt x="79" y="111"/>
                  </a:lnTo>
                  <a:lnTo>
                    <a:pt x="79" y="104"/>
                  </a:lnTo>
                  <a:lnTo>
                    <a:pt x="79" y="104"/>
                  </a:lnTo>
                  <a:lnTo>
                    <a:pt x="79" y="108"/>
                  </a:lnTo>
                  <a:lnTo>
                    <a:pt x="82" y="108"/>
                  </a:lnTo>
                  <a:lnTo>
                    <a:pt x="82" y="111"/>
                  </a:lnTo>
                  <a:lnTo>
                    <a:pt x="82" y="111"/>
                  </a:lnTo>
                  <a:lnTo>
                    <a:pt x="82" y="111"/>
                  </a:lnTo>
                  <a:lnTo>
                    <a:pt x="82" y="111"/>
                  </a:lnTo>
                  <a:lnTo>
                    <a:pt x="82" y="108"/>
                  </a:lnTo>
                  <a:lnTo>
                    <a:pt x="82" y="104"/>
                  </a:lnTo>
                  <a:lnTo>
                    <a:pt x="82" y="108"/>
                  </a:lnTo>
                  <a:lnTo>
                    <a:pt x="82" y="108"/>
                  </a:lnTo>
                  <a:lnTo>
                    <a:pt x="82" y="111"/>
                  </a:lnTo>
                  <a:lnTo>
                    <a:pt x="82" y="111"/>
                  </a:lnTo>
                  <a:lnTo>
                    <a:pt x="82" y="111"/>
                  </a:lnTo>
                  <a:lnTo>
                    <a:pt x="82" y="111"/>
                  </a:lnTo>
                  <a:lnTo>
                    <a:pt x="82" y="111"/>
                  </a:lnTo>
                  <a:lnTo>
                    <a:pt x="86" y="108"/>
                  </a:lnTo>
                  <a:lnTo>
                    <a:pt x="86" y="111"/>
                  </a:lnTo>
                  <a:lnTo>
                    <a:pt x="86" y="111"/>
                  </a:lnTo>
                  <a:lnTo>
                    <a:pt x="86" y="111"/>
                  </a:lnTo>
                  <a:lnTo>
                    <a:pt x="86" y="111"/>
                  </a:lnTo>
                  <a:lnTo>
                    <a:pt x="86" y="111"/>
                  </a:lnTo>
                  <a:lnTo>
                    <a:pt x="86" y="111"/>
                  </a:lnTo>
                  <a:lnTo>
                    <a:pt x="86" y="115"/>
                  </a:lnTo>
                  <a:lnTo>
                    <a:pt x="86" y="115"/>
                  </a:lnTo>
                  <a:lnTo>
                    <a:pt x="86" y="111"/>
                  </a:lnTo>
                  <a:lnTo>
                    <a:pt x="86" y="111"/>
                  </a:lnTo>
                  <a:lnTo>
                    <a:pt x="86" y="115"/>
                  </a:lnTo>
                  <a:lnTo>
                    <a:pt x="86" y="115"/>
                  </a:lnTo>
                  <a:lnTo>
                    <a:pt x="86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93" y="115"/>
                  </a:lnTo>
                  <a:lnTo>
                    <a:pt x="93" y="115"/>
                  </a:lnTo>
                  <a:lnTo>
                    <a:pt x="93" y="115"/>
                  </a:lnTo>
                  <a:lnTo>
                    <a:pt x="93" y="111"/>
                  </a:lnTo>
                  <a:lnTo>
                    <a:pt x="93" y="111"/>
                  </a:lnTo>
                  <a:lnTo>
                    <a:pt x="93" y="108"/>
                  </a:lnTo>
                  <a:lnTo>
                    <a:pt x="93" y="111"/>
                  </a:lnTo>
                  <a:lnTo>
                    <a:pt x="93" y="115"/>
                  </a:lnTo>
                  <a:lnTo>
                    <a:pt x="93" y="115"/>
                  </a:lnTo>
                  <a:lnTo>
                    <a:pt x="93" y="111"/>
                  </a:lnTo>
                  <a:lnTo>
                    <a:pt x="93" y="111"/>
                  </a:lnTo>
                  <a:lnTo>
                    <a:pt x="93" y="108"/>
                  </a:lnTo>
                  <a:lnTo>
                    <a:pt x="93" y="108"/>
                  </a:lnTo>
                  <a:lnTo>
                    <a:pt x="93" y="108"/>
                  </a:lnTo>
                  <a:lnTo>
                    <a:pt x="97" y="108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08"/>
                  </a:lnTo>
                  <a:lnTo>
                    <a:pt x="97" y="108"/>
                  </a:lnTo>
                  <a:lnTo>
                    <a:pt x="97" y="104"/>
                  </a:lnTo>
                  <a:lnTo>
                    <a:pt x="97" y="108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08"/>
                  </a:lnTo>
                  <a:lnTo>
                    <a:pt x="100" y="108"/>
                  </a:lnTo>
                  <a:lnTo>
                    <a:pt x="100" y="104"/>
                  </a:lnTo>
                  <a:lnTo>
                    <a:pt x="100" y="104"/>
                  </a:lnTo>
                  <a:lnTo>
                    <a:pt x="100" y="108"/>
                  </a:lnTo>
                  <a:lnTo>
                    <a:pt x="100" y="108"/>
                  </a:lnTo>
                  <a:lnTo>
                    <a:pt x="100" y="111"/>
                  </a:lnTo>
                  <a:lnTo>
                    <a:pt x="100" y="111"/>
                  </a:lnTo>
                  <a:lnTo>
                    <a:pt x="100" y="111"/>
                  </a:lnTo>
                  <a:lnTo>
                    <a:pt x="100" y="111"/>
                  </a:lnTo>
                  <a:lnTo>
                    <a:pt x="100" y="108"/>
                  </a:lnTo>
                  <a:lnTo>
                    <a:pt x="100" y="108"/>
                  </a:lnTo>
                  <a:lnTo>
                    <a:pt x="100" y="111"/>
                  </a:lnTo>
                  <a:lnTo>
                    <a:pt x="104" y="111"/>
                  </a:lnTo>
                  <a:lnTo>
                    <a:pt x="104" y="111"/>
                  </a:lnTo>
                  <a:lnTo>
                    <a:pt x="104" y="111"/>
                  </a:lnTo>
                  <a:lnTo>
                    <a:pt x="104" y="111"/>
                  </a:lnTo>
                  <a:lnTo>
                    <a:pt x="104" y="111"/>
                  </a:lnTo>
                  <a:lnTo>
                    <a:pt x="104" y="111"/>
                  </a:lnTo>
                  <a:lnTo>
                    <a:pt x="104" y="111"/>
                  </a:lnTo>
                  <a:lnTo>
                    <a:pt x="104" y="111"/>
                  </a:lnTo>
                  <a:lnTo>
                    <a:pt x="104" y="111"/>
                  </a:lnTo>
                  <a:lnTo>
                    <a:pt x="104" y="108"/>
                  </a:lnTo>
                  <a:lnTo>
                    <a:pt x="104" y="108"/>
                  </a:lnTo>
                  <a:lnTo>
                    <a:pt x="104" y="97"/>
                  </a:lnTo>
                  <a:lnTo>
                    <a:pt x="104" y="97"/>
                  </a:lnTo>
                  <a:lnTo>
                    <a:pt x="104" y="101"/>
                  </a:lnTo>
                  <a:lnTo>
                    <a:pt x="107" y="101"/>
                  </a:lnTo>
                  <a:lnTo>
                    <a:pt x="107" y="104"/>
                  </a:lnTo>
                  <a:lnTo>
                    <a:pt x="107" y="104"/>
                  </a:lnTo>
                  <a:lnTo>
                    <a:pt x="107" y="101"/>
                  </a:lnTo>
                  <a:lnTo>
                    <a:pt x="107" y="101"/>
                  </a:lnTo>
                  <a:lnTo>
                    <a:pt x="107" y="90"/>
                  </a:lnTo>
                  <a:lnTo>
                    <a:pt x="107" y="90"/>
                  </a:lnTo>
                  <a:lnTo>
                    <a:pt x="107" y="93"/>
                  </a:lnTo>
                  <a:lnTo>
                    <a:pt x="107" y="93"/>
                  </a:lnTo>
                  <a:lnTo>
                    <a:pt x="107" y="101"/>
                  </a:lnTo>
                  <a:lnTo>
                    <a:pt x="107" y="104"/>
                  </a:lnTo>
                  <a:lnTo>
                    <a:pt x="107" y="101"/>
                  </a:lnTo>
                  <a:lnTo>
                    <a:pt x="107" y="101"/>
                  </a:lnTo>
                  <a:lnTo>
                    <a:pt x="107" y="86"/>
                  </a:lnTo>
                  <a:lnTo>
                    <a:pt x="111" y="86"/>
                  </a:lnTo>
                  <a:lnTo>
                    <a:pt x="111" y="75"/>
                  </a:lnTo>
                  <a:lnTo>
                    <a:pt x="111" y="75"/>
                  </a:lnTo>
                  <a:lnTo>
                    <a:pt x="111" y="90"/>
                  </a:lnTo>
                  <a:lnTo>
                    <a:pt x="111" y="90"/>
                  </a:lnTo>
                  <a:lnTo>
                    <a:pt x="111" y="101"/>
                  </a:lnTo>
                  <a:lnTo>
                    <a:pt x="111" y="97"/>
                  </a:lnTo>
                  <a:lnTo>
                    <a:pt x="111" y="86"/>
                  </a:lnTo>
                  <a:lnTo>
                    <a:pt x="111" y="86"/>
                  </a:lnTo>
                  <a:lnTo>
                    <a:pt x="111" y="79"/>
                  </a:lnTo>
                  <a:lnTo>
                    <a:pt x="111" y="79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11" y="104"/>
                  </a:lnTo>
                  <a:lnTo>
                    <a:pt x="115" y="104"/>
                  </a:lnTo>
                  <a:lnTo>
                    <a:pt x="115" y="101"/>
                  </a:lnTo>
                  <a:lnTo>
                    <a:pt x="115" y="101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101"/>
                  </a:lnTo>
                  <a:lnTo>
                    <a:pt x="115" y="101"/>
                  </a:lnTo>
                  <a:lnTo>
                    <a:pt x="115" y="108"/>
                  </a:lnTo>
                  <a:lnTo>
                    <a:pt x="115" y="111"/>
                  </a:lnTo>
                  <a:lnTo>
                    <a:pt x="115" y="108"/>
                  </a:lnTo>
                  <a:lnTo>
                    <a:pt x="115" y="108"/>
                  </a:lnTo>
                  <a:lnTo>
                    <a:pt x="115" y="108"/>
                  </a:lnTo>
                  <a:lnTo>
                    <a:pt x="115" y="111"/>
                  </a:lnTo>
                  <a:lnTo>
                    <a:pt x="115" y="108"/>
                  </a:lnTo>
                  <a:lnTo>
                    <a:pt x="118" y="108"/>
                  </a:lnTo>
                  <a:lnTo>
                    <a:pt x="118" y="111"/>
                  </a:lnTo>
                  <a:lnTo>
                    <a:pt x="118" y="111"/>
                  </a:lnTo>
                  <a:lnTo>
                    <a:pt x="118" y="111"/>
                  </a:lnTo>
                  <a:lnTo>
                    <a:pt x="118" y="111"/>
                  </a:lnTo>
                  <a:lnTo>
                    <a:pt x="118" y="115"/>
                  </a:lnTo>
                  <a:lnTo>
                    <a:pt x="118" y="115"/>
                  </a:lnTo>
                  <a:lnTo>
                    <a:pt x="118" y="115"/>
                  </a:lnTo>
                  <a:lnTo>
                    <a:pt x="118" y="115"/>
                  </a:lnTo>
                  <a:lnTo>
                    <a:pt x="118" y="115"/>
                  </a:lnTo>
                  <a:lnTo>
                    <a:pt x="118" y="115"/>
                  </a:lnTo>
                  <a:lnTo>
                    <a:pt x="118" y="115"/>
                  </a:lnTo>
                  <a:lnTo>
                    <a:pt x="118" y="115"/>
                  </a:lnTo>
                  <a:lnTo>
                    <a:pt x="118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5" y="115"/>
                  </a:lnTo>
                  <a:lnTo>
                    <a:pt x="125" y="118"/>
                  </a:lnTo>
                  <a:lnTo>
                    <a:pt x="125" y="118"/>
                  </a:lnTo>
                  <a:lnTo>
                    <a:pt x="125" y="118"/>
                  </a:lnTo>
                  <a:lnTo>
                    <a:pt x="125" y="118"/>
                  </a:lnTo>
                  <a:lnTo>
                    <a:pt x="125" y="115"/>
                  </a:lnTo>
                  <a:lnTo>
                    <a:pt x="125" y="115"/>
                  </a:lnTo>
                  <a:lnTo>
                    <a:pt x="125" y="115"/>
                  </a:lnTo>
                  <a:lnTo>
                    <a:pt x="125" y="115"/>
                  </a:lnTo>
                  <a:lnTo>
                    <a:pt x="125" y="115"/>
                  </a:lnTo>
                  <a:lnTo>
                    <a:pt x="125" y="115"/>
                  </a:lnTo>
                  <a:lnTo>
                    <a:pt x="125" y="115"/>
                  </a:lnTo>
                  <a:lnTo>
                    <a:pt x="125" y="115"/>
                  </a:lnTo>
                  <a:lnTo>
                    <a:pt x="125" y="118"/>
                  </a:lnTo>
                  <a:lnTo>
                    <a:pt x="129" y="118"/>
                  </a:lnTo>
                  <a:lnTo>
                    <a:pt x="129" y="118"/>
                  </a:lnTo>
                  <a:lnTo>
                    <a:pt x="129" y="118"/>
                  </a:lnTo>
                  <a:lnTo>
                    <a:pt x="129" y="118"/>
                  </a:lnTo>
                  <a:lnTo>
                    <a:pt x="129" y="118"/>
                  </a:lnTo>
                  <a:lnTo>
                    <a:pt x="129" y="115"/>
                  </a:lnTo>
                  <a:lnTo>
                    <a:pt x="129" y="115"/>
                  </a:lnTo>
                  <a:lnTo>
                    <a:pt x="129" y="118"/>
                  </a:lnTo>
                  <a:lnTo>
                    <a:pt x="129" y="118"/>
                  </a:lnTo>
                  <a:lnTo>
                    <a:pt x="129" y="115"/>
                  </a:lnTo>
                  <a:lnTo>
                    <a:pt x="129" y="115"/>
                  </a:lnTo>
                  <a:lnTo>
                    <a:pt x="129" y="115"/>
                  </a:lnTo>
                  <a:lnTo>
                    <a:pt x="129" y="118"/>
                  </a:lnTo>
                  <a:lnTo>
                    <a:pt x="129" y="115"/>
                  </a:lnTo>
                  <a:lnTo>
                    <a:pt x="132" y="115"/>
                  </a:lnTo>
                  <a:lnTo>
                    <a:pt x="132" y="115"/>
                  </a:lnTo>
                  <a:lnTo>
                    <a:pt x="132" y="115"/>
                  </a:lnTo>
                  <a:lnTo>
                    <a:pt x="132" y="118"/>
                  </a:lnTo>
                  <a:lnTo>
                    <a:pt x="132" y="118"/>
                  </a:lnTo>
                  <a:lnTo>
                    <a:pt x="132" y="115"/>
                  </a:lnTo>
                  <a:lnTo>
                    <a:pt x="132" y="115"/>
                  </a:lnTo>
                  <a:lnTo>
                    <a:pt x="132" y="115"/>
                  </a:lnTo>
                  <a:lnTo>
                    <a:pt x="132" y="115"/>
                  </a:lnTo>
                  <a:lnTo>
                    <a:pt x="132" y="118"/>
                  </a:lnTo>
                  <a:lnTo>
                    <a:pt x="132" y="118"/>
                  </a:lnTo>
                  <a:lnTo>
                    <a:pt x="132" y="118"/>
                  </a:lnTo>
                  <a:lnTo>
                    <a:pt x="132" y="118"/>
                  </a:lnTo>
                  <a:lnTo>
                    <a:pt x="132" y="115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36" y="118"/>
                  </a:lnTo>
                  <a:lnTo>
                    <a:pt x="136" y="118"/>
                  </a:lnTo>
                  <a:lnTo>
                    <a:pt x="136" y="118"/>
                  </a:lnTo>
                  <a:lnTo>
                    <a:pt x="136" y="118"/>
                  </a:lnTo>
                  <a:lnTo>
                    <a:pt x="136" y="118"/>
                  </a:lnTo>
                  <a:lnTo>
                    <a:pt x="136" y="118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40" y="115"/>
                  </a:lnTo>
                  <a:lnTo>
                    <a:pt x="140" y="115"/>
                  </a:lnTo>
                  <a:lnTo>
                    <a:pt x="140" y="115"/>
                  </a:lnTo>
                  <a:lnTo>
                    <a:pt x="140" y="115"/>
                  </a:lnTo>
                  <a:lnTo>
                    <a:pt x="140" y="115"/>
                  </a:lnTo>
                  <a:lnTo>
                    <a:pt x="140" y="118"/>
                  </a:lnTo>
                  <a:lnTo>
                    <a:pt x="140" y="115"/>
                  </a:lnTo>
                  <a:lnTo>
                    <a:pt x="140" y="118"/>
                  </a:lnTo>
                  <a:lnTo>
                    <a:pt x="140" y="118"/>
                  </a:lnTo>
                  <a:lnTo>
                    <a:pt x="140" y="118"/>
                  </a:lnTo>
                  <a:lnTo>
                    <a:pt x="140" y="118"/>
                  </a:lnTo>
                  <a:lnTo>
                    <a:pt x="140" y="115"/>
                  </a:lnTo>
                  <a:lnTo>
                    <a:pt x="143" y="115"/>
                  </a:lnTo>
                  <a:lnTo>
                    <a:pt x="143" y="115"/>
                  </a:lnTo>
                  <a:lnTo>
                    <a:pt x="143" y="115"/>
                  </a:lnTo>
                  <a:lnTo>
                    <a:pt x="143" y="118"/>
                  </a:lnTo>
                  <a:lnTo>
                    <a:pt x="143" y="118"/>
                  </a:lnTo>
                  <a:lnTo>
                    <a:pt x="143" y="115"/>
                  </a:lnTo>
                  <a:lnTo>
                    <a:pt x="143" y="115"/>
                  </a:lnTo>
                  <a:lnTo>
                    <a:pt x="143" y="115"/>
                  </a:lnTo>
                  <a:lnTo>
                    <a:pt x="143" y="115"/>
                  </a:lnTo>
                  <a:lnTo>
                    <a:pt x="143" y="118"/>
                  </a:lnTo>
                  <a:lnTo>
                    <a:pt x="143" y="118"/>
                  </a:lnTo>
                  <a:lnTo>
                    <a:pt x="143" y="115"/>
                  </a:lnTo>
                  <a:lnTo>
                    <a:pt x="143" y="115"/>
                  </a:lnTo>
                  <a:lnTo>
                    <a:pt x="143" y="115"/>
                  </a:lnTo>
                  <a:lnTo>
                    <a:pt x="147" y="115"/>
                  </a:lnTo>
                  <a:lnTo>
                    <a:pt x="147" y="115"/>
                  </a:lnTo>
                  <a:lnTo>
                    <a:pt x="147" y="115"/>
                  </a:lnTo>
                  <a:lnTo>
                    <a:pt x="147" y="118"/>
                  </a:lnTo>
                  <a:lnTo>
                    <a:pt x="147" y="118"/>
                  </a:lnTo>
                  <a:lnTo>
                    <a:pt x="147" y="115"/>
                  </a:lnTo>
                  <a:lnTo>
                    <a:pt x="147" y="115"/>
                  </a:lnTo>
                  <a:lnTo>
                    <a:pt x="147" y="118"/>
                  </a:lnTo>
                  <a:lnTo>
                    <a:pt x="147" y="118"/>
                  </a:lnTo>
                  <a:lnTo>
                    <a:pt x="147" y="118"/>
                  </a:lnTo>
                  <a:lnTo>
                    <a:pt x="147" y="118"/>
                  </a:lnTo>
                  <a:lnTo>
                    <a:pt x="147" y="115"/>
                  </a:lnTo>
                  <a:lnTo>
                    <a:pt x="147" y="115"/>
                  </a:lnTo>
                  <a:lnTo>
                    <a:pt x="147" y="118"/>
                  </a:lnTo>
                  <a:lnTo>
                    <a:pt x="150" y="118"/>
                  </a:lnTo>
                  <a:lnTo>
                    <a:pt x="150" y="115"/>
                  </a:lnTo>
                  <a:lnTo>
                    <a:pt x="150" y="115"/>
                  </a:lnTo>
                  <a:lnTo>
                    <a:pt x="150" y="115"/>
                  </a:lnTo>
                  <a:lnTo>
                    <a:pt x="150" y="115"/>
                  </a:lnTo>
                  <a:lnTo>
                    <a:pt x="150" y="115"/>
                  </a:lnTo>
                  <a:lnTo>
                    <a:pt x="150" y="115"/>
                  </a:lnTo>
                  <a:lnTo>
                    <a:pt x="150" y="115"/>
                  </a:lnTo>
                  <a:lnTo>
                    <a:pt x="150" y="115"/>
                  </a:lnTo>
                  <a:lnTo>
                    <a:pt x="150" y="118"/>
                  </a:lnTo>
                  <a:lnTo>
                    <a:pt x="150" y="118"/>
                  </a:lnTo>
                  <a:lnTo>
                    <a:pt x="150" y="118"/>
                  </a:lnTo>
                  <a:lnTo>
                    <a:pt x="150" y="118"/>
                  </a:lnTo>
                  <a:lnTo>
                    <a:pt x="150" y="118"/>
                  </a:lnTo>
                  <a:lnTo>
                    <a:pt x="154" y="118"/>
                  </a:lnTo>
                  <a:lnTo>
                    <a:pt x="154" y="118"/>
                  </a:lnTo>
                  <a:lnTo>
                    <a:pt x="154" y="118"/>
                  </a:lnTo>
                  <a:lnTo>
                    <a:pt x="154" y="115"/>
                  </a:lnTo>
                  <a:lnTo>
                    <a:pt x="154" y="115"/>
                  </a:lnTo>
                  <a:lnTo>
                    <a:pt x="154" y="118"/>
                  </a:lnTo>
                  <a:lnTo>
                    <a:pt x="154" y="118"/>
                  </a:lnTo>
                  <a:lnTo>
                    <a:pt x="154" y="118"/>
                  </a:lnTo>
                  <a:lnTo>
                    <a:pt x="154" y="118"/>
                  </a:lnTo>
                  <a:lnTo>
                    <a:pt x="154" y="118"/>
                  </a:lnTo>
                  <a:lnTo>
                    <a:pt x="154" y="118"/>
                  </a:lnTo>
                  <a:lnTo>
                    <a:pt x="154" y="115"/>
                  </a:lnTo>
                  <a:lnTo>
                    <a:pt x="154" y="115"/>
                  </a:lnTo>
                  <a:lnTo>
                    <a:pt x="154" y="115"/>
                  </a:lnTo>
                  <a:lnTo>
                    <a:pt x="157" y="115"/>
                  </a:lnTo>
                  <a:lnTo>
                    <a:pt x="157" y="115"/>
                  </a:lnTo>
                  <a:lnTo>
                    <a:pt x="157" y="115"/>
                  </a:lnTo>
                  <a:lnTo>
                    <a:pt x="157" y="118"/>
                  </a:lnTo>
                  <a:lnTo>
                    <a:pt x="157" y="118"/>
                  </a:lnTo>
                  <a:lnTo>
                    <a:pt x="157" y="118"/>
                  </a:lnTo>
                  <a:lnTo>
                    <a:pt x="157" y="118"/>
                  </a:lnTo>
                  <a:lnTo>
                    <a:pt x="157" y="118"/>
                  </a:lnTo>
                  <a:lnTo>
                    <a:pt x="157" y="118"/>
                  </a:lnTo>
                  <a:lnTo>
                    <a:pt x="157" y="115"/>
                  </a:lnTo>
                  <a:lnTo>
                    <a:pt x="157" y="115"/>
                  </a:lnTo>
                  <a:lnTo>
                    <a:pt x="157" y="115"/>
                  </a:lnTo>
                  <a:lnTo>
                    <a:pt x="161" y="115"/>
                  </a:lnTo>
                  <a:lnTo>
                    <a:pt x="161" y="118"/>
                  </a:lnTo>
                  <a:lnTo>
                    <a:pt x="161" y="118"/>
                  </a:lnTo>
                  <a:lnTo>
                    <a:pt x="161" y="118"/>
                  </a:lnTo>
                  <a:lnTo>
                    <a:pt x="161" y="118"/>
                  </a:lnTo>
                  <a:lnTo>
                    <a:pt x="161" y="115"/>
                  </a:lnTo>
                  <a:lnTo>
                    <a:pt x="161" y="118"/>
                  </a:lnTo>
                  <a:lnTo>
                    <a:pt x="161" y="118"/>
                  </a:lnTo>
                  <a:lnTo>
                    <a:pt x="161" y="118"/>
                  </a:lnTo>
                  <a:lnTo>
                    <a:pt x="161" y="115"/>
                  </a:lnTo>
                  <a:lnTo>
                    <a:pt x="161" y="115"/>
                  </a:lnTo>
                  <a:lnTo>
                    <a:pt x="161" y="115"/>
                  </a:lnTo>
                  <a:lnTo>
                    <a:pt x="161" y="115"/>
                  </a:lnTo>
                  <a:lnTo>
                    <a:pt x="161" y="115"/>
                  </a:lnTo>
                  <a:lnTo>
                    <a:pt x="165" y="115"/>
                  </a:lnTo>
                  <a:lnTo>
                    <a:pt x="165" y="115"/>
                  </a:lnTo>
                  <a:lnTo>
                    <a:pt x="165" y="115"/>
                  </a:lnTo>
                  <a:lnTo>
                    <a:pt x="165" y="115"/>
                  </a:lnTo>
                  <a:lnTo>
                    <a:pt x="165" y="115"/>
                  </a:lnTo>
                  <a:lnTo>
                    <a:pt x="165" y="111"/>
                  </a:lnTo>
                  <a:lnTo>
                    <a:pt x="165" y="111"/>
                  </a:lnTo>
                  <a:lnTo>
                    <a:pt x="165" y="115"/>
                  </a:lnTo>
                  <a:lnTo>
                    <a:pt x="165" y="115"/>
                  </a:lnTo>
                  <a:lnTo>
                    <a:pt x="165" y="115"/>
                  </a:lnTo>
                  <a:lnTo>
                    <a:pt x="165" y="115"/>
                  </a:lnTo>
                  <a:lnTo>
                    <a:pt x="165" y="108"/>
                  </a:lnTo>
                  <a:lnTo>
                    <a:pt x="165" y="108"/>
                  </a:lnTo>
                  <a:lnTo>
                    <a:pt x="165" y="108"/>
                  </a:lnTo>
                  <a:lnTo>
                    <a:pt x="168" y="108"/>
                  </a:lnTo>
                  <a:lnTo>
                    <a:pt x="168" y="111"/>
                  </a:lnTo>
                  <a:lnTo>
                    <a:pt x="168" y="111"/>
                  </a:lnTo>
                  <a:lnTo>
                    <a:pt x="168" y="111"/>
                  </a:lnTo>
                  <a:lnTo>
                    <a:pt x="168" y="111"/>
                  </a:lnTo>
                  <a:lnTo>
                    <a:pt x="168" y="111"/>
                  </a:lnTo>
                  <a:lnTo>
                    <a:pt x="168" y="111"/>
                  </a:lnTo>
                  <a:lnTo>
                    <a:pt x="168" y="104"/>
                  </a:lnTo>
                  <a:lnTo>
                    <a:pt x="168" y="104"/>
                  </a:lnTo>
                  <a:lnTo>
                    <a:pt x="168" y="111"/>
                  </a:lnTo>
                  <a:lnTo>
                    <a:pt x="168" y="111"/>
                  </a:lnTo>
                  <a:lnTo>
                    <a:pt x="168" y="115"/>
                  </a:lnTo>
                  <a:lnTo>
                    <a:pt x="168" y="115"/>
                  </a:lnTo>
                  <a:lnTo>
                    <a:pt x="168" y="108"/>
                  </a:lnTo>
                  <a:lnTo>
                    <a:pt x="172" y="108"/>
                  </a:lnTo>
                  <a:lnTo>
                    <a:pt x="172" y="104"/>
                  </a:lnTo>
                  <a:lnTo>
                    <a:pt x="172" y="104"/>
                  </a:lnTo>
                  <a:lnTo>
                    <a:pt x="172" y="111"/>
                  </a:lnTo>
                  <a:lnTo>
                    <a:pt x="172" y="111"/>
                  </a:lnTo>
                  <a:lnTo>
                    <a:pt x="172" y="111"/>
                  </a:lnTo>
                  <a:lnTo>
                    <a:pt x="172" y="111"/>
                  </a:lnTo>
                  <a:lnTo>
                    <a:pt x="172" y="111"/>
                  </a:lnTo>
                  <a:lnTo>
                    <a:pt x="172" y="111"/>
                  </a:lnTo>
                  <a:lnTo>
                    <a:pt x="172" y="108"/>
                  </a:lnTo>
                  <a:lnTo>
                    <a:pt x="172" y="108"/>
                  </a:lnTo>
                  <a:lnTo>
                    <a:pt x="172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9" y="115"/>
                  </a:lnTo>
                  <a:lnTo>
                    <a:pt x="179" y="115"/>
                  </a:lnTo>
                  <a:lnTo>
                    <a:pt x="179" y="115"/>
                  </a:lnTo>
                  <a:lnTo>
                    <a:pt x="179" y="115"/>
                  </a:lnTo>
                  <a:lnTo>
                    <a:pt x="179" y="115"/>
                  </a:lnTo>
                  <a:lnTo>
                    <a:pt x="179" y="118"/>
                  </a:lnTo>
                  <a:lnTo>
                    <a:pt x="179" y="118"/>
                  </a:lnTo>
                  <a:lnTo>
                    <a:pt x="179" y="115"/>
                  </a:lnTo>
                  <a:lnTo>
                    <a:pt x="179" y="115"/>
                  </a:lnTo>
                  <a:lnTo>
                    <a:pt x="179" y="118"/>
                  </a:lnTo>
                  <a:lnTo>
                    <a:pt x="179" y="118"/>
                  </a:lnTo>
                  <a:lnTo>
                    <a:pt x="179" y="118"/>
                  </a:lnTo>
                  <a:lnTo>
                    <a:pt x="179" y="118"/>
                  </a:lnTo>
                  <a:lnTo>
                    <a:pt x="179" y="118"/>
                  </a:lnTo>
                  <a:lnTo>
                    <a:pt x="183" y="118"/>
                  </a:lnTo>
                  <a:lnTo>
                    <a:pt x="183" y="115"/>
                  </a:lnTo>
                  <a:lnTo>
                    <a:pt x="183" y="115"/>
                  </a:lnTo>
                  <a:lnTo>
                    <a:pt x="183" y="115"/>
                  </a:lnTo>
                  <a:lnTo>
                    <a:pt x="183" y="115"/>
                  </a:lnTo>
                  <a:lnTo>
                    <a:pt x="183" y="118"/>
                  </a:lnTo>
                  <a:lnTo>
                    <a:pt x="183" y="118"/>
                  </a:lnTo>
                  <a:lnTo>
                    <a:pt x="183" y="118"/>
                  </a:lnTo>
                  <a:lnTo>
                    <a:pt x="183" y="118"/>
                  </a:lnTo>
                  <a:lnTo>
                    <a:pt x="183" y="115"/>
                  </a:lnTo>
                  <a:lnTo>
                    <a:pt x="183" y="115"/>
                  </a:lnTo>
                  <a:lnTo>
                    <a:pt x="183" y="118"/>
                  </a:lnTo>
                  <a:lnTo>
                    <a:pt x="183" y="118"/>
                  </a:lnTo>
                  <a:lnTo>
                    <a:pt x="183" y="115"/>
                  </a:lnTo>
                  <a:lnTo>
                    <a:pt x="186" y="115"/>
                  </a:lnTo>
                  <a:lnTo>
                    <a:pt x="186" y="115"/>
                  </a:lnTo>
                  <a:lnTo>
                    <a:pt x="186" y="115"/>
                  </a:lnTo>
                  <a:lnTo>
                    <a:pt x="186" y="118"/>
                  </a:lnTo>
                  <a:lnTo>
                    <a:pt x="186" y="118"/>
                  </a:lnTo>
                  <a:lnTo>
                    <a:pt x="186" y="115"/>
                  </a:lnTo>
                  <a:lnTo>
                    <a:pt x="186" y="115"/>
                  </a:lnTo>
                  <a:lnTo>
                    <a:pt x="186" y="115"/>
                  </a:lnTo>
                  <a:lnTo>
                    <a:pt x="186" y="115"/>
                  </a:lnTo>
                  <a:lnTo>
                    <a:pt x="186" y="118"/>
                  </a:lnTo>
                  <a:lnTo>
                    <a:pt x="186" y="118"/>
                  </a:lnTo>
                  <a:lnTo>
                    <a:pt x="186" y="118"/>
                  </a:lnTo>
                  <a:lnTo>
                    <a:pt x="190" y="118"/>
                  </a:lnTo>
                  <a:lnTo>
                    <a:pt x="190" y="118"/>
                  </a:lnTo>
                  <a:lnTo>
                    <a:pt x="190" y="118"/>
                  </a:lnTo>
                  <a:lnTo>
                    <a:pt x="190" y="118"/>
                  </a:lnTo>
                  <a:lnTo>
                    <a:pt x="190" y="118"/>
                  </a:lnTo>
                  <a:lnTo>
                    <a:pt x="190" y="115"/>
                  </a:lnTo>
                  <a:lnTo>
                    <a:pt x="190" y="115"/>
                  </a:lnTo>
                  <a:lnTo>
                    <a:pt x="190" y="115"/>
                  </a:lnTo>
                  <a:lnTo>
                    <a:pt x="190" y="115"/>
                  </a:lnTo>
                  <a:lnTo>
                    <a:pt x="190" y="115"/>
                  </a:lnTo>
                  <a:lnTo>
                    <a:pt x="190" y="115"/>
                  </a:lnTo>
                  <a:lnTo>
                    <a:pt x="190" y="115"/>
                  </a:lnTo>
                  <a:lnTo>
                    <a:pt x="190" y="115"/>
                  </a:lnTo>
                  <a:lnTo>
                    <a:pt x="190" y="115"/>
                  </a:lnTo>
                  <a:lnTo>
                    <a:pt x="193" y="115"/>
                  </a:lnTo>
                  <a:lnTo>
                    <a:pt x="193" y="115"/>
                  </a:lnTo>
                  <a:lnTo>
                    <a:pt x="193" y="115"/>
                  </a:lnTo>
                  <a:lnTo>
                    <a:pt x="193" y="115"/>
                  </a:lnTo>
                  <a:lnTo>
                    <a:pt x="193" y="115"/>
                  </a:lnTo>
                  <a:lnTo>
                    <a:pt x="193" y="118"/>
                  </a:lnTo>
                  <a:lnTo>
                    <a:pt x="193" y="118"/>
                  </a:lnTo>
                  <a:lnTo>
                    <a:pt x="193" y="115"/>
                  </a:lnTo>
                  <a:lnTo>
                    <a:pt x="193" y="115"/>
                  </a:lnTo>
                  <a:lnTo>
                    <a:pt x="193" y="115"/>
                  </a:lnTo>
                  <a:lnTo>
                    <a:pt x="193" y="115"/>
                  </a:lnTo>
                  <a:lnTo>
                    <a:pt x="193" y="118"/>
                  </a:lnTo>
                  <a:lnTo>
                    <a:pt x="193" y="118"/>
                  </a:lnTo>
                  <a:lnTo>
                    <a:pt x="193" y="118"/>
                  </a:lnTo>
                  <a:lnTo>
                    <a:pt x="197" y="118"/>
                  </a:lnTo>
                  <a:lnTo>
                    <a:pt x="197" y="115"/>
                  </a:lnTo>
                  <a:lnTo>
                    <a:pt x="197" y="115"/>
                  </a:lnTo>
                  <a:lnTo>
                    <a:pt x="197" y="115"/>
                  </a:lnTo>
                  <a:lnTo>
                    <a:pt x="197" y="115"/>
                  </a:lnTo>
                  <a:lnTo>
                    <a:pt x="197" y="118"/>
                  </a:lnTo>
                  <a:lnTo>
                    <a:pt x="197" y="118"/>
                  </a:lnTo>
                  <a:lnTo>
                    <a:pt x="197" y="115"/>
                  </a:lnTo>
                  <a:lnTo>
                    <a:pt x="197" y="115"/>
                  </a:lnTo>
                  <a:lnTo>
                    <a:pt x="197" y="115"/>
                  </a:lnTo>
                  <a:lnTo>
                    <a:pt x="197" y="115"/>
                  </a:lnTo>
                  <a:lnTo>
                    <a:pt x="197" y="115"/>
                  </a:lnTo>
                  <a:lnTo>
                    <a:pt x="197" y="115"/>
                  </a:lnTo>
                  <a:lnTo>
                    <a:pt x="197" y="118"/>
                  </a:lnTo>
                  <a:lnTo>
                    <a:pt x="200" y="118"/>
                  </a:lnTo>
                  <a:lnTo>
                    <a:pt x="200" y="115"/>
                  </a:lnTo>
                  <a:lnTo>
                    <a:pt x="200" y="115"/>
                  </a:lnTo>
                  <a:lnTo>
                    <a:pt x="200" y="118"/>
                  </a:lnTo>
                  <a:lnTo>
                    <a:pt x="200" y="118"/>
                  </a:lnTo>
                  <a:lnTo>
                    <a:pt x="200" y="115"/>
                  </a:lnTo>
                  <a:lnTo>
                    <a:pt x="200" y="115"/>
                  </a:lnTo>
                  <a:lnTo>
                    <a:pt x="200" y="118"/>
                  </a:lnTo>
                  <a:lnTo>
                    <a:pt x="200" y="118"/>
                  </a:lnTo>
                  <a:lnTo>
                    <a:pt x="200" y="115"/>
                  </a:lnTo>
                  <a:lnTo>
                    <a:pt x="200" y="115"/>
                  </a:lnTo>
                  <a:lnTo>
                    <a:pt x="200" y="115"/>
                  </a:lnTo>
                  <a:lnTo>
                    <a:pt x="204" y="115"/>
                  </a:lnTo>
                  <a:lnTo>
                    <a:pt x="204" y="115"/>
                  </a:lnTo>
                  <a:lnTo>
                    <a:pt x="204" y="115"/>
                  </a:lnTo>
                  <a:lnTo>
                    <a:pt x="204" y="115"/>
                  </a:lnTo>
                  <a:lnTo>
                    <a:pt x="204" y="115"/>
                  </a:lnTo>
                  <a:lnTo>
                    <a:pt x="204" y="118"/>
                  </a:lnTo>
                  <a:lnTo>
                    <a:pt x="204" y="118"/>
                  </a:lnTo>
                  <a:lnTo>
                    <a:pt x="204" y="115"/>
                  </a:lnTo>
                  <a:lnTo>
                    <a:pt x="204" y="115"/>
                  </a:lnTo>
                  <a:lnTo>
                    <a:pt x="204" y="115"/>
                  </a:lnTo>
                  <a:lnTo>
                    <a:pt x="204" y="115"/>
                  </a:lnTo>
                  <a:lnTo>
                    <a:pt x="204" y="118"/>
                  </a:lnTo>
                  <a:lnTo>
                    <a:pt x="204" y="118"/>
                  </a:lnTo>
                  <a:lnTo>
                    <a:pt x="204" y="118"/>
                  </a:lnTo>
                  <a:lnTo>
                    <a:pt x="208" y="118"/>
                  </a:lnTo>
                  <a:lnTo>
                    <a:pt x="208" y="118"/>
                  </a:lnTo>
                  <a:lnTo>
                    <a:pt x="208" y="118"/>
                  </a:lnTo>
                  <a:lnTo>
                    <a:pt x="208" y="115"/>
                  </a:lnTo>
                  <a:lnTo>
                    <a:pt x="208" y="115"/>
                  </a:lnTo>
                  <a:lnTo>
                    <a:pt x="208" y="118"/>
                  </a:lnTo>
                  <a:lnTo>
                    <a:pt x="208" y="118"/>
                  </a:lnTo>
                  <a:lnTo>
                    <a:pt x="208" y="115"/>
                  </a:lnTo>
                  <a:lnTo>
                    <a:pt x="208" y="115"/>
                  </a:lnTo>
                  <a:lnTo>
                    <a:pt x="208" y="115"/>
                  </a:lnTo>
                  <a:lnTo>
                    <a:pt x="208" y="115"/>
                  </a:lnTo>
                  <a:lnTo>
                    <a:pt x="208" y="118"/>
                  </a:lnTo>
                  <a:lnTo>
                    <a:pt x="208" y="118"/>
                  </a:lnTo>
                  <a:lnTo>
                    <a:pt x="208" y="115"/>
                  </a:lnTo>
                  <a:lnTo>
                    <a:pt x="211" y="115"/>
                  </a:lnTo>
                  <a:lnTo>
                    <a:pt x="211" y="118"/>
                  </a:lnTo>
                  <a:lnTo>
                    <a:pt x="211" y="115"/>
                  </a:lnTo>
                  <a:lnTo>
                    <a:pt x="211" y="118"/>
                  </a:lnTo>
                  <a:lnTo>
                    <a:pt x="211" y="118"/>
                  </a:lnTo>
                  <a:lnTo>
                    <a:pt x="211" y="118"/>
                  </a:lnTo>
                  <a:lnTo>
                    <a:pt x="211" y="118"/>
                  </a:lnTo>
                  <a:lnTo>
                    <a:pt x="211" y="115"/>
                  </a:lnTo>
                  <a:lnTo>
                    <a:pt x="211" y="115"/>
                  </a:lnTo>
                  <a:lnTo>
                    <a:pt x="211" y="118"/>
                  </a:lnTo>
                  <a:lnTo>
                    <a:pt x="211" y="118"/>
                  </a:lnTo>
                  <a:lnTo>
                    <a:pt x="211" y="118"/>
                  </a:lnTo>
                  <a:lnTo>
                    <a:pt x="211" y="118"/>
                  </a:lnTo>
                  <a:lnTo>
                    <a:pt x="211" y="118"/>
                  </a:lnTo>
                  <a:lnTo>
                    <a:pt x="215" y="118"/>
                  </a:lnTo>
                  <a:lnTo>
                    <a:pt x="215" y="115"/>
                  </a:lnTo>
                  <a:lnTo>
                    <a:pt x="215" y="115"/>
                  </a:lnTo>
                  <a:lnTo>
                    <a:pt x="215" y="118"/>
                  </a:lnTo>
                  <a:lnTo>
                    <a:pt x="215" y="118"/>
                  </a:lnTo>
                  <a:lnTo>
                    <a:pt x="215" y="118"/>
                  </a:lnTo>
                  <a:lnTo>
                    <a:pt x="215" y="118"/>
                  </a:lnTo>
                  <a:lnTo>
                    <a:pt x="215" y="118"/>
                  </a:lnTo>
                  <a:lnTo>
                    <a:pt x="215" y="118"/>
                  </a:lnTo>
                  <a:lnTo>
                    <a:pt x="215" y="118"/>
                  </a:lnTo>
                  <a:lnTo>
                    <a:pt x="215" y="118"/>
                  </a:lnTo>
                  <a:lnTo>
                    <a:pt x="215" y="115"/>
                  </a:lnTo>
                  <a:lnTo>
                    <a:pt x="218" y="118"/>
                  </a:lnTo>
                  <a:lnTo>
                    <a:pt x="218" y="115"/>
                  </a:lnTo>
                  <a:lnTo>
                    <a:pt x="218" y="115"/>
                  </a:lnTo>
                  <a:lnTo>
                    <a:pt x="218" y="115"/>
                  </a:lnTo>
                  <a:lnTo>
                    <a:pt x="218" y="118"/>
                  </a:lnTo>
                  <a:lnTo>
                    <a:pt x="218" y="115"/>
                  </a:lnTo>
                  <a:lnTo>
                    <a:pt x="218" y="115"/>
                  </a:lnTo>
                  <a:lnTo>
                    <a:pt x="218" y="115"/>
                  </a:lnTo>
                  <a:lnTo>
                    <a:pt x="218" y="115"/>
                  </a:lnTo>
                  <a:lnTo>
                    <a:pt x="218" y="115"/>
                  </a:lnTo>
                  <a:lnTo>
                    <a:pt x="218" y="115"/>
                  </a:lnTo>
                  <a:lnTo>
                    <a:pt x="218" y="118"/>
                  </a:lnTo>
                  <a:lnTo>
                    <a:pt x="218" y="118"/>
                  </a:lnTo>
                  <a:lnTo>
                    <a:pt x="218" y="118"/>
                  </a:lnTo>
                  <a:lnTo>
                    <a:pt x="222" y="118"/>
                  </a:lnTo>
                  <a:lnTo>
                    <a:pt x="222" y="115"/>
                  </a:lnTo>
                  <a:lnTo>
                    <a:pt x="222" y="115"/>
                  </a:lnTo>
                  <a:lnTo>
                    <a:pt x="222" y="115"/>
                  </a:lnTo>
                  <a:lnTo>
                    <a:pt x="222" y="115"/>
                  </a:lnTo>
                  <a:lnTo>
                    <a:pt x="222" y="118"/>
                  </a:lnTo>
                  <a:lnTo>
                    <a:pt x="222" y="118"/>
                  </a:lnTo>
                  <a:lnTo>
                    <a:pt x="222" y="115"/>
                  </a:lnTo>
                  <a:lnTo>
                    <a:pt x="222" y="115"/>
                  </a:lnTo>
                  <a:lnTo>
                    <a:pt x="222" y="111"/>
                  </a:lnTo>
                  <a:lnTo>
                    <a:pt x="222" y="111"/>
                  </a:lnTo>
                  <a:lnTo>
                    <a:pt x="222" y="108"/>
                  </a:lnTo>
                  <a:lnTo>
                    <a:pt x="222" y="104"/>
                  </a:lnTo>
                  <a:lnTo>
                    <a:pt x="222" y="111"/>
                  </a:lnTo>
                  <a:lnTo>
                    <a:pt x="226" y="111"/>
                  </a:lnTo>
                  <a:lnTo>
                    <a:pt x="226" y="111"/>
                  </a:lnTo>
                  <a:lnTo>
                    <a:pt x="226" y="111"/>
                  </a:lnTo>
                  <a:lnTo>
                    <a:pt x="226" y="108"/>
                  </a:lnTo>
                  <a:lnTo>
                    <a:pt x="226" y="108"/>
                  </a:lnTo>
                  <a:lnTo>
                    <a:pt x="226" y="104"/>
                  </a:lnTo>
                  <a:lnTo>
                    <a:pt x="226" y="101"/>
                  </a:lnTo>
                  <a:lnTo>
                    <a:pt x="226" y="104"/>
                  </a:lnTo>
                  <a:lnTo>
                    <a:pt x="226" y="104"/>
                  </a:lnTo>
                  <a:lnTo>
                    <a:pt x="226" y="108"/>
                  </a:lnTo>
                  <a:lnTo>
                    <a:pt x="226" y="108"/>
                  </a:lnTo>
                  <a:lnTo>
                    <a:pt x="226" y="104"/>
                  </a:lnTo>
                  <a:lnTo>
                    <a:pt x="229" y="104"/>
                  </a:lnTo>
                  <a:lnTo>
                    <a:pt x="229" y="97"/>
                  </a:lnTo>
                  <a:lnTo>
                    <a:pt x="229" y="97"/>
                  </a:lnTo>
                  <a:lnTo>
                    <a:pt x="229" y="104"/>
                  </a:lnTo>
                  <a:lnTo>
                    <a:pt x="229" y="104"/>
                  </a:lnTo>
                  <a:lnTo>
                    <a:pt x="229" y="111"/>
                  </a:lnTo>
                  <a:lnTo>
                    <a:pt x="229" y="111"/>
                  </a:lnTo>
                  <a:lnTo>
                    <a:pt x="229" y="101"/>
                  </a:lnTo>
                  <a:lnTo>
                    <a:pt x="229" y="101"/>
                  </a:lnTo>
                  <a:lnTo>
                    <a:pt x="229" y="93"/>
                  </a:lnTo>
                  <a:lnTo>
                    <a:pt x="229" y="93"/>
                  </a:lnTo>
                  <a:lnTo>
                    <a:pt x="229" y="101"/>
                  </a:lnTo>
                  <a:lnTo>
                    <a:pt x="229" y="101"/>
                  </a:lnTo>
                  <a:lnTo>
                    <a:pt x="229" y="108"/>
                  </a:lnTo>
                  <a:lnTo>
                    <a:pt x="233" y="108"/>
                  </a:lnTo>
                  <a:lnTo>
                    <a:pt x="233" y="108"/>
                  </a:lnTo>
                  <a:lnTo>
                    <a:pt x="233" y="108"/>
                  </a:lnTo>
                  <a:lnTo>
                    <a:pt x="233" y="104"/>
                  </a:lnTo>
                  <a:lnTo>
                    <a:pt x="233" y="104"/>
                  </a:lnTo>
                  <a:lnTo>
                    <a:pt x="233" y="108"/>
                  </a:lnTo>
                  <a:lnTo>
                    <a:pt x="233" y="108"/>
                  </a:lnTo>
                  <a:lnTo>
                    <a:pt x="233" y="111"/>
                  </a:lnTo>
                  <a:lnTo>
                    <a:pt x="233" y="111"/>
                  </a:lnTo>
                  <a:lnTo>
                    <a:pt x="233" y="111"/>
                  </a:lnTo>
                  <a:lnTo>
                    <a:pt x="233" y="111"/>
                  </a:lnTo>
                  <a:lnTo>
                    <a:pt x="233" y="111"/>
                  </a:lnTo>
                  <a:lnTo>
                    <a:pt x="233" y="111"/>
                  </a:lnTo>
                  <a:lnTo>
                    <a:pt x="233" y="111"/>
                  </a:lnTo>
                  <a:lnTo>
                    <a:pt x="236" y="111"/>
                  </a:lnTo>
                  <a:lnTo>
                    <a:pt x="236" y="115"/>
                  </a:lnTo>
                  <a:lnTo>
                    <a:pt x="236" y="115"/>
                  </a:lnTo>
                  <a:lnTo>
                    <a:pt x="236" y="115"/>
                  </a:lnTo>
                  <a:lnTo>
                    <a:pt x="236" y="115"/>
                  </a:lnTo>
                  <a:lnTo>
                    <a:pt x="236" y="115"/>
                  </a:lnTo>
                  <a:lnTo>
                    <a:pt x="236" y="115"/>
                  </a:lnTo>
                  <a:lnTo>
                    <a:pt x="236" y="115"/>
                  </a:lnTo>
                  <a:lnTo>
                    <a:pt x="236" y="115"/>
                  </a:lnTo>
                  <a:lnTo>
                    <a:pt x="236" y="118"/>
                  </a:lnTo>
                  <a:lnTo>
                    <a:pt x="236" y="118"/>
                  </a:lnTo>
                  <a:lnTo>
                    <a:pt x="236" y="115"/>
                  </a:lnTo>
                  <a:lnTo>
                    <a:pt x="236" y="115"/>
                  </a:lnTo>
                  <a:lnTo>
                    <a:pt x="236" y="115"/>
                  </a:lnTo>
                  <a:lnTo>
                    <a:pt x="240" y="115"/>
                  </a:lnTo>
                  <a:lnTo>
                    <a:pt x="240" y="115"/>
                  </a:lnTo>
                  <a:lnTo>
                    <a:pt x="240" y="115"/>
                  </a:lnTo>
                  <a:lnTo>
                    <a:pt x="240" y="118"/>
                  </a:lnTo>
                  <a:lnTo>
                    <a:pt x="240" y="118"/>
                  </a:lnTo>
                  <a:lnTo>
                    <a:pt x="240" y="118"/>
                  </a:lnTo>
                  <a:lnTo>
                    <a:pt x="240" y="118"/>
                  </a:lnTo>
                  <a:lnTo>
                    <a:pt x="240" y="115"/>
                  </a:lnTo>
                  <a:lnTo>
                    <a:pt x="240" y="115"/>
                  </a:lnTo>
                  <a:lnTo>
                    <a:pt x="240" y="115"/>
                  </a:lnTo>
                  <a:lnTo>
                    <a:pt x="240" y="115"/>
                  </a:lnTo>
                  <a:lnTo>
                    <a:pt x="240" y="118"/>
                  </a:lnTo>
                  <a:lnTo>
                    <a:pt x="243" y="118"/>
                  </a:lnTo>
                  <a:lnTo>
                    <a:pt x="243" y="115"/>
                  </a:lnTo>
                  <a:lnTo>
                    <a:pt x="243" y="115"/>
                  </a:lnTo>
                  <a:lnTo>
                    <a:pt x="243" y="118"/>
                  </a:lnTo>
                  <a:lnTo>
                    <a:pt x="243" y="118"/>
                  </a:lnTo>
                  <a:lnTo>
                    <a:pt x="243" y="118"/>
                  </a:lnTo>
                  <a:lnTo>
                    <a:pt x="243" y="118"/>
                  </a:lnTo>
                  <a:lnTo>
                    <a:pt x="243" y="115"/>
                  </a:lnTo>
                  <a:lnTo>
                    <a:pt x="243" y="115"/>
                  </a:lnTo>
                  <a:lnTo>
                    <a:pt x="243" y="115"/>
                  </a:lnTo>
                  <a:lnTo>
                    <a:pt x="243" y="115"/>
                  </a:lnTo>
                  <a:lnTo>
                    <a:pt x="243" y="118"/>
                  </a:lnTo>
                  <a:lnTo>
                    <a:pt x="243" y="118"/>
                  </a:lnTo>
                  <a:lnTo>
                    <a:pt x="243" y="115"/>
                  </a:lnTo>
                  <a:lnTo>
                    <a:pt x="247" y="115"/>
                  </a:lnTo>
                  <a:lnTo>
                    <a:pt x="247" y="115"/>
                  </a:lnTo>
                  <a:lnTo>
                    <a:pt x="247" y="115"/>
                  </a:lnTo>
                  <a:lnTo>
                    <a:pt x="247" y="115"/>
                  </a:lnTo>
                  <a:lnTo>
                    <a:pt x="247" y="115"/>
                  </a:lnTo>
                  <a:lnTo>
                    <a:pt x="247" y="118"/>
                  </a:lnTo>
                  <a:lnTo>
                    <a:pt x="247" y="118"/>
                  </a:lnTo>
                  <a:lnTo>
                    <a:pt x="247" y="115"/>
                  </a:lnTo>
                  <a:lnTo>
                    <a:pt x="247" y="115"/>
                  </a:lnTo>
                  <a:lnTo>
                    <a:pt x="247" y="115"/>
                  </a:lnTo>
                  <a:lnTo>
                    <a:pt x="247" y="115"/>
                  </a:lnTo>
                  <a:lnTo>
                    <a:pt x="247" y="115"/>
                  </a:lnTo>
                  <a:lnTo>
                    <a:pt x="247" y="115"/>
                  </a:lnTo>
                  <a:lnTo>
                    <a:pt x="247" y="115"/>
                  </a:lnTo>
                  <a:lnTo>
                    <a:pt x="251" y="115"/>
                  </a:lnTo>
                  <a:lnTo>
                    <a:pt x="251" y="115"/>
                  </a:lnTo>
                  <a:lnTo>
                    <a:pt x="251" y="115"/>
                  </a:lnTo>
                  <a:lnTo>
                    <a:pt x="251" y="111"/>
                  </a:lnTo>
                  <a:lnTo>
                    <a:pt x="251" y="111"/>
                  </a:lnTo>
                  <a:lnTo>
                    <a:pt x="251" y="111"/>
                  </a:lnTo>
                  <a:lnTo>
                    <a:pt x="251" y="111"/>
                  </a:lnTo>
                  <a:lnTo>
                    <a:pt x="251" y="111"/>
                  </a:lnTo>
                  <a:lnTo>
                    <a:pt x="251" y="111"/>
                  </a:lnTo>
                  <a:lnTo>
                    <a:pt x="251" y="108"/>
                  </a:lnTo>
                  <a:lnTo>
                    <a:pt x="251" y="108"/>
                  </a:lnTo>
                  <a:lnTo>
                    <a:pt x="251" y="86"/>
                  </a:lnTo>
                  <a:lnTo>
                    <a:pt x="254" y="86"/>
                  </a:lnTo>
                  <a:lnTo>
                    <a:pt x="254" y="72"/>
                  </a:lnTo>
                  <a:lnTo>
                    <a:pt x="254" y="72"/>
                  </a:lnTo>
                  <a:lnTo>
                    <a:pt x="254" y="79"/>
                  </a:lnTo>
                  <a:lnTo>
                    <a:pt x="254" y="79"/>
                  </a:lnTo>
                  <a:lnTo>
                    <a:pt x="254" y="86"/>
                  </a:lnTo>
                  <a:lnTo>
                    <a:pt x="254" y="86"/>
                  </a:lnTo>
                  <a:lnTo>
                    <a:pt x="254" y="75"/>
                  </a:lnTo>
                  <a:lnTo>
                    <a:pt x="254" y="75"/>
                  </a:lnTo>
                  <a:lnTo>
                    <a:pt x="254" y="50"/>
                  </a:lnTo>
                  <a:lnTo>
                    <a:pt x="254" y="50"/>
                  </a:lnTo>
                  <a:lnTo>
                    <a:pt x="254" y="61"/>
                  </a:lnTo>
                  <a:lnTo>
                    <a:pt x="254" y="61"/>
                  </a:lnTo>
                  <a:lnTo>
                    <a:pt x="254" y="83"/>
                  </a:lnTo>
                  <a:lnTo>
                    <a:pt x="258" y="83"/>
                  </a:lnTo>
                  <a:lnTo>
                    <a:pt x="258" y="61"/>
                  </a:lnTo>
                  <a:lnTo>
                    <a:pt x="258" y="61"/>
                  </a:lnTo>
                  <a:lnTo>
                    <a:pt x="258" y="33"/>
                  </a:lnTo>
                  <a:lnTo>
                    <a:pt x="258" y="33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8" y="72"/>
                  </a:lnTo>
                  <a:lnTo>
                    <a:pt x="258" y="75"/>
                  </a:lnTo>
                  <a:lnTo>
                    <a:pt x="258" y="61"/>
                  </a:lnTo>
                  <a:lnTo>
                    <a:pt x="258" y="61"/>
                  </a:lnTo>
                  <a:lnTo>
                    <a:pt x="258" y="29"/>
                  </a:lnTo>
                  <a:lnTo>
                    <a:pt x="258" y="25"/>
                  </a:lnTo>
                  <a:lnTo>
                    <a:pt x="258" y="36"/>
                  </a:lnTo>
                  <a:lnTo>
                    <a:pt x="261" y="36"/>
                  </a:lnTo>
                  <a:lnTo>
                    <a:pt x="261" y="72"/>
                  </a:lnTo>
                  <a:lnTo>
                    <a:pt x="261" y="72"/>
                  </a:lnTo>
                  <a:lnTo>
                    <a:pt x="261" y="79"/>
                  </a:lnTo>
                  <a:lnTo>
                    <a:pt x="261" y="75"/>
                  </a:lnTo>
                  <a:lnTo>
                    <a:pt x="261" y="58"/>
                  </a:lnTo>
                  <a:lnTo>
                    <a:pt x="261" y="58"/>
                  </a:lnTo>
                  <a:lnTo>
                    <a:pt x="261" y="61"/>
                  </a:lnTo>
                  <a:lnTo>
                    <a:pt x="261" y="61"/>
                  </a:lnTo>
                  <a:lnTo>
                    <a:pt x="261" y="90"/>
                  </a:lnTo>
                  <a:lnTo>
                    <a:pt x="261" y="90"/>
                  </a:lnTo>
                  <a:lnTo>
                    <a:pt x="261" y="101"/>
                  </a:lnTo>
                  <a:lnTo>
                    <a:pt x="265" y="101"/>
                  </a:lnTo>
                  <a:lnTo>
                    <a:pt x="265" y="86"/>
                  </a:lnTo>
                  <a:lnTo>
                    <a:pt x="265" y="86"/>
                  </a:lnTo>
                  <a:lnTo>
                    <a:pt x="265" y="93"/>
                  </a:lnTo>
                  <a:lnTo>
                    <a:pt x="265" y="93"/>
                  </a:lnTo>
                  <a:lnTo>
                    <a:pt x="265" y="108"/>
                  </a:lnTo>
                  <a:lnTo>
                    <a:pt x="265" y="108"/>
                  </a:lnTo>
                  <a:lnTo>
                    <a:pt x="265" y="108"/>
                  </a:lnTo>
                  <a:lnTo>
                    <a:pt x="265" y="108"/>
                  </a:lnTo>
                  <a:lnTo>
                    <a:pt x="265" y="104"/>
                  </a:lnTo>
                  <a:lnTo>
                    <a:pt x="265" y="104"/>
                  </a:lnTo>
                  <a:lnTo>
                    <a:pt x="265" y="104"/>
                  </a:lnTo>
                  <a:lnTo>
                    <a:pt x="265" y="104"/>
                  </a:lnTo>
                  <a:lnTo>
                    <a:pt x="265" y="111"/>
                  </a:lnTo>
                  <a:lnTo>
                    <a:pt x="269" y="111"/>
                  </a:lnTo>
                  <a:lnTo>
                    <a:pt x="269" y="111"/>
                  </a:lnTo>
                  <a:lnTo>
                    <a:pt x="269" y="111"/>
                  </a:lnTo>
                  <a:lnTo>
                    <a:pt x="269" y="115"/>
                  </a:lnTo>
                  <a:lnTo>
                    <a:pt x="269" y="115"/>
                  </a:lnTo>
                  <a:lnTo>
                    <a:pt x="269" y="115"/>
                  </a:lnTo>
                  <a:lnTo>
                    <a:pt x="269" y="111"/>
                  </a:lnTo>
                  <a:lnTo>
                    <a:pt x="269" y="115"/>
                  </a:lnTo>
                  <a:lnTo>
                    <a:pt x="269" y="115"/>
                  </a:lnTo>
                  <a:lnTo>
                    <a:pt x="269" y="111"/>
                  </a:lnTo>
                  <a:lnTo>
                    <a:pt x="269" y="111"/>
                  </a:lnTo>
                  <a:lnTo>
                    <a:pt x="269" y="115"/>
                  </a:lnTo>
                  <a:lnTo>
                    <a:pt x="269" y="115"/>
                  </a:lnTo>
                  <a:lnTo>
                    <a:pt x="269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6" y="115"/>
                  </a:lnTo>
                  <a:lnTo>
                    <a:pt x="276" y="118"/>
                  </a:lnTo>
                  <a:lnTo>
                    <a:pt x="276" y="118"/>
                  </a:lnTo>
                  <a:lnTo>
                    <a:pt x="276" y="118"/>
                  </a:lnTo>
                  <a:lnTo>
                    <a:pt x="276" y="118"/>
                  </a:lnTo>
                  <a:lnTo>
                    <a:pt x="276" y="115"/>
                  </a:lnTo>
                  <a:lnTo>
                    <a:pt x="276" y="115"/>
                  </a:lnTo>
                  <a:lnTo>
                    <a:pt x="276" y="115"/>
                  </a:lnTo>
                  <a:lnTo>
                    <a:pt x="276" y="115"/>
                  </a:lnTo>
                  <a:lnTo>
                    <a:pt x="276" y="118"/>
                  </a:lnTo>
                  <a:lnTo>
                    <a:pt x="276" y="118"/>
                  </a:lnTo>
                  <a:lnTo>
                    <a:pt x="276" y="118"/>
                  </a:lnTo>
                  <a:lnTo>
                    <a:pt x="276" y="118"/>
                  </a:lnTo>
                  <a:lnTo>
                    <a:pt x="276" y="115"/>
                  </a:lnTo>
                  <a:lnTo>
                    <a:pt x="279" y="115"/>
                  </a:lnTo>
                  <a:lnTo>
                    <a:pt x="279" y="115"/>
                  </a:lnTo>
                  <a:lnTo>
                    <a:pt x="279" y="115"/>
                  </a:lnTo>
                  <a:lnTo>
                    <a:pt x="279" y="115"/>
                  </a:lnTo>
                  <a:lnTo>
                    <a:pt x="279" y="115"/>
                  </a:lnTo>
                  <a:lnTo>
                    <a:pt x="279" y="118"/>
                  </a:lnTo>
                  <a:lnTo>
                    <a:pt x="279" y="118"/>
                  </a:lnTo>
                  <a:lnTo>
                    <a:pt x="279" y="118"/>
                  </a:lnTo>
                  <a:lnTo>
                    <a:pt x="279" y="118"/>
                  </a:lnTo>
                  <a:lnTo>
                    <a:pt x="279" y="115"/>
                  </a:lnTo>
                  <a:lnTo>
                    <a:pt x="279" y="115"/>
                  </a:lnTo>
                  <a:lnTo>
                    <a:pt x="279" y="115"/>
                  </a:lnTo>
                  <a:lnTo>
                    <a:pt x="279" y="115"/>
                  </a:lnTo>
                  <a:lnTo>
                    <a:pt x="279" y="115"/>
                  </a:lnTo>
                  <a:lnTo>
                    <a:pt x="283" y="115"/>
                  </a:lnTo>
                  <a:lnTo>
                    <a:pt x="283" y="115"/>
                  </a:lnTo>
                  <a:lnTo>
                    <a:pt x="283" y="115"/>
                  </a:lnTo>
                  <a:lnTo>
                    <a:pt x="283" y="115"/>
                  </a:lnTo>
                  <a:lnTo>
                    <a:pt x="283" y="115"/>
                  </a:lnTo>
                  <a:lnTo>
                    <a:pt x="283" y="115"/>
                  </a:lnTo>
                  <a:lnTo>
                    <a:pt x="283" y="115"/>
                  </a:lnTo>
                  <a:lnTo>
                    <a:pt x="283" y="118"/>
                  </a:lnTo>
                  <a:lnTo>
                    <a:pt x="283" y="118"/>
                  </a:lnTo>
                  <a:lnTo>
                    <a:pt x="283" y="118"/>
                  </a:lnTo>
                  <a:lnTo>
                    <a:pt x="283" y="118"/>
                  </a:lnTo>
                  <a:lnTo>
                    <a:pt x="283" y="115"/>
                  </a:lnTo>
                  <a:lnTo>
                    <a:pt x="286" y="115"/>
                  </a:lnTo>
                  <a:lnTo>
                    <a:pt x="286" y="115"/>
                  </a:lnTo>
                  <a:lnTo>
                    <a:pt x="286" y="115"/>
                  </a:lnTo>
                  <a:lnTo>
                    <a:pt x="286" y="115"/>
                  </a:lnTo>
                  <a:lnTo>
                    <a:pt x="286" y="115"/>
                  </a:lnTo>
                  <a:lnTo>
                    <a:pt x="286" y="115"/>
                  </a:lnTo>
                  <a:lnTo>
                    <a:pt x="286" y="115"/>
                  </a:lnTo>
                  <a:lnTo>
                    <a:pt x="286" y="115"/>
                  </a:lnTo>
                  <a:lnTo>
                    <a:pt x="286" y="115"/>
                  </a:lnTo>
                  <a:lnTo>
                    <a:pt x="286" y="115"/>
                  </a:lnTo>
                  <a:lnTo>
                    <a:pt x="286" y="115"/>
                  </a:lnTo>
                  <a:lnTo>
                    <a:pt x="286" y="115"/>
                  </a:lnTo>
                  <a:lnTo>
                    <a:pt x="286" y="115"/>
                  </a:lnTo>
                  <a:lnTo>
                    <a:pt x="286" y="115"/>
                  </a:lnTo>
                  <a:lnTo>
                    <a:pt x="290" y="115"/>
                  </a:lnTo>
                  <a:lnTo>
                    <a:pt x="290" y="118"/>
                  </a:lnTo>
                  <a:lnTo>
                    <a:pt x="290" y="118"/>
                  </a:lnTo>
                  <a:lnTo>
                    <a:pt x="290" y="115"/>
                  </a:lnTo>
                  <a:lnTo>
                    <a:pt x="290" y="115"/>
                  </a:lnTo>
                  <a:lnTo>
                    <a:pt x="290" y="115"/>
                  </a:lnTo>
                  <a:lnTo>
                    <a:pt x="290" y="115"/>
                  </a:lnTo>
                  <a:lnTo>
                    <a:pt x="290" y="115"/>
                  </a:lnTo>
                  <a:lnTo>
                    <a:pt x="290" y="115"/>
                  </a:lnTo>
                  <a:lnTo>
                    <a:pt x="290" y="115"/>
                  </a:lnTo>
                  <a:lnTo>
                    <a:pt x="290" y="115"/>
                  </a:lnTo>
                  <a:lnTo>
                    <a:pt x="290" y="118"/>
                  </a:lnTo>
                  <a:lnTo>
                    <a:pt x="290" y="118"/>
                  </a:lnTo>
                  <a:lnTo>
                    <a:pt x="290" y="118"/>
                  </a:lnTo>
                  <a:lnTo>
                    <a:pt x="294" y="118"/>
                  </a:lnTo>
                  <a:lnTo>
                    <a:pt x="294" y="115"/>
                  </a:lnTo>
                  <a:lnTo>
                    <a:pt x="294" y="115"/>
                  </a:lnTo>
                  <a:lnTo>
                    <a:pt x="294" y="115"/>
                  </a:lnTo>
                  <a:lnTo>
                    <a:pt x="294" y="115"/>
                  </a:lnTo>
                  <a:lnTo>
                    <a:pt x="294" y="115"/>
                  </a:lnTo>
                  <a:lnTo>
                    <a:pt x="294" y="115"/>
                  </a:lnTo>
                  <a:lnTo>
                    <a:pt x="294" y="115"/>
                  </a:lnTo>
                  <a:lnTo>
                    <a:pt x="294" y="115"/>
                  </a:lnTo>
                  <a:lnTo>
                    <a:pt x="294" y="111"/>
                  </a:lnTo>
                  <a:lnTo>
                    <a:pt x="294" y="111"/>
                  </a:lnTo>
                  <a:lnTo>
                    <a:pt x="294" y="115"/>
                  </a:lnTo>
                  <a:lnTo>
                    <a:pt x="297" y="115"/>
                  </a:lnTo>
                  <a:lnTo>
                    <a:pt x="297" y="115"/>
                  </a:lnTo>
                  <a:lnTo>
                    <a:pt x="297" y="115"/>
                  </a:lnTo>
                  <a:lnTo>
                    <a:pt x="297" y="111"/>
                  </a:lnTo>
                  <a:lnTo>
                    <a:pt x="297" y="111"/>
                  </a:lnTo>
                  <a:lnTo>
                    <a:pt x="297" y="111"/>
                  </a:lnTo>
                  <a:lnTo>
                    <a:pt x="297" y="111"/>
                  </a:lnTo>
                  <a:lnTo>
                    <a:pt x="297" y="111"/>
                  </a:lnTo>
                  <a:lnTo>
                    <a:pt x="297" y="111"/>
                  </a:lnTo>
                  <a:lnTo>
                    <a:pt x="297" y="111"/>
                  </a:lnTo>
                  <a:lnTo>
                    <a:pt x="297" y="111"/>
                  </a:lnTo>
                  <a:lnTo>
                    <a:pt x="297" y="115"/>
                  </a:lnTo>
                  <a:lnTo>
                    <a:pt x="297" y="115"/>
                  </a:lnTo>
                  <a:lnTo>
                    <a:pt x="297" y="111"/>
                  </a:lnTo>
                  <a:lnTo>
                    <a:pt x="301" y="111"/>
                  </a:lnTo>
                  <a:lnTo>
                    <a:pt x="301" y="108"/>
                  </a:lnTo>
                  <a:lnTo>
                    <a:pt x="301" y="108"/>
                  </a:lnTo>
                  <a:lnTo>
                    <a:pt x="301" y="111"/>
                  </a:lnTo>
                  <a:lnTo>
                    <a:pt x="301" y="115"/>
                  </a:lnTo>
                  <a:lnTo>
                    <a:pt x="301" y="111"/>
                  </a:lnTo>
                  <a:lnTo>
                    <a:pt x="301" y="111"/>
                  </a:lnTo>
                  <a:lnTo>
                    <a:pt x="301" y="108"/>
                  </a:lnTo>
                  <a:lnTo>
                    <a:pt x="301" y="108"/>
                  </a:lnTo>
                  <a:lnTo>
                    <a:pt x="301" y="111"/>
                  </a:lnTo>
                  <a:lnTo>
                    <a:pt x="301" y="111"/>
                  </a:lnTo>
                  <a:lnTo>
                    <a:pt x="301" y="111"/>
                  </a:lnTo>
                  <a:lnTo>
                    <a:pt x="301" y="111"/>
                  </a:lnTo>
                  <a:lnTo>
                    <a:pt x="301" y="111"/>
                  </a:lnTo>
                  <a:lnTo>
                    <a:pt x="304" y="111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4" y="115"/>
                  </a:lnTo>
                  <a:lnTo>
                    <a:pt x="304" y="115"/>
                  </a:lnTo>
                  <a:lnTo>
                    <a:pt x="304" y="115"/>
                  </a:lnTo>
                  <a:lnTo>
                    <a:pt x="304" y="115"/>
                  </a:lnTo>
                  <a:lnTo>
                    <a:pt x="304" y="111"/>
                  </a:lnTo>
                  <a:lnTo>
                    <a:pt x="304" y="111"/>
                  </a:lnTo>
                  <a:lnTo>
                    <a:pt x="304" y="111"/>
                  </a:lnTo>
                  <a:lnTo>
                    <a:pt x="308" y="111"/>
                  </a:lnTo>
                  <a:lnTo>
                    <a:pt x="308" y="115"/>
                  </a:lnTo>
                  <a:lnTo>
                    <a:pt x="308" y="115"/>
                  </a:lnTo>
                  <a:lnTo>
                    <a:pt x="308" y="115"/>
                  </a:lnTo>
                  <a:lnTo>
                    <a:pt x="308" y="115"/>
                  </a:lnTo>
                  <a:lnTo>
                    <a:pt x="308" y="115"/>
                  </a:lnTo>
                  <a:lnTo>
                    <a:pt x="308" y="115"/>
                  </a:lnTo>
                  <a:lnTo>
                    <a:pt x="308" y="111"/>
                  </a:lnTo>
                  <a:lnTo>
                    <a:pt x="308" y="111"/>
                  </a:lnTo>
                  <a:lnTo>
                    <a:pt x="308" y="115"/>
                  </a:lnTo>
                  <a:lnTo>
                    <a:pt x="308" y="115"/>
                  </a:lnTo>
                  <a:lnTo>
                    <a:pt x="308" y="115"/>
                  </a:lnTo>
                  <a:lnTo>
                    <a:pt x="308" y="115"/>
                  </a:lnTo>
                  <a:lnTo>
                    <a:pt x="308" y="115"/>
                  </a:lnTo>
                  <a:lnTo>
                    <a:pt x="312" y="115"/>
                  </a:lnTo>
                  <a:lnTo>
                    <a:pt x="312" y="115"/>
                  </a:lnTo>
                  <a:lnTo>
                    <a:pt x="312" y="115"/>
                  </a:lnTo>
                  <a:lnTo>
                    <a:pt x="312" y="115"/>
                  </a:lnTo>
                  <a:lnTo>
                    <a:pt x="312" y="115"/>
                  </a:lnTo>
                  <a:lnTo>
                    <a:pt x="312" y="111"/>
                  </a:lnTo>
                  <a:lnTo>
                    <a:pt x="312" y="111"/>
                  </a:lnTo>
                  <a:lnTo>
                    <a:pt x="312" y="108"/>
                  </a:lnTo>
                  <a:lnTo>
                    <a:pt x="312" y="108"/>
                  </a:lnTo>
                  <a:lnTo>
                    <a:pt x="312" y="111"/>
                  </a:lnTo>
                  <a:lnTo>
                    <a:pt x="312" y="111"/>
                  </a:lnTo>
                  <a:lnTo>
                    <a:pt x="312" y="115"/>
                  </a:lnTo>
                  <a:lnTo>
                    <a:pt x="315" y="111"/>
                  </a:lnTo>
                  <a:lnTo>
                    <a:pt x="315" y="111"/>
                  </a:lnTo>
                  <a:lnTo>
                    <a:pt x="315" y="111"/>
                  </a:lnTo>
                  <a:lnTo>
                    <a:pt x="315" y="108"/>
                  </a:lnTo>
                  <a:lnTo>
                    <a:pt x="315" y="108"/>
                  </a:lnTo>
                  <a:lnTo>
                    <a:pt x="315" y="108"/>
                  </a:lnTo>
                  <a:lnTo>
                    <a:pt x="315" y="108"/>
                  </a:lnTo>
                  <a:lnTo>
                    <a:pt x="315" y="111"/>
                  </a:lnTo>
                  <a:lnTo>
                    <a:pt x="315" y="111"/>
                  </a:lnTo>
                  <a:lnTo>
                    <a:pt x="315" y="111"/>
                  </a:lnTo>
                  <a:lnTo>
                    <a:pt x="315" y="111"/>
                  </a:lnTo>
                  <a:lnTo>
                    <a:pt x="315" y="108"/>
                  </a:lnTo>
                  <a:lnTo>
                    <a:pt x="315" y="108"/>
                  </a:lnTo>
                  <a:lnTo>
                    <a:pt x="315" y="104"/>
                  </a:lnTo>
                  <a:lnTo>
                    <a:pt x="319" y="108"/>
                  </a:lnTo>
                  <a:lnTo>
                    <a:pt x="319" y="111"/>
                  </a:lnTo>
                  <a:lnTo>
                    <a:pt x="319" y="111"/>
                  </a:lnTo>
                  <a:lnTo>
                    <a:pt x="319" y="108"/>
                  </a:lnTo>
                  <a:lnTo>
                    <a:pt x="319" y="108"/>
                  </a:lnTo>
                  <a:lnTo>
                    <a:pt x="319" y="101"/>
                  </a:lnTo>
                  <a:lnTo>
                    <a:pt x="319" y="101"/>
                  </a:lnTo>
                  <a:lnTo>
                    <a:pt x="319" y="108"/>
                  </a:lnTo>
                  <a:lnTo>
                    <a:pt x="319" y="108"/>
                  </a:lnTo>
                  <a:lnTo>
                    <a:pt x="319" y="111"/>
                  </a:lnTo>
                  <a:lnTo>
                    <a:pt x="319" y="111"/>
                  </a:lnTo>
                  <a:lnTo>
                    <a:pt x="319" y="108"/>
                  </a:lnTo>
                  <a:lnTo>
                    <a:pt x="319" y="108"/>
                  </a:lnTo>
                  <a:lnTo>
                    <a:pt x="319" y="108"/>
                  </a:lnTo>
                  <a:lnTo>
                    <a:pt x="322" y="108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08"/>
                  </a:lnTo>
                  <a:lnTo>
                    <a:pt x="322" y="108"/>
                  </a:lnTo>
                  <a:lnTo>
                    <a:pt x="322" y="104"/>
                  </a:lnTo>
                  <a:lnTo>
                    <a:pt x="326" y="104"/>
                  </a:lnTo>
                  <a:lnTo>
                    <a:pt x="326" y="101"/>
                  </a:lnTo>
                  <a:lnTo>
                    <a:pt x="326" y="101"/>
                  </a:lnTo>
                  <a:lnTo>
                    <a:pt x="326" y="97"/>
                  </a:lnTo>
                  <a:lnTo>
                    <a:pt x="326" y="97"/>
                  </a:lnTo>
                  <a:lnTo>
                    <a:pt x="326" y="104"/>
                  </a:lnTo>
                  <a:lnTo>
                    <a:pt x="326" y="104"/>
                  </a:lnTo>
                  <a:lnTo>
                    <a:pt x="326" y="101"/>
                  </a:lnTo>
                  <a:lnTo>
                    <a:pt x="326" y="101"/>
                  </a:lnTo>
                  <a:lnTo>
                    <a:pt x="326" y="90"/>
                  </a:lnTo>
                  <a:lnTo>
                    <a:pt x="326" y="90"/>
                  </a:lnTo>
                  <a:lnTo>
                    <a:pt x="326" y="93"/>
                  </a:lnTo>
                  <a:lnTo>
                    <a:pt x="326" y="93"/>
                  </a:lnTo>
                  <a:lnTo>
                    <a:pt x="326" y="101"/>
                  </a:lnTo>
                  <a:lnTo>
                    <a:pt x="329" y="101"/>
                  </a:lnTo>
                  <a:lnTo>
                    <a:pt x="329" y="93"/>
                  </a:lnTo>
                  <a:lnTo>
                    <a:pt x="329" y="93"/>
                  </a:lnTo>
                  <a:lnTo>
                    <a:pt x="329" y="83"/>
                  </a:lnTo>
                  <a:lnTo>
                    <a:pt x="329" y="83"/>
                  </a:lnTo>
                  <a:lnTo>
                    <a:pt x="329" y="90"/>
                  </a:lnTo>
                  <a:lnTo>
                    <a:pt x="329" y="90"/>
                  </a:lnTo>
                  <a:lnTo>
                    <a:pt x="329" y="101"/>
                  </a:lnTo>
                  <a:lnTo>
                    <a:pt x="329" y="101"/>
                  </a:lnTo>
                  <a:lnTo>
                    <a:pt x="329" y="93"/>
                  </a:lnTo>
                  <a:lnTo>
                    <a:pt x="329" y="93"/>
                  </a:lnTo>
                  <a:lnTo>
                    <a:pt x="329" y="86"/>
                  </a:lnTo>
                  <a:lnTo>
                    <a:pt x="329" y="86"/>
                  </a:lnTo>
                  <a:lnTo>
                    <a:pt x="329" y="93"/>
                  </a:lnTo>
                  <a:lnTo>
                    <a:pt x="333" y="93"/>
                  </a:lnTo>
                  <a:lnTo>
                    <a:pt x="333" y="104"/>
                  </a:lnTo>
                  <a:lnTo>
                    <a:pt x="333" y="104"/>
                  </a:lnTo>
                  <a:lnTo>
                    <a:pt x="333" y="101"/>
                  </a:lnTo>
                  <a:lnTo>
                    <a:pt x="333" y="101"/>
                  </a:lnTo>
                  <a:lnTo>
                    <a:pt x="333" y="93"/>
                  </a:lnTo>
                  <a:lnTo>
                    <a:pt x="333" y="93"/>
                  </a:lnTo>
                  <a:lnTo>
                    <a:pt x="333" y="101"/>
                  </a:lnTo>
                  <a:lnTo>
                    <a:pt x="333" y="101"/>
                  </a:lnTo>
                  <a:lnTo>
                    <a:pt x="333" y="108"/>
                  </a:lnTo>
                  <a:lnTo>
                    <a:pt x="333" y="108"/>
                  </a:lnTo>
                  <a:lnTo>
                    <a:pt x="333" y="108"/>
                  </a:lnTo>
                  <a:lnTo>
                    <a:pt x="337" y="108"/>
                  </a:lnTo>
                  <a:lnTo>
                    <a:pt x="337" y="108"/>
                  </a:lnTo>
                  <a:lnTo>
                    <a:pt x="337" y="108"/>
                  </a:lnTo>
                  <a:lnTo>
                    <a:pt x="337" y="108"/>
                  </a:lnTo>
                  <a:lnTo>
                    <a:pt x="337" y="108"/>
                  </a:lnTo>
                  <a:lnTo>
                    <a:pt x="337" y="111"/>
                  </a:lnTo>
                  <a:lnTo>
                    <a:pt x="337" y="111"/>
                  </a:lnTo>
                  <a:lnTo>
                    <a:pt x="337" y="115"/>
                  </a:lnTo>
                  <a:lnTo>
                    <a:pt x="337" y="115"/>
                  </a:lnTo>
                  <a:lnTo>
                    <a:pt x="337" y="111"/>
                  </a:lnTo>
                  <a:lnTo>
                    <a:pt x="337" y="111"/>
                  </a:lnTo>
                  <a:lnTo>
                    <a:pt x="337" y="115"/>
                  </a:lnTo>
                  <a:lnTo>
                    <a:pt x="337" y="115"/>
                  </a:lnTo>
                  <a:lnTo>
                    <a:pt x="337" y="115"/>
                  </a:lnTo>
                  <a:lnTo>
                    <a:pt x="340" y="115"/>
                  </a:lnTo>
                  <a:lnTo>
                    <a:pt x="340" y="115"/>
                  </a:lnTo>
                  <a:lnTo>
                    <a:pt x="340" y="115"/>
                  </a:lnTo>
                  <a:lnTo>
                    <a:pt x="340" y="115"/>
                  </a:lnTo>
                  <a:lnTo>
                    <a:pt x="340" y="115"/>
                  </a:lnTo>
                  <a:lnTo>
                    <a:pt x="340" y="115"/>
                  </a:lnTo>
                  <a:lnTo>
                    <a:pt x="340" y="115"/>
                  </a:lnTo>
                  <a:lnTo>
                    <a:pt x="340" y="115"/>
                  </a:lnTo>
                  <a:lnTo>
                    <a:pt x="340" y="115"/>
                  </a:lnTo>
                  <a:lnTo>
                    <a:pt x="340" y="115"/>
                  </a:lnTo>
                  <a:lnTo>
                    <a:pt x="340" y="115"/>
                  </a:lnTo>
                  <a:lnTo>
                    <a:pt x="340" y="118"/>
                  </a:lnTo>
                  <a:lnTo>
                    <a:pt x="344" y="118"/>
                  </a:lnTo>
                  <a:lnTo>
                    <a:pt x="344" y="118"/>
                  </a:lnTo>
                  <a:lnTo>
                    <a:pt x="344" y="118"/>
                  </a:lnTo>
                  <a:lnTo>
                    <a:pt x="344" y="118"/>
                  </a:lnTo>
                  <a:lnTo>
                    <a:pt x="344" y="118"/>
                  </a:lnTo>
                  <a:lnTo>
                    <a:pt x="344" y="115"/>
                  </a:lnTo>
                  <a:lnTo>
                    <a:pt x="344" y="118"/>
                  </a:lnTo>
                  <a:lnTo>
                    <a:pt x="344" y="115"/>
                  </a:lnTo>
                  <a:lnTo>
                    <a:pt x="344" y="115"/>
                  </a:lnTo>
                  <a:lnTo>
                    <a:pt x="344" y="115"/>
                  </a:lnTo>
                  <a:lnTo>
                    <a:pt x="344" y="115"/>
                  </a:lnTo>
                  <a:lnTo>
                    <a:pt x="344" y="115"/>
                  </a:lnTo>
                  <a:lnTo>
                    <a:pt x="344" y="115"/>
                  </a:lnTo>
                  <a:lnTo>
                    <a:pt x="344" y="115"/>
                  </a:lnTo>
                  <a:lnTo>
                    <a:pt x="347" y="115"/>
                  </a:lnTo>
                  <a:lnTo>
                    <a:pt x="347" y="115"/>
                  </a:lnTo>
                  <a:lnTo>
                    <a:pt x="347" y="115"/>
                  </a:lnTo>
                  <a:lnTo>
                    <a:pt x="347" y="115"/>
                  </a:lnTo>
                  <a:lnTo>
                    <a:pt x="347" y="115"/>
                  </a:lnTo>
                  <a:lnTo>
                    <a:pt x="347" y="115"/>
                  </a:lnTo>
                  <a:lnTo>
                    <a:pt x="347" y="115"/>
                  </a:lnTo>
                  <a:lnTo>
                    <a:pt x="347" y="118"/>
                  </a:lnTo>
                  <a:lnTo>
                    <a:pt x="347" y="118"/>
                  </a:lnTo>
                  <a:lnTo>
                    <a:pt x="347" y="118"/>
                  </a:lnTo>
                  <a:lnTo>
                    <a:pt x="347" y="118"/>
                  </a:lnTo>
                  <a:lnTo>
                    <a:pt x="347" y="115"/>
                  </a:lnTo>
                  <a:lnTo>
                    <a:pt x="347" y="115"/>
                  </a:lnTo>
                  <a:lnTo>
                    <a:pt x="347" y="115"/>
                  </a:lnTo>
                  <a:lnTo>
                    <a:pt x="351" y="115"/>
                  </a:lnTo>
                  <a:lnTo>
                    <a:pt x="351" y="115"/>
                  </a:lnTo>
                  <a:lnTo>
                    <a:pt x="351" y="115"/>
                  </a:lnTo>
                  <a:lnTo>
                    <a:pt x="351" y="115"/>
                  </a:lnTo>
                  <a:lnTo>
                    <a:pt x="351" y="115"/>
                  </a:lnTo>
                  <a:lnTo>
                    <a:pt x="351" y="115"/>
                  </a:lnTo>
                  <a:lnTo>
                    <a:pt x="351" y="115"/>
                  </a:lnTo>
                  <a:lnTo>
                    <a:pt x="351" y="115"/>
                  </a:lnTo>
                  <a:lnTo>
                    <a:pt x="351" y="115"/>
                  </a:lnTo>
                  <a:lnTo>
                    <a:pt x="351" y="118"/>
                  </a:lnTo>
                  <a:lnTo>
                    <a:pt x="351" y="118"/>
                  </a:lnTo>
                  <a:lnTo>
                    <a:pt x="351" y="115"/>
                  </a:lnTo>
                  <a:lnTo>
                    <a:pt x="355" y="115"/>
                  </a:lnTo>
                  <a:lnTo>
                    <a:pt x="355" y="115"/>
                  </a:lnTo>
                  <a:lnTo>
                    <a:pt x="355" y="115"/>
                  </a:lnTo>
                  <a:lnTo>
                    <a:pt x="355" y="115"/>
                  </a:lnTo>
                  <a:lnTo>
                    <a:pt x="355" y="115"/>
                  </a:lnTo>
                  <a:lnTo>
                    <a:pt x="355" y="115"/>
                  </a:lnTo>
                  <a:lnTo>
                    <a:pt x="355" y="115"/>
                  </a:lnTo>
                  <a:lnTo>
                    <a:pt x="355" y="115"/>
                  </a:lnTo>
                  <a:lnTo>
                    <a:pt x="355" y="115"/>
                  </a:lnTo>
                  <a:lnTo>
                    <a:pt x="355" y="115"/>
                  </a:lnTo>
                  <a:lnTo>
                    <a:pt x="355" y="115"/>
                  </a:lnTo>
                  <a:lnTo>
                    <a:pt x="355" y="118"/>
                  </a:lnTo>
                  <a:lnTo>
                    <a:pt x="355" y="118"/>
                  </a:lnTo>
                  <a:lnTo>
                    <a:pt x="355" y="115"/>
                  </a:lnTo>
                  <a:lnTo>
                    <a:pt x="358" y="115"/>
                  </a:lnTo>
                  <a:lnTo>
                    <a:pt x="358" y="115"/>
                  </a:lnTo>
                  <a:lnTo>
                    <a:pt x="358" y="115"/>
                  </a:lnTo>
                  <a:lnTo>
                    <a:pt x="358" y="118"/>
                  </a:lnTo>
                  <a:lnTo>
                    <a:pt x="358" y="118"/>
                  </a:lnTo>
                  <a:lnTo>
                    <a:pt x="358" y="115"/>
                  </a:lnTo>
                  <a:lnTo>
                    <a:pt x="358" y="115"/>
                  </a:lnTo>
                  <a:lnTo>
                    <a:pt x="358" y="115"/>
                  </a:lnTo>
                  <a:lnTo>
                    <a:pt x="358" y="115"/>
                  </a:lnTo>
                  <a:lnTo>
                    <a:pt x="358" y="115"/>
                  </a:lnTo>
                  <a:lnTo>
                    <a:pt x="358" y="115"/>
                  </a:lnTo>
                  <a:lnTo>
                    <a:pt x="358" y="115"/>
                  </a:lnTo>
                  <a:lnTo>
                    <a:pt x="362" y="115"/>
                  </a:lnTo>
                  <a:lnTo>
                    <a:pt x="362" y="115"/>
                  </a:lnTo>
                  <a:lnTo>
                    <a:pt x="362" y="115"/>
                  </a:lnTo>
                  <a:lnTo>
                    <a:pt x="362" y="115"/>
                  </a:lnTo>
                  <a:lnTo>
                    <a:pt x="362" y="115"/>
                  </a:lnTo>
                  <a:lnTo>
                    <a:pt x="362" y="118"/>
                  </a:lnTo>
                  <a:lnTo>
                    <a:pt x="362" y="118"/>
                  </a:lnTo>
                  <a:lnTo>
                    <a:pt x="362" y="115"/>
                  </a:lnTo>
                  <a:lnTo>
                    <a:pt x="362" y="115"/>
                  </a:lnTo>
                  <a:lnTo>
                    <a:pt x="362" y="115"/>
                  </a:lnTo>
                  <a:lnTo>
                    <a:pt x="362" y="115"/>
                  </a:lnTo>
                  <a:lnTo>
                    <a:pt x="362" y="115"/>
                  </a:lnTo>
                  <a:lnTo>
                    <a:pt x="362" y="115"/>
                  </a:lnTo>
                  <a:lnTo>
                    <a:pt x="362" y="118"/>
                  </a:lnTo>
                  <a:lnTo>
                    <a:pt x="365" y="118"/>
                  </a:lnTo>
                  <a:lnTo>
                    <a:pt x="365" y="115"/>
                  </a:lnTo>
                  <a:lnTo>
                    <a:pt x="365" y="115"/>
                  </a:lnTo>
                  <a:lnTo>
                    <a:pt x="365" y="115"/>
                  </a:lnTo>
                  <a:lnTo>
                    <a:pt x="365" y="115"/>
                  </a:lnTo>
                  <a:lnTo>
                    <a:pt x="365" y="115"/>
                  </a:lnTo>
                  <a:lnTo>
                    <a:pt x="365" y="115"/>
                  </a:lnTo>
                  <a:lnTo>
                    <a:pt x="365" y="115"/>
                  </a:lnTo>
                  <a:lnTo>
                    <a:pt x="365" y="115"/>
                  </a:lnTo>
                  <a:lnTo>
                    <a:pt x="365" y="118"/>
                  </a:lnTo>
                  <a:lnTo>
                    <a:pt x="365" y="118"/>
                  </a:lnTo>
                  <a:lnTo>
                    <a:pt x="365" y="118"/>
                  </a:lnTo>
                  <a:lnTo>
                    <a:pt x="365" y="118"/>
                  </a:lnTo>
                  <a:lnTo>
                    <a:pt x="365" y="115"/>
                  </a:lnTo>
                  <a:lnTo>
                    <a:pt x="369" y="115"/>
                  </a:lnTo>
                  <a:lnTo>
                    <a:pt x="369" y="115"/>
                  </a:lnTo>
                  <a:lnTo>
                    <a:pt x="369" y="115"/>
                  </a:lnTo>
                  <a:lnTo>
                    <a:pt x="369" y="115"/>
                  </a:lnTo>
                  <a:lnTo>
                    <a:pt x="369" y="115"/>
                  </a:lnTo>
                  <a:lnTo>
                    <a:pt x="369" y="118"/>
                  </a:lnTo>
                  <a:lnTo>
                    <a:pt x="369" y="118"/>
                  </a:lnTo>
                  <a:lnTo>
                    <a:pt x="369" y="118"/>
                  </a:lnTo>
                  <a:lnTo>
                    <a:pt x="369" y="118"/>
                  </a:lnTo>
                  <a:lnTo>
                    <a:pt x="369" y="115"/>
                  </a:lnTo>
                  <a:lnTo>
                    <a:pt x="369" y="115"/>
                  </a:lnTo>
                  <a:lnTo>
                    <a:pt x="369" y="115"/>
                  </a:lnTo>
                  <a:lnTo>
                    <a:pt x="372" y="115"/>
                  </a:lnTo>
                  <a:lnTo>
                    <a:pt x="372" y="118"/>
                  </a:lnTo>
                  <a:lnTo>
                    <a:pt x="372" y="118"/>
                  </a:lnTo>
                  <a:lnTo>
                    <a:pt x="372" y="115"/>
                  </a:lnTo>
                  <a:lnTo>
                    <a:pt x="372" y="115"/>
                  </a:lnTo>
                  <a:lnTo>
                    <a:pt x="372" y="118"/>
                  </a:lnTo>
                  <a:lnTo>
                    <a:pt x="372" y="118"/>
                  </a:lnTo>
                  <a:lnTo>
                    <a:pt x="372" y="118"/>
                  </a:lnTo>
                  <a:lnTo>
                    <a:pt x="372" y="118"/>
                  </a:lnTo>
                  <a:lnTo>
                    <a:pt x="372" y="115"/>
                  </a:lnTo>
                  <a:lnTo>
                    <a:pt x="372" y="115"/>
                  </a:lnTo>
                  <a:lnTo>
                    <a:pt x="372" y="118"/>
                  </a:lnTo>
                  <a:lnTo>
                    <a:pt x="372" y="118"/>
                  </a:lnTo>
                  <a:lnTo>
                    <a:pt x="372" y="118"/>
                  </a:lnTo>
                  <a:lnTo>
                    <a:pt x="376" y="118"/>
                  </a:lnTo>
                  <a:lnTo>
                    <a:pt x="376" y="118"/>
                  </a:lnTo>
                  <a:lnTo>
                    <a:pt x="376" y="118"/>
                  </a:lnTo>
                  <a:lnTo>
                    <a:pt x="376" y="118"/>
                  </a:lnTo>
                  <a:lnTo>
                    <a:pt x="376" y="118"/>
                  </a:lnTo>
                  <a:lnTo>
                    <a:pt x="376" y="115"/>
                  </a:lnTo>
                  <a:lnTo>
                    <a:pt x="376" y="115"/>
                  </a:lnTo>
                  <a:lnTo>
                    <a:pt x="376" y="115"/>
                  </a:lnTo>
                  <a:lnTo>
                    <a:pt x="376" y="115"/>
                  </a:lnTo>
                  <a:lnTo>
                    <a:pt x="376" y="118"/>
                  </a:lnTo>
                  <a:lnTo>
                    <a:pt x="376" y="118"/>
                  </a:lnTo>
                  <a:lnTo>
                    <a:pt x="376" y="115"/>
                  </a:lnTo>
                  <a:lnTo>
                    <a:pt x="380" y="115"/>
                  </a:lnTo>
                  <a:lnTo>
                    <a:pt x="380" y="118"/>
                  </a:lnTo>
                  <a:lnTo>
                    <a:pt x="380" y="118"/>
                  </a:lnTo>
                  <a:lnTo>
                    <a:pt x="380" y="118"/>
                  </a:lnTo>
                  <a:lnTo>
                    <a:pt x="380" y="118"/>
                  </a:lnTo>
                  <a:lnTo>
                    <a:pt x="380" y="115"/>
                  </a:lnTo>
                  <a:lnTo>
                    <a:pt x="380" y="115"/>
                  </a:lnTo>
                  <a:lnTo>
                    <a:pt x="380" y="118"/>
                  </a:lnTo>
                  <a:lnTo>
                    <a:pt x="380" y="118"/>
                  </a:lnTo>
                  <a:lnTo>
                    <a:pt x="380" y="118"/>
                  </a:lnTo>
                  <a:lnTo>
                    <a:pt x="380" y="118"/>
                  </a:lnTo>
                  <a:lnTo>
                    <a:pt x="380" y="115"/>
                  </a:lnTo>
                  <a:lnTo>
                    <a:pt x="380" y="115"/>
                  </a:lnTo>
                  <a:lnTo>
                    <a:pt x="380" y="115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87" y="115"/>
                  </a:lnTo>
                  <a:lnTo>
                    <a:pt x="387" y="111"/>
                  </a:lnTo>
                  <a:lnTo>
                    <a:pt x="387" y="111"/>
                  </a:lnTo>
                  <a:lnTo>
                    <a:pt x="387" y="111"/>
                  </a:lnTo>
                  <a:lnTo>
                    <a:pt x="387" y="111"/>
                  </a:lnTo>
                  <a:lnTo>
                    <a:pt x="387" y="111"/>
                  </a:lnTo>
                  <a:lnTo>
                    <a:pt x="387" y="111"/>
                  </a:lnTo>
                  <a:lnTo>
                    <a:pt x="387" y="111"/>
                  </a:lnTo>
                  <a:lnTo>
                    <a:pt x="387" y="111"/>
                  </a:lnTo>
                  <a:lnTo>
                    <a:pt x="387" y="108"/>
                  </a:lnTo>
                  <a:lnTo>
                    <a:pt x="387" y="108"/>
                  </a:lnTo>
                  <a:lnTo>
                    <a:pt x="387" y="108"/>
                  </a:lnTo>
                  <a:lnTo>
                    <a:pt x="387" y="108"/>
                  </a:lnTo>
                  <a:lnTo>
                    <a:pt x="387" y="111"/>
                  </a:lnTo>
                  <a:lnTo>
                    <a:pt x="390" y="111"/>
                  </a:lnTo>
                  <a:lnTo>
                    <a:pt x="390" y="111"/>
                  </a:lnTo>
                  <a:lnTo>
                    <a:pt x="390" y="111"/>
                  </a:lnTo>
                  <a:lnTo>
                    <a:pt x="390" y="108"/>
                  </a:lnTo>
                  <a:lnTo>
                    <a:pt x="390" y="108"/>
                  </a:lnTo>
                  <a:lnTo>
                    <a:pt x="390" y="108"/>
                  </a:lnTo>
                  <a:lnTo>
                    <a:pt x="390" y="108"/>
                  </a:lnTo>
                  <a:lnTo>
                    <a:pt x="390" y="108"/>
                  </a:lnTo>
                  <a:lnTo>
                    <a:pt x="390" y="108"/>
                  </a:lnTo>
                  <a:lnTo>
                    <a:pt x="390" y="111"/>
                  </a:lnTo>
                  <a:lnTo>
                    <a:pt x="390" y="111"/>
                  </a:lnTo>
                  <a:lnTo>
                    <a:pt x="390" y="111"/>
                  </a:lnTo>
                  <a:lnTo>
                    <a:pt x="390" y="111"/>
                  </a:lnTo>
                  <a:lnTo>
                    <a:pt x="390" y="111"/>
                  </a:lnTo>
                  <a:lnTo>
                    <a:pt x="394" y="111"/>
                  </a:lnTo>
                  <a:lnTo>
                    <a:pt x="394" y="115"/>
                  </a:lnTo>
                  <a:lnTo>
                    <a:pt x="394" y="115"/>
                  </a:lnTo>
                  <a:lnTo>
                    <a:pt x="394" y="115"/>
                  </a:lnTo>
                  <a:lnTo>
                    <a:pt x="394" y="115"/>
                  </a:lnTo>
                  <a:lnTo>
                    <a:pt x="394" y="115"/>
                  </a:lnTo>
                  <a:lnTo>
                    <a:pt x="394" y="115"/>
                  </a:lnTo>
                  <a:lnTo>
                    <a:pt x="394" y="115"/>
                  </a:lnTo>
                  <a:lnTo>
                    <a:pt x="394" y="115"/>
                  </a:lnTo>
                  <a:lnTo>
                    <a:pt x="394" y="115"/>
                  </a:lnTo>
                  <a:lnTo>
                    <a:pt x="394" y="115"/>
                  </a:lnTo>
                  <a:lnTo>
                    <a:pt x="394" y="115"/>
                  </a:lnTo>
                  <a:lnTo>
                    <a:pt x="398" y="115"/>
                  </a:lnTo>
                  <a:lnTo>
                    <a:pt x="398" y="115"/>
                  </a:lnTo>
                  <a:lnTo>
                    <a:pt x="398" y="115"/>
                  </a:lnTo>
                  <a:lnTo>
                    <a:pt x="398" y="115"/>
                  </a:lnTo>
                  <a:lnTo>
                    <a:pt x="398" y="115"/>
                  </a:lnTo>
                  <a:lnTo>
                    <a:pt x="398" y="115"/>
                  </a:lnTo>
                  <a:lnTo>
                    <a:pt x="398" y="115"/>
                  </a:lnTo>
                  <a:lnTo>
                    <a:pt x="398" y="118"/>
                  </a:lnTo>
                  <a:lnTo>
                    <a:pt x="398" y="118"/>
                  </a:lnTo>
                  <a:lnTo>
                    <a:pt x="398" y="115"/>
                  </a:lnTo>
                  <a:lnTo>
                    <a:pt x="398" y="115"/>
                  </a:lnTo>
                  <a:lnTo>
                    <a:pt x="398" y="118"/>
                  </a:lnTo>
                  <a:lnTo>
                    <a:pt x="398" y="118"/>
                  </a:lnTo>
                  <a:lnTo>
                    <a:pt x="398" y="118"/>
                  </a:lnTo>
                  <a:lnTo>
                    <a:pt x="401" y="118"/>
                  </a:lnTo>
                  <a:lnTo>
                    <a:pt x="401" y="118"/>
                  </a:lnTo>
                  <a:lnTo>
                    <a:pt x="401" y="118"/>
                  </a:lnTo>
                  <a:lnTo>
                    <a:pt x="401" y="118"/>
                  </a:lnTo>
                  <a:lnTo>
                    <a:pt x="401" y="118"/>
                  </a:lnTo>
                  <a:lnTo>
                    <a:pt x="401" y="115"/>
                  </a:lnTo>
                  <a:lnTo>
                    <a:pt x="401" y="115"/>
                  </a:lnTo>
                  <a:lnTo>
                    <a:pt x="401" y="115"/>
                  </a:lnTo>
                  <a:lnTo>
                    <a:pt x="401" y="115"/>
                  </a:lnTo>
                  <a:lnTo>
                    <a:pt x="401" y="118"/>
                  </a:lnTo>
                  <a:lnTo>
                    <a:pt x="401" y="118"/>
                  </a:lnTo>
                  <a:lnTo>
                    <a:pt x="401" y="115"/>
                  </a:lnTo>
                  <a:lnTo>
                    <a:pt x="405" y="115"/>
                  </a:lnTo>
                  <a:lnTo>
                    <a:pt x="405" y="118"/>
                  </a:lnTo>
                  <a:lnTo>
                    <a:pt x="405" y="118"/>
                  </a:lnTo>
                  <a:lnTo>
                    <a:pt x="405" y="118"/>
                  </a:lnTo>
                  <a:lnTo>
                    <a:pt x="405" y="115"/>
                  </a:lnTo>
                  <a:lnTo>
                    <a:pt x="405" y="118"/>
                  </a:lnTo>
                  <a:lnTo>
                    <a:pt x="405" y="118"/>
                  </a:lnTo>
                  <a:lnTo>
                    <a:pt x="405" y="115"/>
                  </a:lnTo>
                  <a:lnTo>
                    <a:pt x="405" y="115"/>
                  </a:lnTo>
                  <a:lnTo>
                    <a:pt x="405" y="115"/>
                  </a:lnTo>
                  <a:lnTo>
                    <a:pt x="405" y="115"/>
                  </a:lnTo>
                  <a:lnTo>
                    <a:pt x="405" y="118"/>
                  </a:lnTo>
                  <a:lnTo>
                    <a:pt x="405" y="118"/>
                  </a:lnTo>
                  <a:lnTo>
                    <a:pt x="405" y="115"/>
                  </a:lnTo>
                  <a:lnTo>
                    <a:pt x="408" y="115"/>
                  </a:lnTo>
                  <a:lnTo>
                    <a:pt x="408" y="115"/>
                  </a:lnTo>
                  <a:lnTo>
                    <a:pt x="408" y="115"/>
                  </a:lnTo>
                  <a:lnTo>
                    <a:pt x="408" y="118"/>
                  </a:lnTo>
                  <a:lnTo>
                    <a:pt x="408" y="118"/>
                  </a:lnTo>
                  <a:lnTo>
                    <a:pt x="408" y="115"/>
                  </a:lnTo>
                  <a:lnTo>
                    <a:pt x="408" y="115"/>
                  </a:lnTo>
                  <a:lnTo>
                    <a:pt x="408" y="118"/>
                  </a:lnTo>
                  <a:lnTo>
                    <a:pt x="408" y="118"/>
                  </a:lnTo>
                  <a:lnTo>
                    <a:pt x="408" y="115"/>
                  </a:lnTo>
                  <a:lnTo>
                    <a:pt x="408" y="115"/>
                  </a:lnTo>
                  <a:lnTo>
                    <a:pt x="408" y="115"/>
                  </a:lnTo>
                  <a:lnTo>
                    <a:pt x="412" y="115"/>
                  </a:lnTo>
                  <a:lnTo>
                    <a:pt x="412" y="115"/>
                  </a:lnTo>
                  <a:lnTo>
                    <a:pt x="412" y="115"/>
                  </a:lnTo>
                  <a:lnTo>
                    <a:pt x="412" y="115"/>
                  </a:lnTo>
                  <a:lnTo>
                    <a:pt x="412" y="115"/>
                  </a:lnTo>
                  <a:lnTo>
                    <a:pt x="412" y="115"/>
                  </a:lnTo>
                  <a:lnTo>
                    <a:pt x="412" y="115"/>
                  </a:lnTo>
                  <a:lnTo>
                    <a:pt x="412" y="118"/>
                  </a:lnTo>
                  <a:lnTo>
                    <a:pt x="412" y="118"/>
                  </a:lnTo>
                  <a:lnTo>
                    <a:pt x="412" y="115"/>
                  </a:lnTo>
                  <a:lnTo>
                    <a:pt x="412" y="115"/>
                  </a:lnTo>
                  <a:lnTo>
                    <a:pt x="412" y="115"/>
                  </a:lnTo>
                  <a:lnTo>
                    <a:pt x="412" y="115"/>
                  </a:lnTo>
                  <a:lnTo>
                    <a:pt x="412" y="115"/>
                  </a:lnTo>
                  <a:lnTo>
                    <a:pt x="415" y="115"/>
                  </a:lnTo>
                  <a:lnTo>
                    <a:pt x="415" y="115"/>
                  </a:lnTo>
                  <a:lnTo>
                    <a:pt x="415" y="115"/>
                  </a:lnTo>
                  <a:lnTo>
                    <a:pt x="415" y="115"/>
                  </a:lnTo>
                  <a:lnTo>
                    <a:pt x="415" y="115"/>
                  </a:lnTo>
                  <a:lnTo>
                    <a:pt x="415" y="115"/>
                  </a:lnTo>
                  <a:lnTo>
                    <a:pt x="415" y="115"/>
                  </a:lnTo>
                  <a:lnTo>
                    <a:pt x="415" y="115"/>
                  </a:lnTo>
                  <a:lnTo>
                    <a:pt x="415" y="115"/>
                  </a:lnTo>
                  <a:lnTo>
                    <a:pt x="415" y="115"/>
                  </a:lnTo>
                  <a:lnTo>
                    <a:pt x="415" y="115"/>
                  </a:lnTo>
                  <a:lnTo>
                    <a:pt x="415" y="115"/>
                  </a:lnTo>
                  <a:lnTo>
                    <a:pt x="419" y="115"/>
                  </a:lnTo>
                  <a:lnTo>
                    <a:pt x="419" y="115"/>
                  </a:lnTo>
                  <a:lnTo>
                    <a:pt x="419" y="115"/>
                  </a:lnTo>
                  <a:lnTo>
                    <a:pt x="419" y="118"/>
                  </a:lnTo>
                  <a:lnTo>
                    <a:pt x="419" y="118"/>
                  </a:lnTo>
                  <a:lnTo>
                    <a:pt x="419" y="115"/>
                  </a:lnTo>
                  <a:lnTo>
                    <a:pt x="419" y="115"/>
                  </a:lnTo>
                  <a:lnTo>
                    <a:pt x="419" y="115"/>
                  </a:lnTo>
                  <a:lnTo>
                    <a:pt x="419" y="115"/>
                  </a:lnTo>
                  <a:lnTo>
                    <a:pt x="419" y="115"/>
                  </a:lnTo>
                  <a:lnTo>
                    <a:pt x="419" y="115"/>
                  </a:lnTo>
                  <a:lnTo>
                    <a:pt x="419" y="118"/>
                  </a:lnTo>
                  <a:lnTo>
                    <a:pt x="419" y="118"/>
                  </a:lnTo>
                  <a:lnTo>
                    <a:pt x="419" y="118"/>
                  </a:lnTo>
                  <a:lnTo>
                    <a:pt x="423" y="118"/>
                  </a:lnTo>
                  <a:lnTo>
                    <a:pt x="423" y="115"/>
                  </a:lnTo>
                  <a:lnTo>
                    <a:pt x="423" y="118"/>
                  </a:lnTo>
                  <a:lnTo>
                    <a:pt x="423" y="118"/>
                  </a:lnTo>
                  <a:lnTo>
                    <a:pt x="423" y="118"/>
                  </a:lnTo>
                  <a:lnTo>
                    <a:pt x="423" y="118"/>
                  </a:lnTo>
                  <a:lnTo>
                    <a:pt x="423" y="118"/>
                  </a:lnTo>
                  <a:lnTo>
                    <a:pt x="423" y="118"/>
                  </a:lnTo>
                  <a:lnTo>
                    <a:pt x="423" y="118"/>
                  </a:lnTo>
                  <a:lnTo>
                    <a:pt x="423" y="115"/>
                  </a:lnTo>
                  <a:lnTo>
                    <a:pt x="423" y="115"/>
                  </a:lnTo>
                  <a:lnTo>
                    <a:pt x="423" y="115"/>
                  </a:lnTo>
                  <a:lnTo>
                    <a:pt x="426" y="115"/>
                  </a:lnTo>
                  <a:lnTo>
                    <a:pt x="426" y="115"/>
                  </a:lnTo>
                  <a:lnTo>
                    <a:pt x="426" y="115"/>
                  </a:lnTo>
                  <a:lnTo>
                    <a:pt x="426" y="115"/>
                  </a:lnTo>
                  <a:lnTo>
                    <a:pt x="426" y="115"/>
                  </a:lnTo>
                  <a:lnTo>
                    <a:pt x="426" y="115"/>
                  </a:lnTo>
                  <a:lnTo>
                    <a:pt x="426" y="115"/>
                  </a:lnTo>
                  <a:lnTo>
                    <a:pt x="426" y="115"/>
                  </a:lnTo>
                  <a:lnTo>
                    <a:pt x="426" y="115"/>
                  </a:lnTo>
                  <a:lnTo>
                    <a:pt x="426" y="118"/>
                  </a:lnTo>
                  <a:lnTo>
                    <a:pt x="426" y="118"/>
                  </a:lnTo>
                  <a:lnTo>
                    <a:pt x="426" y="118"/>
                  </a:lnTo>
                  <a:lnTo>
                    <a:pt x="426" y="118"/>
                  </a:lnTo>
                  <a:lnTo>
                    <a:pt x="426" y="115"/>
                  </a:lnTo>
                  <a:lnTo>
                    <a:pt x="430" y="115"/>
                  </a:lnTo>
                  <a:lnTo>
                    <a:pt x="430" y="115"/>
                  </a:lnTo>
                  <a:lnTo>
                    <a:pt x="430" y="115"/>
                  </a:lnTo>
                  <a:lnTo>
                    <a:pt x="430" y="118"/>
                  </a:lnTo>
                  <a:lnTo>
                    <a:pt x="430" y="115"/>
                  </a:lnTo>
                  <a:lnTo>
                    <a:pt x="430" y="115"/>
                  </a:lnTo>
                  <a:lnTo>
                    <a:pt x="430" y="115"/>
                  </a:lnTo>
                  <a:lnTo>
                    <a:pt x="430" y="115"/>
                  </a:lnTo>
                  <a:lnTo>
                    <a:pt x="430" y="115"/>
                  </a:lnTo>
                  <a:lnTo>
                    <a:pt x="430" y="118"/>
                  </a:lnTo>
                  <a:lnTo>
                    <a:pt x="430" y="118"/>
                  </a:lnTo>
                  <a:lnTo>
                    <a:pt x="430" y="115"/>
                  </a:lnTo>
                  <a:lnTo>
                    <a:pt x="433" y="115"/>
                  </a:lnTo>
                  <a:lnTo>
                    <a:pt x="433" y="115"/>
                  </a:lnTo>
                  <a:lnTo>
                    <a:pt x="433" y="115"/>
                  </a:lnTo>
                  <a:lnTo>
                    <a:pt x="433" y="118"/>
                  </a:lnTo>
                  <a:lnTo>
                    <a:pt x="433" y="118"/>
                  </a:lnTo>
                  <a:lnTo>
                    <a:pt x="433" y="118"/>
                  </a:lnTo>
                  <a:lnTo>
                    <a:pt x="433" y="118"/>
                  </a:lnTo>
                  <a:lnTo>
                    <a:pt x="433" y="115"/>
                  </a:lnTo>
                  <a:lnTo>
                    <a:pt x="433" y="115"/>
                  </a:lnTo>
                  <a:lnTo>
                    <a:pt x="433" y="118"/>
                  </a:lnTo>
                  <a:lnTo>
                    <a:pt x="433" y="118"/>
                  </a:lnTo>
                  <a:lnTo>
                    <a:pt x="433" y="115"/>
                  </a:lnTo>
                  <a:lnTo>
                    <a:pt x="433" y="115"/>
                  </a:lnTo>
                  <a:lnTo>
                    <a:pt x="433" y="115"/>
                  </a:lnTo>
                  <a:lnTo>
                    <a:pt x="437" y="115"/>
                  </a:lnTo>
                  <a:lnTo>
                    <a:pt x="437" y="115"/>
                  </a:lnTo>
                  <a:lnTo>
                    <a:pt x="437" y="115"/>
                  </a:lnTo>
                  <a:lnTo>
                    <a:pt x="437" y="118"/>
                  </a:lnTo>
                  <a:lnTo>
                    <a:pt x="437" y="118"/>
                  </a:lnTo>
                  <a:lnTo>
                    <a:pt x="437" y="115"/>
                  </a:lnTo>
                  <a:lnTo>
                    <a:pt x="437" y="115"/>
                  </a:lnTo>
                  <a:lnTo>
                    <a:pt x="437" y="115"/>
                  </a:lnTo>
                  <a:lnTo>
                    <a:pt x="437" y="115"/>
                  </a:lnTo>
                  <a:lnTo>
                    <a:pt x="437" y="118"/>
                  </a:lnTo>
                  <a:lnTo>
                    <a:pt x="437" y="118"/>
                  </a:lnTo>
                  <a:lnTo>
                    <a:pt x="437" y="115"/>
                  </a:lnTo>
                  <a:lnTo>
                    <a:pt x="437" y="115"/>
                  </a:lnTo>
                  <a:lnTo>
                    <a:pt x="437" y="118"/>
                  </a:lnTo>
                  <a:lnTo>
                    <a:pt x="441" y="118"/>
                  </a:lnTo>
                  <a:lnTo>
                    <a:pt x="441" y="115"/>
                  </a:lnTo>
                  <a:lnTo>
                    <a:pt x="441" y="115"/>
                  </a:lnTo>
                  <a:lnTo>
                    <a:pt x="441" y="118"/>
                  </a:lnTo>
                  <a:lnTo>
                    <a:pt x="441" y="118"/>
                  </a:lnTo>
                  <a:lnTo>
                    <a:pt x="441" y="118"/>
                  </a:lnTo>
                  <a:lnTo>
                    <a:pt x="441" y="118"/>
                  </a:lnTo>
                  <a:lnTo>
                    <a:pt x="441" y="115"/>
                  </a:lnTo>
                  <a:lnTo>
                    <a:pt x="441" y="115"/>
                  </a:lnTo>
                  <a:lnTo>
                    <a:pt x="441" y="115"/>
                  </a:lnTo>
                  <a:lnTo>
                    <a:pt x="441" y="115"/>
                  </a:lnTo>
                  <a:lnTo>
                    <a:pt x="441" y="111"/>
                  </a:lnTo>
                  <a:lnTo>
                    <a:pt x="444" y="111"/>
                  </a:lnTo>
                  <a:lnTo>
                    <a:pt x="444" y="111"/>
                  </a:lnTo>
                  <a:lnTo>
                    <a:pt x="444" y="111"/>
                  </a:lnTo>
                  <a:lnTo>
                    <a:pt x="444" y="108"/>
                  </a:lnTo>
                  <a:lnTo>
                    <a:pt x="444" y="108"/>
                  </a:lnTo>
                  <a:lnTo>
                    <a:pt x="444" y="111"/>
                  </a:lnTo>
                  <a:lnTo>
                    <a:pt x="444" y="111"/>
                  </a:lnTo>
                  <a:lnTo>
                    <a:pt x="444" y="108"/>
                  </a:lnTo>
                  <a:lnTo>
                    <a:pt x="444" y="108"/>
                  </a:lnTo>
                  <a:lnTo>
                    <a:pt x="444" y="104"/>
                  </a:lnTo>
                  <a:lnTo>
                    <a:pt x="444" y="104"/>
                  </a:lnTo>
                  <a:lnTo>
                    <a:pt x="444" y="108"/>
                  </a:lnTo>
                  <a:lnTo>
                    <a:pt x="444" y="108"/>
                  </a:lnTo>
                  <a:lnTo>
                    <a:pt x="444" y="104"/>
                  </a:lnTo>
                  <a:lnTo>
                    <a:pt x="448" y="104"/>
                  </a:lnTo>
                  <a:lnTo>
                    <a:pt x="448" y="101"/>
                  </a:lnTo>
                  <a:lnTo>
                    <a:pt x="448" y="101"/>
                  </a:lnTo>
                  <a:lnTo>
                    <a:pt x="448" y="93"/>
                  </a:lnTo>
                  <a:lnTo>
                    <a:pt x="448" y="93"/>
                  </a:lnTo>
                  <a:lnTo>
                    <a:pt x="448" y="101"/>
                  </a:lnTo>
                  <a:lnTo>
                    <a:pt x="448" y="101"/>
                  </a:lnTo>
                  <a:lnTo>
                    <a:pt x="448" y="108"/>
                  </a:lnTo>
                  <a:lnTo>
                    <a:pt x="448" y="108"/>
                  </a:lnTo>
                  <a:lnTo>
                    <a:pt x="448" y="104"/>
                  </a:lnTo>
                  <a:lnTo>
                    <a:pt x="448" y="104"/>
                  </a:lnTo>
                  <a:lnTo>
                    <a:pt x="448" y="101"/>
                  </a:lnTo>
                  <a:lnTo>
                    <a:pt x="451" y="101"/>
                  </a:lnTo>
                  <a:lnTo>
                    <a:pt x="451" y="104"/>
                  </a:lnTo>
                  <a:lnTo>
                    <a:pt x="451" y="104"/>
                  </a:lnTo>
                  <a:lnTo>
                    <a:pt x="451" y="108"/>
                  </a:lnTo>
                  <a:lnTo>
                    <a:pt x="451" y="108"/>
                  </a:lnTo>
                  <a:lnTo>
                    <a:pt x="451" y="104"/>
                  </a:lnTo>
                  <a:lnTo>
                    <a:pt x="451" y="104"/>
                  </a:lnTo>
                  <a:lnTo>
                    <a:pt x="451" y="101"/>
                  </a:lnTo>
                  <a:lnTo>
                    <a:pt x="451" y="101"/>
                  </a:lnTo>
                  <a:lnTo>
                    <a:pt x="451" y="108"/>
                  </a:lnTo>
                  <a:lnTo>
                    <a:pt x="451" y="108"/>
                  </a:lnTo>
                  <a:lnTo>
                    <a:pt x="451" y="111"/>
                  </a:lnTo>
                  <a:lnTo>
                    <a:pt x="451" y="111"/>
                  </a:lnTo>
                  <a:lnTo>
                    <a:pt x="451" y="111"/>
                  </a:lnTo>
                  <a:lnTo>
                    <a:pt x="455" y="111"/>
                  </a:lnTo>
                  <a:lnTo>
                    <a:pt x="455" y="108"/>
                  </a:lnTo>
                  <a:lnTo>
                    <a:pt x="455" y="108"/>
                  </a:lnTo>
                  <a:lnTo>
                    <a:pt x="455" y="115"/>
                  </a:lnTo>
                  <a:lnTo>
                    <a:pt x="455" y="115"/>
                  </a:lnTo>
                  <a:lnTo>
                    <a:pt x="455" y="115"/>
                  </a:lnTo>
                  <a:lnTo>
                    <a:pt x="455" y="115"/>
                  </a:lnTo>
                  <a:lnTo>
                    <a:pt x="455" y="115"/>
                  </a:lnTo>
                  <a:lnTo>
                    <a:pt x="455" y="115"/>
                  </a:lnTo>
                  <a:lnTo>
                    <a:pt x="455" y="111"/>
                  </a:lnTo>
                  <a:lnTo>
                    <a:pt x="455" y="111"/>
                  </a:lnTo>
                  <a:lnTo>
                    <a:pt x="455" y="115"/>
                  </a:lnTo>
                  <a:lnTo>
                    <a:pt x="458" y="115"/>
                  </a:lnTo>
                  <a:lnTo>
                    <a:pt x="458" y="115"/>
                  </a:lnTo>
                  <a:lnTo>
                    <a:pt x="458" y="115"/>
                  </a:lnTo>
                  <a:lnTo>
                    <a:pt x="458" y="115"/>
                  </a:lnTo>
                  <a:lnTo>
                    <a:pt x="458" y="115"/>
                  </a:lnTo>
                  <a:lnTo>
                    <a:pt x="458" y="115"/>
                  </a:lnTo>
                  <a:lnTo>
                    <a:pt x="458" y="115"/>
                  </a:lnTo>
                  <a:lnTo>
                    <a:pt x="458" y="118"/>
                  </a:lnTo>
                  <a:lnTo>
                    <a:pt x="458" y="115"/>
                  </a:lnTo>
                  <a:lnTo>
                    <a:pt x="458" y="115"/>
                  </a:lnTo>
                  <a:lnTo>
                    <a:pt x="458" y="115"/>
                  </a:lnTo>
                  <a:lnTo>
                    <a:pt x="458" y="115"/>
                  </a:lnTo>
                  <a:lnTo>
                    <a:pt x="458" y="115"/>
                  </a:lnTo>
                  <a:lnTo>
                    <a:pt x="458" y="118"/>
                  </a:lnTo>
                  <a:lnTo>
                    <a:pt x="462" y="118"/>
                  </a:lnTo>
                  <a:lnTo>
                    <a:pt x="462" y="115"/>
                  </a:lnTo>
                  <a:lnTo>
                    <a:pt x="462" y="115"/>
                  </a:lnTo>
                  <a:lnTo>
                    <a:pt x="462" y="115"/>
                  </a:lnTo>
                  <a:lnTo>
                    <a:pt x="462" y="115"/>
                  </a:lnTo>
                  <a:lnTo>
                    <a:pt x="462" y="115"/>
                  </a:lnTo>
                  <a:lnTo>
                    <a:pt x="462" y="115"/>
                  </a:lnTo>
                  <a:lnTo>
                    <a:pt x="462" y="115"/>
                  </a:lnTo>
                  <a:lnTo>
                    <a:pt x="462" y="115"/>
                  </a:lnTo>
                  <a:lnTo>
                    <a:pt x="462" y="115"/>
                  </a:lnTo>
                  <a:lnTo>
                    <a:pt x="462" y="115"/>
                  </a:lnTo>
                  <a:lnTo>
                    <a:pt x="462" y="118"/>
                  </a:lnTo>
                  <a:lnTo>
                    <a:pt x="466" y="118"/>
                  </a:lnTo>
                  <a:lnTo>
                    <a:pt x="466" y="115"/>
                  </a:lnTo>
                  <a:lnTo>
                    <a:pt x="466" y="115"/>
                  </a:lnTo>
                  <a:lnTo>
                    <a:pt x="466" y="115"/>
                  </a:lnTo>
                  <a:lnTo>
                    <a:pt x="466" y="115"/>
                  </a:lnTo>
                  <a:lnTo>
                    <a:pt x="466" y="118"/>
                  </a:lnTo>
                  <a:lnTo>
                    <a:pt x="466" y="118"/>
                  </a:lnTo>
                  <a:lnTo>
                    <a:pt x="466" y="115"/>
                  </a:lnTo>
                  <a:lnTo>
                    <a:pt x="466" y="115"/>
                  </a:lnTo>
                  <a:lnTo>
                    <a:pt x="466" y="115"/>
                  </a:lnTo>
                  <a:lnTo>
                    <a:pt x="466" y="115"/>
                  </a:lnTo>
                  <a:lnTo>
                    <a:pt x="466" y="111"/>
                  </a:lnTo>
                  <a:lnTo>
                    <a:pt x="466" y="111"/>
                  </a:lnTo>
                  <a:lnTo>
                    <a:pt x="466" y="115"/>
                  </a:lnTo>
                  <a:lnTo>
                    <a:pt x="469" y="115"/>
                  </a:lnTo>
                  <a:lnTo>
                    <a:pt x="469" y="111"/>
                  </a:lnTo>
                  <a:lnTo>
                    <a:pt x="469" y="111"/>
                  </a:lnTo>
                  <a:lnTo>
                    <a:pt x="469" y="111"/>
                  </a:lnTo>
                  <a:lnTo>
                    <a:pt x="469" y="111"/>
                  </a:lnTo>
                  <a:lnTo>
                    <a:pt x="469" y="111"/>
                  </a:lnTo>
                  <a:lnTo>
                    <a:pt x="469" y="111"/>
                  </a:lnTo>
                  <a:lnTo>
                    <a:pt x="469" y="111"/>
                  </a:lnTo>
                  <a:lnTo>
                    <a:pt x="469" y="111"/>
                  </a:lnTo>
                  <a:lnTo>
                    <a:pt x="469" y="108"/>
                  </a:lnTo>
                  <a:lnTo>
                    <a:pt x="469" y="108"/>
                  </a:lnTo>
                  <a:lnTo>
                    <a:pt x="469" y="108"/>
                  </a:lnTo>
                  <a:lnTo>
                    <a:pt x="473" y="108"/>
                  </a:lnTo>
                  <a:lnTo>
                    <a:pt x="473" y="101"/>
                  </a:lnTo>
                  <a:lnTo>
                    <a:pt x="473" y="101"/>
                  </a:lnTo>
                  <a:lnTo>
                    <a:pt x="473" y="79"/>
                  </a:lnTo>
                  <a:lnTo>
                    <a:pt x="473" y="79"/>
                  </a:lnTo>
                  <a:lnTo>
                    <a:pt x="473" y="72"/>
                  </a:lnTo>
                  <a:lnTo>
                    <a:pt x="473" y="75"/>
                  </a:lnTo>
                  <a:lnTo>
                    <a:pt x="473" y="90"/>
                  </a:lnTo>
                  <a:lnTo>
                    <a:pt x="473" y="93"/>
                  </a:lnTo>
                  <a:lnTo>
                    <a:pt x="473" y="79"/>
                  </a:lnTo>
                  <a:lnTo>
                    <a:pt x="473" y="79"/>
                  </a:lnTo>
                  <a:lnTo>
                    <a:pt x="473" y="54"/>
                  </a:lnTo>
                  <a:lnTo>
                    <a:pt x="473" y="54"/>
                  </a:lnTo>
                  <a:lnTo>
                    <a:pt x="473" y="61"/>
                  </a:lnTo>
                  <a:lnTo>
                    <a:pt x="476" y="61"/>
                  </a:lnTo>
                  <a:lnTo>
                    <a:pt x="476" y="79"/>
                  </a:lnTo>
                  <a:lnTo>
                    <a:pt x="476" y="79"/>
                  </a:lnTo>
                  <a:lnTo>
                    <a:pt x="476" y="61"/>
                  </a:lnTo>
                  <a:lnTo>
                    <a:pt x="476" y="61"/>
                  </a:lnTo>
                  <a:lnTo>
                    <a:pt x="476" y="29"/>
                  </a:lnTo>
                  <a:lnTo>
                    <a:pt x="476" y="25"/>
                  </a:lnTo>
                  <a:lnTo>
                    <a:pt x="476" y="36"/>
                  </a:lnTo>
                  <a:lnTo>
                    <a:pt x="476" y="36"/>
                  </a:lnTo>
                  <a:lnTo>
                    <a:pt x="476" y="72"/>
                  </a:lnTo>
                  <a:lnTo>
                    <a:pt x="476" y="72"/>
                  </a:lnTo>
                  <a:lnTo>
                    <a:pt x="476" y="61"/>
                  </a:lnTo>
                  <a:lnTo>
                    <a:pt x="480" y="61"/>
                  </a:lnTo>
                  <a:lnTo>
                    <a:pt x="480" y="33"/>
                  </a:lnTo>
                  <a:lnTo>
                    <a:pt x="480" y="29"/>
                  </a:lnTo>
                  <a:lnTo>
                    <a:pt x="480" y="43"/>
                  </a:lnTo>
                  <a:lnTo>
                    <a:pt x="480" y="43"/>
                  </a:lnTo>
                  <a:lnTo>
                    <a:pt x="480" y="79"/>
                  </a:lnTo>
                  <a:lnTo>
                    <a:pt x="480" y="79"/>
                  </a:lnTo>
                  <a:lnTo>
                    <a:pt x="480" y="83"/>
                  </a:lnTo>
                  <a:lnTo>
                    <a:pt x="480" y="79"/>
                  </a:lnTo>
                  <a:lnTo>
                    <a:pt x="480" y="58"/>
                  </a:lnTo>
                  <a:lnTo>
                    <a:pt x="480" y="54"/>
                  </a:lnTo>
                  <a:lnTo>
                    <a:pt x="480" y="65"/>
                  </a:lnTo>
                  <a:lnTo>
                    <a:pt x="480" y="65"/>
                  </a:lnTo>
                  <a:lnTo>
                    <a:pt x="480" y="90"/>
                  </a:lnTo>
                  <a:lnTo>
                    <a:pt x="483" y="90"/>
                  </a:lnTo>
                  <a:lnTo>
                    <a:pt x="483" y="93"/>
                  </a:lnTo>
                  <a:lnTo>
                    <a:pt x="483" y="93"/>
                  </a:lnTo>
                  <a:lnTo>
                    <a:pt x="483" y="90"/>
                  </a:lnTo>
                  <a:lnTo>
                    <a:pt x="483" y="86"/>
                  </a:lnTo>
                  <a:lnTo>
                    <a:pt x="483" y="93"/>
                  </a:lnTo>
                  <a:lnTo>
                    <a:pt x="483" y="93"/>
                  </a:lnTo>
                  <a:lnTo>
                    <a:pt x="483" y="104"/>
                  </a:lnTo>
                  <a:lnTo>
                    <a:pt x="483" y="104"/>
                  </a:lnTo>
                  <a:lnTo>
                    <a:pt x="483" y="104"/>
                  </a:lnTo>
                  <a:lnTo>
                    <a:pt x="483" y="104"/>
                  </a:lnTo>
                  <a:lnTo>
                    <a:pt x="483" y="101"/>
                  </a:lnTo>
                  <a:lnTo>
                    <a:pt x="487" y="104"/>
                  </a:lnTo>
                  <a:lnTo>
                    <a:pt x="487" y="108"/>
                  </a:lnTo>
                  <a:lnTo>
                    <a:pt x="487" y="108"/>
                  </a:lnTo>
                  <a:lnTo>
                    <a:pt x="487" y="108"/>
                  </a:lnTo>
                  <a:lnTo>
                    <a:pt x="487" y="108"/>
                  </a:lnTo>
                  <a:lnTo>
                    <a:pt x="487" y="111"/>
                  </a:lnTo>
                  <a:lnTo>
                    <a:pt x="487" y="111"/>
                  </a:lnTo>
                  <a:lnTo>
                    <a:pt x="487" y="111"/>
                  </a:lnTo>
                  <a:lnTo>
                    <a:pt x="487" y="111"/>
                  </a:lnTo>
                  <a:lnTo>
                    <a:pt x="487" y="111"/>
                  </a:lnTo>
                  <a:lnTo>
                    <a:pt x="487" y="111"/>
                  </a:lnTo>
                  <a:lnTo>
                    <a:pt x="487" y="115"/>
                  </a:lnTo>
                  <a:lnTo>
                    <a:pt x="491" y="115"/>
                  </a:lnTo>
                  <a:lnTo>
                    <a:pt x="491" y="111"/>
                  </a:lnTo>
                  <a:lnTo>
                    <a:pt x="491" y="111"/>
                  </a:lnTo>
                  <a:lnTo>
                    <a:pt x="491" y="115"/>
                  </a:lnTo>
                  <a:lnTo>
                    <a:pt x="491" y="115"/>
                  </a:lnTo>
                  <a:lnTo>
                    <a:pt x="491" y="115"/>
                  </a:lnTo>
                  <a:lnTo>
                    <a:pt x="491" y="115"/>
                  </a:lnTo>
                  <a:lnTo>
                    <a:pt x="491" y="115"/>
                  </a:lnTo>
                  <a:lnTo>
                    <a:pt x="491" y="115"/>
                  </a:lnTo>
                  <a:lnTo>
                    <a:pt x="491" y="115"/>
                  </a:lnTo>
                  <a:lnTo>
                    <a:pt x="491" y="115"/>
                  </a:lnTo>
                  <a:lnTo>
                    <a:pt x="491" y="115"/>
                  </a:lnTo>
                  <a:lnTo>
                    <a:pt x="491" y="115"/>
                  </a:lnTo>
                  <a:lnTo>
                    <a:pt x="491" y="115"/>
                  </a:lnTo>
                  <a:lnTo>
                    <a:pt x="494" y="115"/>
                  </a:lnTo>
                  <a:lnTo>
                    <a:pt x="494" y="115"/>
                  </a:lnTo>
                  <a:lnTo>
                    <a:pt x="494" y="115"/>
                  </a:lnTo>
                  <a:lnTo>
                    <a:pt x="494" y="115"/>
                  </a:lnTo>
                  <a:lnTo>
                    <a:pt x="494" y="115"/>
                  </a:lnTo>
                  <a:lnTo>
                    <a:pt x="494" y="115"/>
                  </a:lnTo>
                  <a:lnTo>
                    <a:pt x="494" y="115"/>
                  </a:lnTo>
                  <a:lnTo>
                    <a:pt x="494" y="115"/>
                  </a:lnTo>
                  <a:lnTo>
                    <a:pt x="494" y="115"/>
                  </a:lnTo>
                  <a:lnTo>
                    <a:pt x="494" y="115"/>
                  </a:lnTo>
                  <a:lnTo>
                    <a:pt x="494" y="115"/>
                  </a:lnTo>
                  <a:lnTo>
                    <a:pt x="494" y="118"/>
                  </a:lnTo>
                  <a:lnTo>
                    <a:pt x="498" y="118"/>
                  </a:lnTo>
                  <a:lnTo>
                    <a:pt x="498" y="115"/>
                  </a:lnTo>
                  <a:lnTo>
                    <a:pt x="498" y="115"/>
                  </a:lnTo>
                  <a:lnTo>
                    <a:pt x="498" y="115"/>
                  </a:lnTo>
                  <a:lnTo>
                    <a:pt x="498" y="115"/>
                  </a:lnTo>
                  <a:lnTo>
                    <a:pt x="498" y="115"/>
                  </a:lnTo>
                  <a:lnTo>
                    <a:pt x="498" y="115"/>
                  </a:lnTo>
                  <a:lnTo>
                    <a:pt x="498" y="115"/>
                  </a:lnTo>
                  <a:lnTo>
                    <a:pt x="498" y="115"/>
                  </a:lnTo>
                  <a:lnTo>
                    <a:pt x="498" y="115"/>
                  </a:lnTo>
                  <a:lnTo>
                    <a:pt x="498" y="115"/>
                  </a:lnTo>
                  <a:lnTo>
                    <a:pt x="498" y="115"/>
                  </a:lnTo>
                  <a:lnTo>
                    <a:pt x="498" y="115"/>
                  </a:lnTo>
                  <a:lnTo>
                    <a:pt x="498" y="115"/>
                  </a:lnTo>
                  <a:lnTo>
                    <a:pt x="501" y="118"/>
                  </a:lnTo>
                  <a:lnTo>
                    <a:pt x="501" y="115"/>
                  </a:lnTo>
                  <a:lnTo>
                    <a:pt x="501" y="115"/>
                  </a:lnTo>
                  <a:lnTo>
                    <a:pt x="501" y="115"/>
                  </a:lnTo>
                  <a:lnTo>
                    <a:pt x="501" y="115"/>
                  </a:lnTo>
                  <a:lnTo>
                    <a:pt x="501" y="115"/>
                  </a:lnTo>
                  <a:lnTo>
                    <a:pt x="501" y="115"/>
                  </a:lnTo>
                  <a:lnTo>
                    <a:pt x="501" y="115"/>
                  </a:lnTo>
                  <a:lnTo>
                    <a:pt x="501" y="115"/>
                  </a:lnTo>
                  <a:lnTo>
                    <a:pt x="501" y="115"/>
                  </a:lnTo>
                  <a:lnTo>
                    <a:pt x="501" y="115"/>
                  </a:lnTo>
                  <a:lnTo>
                    <a:pt x="501" y="118"/>
                  </a:lnTo>
                  <a:lnTo>
                    <a:pt x="505" y="118"/>
                  </a:lnTo>
                  <a:lnTo>
                    <a:pt x="505" y="115"/>
                  </a:lnTo>
                  <a:lnTo>
                    <a:pt x="505" y="115"/>
                  </a:lnTo>
                  <a:lnTo>
                    <a:pt x="505" y="115"/>
                  </a:lnTo>
                  <a:lnTo>
                    <a:pt x="505" y="115"/>
                  </a:lnTo>
                  <a:lnTo>
                    <a:pt x="505" y="115"/>
                  </a:lnTo>
                  <a:lnTo>
                    <a:pt x="505" y="115"/>
                  </a:lnTo>
                  <a:lnTo>
                    <a:pt x="505" y="115"/>
                  </a:lnTo>
                  <a:lnTo>
                    <a:pt x="505" y="115"/>
                  </a:lnTo>
                  <a:lnTo>
                    <a:pt x="505" y="115"/>
                  </a:lnTo>
                  <a:lnTo>
                    <a:pt x="505" y="115"/>
                  </a:lnTo>
                  <a:lnTo>
                    <a:pt x="505" y="115"/>
                  </a:lnTo>
                  <a:lnTo>
                    <a:pt x="505" y="115"/>
                  </a:lnTo>
                  <a:lnTo>
                    <a:pt x="505" y="115"/>
                  </a:lnTo>
                  <a:lnTo>
                    <a:pt x="509" y="115"/>
                  </a:lnTo>
                  <a:lnTo>
                    <a:pt x="509" y="115"/>
                  </a:lnTo>
                  <a:lnTo>
                    <a:pt x="509" y="115"/>
                  </a:lnTo>
                  <a:lnTo>
                    <a:pt x="509" y="115"/>
                  </a:lnTo>
                  <a:lnTo>
                    <a:pt x="509" y="115"/>
                  </a:lnTo>
                  <a:lnTo>
                    <a:pt x="509" y="115"/>
                  </a:lnTo>
                  <a:lnTo>
                    <a:pt x="509" y="115"/>
                  </a:lnTo>
                  <a:lnTo>
                    <a:pt x="509" y="118"/>
                  </a:lnTo>
                  <a:lnTo>
                    <a:pt x="509" y="118"/>
                  </a:lnTo>
                  <a:lnTo>
                    <a:pt x="509" y="115"/>
                  </a:lnTo>
                  <a:lnTo>
                    <a:pt x="509" y="115"/>
                  </a:lnTo>
                  <a:lnTo>
                    <a:pt x="509" y="115"/>
                  </a:lnTo>
                  <a:lnTo>
                    <a:pt x="512" y="115"/>
                  </a:lnTo>
                  <a:lnTo>
                    <a:pt x="512" y="115"/>
                  </a:lnTo>
                  <a:lnTo>
                    <a:pt x="512" y="115"/>
                  </a:lnTo>
                  <a:lnTo>
                    <a:pt x="512" y="115"/>
                  </a:lnTo>
                  <a:lnTo>
                    <a:pt x="512" y="115"/>
                  </a:lnTo>
                  <a:lnTo>
                    <a:pt x="512" y="115"/>
                  </a:lnTo>
                  <a:lnTo>
                    <a:pt x="512" y="115"/>
                  </a:lnTo>
                  <a:lnTo>
                    <a:pt x="512" y="115"/>
                  </a:lnTo>
                  <a:lnTo>
                    <a:pt x="512" y="115"/>
                  </a:lnTo>
                  <a:lnTo>
                    <a:pt x="512" y="115"/>
                  </a:lnTo>
                  <a:lnTo>
                    <a:pt x="512" y="115"/>
                  </a:lnTo>
                  <a:lnTo>
                    <a:pt x="512" y="115"/>
                  </a:lnTo>
                  <a:lnTo>
                    <a:pt x="512" y="115"/>
                  </a:lnTo>
                  <a:lnTo>
                    <a:pt x="512" y="111"/>
                  </a:lnTo>
                  <a:lnTo>
                    <a:pt x="516" y="111"/>
                  </a:lnTo>
                  <a:lnTo>
                    <a:pt x="516" y="115"/>
                  </a:lnTo>
                  <a:lnTo>
                    <a:pt x="516" y="115"/>
                  </a:lnTo>
                  <a:lnTo>
                    <a:pt x="516" y="111"/>
                  </a:lnTo>
                  <a:lnTo>
                    <a:pt x="516" y="111"/>
                  </a:lnTo>
                  <a:lnTo>
                    <a:pt x="516" y="111"/>
                  </a:lnTo>
                  <a:lnTo>
                    <a:pt x="516" y="111"/>
                  </a:lnTo>
                  <a:lnTo>
                    <a:pt x="516" y="111"/>
                  </a:lnTo>
                  <a:lnTo>
                    <a:pt x="516" y="111"/>
                  </a:lnTo>
                  <a:lnTo>
                    <a:pt x="516" y="111"/>
                  </a:lnTo>
                  <a:lnTo>
                    <a:pt x="516" y="111"/>
                  </a:lnTo>
                  <a:lnTo>
                    <a:pt x="516" y="115"/>
                  </a:lnTo>
                  <a:lnTo>
                    <a:pt x="519" y="111"/>
                  </a:lnTo>
                  <a:lnTo>
                    <a:pt x="519" y="111"/>
                  </a:lnTo>
                  <a:lnTo>
                    <a:pt x="519" y="111"/>
                  </a:lnTo>
                  <a:lnTo>
                    <a:pt x="519" y="108"/>
                  </a:lnTo>
                  <a:lnTo>
                    <a:pt x="519" y="108"/>
                  </a:lnTo>
                  <a:lnTo>
                    <a:pt x="519" y="108"/>
                  </a:lnTo>
                  <a:lnTo>
                    <a:pt x="519" y="108"/>
                  </a:lnTo>
                  <a:lnTo>
                    <a:pt x="519" y="111"/>
                  </a:lnTo>
                  <a:lnTo>
                    <a:pt x="519" y="111"/>
                  </a:lnTo>
                  <a:lnTo>
                    <a:pt x="519" y="111"/>
                  </a:lnTo>
                  <a:lnTo>
                    <a:pt x="519" y="111"/>
                  </a:lnTo>
                  <a:lnTo>
                    <a:pt x="519" y="108"/>
                  </a:lnTo>
                  <a:lnTo>
                    <a:pt x="519" y="108"/>
                  </a:lnTo>
                  <a:lnTo>
                    <a:pt x="519" y="104"/>
                  </a:lnTo>
                  <a:lnTo>
                    <a:pt x="523" y="104"/>
                  </a:lnTo>
                  <a:lnTo>
                    <a:pt x="523" y="111"/>
                  </a:lnTo>
                  <a:lnTo>
                    <a:pt x="523" y="111"/>
                  </a:lnTo>
                  <a:lnTo>
                    <a:pt x="523" y="111"/>
                  </a:lnTo>
                  <a:lnTo>
                    <a:pt x="523" y="111"/>
                  </a:lnTo>
                  <a:lnTo>
                    <a:pt x="523" y="108"/>
                  </a:lnTo>
                  <a:lnTo>
                    <a:pt x="523" y="108"/>
                  </a:lnTo>
                  <a:lnTo>
                    <a:pt x="523" y="111"/>
                  </a:lnTo>
                  <a:lnTo>
                    <a:pt x="523" y="111"/>
                  </a:lnTo>
                  <a:lnTo>
                    <a:pt x="523" y="111"/>
                  </a:lnTo>
                  <a:lnTo>
                    <a:pt x="523" y="111"/>
                  </a:lnTo>
                  <a:lnTo>
                    <a:pt x="523" y="111"/>
                  </a:lnTo>
                  <a:lnTo>
                    <a:pt x="526" y="111"/>
                  </a:lnTo>
                  <a:lnTo>
                    <a:pt x="526" y="111"/>
                  </a:lnTo>
                  <a:lnTo>
                    <a:pt x="526" y="111"/>
                  </a:lnTo>
                  <a:lnTo>
                    <a:pt x="526" y="111"/>
                  </a:lnTo>
                  <a:lnTo>
                    <a:pt x="526" y="111"/>
                  </a:lnTo>
                  <a:lnTo>
                    <a:pt x="526" y="115"/>
                  </a:lnTo>
                  <a:lnTo>
                    <a:pt x="526" y="115"/>
                  </a:lnTo>
                  <a:lnTo>
                    <a:pt x="526" y="115"/>
                  </a:lnTo>
                  <a:lnTo>
                    <a:pt x="526" y="115"/>
                  </a:lnTo>
                  <a:lnTo>
                    <a:pt x="526" y="115"/>
                  </a:lnTo>
                  <a:lnTo>
                    <a:pt x="526" y="115"/>
                  </a:lnTo>
                  <a:lnTo>
                    <a:pt x="526" y="115"/>
                  </a:lnTo>
                  <a:lnTo>
                    <a:pt x="530" y="115"/>
                  </a:lnTo>
                  <a:lnTo>
                    <a:pt x="530" y="115"/>
                  </a:lnTo>
                  <a:lnTo>
                    <a:pt x="530" y="115"/>
                  </a:lnTo>
                  <a:lnTo>
                    <a:pt x="530" y="115"/>
                  </a:lnTo>
                  <a:lnTo>
                    <a:pt x="530" y="115"/>
                  </a:lnTo>
                  <a:lnTo>
                    <a:pt x="530" y="111"/>
                  </a:lnTo>
                  <a:lnTo>
                    <a:pt x="530" y="111"/>
                  </a:lnTo>
                  <a:lnTo>
                    <a:pt x="530" y="115"/>
                  </a:lnTo>
                  <a:lnTo>
                    <a:pt x="530" y="115"/>
                  </a:lnTo>
                  <a:lnTo>
                    <a:pt x="530" y="111"/>
                  </a:lnTo>
                  <a:lnTo>
                    <a:pt x="530" y="111"/>
                  </a:lnTo>
                  <a:lnTo>
                    <a:pt x="530" y="111"/>
                  </a:lnTo>
                  <a:lnTo>
                    <a:pt x="530" y="111"/>
                  </a:lnTo>
                  <a:lnTo>
                    <a:pt x="530" y="111"/>
                  </a:lnTo>
                  <a:lnTo>
                    <a:pt x="534" y="111"/>
                  </a:lnTo>
                  <a:lnTo>
                    <a:pt x="534" y="111"/>
                  </a:lnTo>
                  <a:lnTo>
                    <a:pt x="534" y="111"/>
                  </a:lnTo>
                  <a:lnTo>
                    <a:pt x="534" y="111"/>
                  </a:lnTo>
                  <a:lnTo>
                    <a:pt x="534" y="111"/>
                  </a:lnTo>
                  <a:lnTo>
                    <a:pt x="534" y="108"/>
                  </a:lnTo>
                  <a:lnTo>
                    <a:pt x="534" y="108"/>
                  </a:lnTo>
                  <a:lnTo>
                    <a:pt x="534" y="111"/>
                  </a:lnTo>
                  <a:lnTo>
                    <a:pt x="534" y="111"/>
                  </a:lnTo>
                  <a:lnTo>
                    <a:pt x="534" y="108"/>
                  </a:lnTo>
                  <a:lnTo>
                    <a:pt x="534" y="108"/>
                  </a:lnTo>
                  <a:lnTo>
                    <a:pt x="534" y="108"/>
                  </a:lnTo>
                  <a:lnTo>
                    <a:pt x="537" y="108"/>
                  </a:lnTo>
                  <a:lnTo>
                    <a:pt x="537" y="108"/>
                  </a:lnTo>
                  <a:lnTo>
                    <a:pt x="537" y="108"/>
                  </a:lnTo>
                  <a:lnTo>
                    <a:pt x="537" y="108"/>
                  </a:lnTo>
                  <a:lnTo>
                    <a:pt x="537" y="108"/>
                  </a:lnTo>
                  <a:lnTo>
                    <a:pt x="537" y="111"/>
                  </a:lnTo>
                  <a:lnTo>
                    <a:pt x="537" y="111"/>
                  </a:lnTo>
                  <a:lnTo>
                    <a:pt x="537" y="108"/>
                  </a:lnTo>
                  <a:lnTo>
                    <a:pt x="537" y="108"/>
                  </a:lnTo>
                  <a:lnTo>
                    <a:pt x="537" y="104"/>
                  </a:lnTo>
                  <a:lnTo>
                    <a:pt x="537" y="104"/>
                  </a:lnTo>
                  <a:lnTo>
                    <a:pt x="537" y="108"/>
                  </a:lnTo>
                  <a:lnTo>
                    <a:pt x="537" y="108"/>
                  </a:lnTo>
                  <a:lnTo>
                    <a:pt x="537" y="111"/>
                  </a:lnTo>
                  <a:lnTo>
                    <a:pt x="541" y="111"/>
                  </a:lnTo>
                  <a:lnTo>
                    <a:pt x="541" y="108"/>
                  </a:lnTo>
                  <a:lnTo>
                    <a:pt x="541" y="108"/>
                  </a:lnTo>
                  <a:lnTo>
                    <a:pt x="541" y="108"/>
                  </a:lnTo>
                  <a:lnTo>
                    <a:pt x="541" y="108"/>
                  </a:lnTo>
                  <a:lnTo>
                    <a:pt x="541" y="111"/>
                  </a:lnTo>
                  <a:lnTo>
                    <a:pt x="541" y="111"/>
                  </a:lnTo>
                  <a:lnTo>
                    <a:pt x="541" y="111"/>
                  </a:lnTo>
                  <a:lnTo>
                    <a:pt x="541" y="111"/>
                  </a:lnTo>
                  <a:lnTo>
                    <a:pt x="541" y="111"/>
                  </a:lnTo>
                  <a:lnTo>
                    <a:pt x="541" y="111"/>
                  </a:lnTo>
                  <a:lnTo>
                    <a:pt x="541" y="111"/>
                  </a:lnTo>
                  <a:lnTo>
                    <a:pt x="544" y="111"/>
                  </a:lnTo>
                  <a:lnTo>
                    <a:pt x="544" y="108"/>
                  </a:lnTo>
                  <a:lnTo>
                    <a:pt x="544" y="108"/>
                  </a:lnTo>
                  <a:lnTo>
                    <a:pt x="544" y="104"/>
                  </a:lnTo>
                  <a:lnTo>
                    <a:pt x="544" y="104"/>
                  </a:lnTo>
                  <a:lnTo>
                    <a:pt x="544" y="104"/>
                  </a:lnTo>
                  <a:lnTo>
                    <a:pt x="544" y="104"/>
                  </a:lnTo>
                  <a:lnTo>
                    <a:pt x="544" y="108"/>
                  </a:lnTo>
                  <a:lnTo>
                    <a:pt x="544" y="108"/>
                  </a:lnTo>
                  <a:lnTo>
                    <a:pt x="544" y="104"/>
                  </a:lnTo>
                  <a:lnTo>
                    <a:pt x="544" y="104"/>
                  </a:lnTo>
                  <a:lnTo>
                    <a:pt x="544" y="97"/>
                  </a:lnTo>
                  <a:lnTo>
                    <a:pt x="544" y="97"/>
                  </a:lnTo>
                  <a:lnTo>
                    <a:pt x="544" y="97"/>
                  </a:lnTo>
                  <a:lnTo>
                    <a:pt x="548" y="97"/>
                  </a:lnTo>
                  <a:lnTo>
                    <a:pt x="548" y="104"/>
                  </a:lnTo>
                  <a:lnTo>
                    <a:pt x="548" y="104"/>
                  </a:lnTo>
                  <a:lnTo>
                    <a:pt x="548" y="101"/>
                  </a:lnTo>
                  <a:lnTo>
                    <a:pt x="548" y="101"/>
                  </a:lnTo>
                  <a:lnTo>
                    <a:pt x="548" y="90"/>
                  </a:lnTo>
                  <a:lnTo>
                    <a:pt x="548" y="86"/>
                  </a:lnTo>
                  <a:lnTo>
                    <a:pt x="548" y="90"/>
                  </a:lnTo>
                  <a:lnTo>
                    <a:pt x="548" y="90"/>
                  </a:lnTo>
                  <a:lnTo>
                    <a:pt x="548" y="101"/>
                  </a:lnTo>
                  <a:lnTo>
                    <a:pt x="548" y="101"/>
                  </a:lnTo>
                  <a:lnTo>
                    <a:pt x="548" y="97"/>
                  </a:lnTo>
                  <a:lnTo>
                    <a:pt x="552" y="97"/>
                  </a:lnTo>
                  <a:lnTo>
                    <a:pt x="552" y="90"/>
                  </a:lnTo>
                  <a:lnTo>
                    <a:pt x="552" y="90"/>
                  </a:lnTo>
                  <a:lnTo>
                    <a:pt x="552" y="93"/>
                  </a:lnTo>
                  <a:lnTo>
                    <a:pt x="552" y="93"/>
                  </a:lnTo>
                  <a:lnTo>
                    <a:pt x="552" y="104"/>
                  </a:lnTo>
                  <a:lnTo>
                    <a:pt x="552" y="104"/>
                  </a:lnTo>
                  <a:lnTo>
                    <a:pt x="552" y="104"/>
                  </a:lnTo>
                  <a:lnTo>
                    <a:pt x="552" y="104"/>
                  </a:lnTo>
                  <a:lnTo>
                    <a:pt x="552" y="101"/>
                  </a:lnTo>
                  <a:lnTo>
                    <a:pt x="552" y="101"/>
                  </a:lnTo>
                  <a:lnTo>
                    <a:pt x="552" y="101"/>
                  </a:lnTo>
                  <a:lnTo>
                    <a:pt x="552" y="101"/>
                  </a:lnTo>
                  <a:lnTo>
                    <a:pt x="552" y="104"/>
                  </a:lnTo>
                  <a:lnTo>
                    <a:pt x="555" y="104"/>
                  </a:lnTo>
                  <a:lnTo>
                    <a:pt x="555" y="108"/>
                  </a:lnTo>
                  <a:lnTo>
                    <a:pt x="555" y="108"/>
                  </a:lnTo>
                  <a:lnTo>
                    <a:pt x="555" y="108"/>
                  </a:lnTo>
                  <a:lnTo>
                    <a:pt x="555" y="108"/>
                  </a:lnTo>
                  <a:lnTo>
                    <a:pt x="555" y="111"/>
                  </a:lnTo>
                  <a:lnTo>
                    <a:pt x="555" y="111"/>
                  </a:lnTo>
                  <a:lnTo>
                    <a:pt x="555" y="111"/>
                  </a:lnTo>
                  <a:lnTo>
                    <a:pt x="555" y="111"/>
                  </a:lnTo>
                  <a:lnTo>
                    <a:pt x="555" y="115"/>
                  </a:lnTo>
                  <a:lnTo>
                    <a:pt x="555" y="115"/>
                  </a:lnTo>
                  <a:lnTo>
                    <a:pt x="555" y="111"/>
                  </a:lnTo>
                  <a:lnTo>
                    <a:pt x="559" y="111"/>
                  </a:lnTo>
                  <a:lnTo>
                    <a:pt x="559" y="115"/>
                  </a:lnTo>
                  <a:lnTo>
                    <a:pt x="559" y="115"/>
                  </a:lnTo>
                  <a:lnTo>
                    <a:pt x="559" y="115"/>
                  </a:lnTo>
                  <a:lnTo>
                    <a:pt x="559" y="115"/>
                  </a:lnTo>
                  <a:lnTo>
                    <a:pt x="559" y="115"/>
                  </a:lnTo>
                  <a:lnTo>
                    <a:pt x="559" y="115"/>
                  </a:lnTo>
                  <a:lnTo>
                    <a:pt x="559" y="115"/>
                  </a:lnTo>
                  <a:lnTo>
                    <a:pt x="559" y="115"/>
                  </a:lnTo>
                  <a:lnTo>
                    <a:pt x="559" y="115"/>
                  </a:lnTo>
                  <a:lnTo>
                    <a:pt x="559" y="115"/>
                  </a:lnTo>
                  <a:lnTo>
                    <a:pt x="559" y="118"/>
                  </a:lnTo>
                  <a:lnTo>
                    <a:pt x="562" y="118"/>
                  </a:lnTo>
                  <a:lnTo>
                    <a:pt x="562" y="115"/>
                  </a:lnTo>
                  <a:lnTo>
                    <a:pt x="562" y="111"/>
                  </a:lnTo>
                  <a:lnTo>
                    <a:pt x="562" y="115"/>
                  </a:lnTo>
                  <a:lnTo>
                    <a:pt x="562" y="115"/>
                  </a:lnTo>
                  <a:lnTo>
                    <a:pt x="562" y="115"/>
                  </a:lnTo>
                  <a:lnTo>
                    <a:pt x="562" y="115"/>
                  </a:lnTo>
                  <a:lnTo>
                    <a:pt x="562" y="115"/>
                  </a:lnTo>
                  <a:lnTo>
                    <a:pt x="562" y="115"/>
                  </a:lnTo>
                  <a:lnTo>
                    <a:pt x="562" y="115"/>
                  </a:lnTo>
                  <a:lnTo>
                    <a:pt x="562" y="118"/>
                  </a:lnTo>
                  <a:lnTo>
                    <a:pt x="562" y="115"/>
                  </a:lnTo>
                  <a:lnTo>
                    <a:pt x="562" y="115"/>
                  </a:lnTo>
                  <a:lnTo>
                    <a:pt x="562" y="115"/>
                  </a:lnTo>
                  <a:lnTo>
                    <a:pt x="566" y="115"/>
                  </a:lnTo>
                  <a:lnTo>
                    <a:pt x="566" y="118"/>
                  </a:lnTo>
                  <a:lnTo>
                    <a:pt x="566" y="118"/>
                  </a:lnTo>
                  <a:lnTo>
                    <a:pt x="566" y="115"/>
                  </a:lnTo>
                  <a:lnTo>
                    <a:pt x="566" y="115"/>
                  </a:lnTo>
                  <a:lnTo>
                    <a:pt x="566" y="115"/>
                  </a:lnTo>
                  <a:lnTo>
                    <a:pt x="566" y="115"/>
                  </a:lnTo>
                  <a:lnTo>
                    <a:pt x="566" y="115"/>
                  </a:lnTo>
                  <a:lnTo>
                    <a:pt x="566" y="115"/>
                  </a:lnTo>
                  <a:lnTo>
                    <a:pt x="566" y="118"/>
                  </a:lnTo>
                  <a:lnTo>
                    <a:pt x="566" y="118"/>
                  </a:lnTo>
                  <a:lnTo>
                    <a:pt x="566" y="118"/>
                  </a:lnTo>
                  <a:lnTo>
                    <a:pt x="569" y="118"/>
                  </a:lnTo>
                  <a:lnTo>
                    <a:pt x="569" y="118"/>
                  </a:lnTo>
                  <a:lnTo>
                    <a:pt x="569" y="118"/>
                  </a:lnTo>
                  <a:lnTo>
                    <a:pt x="569" y="115"/>
                  </a:lnTo>
                  <a:lnTo>
                    <a:pt x="569" y="115"/>
                  </a:lnTo>
                  <a:lnTo>
                    <a:pt x="569" y="115"/>
                  </a:lnTo>
                  <a:lnTo>
                    <a:pt x="569" y="115"/>
                  </a:lnTo>
                  <a:lnTo>
                    <a:pt x="569" y="118"/>
                  </a:lnTo>
                  <a:lnTo>
                    <a:pt x="569" y="118"/>
                  </a:lnTo>
                  <a:lnTo>
                    <a:pt x="569" y="115"/>
                  </a:lnTo>
                  <a:lnTo>
                    <a:pt x="569" y="115"/>
                  </a:lnTo>
                  <a:lnTo>
                    <a:pt x="569" y="115"/>
                  </a:lnTo>
                  <a:lnTo>
                    <a:pt x="569" y="115"/>
                  </a:lnTo>
                  <a:lnTo>
                    <a:pt x="569" y="115"/>
                  </a:lnTo>
                  <a:lnTo>
                    <a:pt x="573" y="115"/>
                  </a:lnTo>
                  <a:lnTo>
                    <a:pt x="573" y="115"/>
                  </a:lnTo>
                  <a:lnTo>
                    <a:pt x="573" y="115"/>
                  </a:lnTo>
                  <a:lnTo>
                    <a:pt x="573" y="118"/>
                  </a:lnTo>
                  <a:lnTo>
                    <a:pt x="573" y="118"/>
                  </a:lnTo>
                  <a:lnTo>
                    <a:pt x="573" y="118"/>
                  </a:lnTo>
                  <a:lnTo>
                    <a:pt x="573" y="118"/>
                  </a:lnTo>
                  <a:lnTo>
                    <a:pt x="573" y="118"/>
                  </a:lnTo>
                  <a:lnTo>
                    <a:pt x="573" y="118"/>
                  </a:lnTo>
                  <a:lnTo>
                    <a:pt x="573" y="115"/>
                  </a:lnTo>
                  <a:lnTo>
                    <a:pt x="573" y="115"/>
                  </a:lnTo>
                  <a:lnTo>
                    <a:pt x="573" y="115"/>
                  </a:lnTo>
                  <a:lnTo>
                    <a:pt x="577" y="115"/>
                  </a:lnTo>
                  <a:lnTo>
                    <a:pt x="577" y="115"/>
                  </a:lnTo>
                  <a:lnTo>
                    <a:pt x="577" y="115"/>
                  </a:lnTo>
                  <a:lnTo>
                    <a:pt x="577" y="118"/>
                  </a:lnTo>
                  <a:lnTo>
                    <a:pt x="577" y="118"/>
                  </a:lnTo>
                  <a:lnTo>
                    <a:pt x="577" y="115"/>
                  </a:lnTo>
                  <a:lnTo>
                    <a:pt x="577" y="115"/>
                  </a:lnTo>
                  <a:lnTo>
                    <a:pt x="577" y="115"/>
                  </a:lnTo>
                  <a:lnTo>
                    <a:pt x="577" y="115"/>
                  </a:lnTo>
                  <a:lnTo>
                    <a:pt x="577" y="118"/>
                  </a:lnTo>
                  <a:lnTo>
                    <a:pt x="577" y="118"/>
                  </a:lnTo>
                  <a:lnTo>
                    <a:pt x="577" y="115"/>
                  </a:lnTo>
                  <a:lnTo>
                    <a:pt x="580" y="115"/>
                  </a:lnTo>
                  <a:lnTo>
                    <a:pt x="580" y="115"/>
                  </a:lnTo>
                  <a:lnTo>
                    <a:pt x="580" y="118"/>
                  </a:lnTo>
                  <a:lnTo>
                    <a:pt x="580" y="115"/>
                  </a:lnTo>
                  <a:lnTo>
                    <a:pt x="580" y="115"/>
                  </a:lnTo>
                  <a:lnTo>
                    <a:pt x="580" y="115"/>
                  </a:lnTo>
                  <a:lnTo>
                    <a:pt x="580" y="115"/>
                  </a:lnTo>
                  <a:lnTo>
                    <a:pt x="580" y="115"/>
                  </a:lnTo>
                  <a:lnTo>
                    <a:pt x="580" y="115"/>
                  </a:lnTo>
                  <a:lnTo>
                    <a:pt x="580" y="115"/>
                  </a:lnTo>
                  <a:lnTo>
                    <a:pt x="580" y="115"/>
                  </a:lnTo>
                  <a:lnTo>
                    <a:pt x="580" y="118"/>
                  </a:lnTo>
                  <a:lnTo>
                    <a:pt x="580" y="118"/>
                  </a:lnTo>
                  <a:lnTo>
                    <a:pt x="580" y="118"/>
                  </a:lnTo>
                  <a:lnTo>
                    <a:pt x="584" y="118"/>
                  </a:lnTo>
                  <a:lnTo>
                    <a:pt x="584" y="115"/>
                  </a:lnTo>
                  <a:lnTo>
                    <a:pt x="584" y="115"/>
                  </a:lnTo>
                  <a:lnTo>
                    <a:pt x="584" y="115"/>
                  </a:lnTo>
                  <a:lnTo>
                    <a:pt x="584" y="115"/>
                  </a:lnTo>
                  <a:lnTo>
                    <a:pt x="584" y="115"/>
                  </a:lnTo>
                  <a:lnTo>
                    <a:pt x="584" y="115"/>
                  </a:lnTo>
                  <a:lnTo>
                    <a:pt x="584" y="115"/>
                  </a:lnTo>
                  <a:lnTo>
                    <a:pt x="584" y="115"/>
                  </a:lnTo>
                  <a:lnTo>
                    <a:pt x="584" y="115"/>
                  </a:lnTo>
                  <a:lnTo>
                    <a:pt x="584" y="115"/>
                  </a:lnTo>
                  <a:lnTo>
                    <a:pt x="584" y="115"/>
                  </a:lnTo>
                  <a:lnTo>
                    <a:pt x="587" y="115"/>
                  </a:lnTo>
                  <a:lnTo>
                    <a:pt x="587" y="115"/>
                  </a:lnTo>
                  <a:lnTo>
                    <a:pt x="587" y="115"/>
                  </a:lnTo>
                  <a:lnTo>
                    <a:pt x="587" y="115"/>
                  </a:lnTo>
                  <a:lnTo>
                    <a:pt x="587" y="115"/>
                  </a:lnTo>
                  <a:lnTo>
                    <a:pt x="587" y="118"/>
                  </a:lnTo>
                  <a:lnTo>
                    <a:pt x="587" y="115"/>
                  </a:lnTo>
                  <a:lnTo>
                    <a:pt x="587" y="115"/>
                  </a:lnTo>
                  <a:lnTo>
                    <a:pt x="587" y="115"/>
                  </a:lnTo>
                  <a:lnTo>
                    <a:pt x="587" y="115"/>
                  </a:lnTo>
                  <a:lnTo>
                    <a:pt x="587" y="115"/>
                  </a:lnTo>
                  <a:lnTo>
                    <a:pt x="587" y="115"/>
                  </a:lnTo>
                  <a:lnTo>
                    <a:pt x="587" y="115"/>
                  </a:lnTo>
                  <a:lnTo>
                    <a:pt x="587" y="118"/>
                  </a:lnTo>
                  <a:lnTo>
                    <a:pt x="591" y="118"/>
                  </a:lnTo>
                  <a:lnTo>
                    <a:pt x="591" y="115"/>
                  </a:lnTo>
                  <a:lnTo>
                    <a:pt x="591" y="115"/>
                  </a:lnTo>
                  <a:lnTo>
                    <a:pt x="591" y="118"/>
                  </a:lnTo>
                  <a:lnTo>
                    <a:pt x="591" y="118"/>
                  </a:lnTo>
                  <a:lnTo>
                    <a:pt x="591" y="115"/>
                  </a:lnTo>
                  <a:lnTo>
                    <a:pt x="591" y="115"/>
                  </a:lnTo>
                  <a:lnTo>
                    <a:pt x="591" y="118"/>
                  </a:lnTo>
                  <a:lnTo>
                    <a:pt x="591" y="118"/>
                  </a:lnTo>
                  <a:lnTo>
                    <a:pt x="591" y="115"/>
                  </a:lnTo>
                  <a:lnTo>
                    <a:pt x="591" y="115"/>
                  </a:lnTo>
                  <a:lnTo>
                    <a:pt x="591" y="115"/>
                  </a:lnTo>
                  <a:lnTo>
                    <a:pt x="595" y="115"/>
                  </a:lnTo>
                  <a:lnTo>
                    <a:pt x="595" y="118"/>
                  </a:lnTo>
                  <a:lnTo>
                    <a:pt x="595" y="118"/>
                  </a:lnTo>
                  <a:lnTo>
                    <a:pt x="595" y="118"/>
                  </a:lnTo>
                  <a:lnTo>
                    <a:pt x="595" y="118"/>
                  </a:lnTo>
                  <a:lnTo>
                    <a:pt x="595" y="115"/>
                  </a:lnTo>
                  <a:lnTo>
                    <a:pt x="595" y="115"/>
                  </a:lnTo>
                  <a:lnTo>
                    <a:pt x="595" y="118"/>
                  </a:lnTo>
                  <a:lnTo>
                    <a:pt x="595" y="118"/>
                  </a:lnTo>
                  <a:lnTo>
                    <a:pt x="595" y="115"/>
                  </a:lnTo>
                  <a:lnTo>
                    <a:pt x="595" y="115"/>
                  </a:lnTo>
                  <a:lnTo>
                    <a:pt x="595" y="115"/>
                  </a:lnTo>
                  <a:lnTo>
                    <a:pt x="598" y="115"/>
                  </a:lnTo>
                  <a:lnTo>
                    <a:pt x="598" y="115"/>
                  </a:lnTo>
                  <a:lnTo>
                    <a:pt x="598" y="118"/>
                  </a:lnTo>
                  <a:lnTo>
                    <a:pt x="598" y="115"/>
                  </a:lnTo>
                  <a:lnTo>
                    <a:pt x="598" y="115"/>
                  </a:lnTo>
                  <a:lnTo>
                    <a:pt x="598" y="115"/>
                  </a:lnTo>
                  <a:lnTo>
                    <a:pt x="598" y="115"/>
                  </a:lnTo>
                  <a:lnTo>
                    <a:pt x="598" y="118"/>
                  </a:lnTo>
                  <a:lnTo>
                    <a:pt x="598" y="118"/>
                  </a:lnTo>
                  <a:lnTo>
                    <a:pt x="598" y="118"/>
                  </a:lnTo>
                  <a:lnTo>
                    <a:pt x="598" y="118"/>
                  </a:lnTo>
                  <a:lnTo>
                    <a:pt x="598" y="115"/>
                  </a:lnTo>
                  <a:lnTo>
                    <a:pt x="598" y="115"/>
                  </a:lnTo>
                  <a:lnTo>
                    <a:pt x="598" y="115"/>
                  </a:lnTo>
                  <a:lnTo>
                    <a:pt x="602" y="115"/>
                  </a:lnTo>
                  <a:lnTo>
                    <a:pt x="602" y="115"/>
                  </a:lnTo>
                  <a:lnTo>
                    <a:pt x="602" y="115"/>
                  </a:lnTo>
                  <a:lnTo>
                    <a:pt x="602" y="118"/>
                  </a:lnTo>
                  <a:lnTo>
                    <a:pt x="602" y="115"/>
                  </a:lnTo>
                  <a:lnTo>
                    <a:pt x="602" y="115"/>
                  </a:lnTo>
                  <a:lnTo>
                    <a:pt x="602" y="115"/>
                  </a:lnTo>
                  <a:lnTo>
                    <a:pt x="602" y="115"/>
                  </a:lnTo>
                  <a:lnTo>
                    <a:pt x="602" y="115"/>
                  </a:lnTo>
                  <a:lnTo>
                    <a:pt x="602" y="111"/>
                  </a:lnTo>
                  <a:lnTo>
                    <a:pt x="602" y="111"/>
                  </a:lnTo>
                  <a:lnTo>
                    <a:pt x="602" y="111"/>
                  </a:lnTo>
                  <a:lnTo>
                    <a:pt x="605" y="111"/>
                  </a:lnTo>
                  <a:lnTo>
                    <a:pt x="605" y="115"/>
                  </a:lnTo>
                  <a:lnTo>
                    <a:pt x="605" y="115"/>
                  </a:lnTo>
                  <a:lnTo>
                    <a:pt x="605" y="115"/>
                  </a:lnTo>
                  <a:lnTo>
                    <a:pt x="605" y="115"/>
                  </a:lnTo>
                  <a:lnTo>
                    <a:pt x="605" y="111"/>
                  </a:lnTo>
                  <a:lnTo>
                    <a:pt x="605" y="111"/>
                  </a:lnTo>
                  <a:lnTo>
                    <a:pt x="605" y="111"/>
                  </a:lnTo>
                  <a:lnTo>
                    <a:pt x="605" y="111"/>
                  </a:lnTo>
                  <a:lnTo>
                    <a:pt x="605" y="115"/>
                  </a:lnTo>
                  <a:lnTo>
                    <a:pt x="605" y="115"/>
                  </a:lnTo>
                  <a:lnTo>
                    <a:pt x="605" y="111"/>
                  </a:lnTo>
                  <a:lnTo>
                    <a:pt x="609" y="111"/>
                  </a:lnTo>
                  <a:lnTo>
                    <a:pt x="609" y="108"/>
                  </a:lnTo>
                  <a:lnTo>
                    <a:pt x="609" y="108"/>
                  </a:lnTo>
                  <a:lnTo>
                    <a:pt x="609" y="111"/>
                  </a:lnTo>
                  <a:lnTo>
                    <a:pt x="609" y="111"/>
                  </a:lnTo>
                  <a:lnTo>
                    <a:pt x="609" y="115"/>
                  </a:lnTo>
                  <a:lnTo>
                    <a:pt x="609" y="115"/>
                  </a:lnTo>
                  <a:lnTo>
                    <a:pt x="609" y="111"/>
                  </a:lnTo>
                  <a:lnTo>
                    <a:pt x="609" y="111"/>
                  </a:lnTo>
                  <a:lnTo>
                    <a:pt x="609" y="108"/>
                  </a:lnTo>
                  <a:lnTo>
                    <a:pt x="609" y="108"/>
                  </a:lnTo>
                  <a:lnTo>
                    <a:pt x="609" y="111"/>
                  </a:lnTo>
                  <a:lnTo>
                    <a:pt x="609" y="111"/>
                  </a:lnTo>
                  <a:lnTo>
                    <a:pt x="609" y="111"/>
                  </a:lnTo>
                  <a:lnTo>
                    <a:pt x="612" y="111"/>
                  </a:lnTo>
                  <a:lnTo>
                    <a:pt x="612" y="111"/>
                  </a:lnTo>
                  <a:lnTo>
                    <a:pt x="612" y="111"/>
                  </a:lnTo>
                  <a:lnTo>
                    <a:pt x="612" y="111"/>
                  </a:lnTo>
                  <a:lnTo>
                    <a:pt x="612" y="111"/>
                  </a:lnTo>
                  <a:lnTo>
                    <a:pt x="612" y="111"/>
                  </a:lnTo>
                  <a:lnTo>
                    <a:pt x="612" y="111"/>
                  </a:lnTo>
                  <a:lnTo>
                    <a:pt x="612" y="115"/>
                  </a:lnTo>
                  <a:lnTo>
                    <a:pt x="612" y="115"/>
                  </a:lnTo>
                  <a:lnTo>
                    <a:pt x="612" y="111"/>
                  </a:lnTo>
                  <a:lnTo>
                    <a:pt x="612" y="111"/>
                  </a:lnTo>
                  <a:lnTo>
                    <a:pt x="612" y="115"/>
                  </a:lnTo>
                  <a:lnTo>
                    <a:pt x="616" y="115"/>
                  </a:lnTo>
                  <a:lnTo>
                    <a:pt x="616" y="115"/>
                  </a:lnTo>
                  <a:lnTo>
                    <a:pt x="616" y="115"/>
                  </a:lnTo>
                  <a:lnTo>
                    <a:pt x="616" y="115"/>
                  </a:lnTo>
                  <a:lnTo>
                    <a:pt x="616" y="115"/>
                  </a:lnTo>
                  <a:lnTo>
                    <a:pt x="616" y="115"/>
                  </a:lnTo>
                  <a:lnTo>
                    <a:pt x="616" y="115"/>
                  </a:lnTo>
                  <a:lnTo>
                    <a:pt x="616" y="115"/>
                  </a:lnTo>
                  <a:lnTo>
                    <a:pt x="616" y="115"/>
                  </a:lnTo>
                  <a:lnTo>
                    <a:pt x="616" y="115"/>
                  </a:lnTo>
                  <a:lnTo>
                    <a:pt x="616" y="115"/>
                  </a:lnTo>
                  <a:lnTo>
                    <a:pt x="616" y="115"/>
                  </a:lnTo>
                  <a:lnTo>
                    <a:pt x="616" y="115"/>
                  </a:lnTo>
                  <a:lnTo>
                    <a:pt x="616" y="118"/>
                  </a:lnTo>
                  <a:lnTo>
                    <a:pt x="620" y="118"/>
                  </a:lnTo>
                  <a:lnTo>
                    <a:pt x="620" y="115"/>
                  </a:lnTo>
                  <a:lnTo>
                    <a:pt x="620" y="118"/>
                  </a:lnTo>
                  <a:lnTo>
                    <a:pt x="620" y="115"/>
                  </a:lnTo>
                  <a:lnTo>
                    <a:pt x="620" y="115"/>
                  </a:lnTo>
                  <a:lnTo>
                    <a:pt x="620" y="115"/>
                  </a:lnTo>
                  <a:lnTo>
                    <a:pt x="620" y="115"/>
                  </a:lnTo>
                  <a:lnTo>
                    <a:pt x="620" y="115"/>
                  </a:lnTo>
                  <a:lnTo>
                    <a:pt x="620" y="115"/>
                  </a:lnTo>
                  <a:lnTo>
                    <a:pt x="620" y="115"/>
                  </a:lnTo>
                  <a:lnTo>
                    <a:pt x="620" y="115"/>
                  </a:lnTo>
                  <a:lnTo>
                    <a:pt x="620" y="115"/>
                  </a:lnTo>
                  <a:lnTo>
                    <a:pt x="623" y="115"/>
                  </a:lnTo>
                  <a:lnTo>
                    <a:pt x="623" y="118"/>
                  </a:lnTo>
                  <a:lnTo>
                    <a:pt x="623" y="118"/>
                  </a:lnTo>
                  <a:lnTo>
                    <a:pt x="623" y="115"/>
                  </a:lnTo>
                  <a:lnTo>
                    <a:pt x="623" y="115"/>
                  </a:lnTo>
                  <a:lnTo>
                    <a:pt x="623" y="115"/>
                  </a:lnTo>
                  <a:lnTo>
                    <a:pt x="623" y="115"/>
                  </a:lnTo>
                  <a:lnTo>
                    <a:pt x="623" y="115"/>
                  </a:lnTo>
                  <a:lnTo>
                    <a:pt x="623" y="115"/>
                  </a:lnTo>
                  <a:lnTo>
                    <a:pt x="623" y="115"/>
                  </a:lnTo>
                  <a:lnTo>
                    <a:pt x="623" y="115"/>
                  </a:lnTo>
                  <a:lnTo>
                    <a:pt x="623" y="115"/>
                  </a:lnTo>
                  <a:lnTo>
                    <a:pt x="627" y="115"/>
                  </a:lnTo>
                  <a:lnTo>
                    <a:pt x="627" y="115"/>
                  </a:lnTo>
                  <a:lnTo>
                    <a:pt x="627" y="115"/>
                  </a:lnTo>
                  <a:lnTo>
                    <a:pt x="627" y="115"/>
                  </a:lnTo>
                  <a:lnTo>
                    <a:pt x="627" y="115"/>
                  </a:lnTo>
                  <a:lnTo>
                    <a:pt x="627" y="115"/>
                  </a:lnTo>
                  <a:lnTo>
                    <a:pt x="627" y="115"/>
                  </a:lnTo>
                  <a:lnTo>
                    <a:pt x="627" y="118"/>
                  </a:lnTo>
                  <a:lnTo>
                    <a:pt x="627" y="118"/>
                  </a:lnTo>
                  <a:lnTo>
                    <a:pt x="627" y="115"/>
                  </a:lnTo>
                  <a:lnTo>
                    <a:pt x="627" y="115"/>
                  </a:lnTo>
                  <a:lnTo>
                    <a:pt x="627" y="115"/>
                  </a:lnTo>
                  <a:lnTo>
                    <a:pt x="627" y="115"/>
                  </a:lnTo>
                  <a:lnTo>
                    <a:pt x="627" y="118"/>
                  </a:lnTo>
                  <a:lnTo>
                    <a:pt x="630" y="118"/>
                  </a:lnTo>
                  <a:lnTo>
                    <a:pt x="630" y="115"/>
                  </a:lnTo>
                  <a:lnTo>
                    <a:pt x="630" y="115"/>
                  </a:lnTo>
                  <a:lnTo>
                    <a:pt x="630" y="115"/>
                  </a:lnTo>
                  <a:lnTo>
                    <a:pt x="630" y="115"/>
                  </a:lnTo>
                  <a:lnTo>
                    <a:pt x="630" y="115"/>
                  </a:lnTo>
                  <a:lnTo>
                    <a:pt x="630" y="115"/>
                  </a:lnTo>
                  <a:lnTo>
                    <a:pt x="630" y="115"/>
                  </a:lnTo>
                  <a:lnTo>
                    <a:pt x="630" y="115"/>
                  </a:lnTo>
                  <a:lnTo>
                    <a:pt x="630" y="115"/>
                  </a:lnTo>
                  <a:lnTo>
                    <a:pt x="630" y="115"/>
                  </a:lnTo>
                  <a:lnTo>
                    <a:pt x="630" y="115"/>
                  </a:lnTo>
                  <a:lnTo>
                    <a:pt x="634" y="115"/>
                  </a:lnTo>
                  <a:lnTo>
                    <a:pt x="634" y="118"/>
                  </a:lnTo>
                  <a:lnTo>
                    <a:pt x="634" y="118"/>
                  </a:lnTo>
                  <a:lnTo>
                    <a:pt x="634" y="115"/>
                  </a:lnTo>
                  <a:lnTo>
                    <a:pt x="634" y="115"/>
                  </a:lnTo>
                  <a:lnTo>
                    <a:pt x="634" y="118"/>
                  </a:lnTo>
                  <a:lnTo>
                    <a:pt x="634" y="118"/>
                  </a:lnTo>
                  <a:lnTo>
                    <a:pt x="634" y="115"/>
                  </a:lnTo>
                  <a:lnTo>
                    <a:pt x="634" y="115"/>
                  </a:lnTo>
                  <a:lnTo>
                    <a:pt x="634" y="115"/>
                  </a:lnTo>
                  <a:lnTo>
                    <a:pt x="634" y="115"/>
                  </a:lnTo>
                  <a:lnTo>
                    <a:pt x="634" y="118"/>
                  </a:lnTo>
                  <a:lnTo>
                    <a:pt x="638" y="118"/>
                  </a:lnTo>
                  <a:lnTo>
                    <a:pt x="638" y="115"/>
                  </a:lnTo>
                  <a:lnTo>
                    <a:pt x="638" y="115"/>
                  </a:lnTo>
                  <a:lnTo>
                    <a:pt x="638" y="115"/>
                  </a:lnTo>
                  <a:lnTo>
                    <a:pt x="638" y="115"/>
                  </a:lnTo>
                  <a:lnTo>
                    <a:pt x="638" y="115"/>
                  </a:lnTo>
                  <a:lnTo>
                    <a:pt x="638" y="115"/>
                  </a:lnTo>
                  <a:lnTo>
                    <a:pt x="638" y="115"/>
                  </a:lnTo>
                  <a:lnTo>
                    <a:pt x="638" y="115"/>
                  </a:lnTo>
                  <a:lnTo>
                    <a:pt x="638" y="115"/>
                  </a:lnTo>
                  <a:lnTo>
                    <a:pt x="638" y="115"/>
                  </a:lnTo>
                  <a:lnTo>
                    <a:pt x="638" y="115"/>
                  </a:lnTo>
                  <a:lnTo>
                    <a:pt x="638" y="115"/>
                  </a:lnTo>
                  <a:lnTo>
                    <a:pt x="638" y="118"/>
                  </a:lnTo>
                  <a:lnTo>
                    <a:pt x="641" y="118"/>
                  </a:lnTo>
                  <a:lnTo>
                    <a:pt x="641" y="115"/>
                  </a:lnTo>
                  <a:lnTo>
                    <a:pt x="641" y="115"/>
                  </a:lnTo>
                  <a:lnTo>
                    <a:pt x="641" y="118"/>
                  </a:lnTo>
                  <a:lnTo>
                    <a:pt x="641" y="118"/>
                  </a:lnTo>
                  <a:lnTo>
                    <a:pt x="641" y="115"/>
                  </a:lnTo>
                  <a:lnTo>
                    <a:pt x="641" y="115"/>
                  </a:lnTo>
                  <a:lnTo>
                    <a:pt x="641" y="115"/>
                  </a:lnTo>
                  <a:lnTo>
                    <a:pt x="641" y="115"/>
                  </a:lnTo>
                  <a:lnTo>
                    <a:pt x="641" y="115"/>
                  </a:lnTo>
                  <a:lnTo>
                    <a:pt x="641" y="115"/>
                  </a:lnTo>
                  <a:lnTo>
                    <a:pt x="641" y="118"/>
                  </a:lnTo>
                  <a:lnTo>
                    <a:pt x="645" y="118"/>
                  </a:lnTo>
                  <a:lnTo>
                    <a:pt x="645" y="115"/>
                  </a:lnTo>
                  <a:lnTo>
                    <a:pt x="645" y="115"/>
                  </a:lnTo>
                  <a:lnTo>
                    <a:pt x="645" y="115"/>
                  </a:lnTo>
                  <a:lnTo>
                    <a:pt x="645" y="115"/>
                  </a:lnTo>
                  <a:lnTo>
                    <a:pt x="645" y="115"/>
                  </a:lnTo>
                  <a:lnTo>
                    <a:pt x="645" y="115"/>
                  </a:lnTo>
                  <a:lnTo>
                    <a:pt x="645" y="115"/>
                  </a:lnTo>
                  <a:lnTo>
                    <a:pt x="645" y="115"/>
                  </a:lnTo>
                  <a:lnTo>
                    <a:pt x="645" y="115"/>
                  </a:lnTo>
                  <a:lnTo>
                    <a:pt x="645" y="115"/>
                  </a:lnTo>
                  <a:lnTo>
                    <a:pt x="645" y="118"/>
                  </a:lnTo>
                  <a:lnTo>
                    <a:pt x="648" y="118"/>
                  </a:lnTo>
                  <a:lnTo>
                    <a:pt x="648" y="118"/>
                  </a:lnTo>
                  <a:lnTo>
                    <a:pt x="648" y="118"/>
                  </a:lnTo>
                  <a:lnTo>
                    <a:pt x="648" y="115"/>
                  </a:lnTo>
                  <a:lnTo>
                    <a:pt x="648" y="115"/>
                  </a:lnTo>
                  <a:lnTo>
                    <a:pt x="648" y="115"/>
                  </a:lnTo>
                  <a:lnTo>
                    <a:pt x="648" y="115"/>
                  </a:lnTo>
                  <a:lnTo>
                    <a:pt x="648" y="115"/>
                  </a:lnTo>
                  <a:lnTo>
                    <a:pt x="648" y="115"/>
                  </a:lnTo>
                  <a:lnTo>
                    <a:pt x="648" y="115"/>
                  </a:lnTo>
                  <a:lnTo>
                    <a:pt x="648" y="115"/>
                  </a:lnTo>
                  <a:lnTo>
                    <a:pt x="648" y="118"/>
                  </a:lnTo>
                  <a:lnTo>
                    <a:pt x="648" y="118"/>
                  </a:lnTo>
                  <a:lnTo>
                    <a:pt x="648" y="118"/>
                  </a:lnTo>
                  <a:lnTo>
                    <a:pt x="652" y="118"/>
                  </a:lnTo>
                  <a:lnTo>
                    <a:pt x="652" y="118"/>
                  </a:lnTo>
                  <a:lnTo>
                    <a:pt x="652" y="118"/>
                  </a:lnTo>
                  <a:lnTo>
                    <a:pt x="652" y="118"/>
                  </a:lnTo>
                  <a:lnTo>
                    <a:pt x="652" y="118"/>
                  </a:lnTo>
                  <a:lnTo>
                    <a:pt x="652" y="118"/>
                  </a:lnTo>
                  <a:lnTo>
                    <a:pt x="652" y="118"/>
                  </a:lnTo>
                  <a:lnTo>
                    <a:pt x="652" y="118"/>
                  </a:lnTo>
                  <a:lnTo>
                    <a:pt x="652" y="118"/>
                  </a:lnTo>
                  <a:lnTo>
                    <a:pt x="652" y="118"/>
                  </a:lnTo>
                  <a:lnTo>
                    <a:pt x="652" y="118"/>
                  </a:lnTo>
                  <a:lnTo>
                    <a:pt x="652" y="118"/>
                  </a:lnTo>
                  <a:lnTo>
                    <a:pt x="655" y="118"/>
                  </a:lnTo>
                  <a:lnTo>
                    <a:pt x="655" y="118"/>
                  </a:lnTo>
                  <a:lnTo>
                    <a:pt x="655" y="118"/>
                  </a:lnTo>
                  <a:lnTo>
                    <a:pt x="655" y="115"/>
                  </a:lnTo>
                  <a:lnTo>
                    <a:pt x="655" y="115"/>
                  </a:lnTo>
                  <a:lnTo>
                    <a:pt x="655" y="115"/>
                  </a:lnTo>
                  <a:lnTo>
                    <a:pt x="655" y="115"/>
                  </a:lnTo>
                  <a:lnTo>
                    <a:pt x="655" y="115"/>
                  </a:lnTo>
                  <a:lnTo>
                    <a:pt x="655" y="115"/>
                  </a:lnTo>
                  <a:lnTo>
                    <a:pt x="655" y="118"/>
                  </a:lnTo>
                  <a:lnTo>
                    <a:pt x="655" y="118"/>
                  </a:lnTo>
                  <a:lnTo>
                    <a:pt x="655" y="118"/>
                  </a:lnTo>
                  <a:lnTo>
                    <a:pt x="659" y="118"/>
                  </a:lnTo>
                  <a:lnTo>
                    <a:pt x="659" y="115"/>
                  </a:lnTo>
                  <a:lnTo>
                    <a:pt x="659" y="115"/>
                  </a:lnTo>
                  <a:lnTo>
                    <a:pt x="659" y="115"/>
                  </a:lnTo>
                  <a:lnTo>
                    <a:pt x="659" y="115"/>
                  </a:lnTo>
                  <a:lnTo>
                    <a:pt x="659" y="118"/>
                  </a:lnTo>
                  <a:lnTo>
                    <a:pt x="659" y="118"/>
                  </a:lnTo>
                  <a:lnTo>
                    <a:pt x="659" y="118"/>
                  </a:lnTo>
                  <a:lnTo>
                    <a:pt x="659" y="118"/>
                  </a:lnTo>
                  <a:lnTo>
                    <a:pt x="659" y="115"/>
                  </a:lnTo>
                  <a:lnTo>
                    <a:pt x="659" y="115"/>
                  </a:lnTo>
                  <a:lnTo>
                    <a:pt x="659" y="115"/>
                  </a:lnTo>
                  <a:lnTo>
                    <a:pt x="659" y="115"/>
                  </a:lnTo>
                  <a:lnTo>
                    <a:pt x="659" y="115"/>
                  </a:lnTo>
                  <a:lnTo>
                    <a:pt x="663" y="115"/>
                  </a:lnTo>
                  <a:lnTo>
                    <a:pt x="663" y="111"/>
                  </a:lnTo>
                  <a:lnTo>
                    <a:pt x="663" y="111"/>
                  </a:lnTo>
                  <a:lnTo>
                    <a:pt x="663" y="108"/>
                  </a:lnTo>
                  <a:lnTo>
                    <a:pt x="663" y="108"/>
                  </a:lnTo>
                  <a:lnTo>
                    <a:pt x="663" y="111"/>
                  </a:lnTo>
                  <a:lnTo>
                    <a:pt x="663" y="111"/>
                  </a:lnTo>
                  <a:lnTo>
                    <a:pt x="663" y="111"/>
                  </a:lnTo>
                  <a:lnTo>
                    <a:pt x="663" y="111"/>
                  </a:lnTo>
                  <a:lnTo>
                    <a:pt x="663" y="108"/>
                  </a:lnTo>
                  <a:lnTo>
                    <a:pt x="663" y="108"/>
                  </a:lnTo>
                  <a:lnTo>
                    <a:pt x="663" y="104"/>
                  </a:lnTo>
                  <a:lnTo>
                    <a:pt x="666" y="104"/>
                  </a:lnTo>
                  <a:lnTo>
                    <a:pt x="666" y="108"/>
                  </a:lnTo>
                  <a:lnTo>
                    <a:pt x="666" y="108"/>
                  </a:lnTo>
                  <a:lnTo>
                    <a:pt x="666" y="108"/>
                  </a:lnTo>
                  <a:lnTo>
                    <a:pt x="666" y="108"/>
                  </a:lnTo>
                  <a:lnTo>
                    <a:pt x="666" y="108"/>
                  </a:lnTo>
                  <a:lnTo>
                    <a:pt x="666" y="108"/>
                  </a:lnTo>
                  <a:lnTo>
                    <a:pt x="666" y="97"/>
                  </a:lnTo>
                  <a:lnTo>
                    <a:pt x="666" y="97"/>
                  </a:lnTo>
                  <a:lnTo>
                    <a:pt x="666" y="101"/>
                  </a:lnTo>
                  <a:lnTo>
                    <a:pt x="666" y="101"/>
                  </a:lnTo>
                  <a:lnTo>
                    <a:pt x="666" y="108"/>
                  </a:lnTo>
                  <a:lnTo>
                    <a:pt x="670" y="108"/>
                  </a:lnTo>
                  <a:lnTo>
                    <a:pt x="670" y="104"/>
                  </a:lnTo>
                  <a:lnTo>
                    <a:pt x="670" y="104"/>
                  </a:lnTo>
                  <a:lnTo>
                    <a:pt x="670" y="101"/>
                  </a:lnTo>
                  <a:lnTo>
                    <a:pt x="670" y="101"/>
                  </a:lnTo>
                  <a:lnTo>
                    <a:pt x="670" y="108"/>
                  </a:lnTo>
                  <a:lnTo>
                    <a:pt x="670" y="108"/>
                  </a:lnTo>
                  <a:lnTo>
                    <a:pt x="670" y="111"/>
                  </a:lnTo>
                  <a:lnTo>
                    <a:pt x="670" y="111"/>
                  </a:lnTo>
                  <a:lnTo>
                    <a:pt x="670" y="108"/>
                  </a:lnTo>
                  <a:lnTo>
                    <a:pt x="670" y="108"/>
                  </a:lnTo>
                  <a:lnTo>
                    <a:pt x="670" y="101"/>
                  </a:lnTo>
                  <a:lnTo>
                    <a:pt x="670" y="101"/>
                  </a:lnTo>
                  <a:lnTo>
                    <a:pt x="670" y="108"/>
                  </a:lnTo>
                  <a:lnTo>
                    <a:pt x="673" y="108"/>
                  </a:lnTo>
                  <a:lnTo>
                    <a:pt x="673" y="111"/>
                  </a:lnTo>
                  <a:lnTo>
                    <a:pt x="673" y="111"/>
                  </a:lnTo>
                  <a:lnTo>
                    <a:pt x="673" y="111"/>
                  </a:lnTo>
                  <a:lnTo>
                    <a:pt x="673" y="111"/>
                  </a:lnTo>
                  <a:lnTo>
                    <a:pt x="673" y="111"/>
                  </a:lnTo>
                  <a:lnTo>
                    <a:pt x="673" y="111"/>
                  </a:lnTo>
                  <a:lnTo>
                    <a:pt x="673" y="111"/>
                  </a:lnTo>
                  <a:lnTo>
                    <a:pt x="673" y="111"/>
                  </a:lnTo>
                  <a:lnTo>
                    <a:pt x="673" y="111"/>
                  </a:lnTo>
                  <a:lnTo>
                    <a:pt x="673" y="111"/>
                  </a:lnTo>
                  <a:lnTo>
                    <a:pt x="673" y="115"/>
                  </a:lnTo>
                  <a:lnTo>
                    <a:pt x="677" y="115"/>
                  </a:lnTo>
                  <a:lnTo>
                    <a:pt x="677" y="115"/>
                  </a:lnTo>
                  <a:lnTo>
                    <a:pt x="677" y="115"/>
                  </a:lnTo>
                  <a:lnTo>
                    <a:pt x="677" y="115"/>
                  </a:lnTo>
                  <a:lnTo>
                    <a:pt x="677" y="115"/>
                  </a:lnTo>
                  <a:lnTo>
                    <a:pt x="677" y="115"/>
                  </a:lnTo>
                  <a:lnTo>
                    <a:pt x="677" y="115"/>
                  </a:lnTo>
                  <a:lnTo>
                    <a:pt x="677" y="115"/>
                  </a:lnTo>
                  <a:lnTo>
                    <a:pt x="677" y="115"/>
                  </a:lnTo>
                  <a:lnTo>
                    <a:pt x="677" y="115"/>
                  </a:lnTo>
                  <a:lnTo>
                    <a:pt x="677" y="115"/>
                  </a:lnTo>
                  <a:lnTo>
                    <a:pt x="677" y="115"/>
                  </a:lnTo>
                  <a:lnTo>
                    <a:pt x="681" y="115"/>
                  </a:lnTo>
                  <a:lnTo>
                    <a:pt x="681" y="115"/>
                  </a:lnTo>
                  <a:lnTo>
                    <a:pt x="681" y="115"/>
                  </a:lnTo>
                  <a:lnTo>
                    <a:pt x="681" y="115"/>
                  </a:lnTo>
                  <a:lnTo>
                    <a:pt x="681" y="115"/>
                  </a:lnTo>
                  <a:lnTo>
                    <a:pt x="681" y="115"/>
                  </a:lnTo>
                  <a:lnTo>
                    <a:pt x="681" y="115"/>
                  </a:lnTo>
                  <a:lnTo>
                    <a:pt x="681" y="115"/>
                  </a:lnTo>
                  <a:lnTo>
                    <a:pt x="681" y="115"/>
                  </a:lnTo>
                  <a:lnTo>
                    <a:pt x="681" y="118"/>
                  </a:lnTo>
                  <a:lnTo>
                    <a:pt x="681" y="118"/>
                  </a:lnTo>
                  <a:lnTo>
                    <a:pt x="681" y="115"/>
                  </a:lnTo>
                  <a:lnTo>
                    <a:pt x="681" y="115"/>
                  </a:lnTo>
                  <a:lnTo>
                    <a:pt x="681" y="115"/>
                  </a:lnTo>
                  <a:lnTo>
                    <a:pt x="684" y="118"/>
                  </a:lnTo>
                  <a:lnTo>
                    <a:pt x="684" y="115"/>
                  </a:lnTo>
                  <a:lnTo>
                    <a:pt x="684" y="115"/>
                  </a:lnTo>
                  <a:lnTo>
                    <a:pt x="684" y="115"/>
                  </a:lnTo>
                  <a:lnTo>
                    <a:pt x="684" y="115"/>
                  </a:lnTo>
                  <a:lnTo>
                    <a:pt x="684" y="115"/>
                  </a:lnTo>
                  <a:lnTo>
                    <a:pt x="684" y="115"/>
                  </a:lnTo>
                  <a:lnTo>
                    <a:pt x="684" y="118"/>
                  </a:lnTo>
                  <a:lnTo>
                    <a:pt x="684" y="118"/>
                  </a:lnTo>
                  <a:lnTo>
                    <a:pt x="684" y="115"/>
                  </a:lnTo>
                  <a:lnTo>
                    <a:pt x="684" y="115"/>
                  </a:lnTo>
                  <a:lnTo>
                    <a:pt x="684" y="115"/>
                  </a:lnTo>
                  <a:lnTo>
                    <a:pt x="688" y="115"/>
                  </a:lnTo>
                  <a:lnTo>
                    <a:pt x="688" y="115"/>
                  </a:lnTo>
                  <a:lnTo>
                    <a:pt x="688" y="115"/>
                  </a:lnTo>
                  <a:lnTo>
                    <a:pt x="688" y="115"/>
                  </a:lnTo>
                  <a:lnTo>
                    <a:pt x="688" y="115"/>
                  </a:lnTo>
                  <a:lnTo>
                    <a:pt x="688" y="111"/>
                  </a:lnTo>
                  <a:lnTo>
                    <a:pt x="688" y="111"/>
                  </a:lnTo>
                  <a:lnTo>
                    <a:pt x="688" y="111"/>
                  </a:lnTo>
                  <a:lnTo>
                    <a:pt x="688" y="111"/>
                  </a:lnTo>
                  <a:lnTo>
                    <a:pt x="688" y="111"/>
                  </a:lnTo>
                  <a:lnTo>
                    <a:pt x="688" y="111"/>
                  </a:lnTo>
                  <a:lnTo>
                    <a:pt x="688" y="115"/>
                  </a:lnTo>
                  <a:lnTo>
                    <a:pt x="691" y="115"/>
                  </a:lnTo>
                  <a:lnTo>
                    <a:pt x="691" y="111"/>
                  </a:lnTo>
                  <a:lnTo>
                    <a:pt x="691" y="111"/>
                  </a:lnTo>
                  <a:lnTo>
                    <a:pt x="691" y="101"/>
                  </a:lnTo>
                  <a:lnTo>
                    <a:pt x="691" y="101"/>
                  </a:lnTo>
                  <a:lnTo>
                    <a:pt x="691" y="90"/>
                  </a:lnTo>
                  <a:lnTo>
                    <a:pt x="691" y="90"/>
                  </a:lnTo>
                  <a:lnTo>
                    <a:pt x="691" y="75"/>
                  </a:lnTo>
                  <a:lnTo>
                    <a:pt x="691" y="75"/>
                  </a:lnTo>
                  <a:lnTo>
                    <a:pt x="691" y="79"/>
                  </a:lnTo>
                  <a:lnTo>
                    <a:pt x="691" y="79"/>
                  </a:lnTo>
                  <a:lnTo>
                    <a:pt x="691" y="90"/>
                  </a:lnTo>
                  <a:lnTo>
                    <a:pt x="691" y="86"/>
                  </a:lnTo>
                  <a:lnTo>
                    <a:pt x="691" y="72"/>
                  </a:lnTo>
                  <a:lnTo>
                    <a:pt x="695" y="72"/>
                  </a:lnTo>
                  <a:lnTo>
                    <a:pt x="695" y="54"/>
                  </a:lnTo>
                  <a:lnTo>
                    <a:pt x="695" y="50"/>
                  </a:lnTo>
                  <a:lnTo>
                    <a:pt x="695" y="65"/>
                  </a:lnTo>
                  <a:lnTo>
                    <a:pt x="695" y="65"/>
                  </a:lnTo>
                  <a:lnTo>
                    <a:pt x="695" y="75"/>
                  </a:lnTo>
                  <a:lnTo>
                    <a:pt x="695" y="75"/>
                  </a:lnTo>
                  <a:lnTo>
                    <a:pt x="695" y="43"/>
                  </a:lnTo>
                  <a:lnTo>
                    <a:pt x="695" y="43"/>
                  </a:lnTo>
                  <a:lnTo>
                    <a:pt x="695" y="15"/>
                  </a:lnTo>
                  <a:lnTo>
                    <a:pt x="695" y="18"/>
                  </a:lnTo>
                  <a:lnTo>
                    <a:pt x="695" y="50"/>
                  </a:lnTo>
                  <a:lnTo>
                    <a:pt x="698" y="50"/>
                  </a:lnTo>
                  <a:lnTo>
                    <a:pt x="698" y="65"/>
                  </a:lnTo>
                  <a:lnTo>
                    <a:pt x="698" y="65"/>
                  </a:lnTo>
                  <a:lnTo>
                    <a:pt x="698" y="40"/>
                  </a:lnTo>
                  <a:lnTo>
                    <a:pt x="698" y="40"/>
                  </a:lnTo>
                  <a:lnTo>
                    <a:pt x="698" y="22"/>
                  </a:lnTo>
                  <a:lnTo>
                    <a:pt x="698" y="25"/>
                  </a:lnTo>
                  <a:lnTo>
                    <a:pt x="698" y="58"/>
                  </a:lnTo>
                  <a:lnTo>
                    <a:pt x="698" y="58"/>
                  </a:lnTo>
                  <a:lnTo>
                    <a:pt x="698" y="79"/>
                  </a:lnTo>
                  <a:lnTo>
                    <a:pt x="698" y="79"/>
                  </a:lnTo>
                  <a:lnTo>
                    <a:pt x="698" y="61"/>
                  </a:lnTo>
                  <a:lnTo>
                    <a:pt x="702" y="61"/>
                  </a:lnTo>
                  <a:lnTo>
                    <a:pt x="702" y="47"/>
                  </a:lnTo>
                  <a:lnTo>
                    <a:pt x="702" y="50"/>
                  </a:lnTo>
                  <a:lnTo>
                    <a:pt x="702" y="79"/>
                  </a:lnTo>
                  <a:lnTo>
                    <a:pt x="702" y="79"/>
                  </a:lnTo>
                  <a:lnTo>
                    <a:pt x="702" y="90"/>
                  </a:lnTo>
                  <a:lnTo>
                    <a:pt x="702" y="90"/>
                  </a:lnTo>
                  <a:lnTo>
                    <a:pt x="702" y="83"/>
                  </a:lnTo>
                  <a:lnTo>
                    <a:pt x="702" y="83"/>
                  </a:lnTo>
                  <a:lnTo>
                    <a:pt x="702" y="86"/>
                  </a:lnTo>
                  <a:lnTo>
                    <a:pt x="702" y="86"/>
                  </a:lnTo>
                  <a:lnTo>
                    <a:pt x="702" y="97"/>
                  </a:lnTo>
                  <a:lnTo>
                    <a:pt x="702" y="97"/>
                  </a:lnTo>
                  <a:lnTo>
                    <a:pt x="702" y="104"/>
                  </a:lnTo>
                  <a:lnTo>
                    <a:pt x="706" y="104"/>
                  </a:lnTo>
                  <a:lnTo>
                    <a:pt x="706" y="97"/>
                  </a:lnTo>
                  <a:lnTo>
                    <a:pt x="706" y="97"/>
                  </a:lnTo>
                  <a:lnTo>
                    <a:pt x="706" y="101"/>
                  </a:lnTo>
                  <a:lnTo>
                    <a:pt x="706" y="101"/>
                  </a:lnTo>
                  <a:lnTo>
                    <a:pt x="706" y="108"/>
                  </a:lnTo>
                  <a:lnTo>
                    <a:pt x="706" y="108"/>
                  </a:lnTo>
                  <a:lnTo>
                    <a:pt x="706" y="111"/>
                  </a:lnTo>
                  <a:lnTo>
                    <a:pt x="706" y="111"/>
                  </a:lnTo>
                  <a:lnTo>
                    <a:pt x="706" y="108"/>
                  </a:lnTo>
                  <a:lnTo>
                    <a:pt x="706" y="108"/>
                  </a:lnTo>
                  <a:lnTo>
                    <a:pt x="706" y="111"/>
                  </a:lnTo>
                  <a:lnTo>
                    <a:pt x="709" y="111"/>
                  </a:lnTo>
                  <a:lnTo>
                    <a:pt x="709" y="111"/>
                  </a:lnTo>
                  <a:lnTo>
                    <a:pt x="709" y="111"/>
                  </a:lnTo>
                  <a:lnTo>
                    <a:pt x="709" y="111"/>
                  </a:lnTo>
                  <a:lnTo>
                    <a:pt x="709" y="111"/>
                  </a:lnTo>
                  <a:lnTo>
                    <a:pt x="709" y="115"/>
                  </a:lnTo>
                  <a:lnTo>
                    <a:pt x="709" y="115"/>
                  </a:lnTo>
                  <a:lnTo>
                    <a:pt x="709" y="115"/>
                  </a:lnTo>
                  <a:lnTo>
                    <a:pt x="709" y="115"/>
                  </a:lnTo>
                  <a:lnTo>
                    <a:pt x="709" y="115"/>
                  </a:lnTo>
                  <a:lnTo>
                    <a:pt x="709" y="115"/>
                  </a:lnTo>
                  <a:lnTo>
                    <a:pt x="709" y="115"/>
                  </a:lnTo>
                  <a:lnTo>
                    <a:pt x="713" y="115"/>
                  </a:lnTo>
                  <a:lnTo>
                    <a:pt x="713" y="115"/>
                  </a:lnTo>
                  <a:lnTo>
                    <a:pt x="713" y="115"/>
                  </a:lnTo>
                  <a:lnTo>
                    <a:pt x="713" y="115"/>
                  </a:lnTo>
                  <a:lnTo>
                    <a:pt x="713" y="115"/>
                  </a:lnTo>
                  <a:lnTo>
                    <a:pt x="713" y="115"/>
                  </a:lnTo>
                  <a:lnTo>
                    <a:pt x="713" y="115"/>
                  </a:lnTo>
                  <a:lnTo>
                    <a:pt x="713" y="115"/>
                  </a:lnTo>
                  <a:lnTo>
                    <a:pt x="713" y="115"/>
                  </a:lnTo>
                  <a:lnTo>
                    <a:pt x="713" y="115"/>
                  </a:lnTo>
                  <a:lnTo>
                    <a:pt x="713" y="115"/>
                  </a:lnTo>
                  <a:lnTo>
                    <a:pt x="713" y="115"/>
                  </a:lnTo>
                  <a:lnTo>
                    <a:pt x="716" y="115"/>
                  </a:lnTo>
                  <a:lnTo>
                    <a:pt x="716" y="115"/>
                  </a:lnTo>
                  <a:lnTo>
                    <a:pt x="716" y="115"/>
                  </a:lnTo>
                  <a:lnTo>
                    <a:pt x="716" y="115"/>
                  </a:lnTo>
                  <a:lnTo>
                    <a:pt x="716" y="115"/>
                  </a:lnTo>
                  <a:lnTo>
                    <a:pt x="716" y="118"/>
                  </a:lnTo>
                  <a:lnTo>
                    <a:pt x="716" y="115"/>
                  </a:lnTo>
                  <a:lnTo>
                    <a:pt x="716" y="115"/>
                  </a:lnTo>
                  <a:lnTo>
                    <a:pt x="716" y="115"/>
                  </a:lnTo>
                  <a:lnTo>
                    <a:pt x="716" y="115"/>
                  </a:lnTo>
                  <a:lnTo>
                    <a:pt x="716" y="115"/>
                  </a:lnTo>
                  <a:lnTo>
                    <a:pt x="716" y="115"/>
                  </a:lnTo>
                  <a:lnTo>
                    <a:pt x="716" y="115"/>
                  </a:lnTo>
                  <a:lnTo>
                    <a:pt x="716" y="115"/>
                  </a:lnTo>
                  <a:lnTo>
                    <a:pt x="720" y="115"/>
                  </a:lnTo>
                  <a:lnTo>
                    <a:pt x="720" y="115"/>
                  </a:lnTo>
                  <a:lnTo>
                    <a:pt x="720" y="115"/>
                  </a:lnTo>
                  <a:lnTo>
                    <a:pt x="720" y="115"/>
                  </a:lnTo>
                  <a:lnTo>
                    <a:pt x="720" y="115"/>
                  </a:lnTo>
                  <a:lnTo>
                    <a:pt x="720" y="118"/>
                  </a:lnTo>
                  <a:lnTo>
                    <a:pt x="720" y="118"/>
                  </a:lnTo>
                  <a:lnTo>
                    <a:pt x="720" y="115"/>
                  </a:lnTo>
                  <a:lnTo>
                    <a:pt x="720" y="111"/>
                  </a:lnTo>
                  <a:lnTo>
                    <a:pt x="720" y="115"/>
                  </a:lnTo>
                  <a:lnTo>
                    <a:pt x="720" y="115"/>
                  </a:lnTo>
                  <a:lnTo>
                    <a:pt x="720" y="115"/>
                  </a:lnTo>
                  <a:lnTo>
                    <a:pt x="724" y="115"/>
                  </a:lnTo>
                  <a:lnTo>
                    <a:pt x="724" y="115"/>
                  </a:lnTo>
                  <a:lnTo>
                    <a:pt x="724" y="115"/>
                  </a:lnTo>
                  <a:lnTo>
                    <a:pt x="724" y="111"/>
                  </a:lnTo>
                  <a:lnTo>
                    <a:pt x="724" y="111"/>
                  </a:lnTo>
                  <a:lnTo>
                    <a:pt x="724" y="115"/>
                  </a:lnTo>
                  <a:lnTo>
                    <a:pt x="724" y="115"/>
                  </a:lnTo>
                  <a:lnTo>
                    <a:pt x="724" y="115"/>
                  </a:lnTo>
                  <a:lnTo>
                    <a:pt x="724" y="115"/>
                  </a:lnTo>
                  <a:lnTo>
                    <a:pt x="724" y="115"/>
                  </a:lnTo>
                  <a:lnTo>
                    <a:pt x="724" y="111"/>
                  </a:lnTo>
                  <a:lnTo>
                    <a:pt x="724" y="115"/>
                  </a:lnTo>
                  <a:lnTo>
                    <a:pt x="727" y="115"/>
                  </a:lnTo>
                  <a:lnTo>
                    <a:pt x="727" y="118"/>
                  </a:lnTo>
                  <a:lnTo>
                    <a:pt x="727" y="118"/>
                  </a:lnTo>
                  <a:lnTo>
                    <a:pt x="727" y="115"/>
                  </a:lnTo>
                  <a:lnTo>
                    <a:pt x="727" y="115"/>
                  </a:lnTo>
                  <a:lnTo>
                    <a:pt x="727" y="118"/>
                  </a:lnTo>
                  <a:lnTo>
                    <a:pt x="727" y="118"/>
                  </a:lnTo>
                  <a:lnTo>
                    <a:pt x="727" y="115"/>
                  </a:lnTo>
                  <a:lnTo>
                    <a:pt x="727" y="115"/>
                  </a:lnTo>
                  <a:lnTo>
                    <a:pt x="727" y="115"/>
                  </a:lnTo>
                  <a:lnTo>
                    <a:pt x="727" y="115"/>
                  </a:lnTo>
                  <a:lnTo>
                    <a:pt x="727" y="115"/>
                  </a:lnTo>
                  <a:lnTo>
                    <a:pt x="727" y="115"/>
                  </a:lnTo>
                  <a:lnTo>
                    <a:pt x="727" y="118"/>
                  </a:lnTo>
                  <a:lnTo>
                    <a:pt x="731" y="118"/>
                  </a:lnTo>
                  <a:lnTo>
                    <a:pt x="731" y="118"/>
                  </a:lnTo>
                  <a:lnTo>
                    <a:pt x="731" y="118"/>
                  </a:lnTo>
                  <a:lnTo>
                    <a:pt x="731" y="118"/>
                  </a:lnTo>
                  <a:lnTo>
                    <a:pt x="731" y="118"/>
                  </a:lnTo>
                  <a:lnTo>
                    <a:pt x="731" y="115"/>
                  </a:lnTo>
                  <a:lnTo>
                    <a:pt x="731" y="115"/>
                  </a:lnTo>
                  <a:lnTo>
                    <a:pt x="731" y="115"/>
                  </a:lnTo>
                  <a:lnTo>
                    <a:pt x="731" y="115"/>
                  </a:lnTo>
                  <a:lnTo>
                    <a:pt x="731" y="118"/>
                  </a:lnTo>
                  <a:lnTo>
                    <a:pt x="731" y="118"/>
                  </a:lnTo>
                  <a:lnTo>
                    <a:pt x="731" y="115"/>
                  </a:lnTo>
                  <a:lnTo>
                    <a:pt x="734" y="115"/>
                  </a:lnTo>
                  <a:lnTo>
                    <a:pt x="734" y="115"/>
                  </a:lnTo>
                  <a:lnTo>
                    <a:pt x="734" y="115"/>
                  </a:lnTo>
                  <a:lnTo>
                    <a:pt x="734" y="115"/>
                  </a:lnTo>
                  <a:lnTo>
                    <a:pt x="734" y="115"/>
                  </a:lnTo>
                  <a:lnTo>
                    <a:pt x="734" y="115"/>
                  </a:lnTo>
                  <a:lnTo>
                    <a:pt x="734" y="115"/>
                  </a:lnTo>
                  <a:lnTo>
                    <a:pt x="734" y="115"/>
                  </a:lnTo>
                  <a:lnTo>
                    <a:pt x="734" y="115"/>
                  </a:lnTo>
                  <a:lnTo>
                    <a:pt x="734" y="111"/>
                  </a:lnTo>
                  <a:lnTo>
                    <a:pt x="734" y="111"/>
                  </a:lnTo>
                  <a:lnTo>
                    <a:pt x="734" y="111"/>
                  </a:lnTo>
                  <a:lnTo>
                    <a:pt x="738" y="111"/>
                  </a:lnTo>
                  <a:lnTo>
                    <a:pt x="738" y="111"/>
                  </a:lnTo>
                  <a:lnTo>
                    <a:pt x="738" y="111"/>
                  </a:lnTo>
                  <a:lnTo>
                    <a:pt x="738" y="115"/>
                  </a:lnTo>
                  <a:lnTo>
                    <a:pt x="738" y="115"/>
                  </a:lnTo>
                  <a:lnTo>
                    <a:pt x="738" y="111"/>
                  </a:lnTo>
                  <a:lnTo>
                    <a:pt x="738" y="111"/>
                  </a:lnTo>
                  <a:lnTo>
                    <a:pt x="738" y="108"/>
                  </a:lnTo>
                  <a:lnTo>
                    <a:pt x="738" y="108"/>
                  </a:lnTo>
                  <a:lnTo>
                    <a:pt x="738" y="111"/>
                  </a:lnTo>
                  <a:lnTo>
                    <a:pt x="738" y="111"/>
                  </a:lnTo>
                  <a:lnTo>
                    <a:pt x="738" y="111"/>
                  </a:lnTo>
                  <a:lnTo>
                    <a:pt x="741" y="111"/>
                  </a:lnTo>
                  <a:lnTo>
                    <a:pt x="741" y="108"/>
                  </a:lnTo>
                  <a:lnTo>
                    <a:pt x="741" y="108"/>
                  </a:lnTo>
                  <a:lnTo>
                    <a:pt x="741" y="108"/>
                  </a:lnTo>
                  <a:lnTo>
                    <a:pt x="741" y="108"/>
                  </a:lnTo>
                  <a:lnTo>
                    <a:pt x="741" y="111"/>
                  </a:lnTo>
                  <a:lnTo>
                    <a:pt x="741" y="111"/>
                  </a:lnTo>
                  <a:lnTo>
                    <a:pt x="741" y="108"/>
                  </a:lnTo>
                  <a:lnTo>
                    <a:pt x="741" y="108"/>
                  </a:lnTo>
                  <a:lnTo>
                    <a:pt x="741" y="108"/>
                  </a:lnTo>
                  <a:lnTo>
                    <a:pt x="741" y="108"/>
                  </a:lnTo>
                  <a:lnTo>
                    <a:pt x="741" y="115"/>
                  </a:lnTo>
                  <a:lnTo>
                    <a:pt x="741" y="115"/>
                  </a:lnTo>
                  <a:lnTo>
                    <a:pt x="741" y="111"/>
                  </a:lnTo>
                  <a:lnTo>
                    <a:pt x="745" y="111"/>
                  </a:lnTo>
                  <a:lnTo>
                    <a:pt x="745" y="111"/>
                  </a:lnTo>
                  <a:lnTo>
                    <a:pt x="745" y="111"/>
                  </a:lnTo>
                  <a:lnTo>
                    <a:pt x="745" y="115"/>
                  </a:lnTo>
                  <a:lnTo>
                    <a:pt x="745" y="115"/>
                  </a:lnTo>
                  <a:lnTo>
                    <a:pt x="745" y="111"/>
                  </a:lnTo>
                  <a:lnTo>
                    <a:pt x="745" y="111"/>
                  </a:lnTo>
                  <a:lnTo>
                    <a:pt x="745" y="111"/>
                  </a:lnTo>
                  <a:lnTo>
                    <a:pt x="745" y="111"/>
                  </a:lnTo>
                  <a:lnTo>
                    <a:pt x="745" y="115"/>
                  </a:lnTo>
                  <a:lnTo>
                    <a:pt x="745" y="115"/>
                  </a:lnTo>
                  <a:lnTo>
                    <a:pt x="745" y="115"/>
                  </a:lnTo>
                  <a:lnTo>
                    <a:pt x="749" y="115"/>
                  </a:lnTo>
                  <a:lnTo>
                    <a:pt x="749" y="115"/>
                  </a:lnTo>
                  <a:lnTo>
                    <a:pt x="749" y="115"/>
                  </a:lnTo>
                  <a:lnTo>
                    <a:pt x="749" y="115"/>
                  </a:lnTo>
                  <a:lnTo>
                    <a:pt x="749" y="115"/>
                  </a:lnTo>
                  <a:lnTo>
                    <a:pt x="749" y="115"/>
                  </a:lnTo>
                  <a:lnTo>
                    <a:pt x="749" y="115"/>
                  </a:lnTo>
                  <a:lnTo>
                    <a:pt x="749" y="118"/>
                  </a:lnTo>
                  <a:lnTo>
                    <a:pt x="749" y="118"/>
                  </a:lnTo>
                  <a:lnTo>
                    <a:pt x="749" y="115"/>
                  </a:lnTo>
                  <a:lnTo>
                    <a:pt x="749" y="115"/>
                  </a:lnTo>
                  <a:lnTo>
                    <a:pt x="749" y="111"/>
                  </a:lnTo>
                  <a:lnTo>
                    <a:pt x="752" y="111"/>
                  </a:lnTo>
                  <a:lnTo>
                    <a:pt x="752" y="111"/>
                  </a:lnTo>
                  <a:lnTo>
                    <a:pt x="752" y="111"/>
                  </a:lnTo>
                  <a:lnTo>
                    <a:pt x="752" y="115"/>
                  </a:lnTo>
                  <a:lnTo>
                    <a:pt x="752" y="115"/>
                  </a:lnTo>
                  <a:lnTo>
                    <a:pt x="752" y="115"/>
                  </a:lnTo>
                  <a:lnTo>
                    <a:pt x="752" y="115"/>
                  </a:lnTo>
                  <a:lnTo>
                    <a:pt x="752" y="111"/>
                  </a:lnTo>
                  <a:lnTo>
                    <a:pt x="752" y="111"/>
                  </a:lnTo>
                  <a:lnTo>
                    <a:pt x="752" y="111"/>
                  </a:lnTo>
                  <a:lnTo>
                    <a:pt x="752" y="111"/>
                  </a:lnTo>
                  <a:lnTo>
                    <a:pt x="752" y="115"/>
                  </a:lnTo>
                  <a:lnTo>
                    <a:pt x="756" y="115"/>
                  </a:lnTo>
                  <a:lnTo>
                    <a:pt x="756" y="111"/>
                  </a:lnTo>
                  <a:lnTo>
                    <a:pt x="756" y="111"/>
                  </a:lnTo>
                  <a:lnTo>
                    <a:pt x="756" y="111"/>
                  </a:lnTo>
                  <a:lnTo>
                    <a:pt x="756" y="111"/>
                  </a:lnTo>
                  <a:lnTo>
                    <a:pt x="756" y="111"/>
                  </a:lnTo>
                  <a:lnTo>
                    <a:pt x="756" y="111"/>
                  </a:lnTo>
                  <a:lnTo>
                    <a:pt x="756" y="111"/>
                  </a:lnTo>
                  <a:lnTo>
                    <a:pt x="756" y="111"/>
                  </a:lnTo>
                  <a:lnTo>
                    <a:pt x="756" y="111"/>
                  </a:lnTo>
                  <a:lnTo>
                    <a:pt x="756" y="111"/>
                  </a:lnTo>
                  <a:lnTo>
                    <a:pt x="756" y="111"/>
                  </a:lnTo>
                  <a:lnTo>
                    <a:pt x="756" y="111"/>
                  </a:lnTo>
                  <a:lnTo>
                    <a:pt x="756" y="111"/>
                  </a:lnTo>
                  <a:lnTo>
                    <a:pt x="759" y="111"/>
                  </a:lnTo>
                  <a:lnTo>
                    <a:pt x="759" y="115"/>
                  </a:lnTo>
                  <a:lnTo>
                    <a:pt x="759" y="115"/>
                  </a:lnTo>
                  <a:lnTo>
                    <a:pt x="759" y="115"/>
                  </a:lnTo>
                  <a:lnTo>
                    <a:pt x="759" y="115"/>
                  </a:lnTo>
                  <a:lnTo>
                    <a:pt x="759" y="108"/>
                  </a:lnTo>
                  <a:lnTo>
                    <a:pt x="759" y="108"/>
                  </a:lnTo>
                  <a:lnTo>
                    <a:pt x="759" y="111"/>
                  </a:lnTo>
                  <a:lnTo>
                    <a:pt x="759" y="111"/>
                  </a:lnTo>
                  <a:lnTo>
                    <a:pt x="759" y="115"/>
                  </a:lnTo>
                  <a:lnTo>
                    <a:pt x="759" y="115"/>
                  </a:lnTo>
                  <a:lnTo>
                    <a:pt x="759" y="111"/>
                  </a:lnTo>
                  <a:lnTo>
                    <a:pt x="763" y="111"/>
                  </a:lnTo>
                  <a:lnTo>
                    <a:pt x="763" y="111"/>
                  </a:lnTo>
                  <a:lnTo>
                    <a:pt x="763" y="111"/>
                  </a:lnTo>
                  <a:lnTo>
                    <a:pt x="763" y="111"/>
                  </a:lnTo>
                  <a:lnTo>
                    <a:pt x="763" y="111"/>
                  </a:lnTo>
                  <a:lnTo>
                    <a:pt x="763" y="108"/>
                  </a:lnTo>
                  <a:lnTo>
                    <a:pt x="763" y="108"/>
                  </a:lnTo>
                  <a:lnTo>
                    <a:pt x="763" y="108"/>
                  </a:lnTo>
                  <a:lnTo>
                    <a:pt x="763" y="108"/>
                  </a:lnTo>
                  <a:lnTo>
                    <a:pt x="763" y="108"/>
                  </a:lnTo>
                  <a:lnTo>
                    <a:pt x="763" y="108"/>
                  </a:lnTo>
                  <a:lnTo>
                    <a:pt x="763" y="108"/>
                  </a:lnTo>
                  <a:lnTo>
                    <a:pt x="767" y="108"/>
                  </a:lnTo>
                  <a:lnTo>
                    <a:pt x="767" y="104"/>
                  </a:lnTo>
                  <a:lnTo>
                    <a:pt x="767" y="104"/>
                  </a:lnTo>
                  <a:lnTo>
                    <a:pt x="767" y="104"/>
                  </a:lnTo>
                  <a:lnTo>
                    <a:pt x="767" y="104"/>
                  </a:lnTo>
                  <a:lnTo>
                    <a:pt x="767" y="104"/>
                  </a:lnTo>
                  <a:lnTo>
                    <a:pt x="767" y="104"/>
                  </a:lnTo>
                  <a:lnTo>
                    <a:pt x="767" y="108"/>
                  </a:lnTo>
                  <a:lnTo>
                    <a:pt x="767" y="108"/>
                  </a:lnTo>
                  <a:lnTo>
                    <a:pt x="767" y="104"/>
                  </a:lnTo>
                  <a:lnTo>
                    <a:pt x="767" y="104"/>
                  </a:lnTo>
                  <a:lnTo>
                    <a:pt x="767" y="101"/>
                  </a:lnTo>
                  <a:lnTo>
                    <a:pt x="770" y="101"/>
                  </a:lnTo>
                  <a:lnTo>
                    <a:pt x="770" y="108"/>
                  </a:lnTo>
                  <a:lnTo>
                    <a:pt x="770" y="108"/>
                  </a:lnTo>
                  <a:lnTo>
                    <a:pt x="770" y="108"/>
                  </a:lnTo>
                  <a:lnTo>
                    <a:pt x="770" y="108"/>
                  </a:lnTo>
                  <a:lnTo>
                    <a:pt x="770" y="101"/>
                  </a:lnTo>
                  <a:lnTo>
                    <a:pt x="770" y="101"/>
                  </a:lnTo>
                  <a:lnTo>
                    <a:pt x="770" y="97"/>
                  </a:lnTo>
                  <a:lnTo>
                    <a:pt x="770" y="97"/>
                  </a:lnTo>
                  <a:lnTo>
                    <a:pt x="770" y="108"/>
                  </a:lnTo>
                  <a:lnTo>
                    <a:pt x="770" y="108"/>
                  </a:lnTo>
                  <a:lnTo>
                    <a:pt x="770" y="111"/>
                  </a:lnTo>
                  <a:lnTo>
                    <a:pt x="770" y="111"/>
                  </a:lnTo>
                  <a:lnTo>
                    <a:pt x="770" y="108"/>
                  </a:lnTo>
                  <a:lnTo>
                    <a:pt x="774" y="108"/>
                  </a:lnTo>
                  <a:lnTo>
                    <a:pt x="774" y="108"/>
                  </a:lnTo>
                  <a:lnTo>
                    <a:pt x="774" y="108"/>
                  </a:lnTo>
                  <a:lnTo>
                    <a:pt x="774" y="108"/>
                  </a:lnTo>
                  <a:lnTo>
                    <a:pt x="774" y="108"/>
                  </a:lnTo>
                  <a:lnTo>
                    <a:pt x="774" y="111"/>
                  </a:lnTo>
                  <a:lnTo>
                    <a:pt x="774" y="111"/>
                  </a:lnTo>
                  <a:lnTo>
                    <a:pt x="774" y="111"/>
                  </a:lnTo>
                  <a:lnTo>
                    <a:pt x="774" y="111"/>
                  </a:lnTo>
                  <a:lnTo>
                    <a:pt x="774" y="111"/>
                  </a:lnTo>
                  <a:lnTo>
                    <a:pt x="774" y="111"/>
                  </a:lnTo>
                  <a:lnTo>
                    <a:pt x="774" y="118"/>
                  </a:lnTo>
                  <a:lnTo>
                    <a:pt x="777" y="118"/>
                  </a:lnTo>
                  <a:lnTo>
                    <a:pt x="777" y="115"/>
                  </a:lnTo>
                  <a:lnTo>
                    <a:pt x="777" y="115"/>
                  </a:lnTo>
                  <a:lnTo>
                    <a:pt x="777" y="115"/>
                  </a:lnTo>
                  <a:lnTo>
                    <a:pt x="777" y="115"/>
                  </a:lnTo>
                  <a:lnTo>
                    <a:pt x="777" y="115"/>
                  </a:lnTo>
                  <a:lnTo>
                    <a:pt x="777" y="115"/>
                  </a:lnTo>
                  <a:lnTo>
                    <a:pt x="777" y="115"/>
                  </a:lnTo>
                  <a:lnTo>
                    <a:pt x="777" y="115"/>
                  </a:lnTo>
                  <a:lnTo>
                    <a:pt x="777" y="115"/>
                  </a:lnTo>
                  <a:lnTo>
                    <a:pt x="777" y="115"/>
                  </a:lnTo>
                  <a:lnTo>
                    <a:pt x="777" y="115"/>
                  </a:lnTo>
                  <a:lnTo>
                    <a:pt x="781" y="115"/>
                  </a:lnTo>
                  <a:lnTo>
                    <a:pt x="781" y="115"/>
                  </a:lnTo>
                  <a:lnTo>
                    <a:pt x="781" y="115"/>
                  </a:lnTo>
                  <a:lnTo>
                    <a:pt x="781" y="115"/>
                  </a:lnTo>
                  <a:lnTo>
                    <a:pt x="781" y="115"/>
                  </a:lnTo>
                  <a:lnTo>
                    <a:pt x="781" y="118"/>
                  </a:lnTo>
                  <a:lnTo>
                    <a:pt x="781" y="115"/>
                  </a:lnTo>
                  <a:lnTo>
                    <a:pt x="781" y="115"/>
                  </a:lnTo>
                  <a:lnTo>
                    <a:pt x="781" y="115"/>
                  </a:lnTo>
                  <a:lnTo>
                    <a:pt x="781" y="115"/>
                  </a:lnTo>
                  <a:lnTo>
                    <a:pt x="781" y="115"/>
                  </a:lnTo>
                  <a:lnTo>
                    <a:pt x="781" y="115"/>
                  </a:lnTo>
                  <a:lnTo>
                    <a:pt x="784" y="115"/>
                  </a:lnTo>
                  <a:lnTo>
                    <a:pt x="784" y="115"/>
                  </a:lnTo>
                  <a:lnTo>
                    <a:pt x="784" y="115"/>
                  </a:lnTo>
                  <a:lnTo>
                    <a:pt x="784" y="115"/>
                  </a:lnTo>
                  <a:lnTo>
                    <a:pt x="784" y="115"/>
                  </a:lnTo>
                  <a:lnTo>
                    <a:pt x="784" y="115"/>
                  </a:lnTo>
                  <a:lnTo>
                    <a:pt x="784" y="115"/>
                  </a:lnTo>
                  <a:lnTo>
                    <a:pt x="784" y="118"/>
                  </a:lnTo>
                  <a:lnTo>
                    <a:pt x="784" y="118"/>
                  </a:lnTo>
                  <a:lnTo>
                    <a:pt x="784" y="118"/>
                  </a:lnTo>
                  <a:lnTo>
                    <a:pt x="784" y="118"/>
                  </a:lnTo>
                  <a:lnTo>
                    <a:pt x="784" y="115"/>
                  </a:lnTo>
                  <a:lnTo>
                    <a:pt x="784" y="115"/>
                  </a:lnTo>
                  <a:lnTo>
                    <a:pt x="784" y="115"/>
                  </a:lnTo>
                  <a:lnTo>
                    <a:pt x="788" y="115"/>
                  </a:lnTo>
                  <a:lnTo>
                    <a:pt x="788" y="118"/>
                  </a:lnTo>
                  <a:lnTo>
                    <a:pt x="788" y="115"/>
                  </a:lnTo>
                  <a:lnTo>
                    <a:pt x="788" y="115"/>
                  </a:lnTo>
                  <a:lnTo>
                    <a:pt x="788" y="115"/>
                  </a:lnTo>
                  <a:lnTo>
                    <a:pt x="788" y="115"/>
                  </a:lnTo>
                  <a:lnTo>
                    <a:pt x="788" y="115"/>
                  </a:lnTo>
                  <a:lnTo>
                    <a:pt x="788" y="115"/>
                  </a:lnTo>
                  <a:lnTo>
                    <a:pt x="788" y="115"/>
                  </a:lnTo>
                  <a:lnTo>
                    <a:pt x="788" y="118"/>
                  </a:lnTo>
                  <a:lnTo>
                    <a:pt x="788" y="118"/>
                  </a:lnTo>
                  <a:lnTo>
                    <a:pt x="788" y="118"/>
                  </a:lnTo>
                  <a:lnTo>
                    <a:pt x="792" y="118"/>
                  </a:lnTo>
                  <a:lnTo>
                    <a:pt x="792" y="115"/>
                  </a:lnTo>
                  <a:lnTo>
                    <a:pt x="792" y="115"/>
                  </a:lnTo>
                  <a:lnTo>
                    <a:pt x="792" y="115"/>
                  </a:lnTo>
                  <a:lnTo>
                    <a:pt x="792" y="115"/>
                  </a:lnTo>
                  <a:lnTo>
                    <a:pt x="792" y="118"/>
                  </a:lnTo>
                  <a:lnTo>
                    <a:pt x="792" y="118"/>
                  </a:lnTo>
                  <a:lnTo>
                    <a:pt x="792" y="115"/>
                  </a:lnTo>
                  <a:lnTo>
                    <a:pt x="792" y="115"/>
                  </a:lnTo>
                  <a:lnTo>
                    <a:pt x="792" y="118"/>
                  </a:lnTo>
                  <a:lnTo>
                    <a:pt x="792" y="118"/>
                  </a:lnTo>
                  <a:lnTo>
                    <a:pt x="792" y="118"/>
                  </a:lnTo>
                  <a:lnTo>
                    <a:pt x="795" y="118"/>
                  </a:lnTo>
                  <a:lnTo>
                    <a:pt x="795" y="118"/>
                  </a:lnTo>
                  <a:lnTo>
                    <a:pt x="795" y="118"/>
                  </a:lnTo>
                  <a:lnTo>
                    <a:pt x="795" y="115"/>
                  </a:lnTo>
                  <a:lnTo>
                    <a:pt x="795" y="115"/>
                  </a:lnTo>
                  <a:lnTo>
                    <a:pt x="795" y="118"/>
                  </a:lnTo>
                  <a:lnTo>
                    <a:pt x="795" y="118"/>
                  </a:lnTo>
                  <a:lnTo>
                    <a:pt x="795" y="115"/>
                  </a:lnTo>
                  <a:lnTo>
                    <a:pt x="795" y="115"/>
                  </a:lnTo>
                  <a:lnTo>
                    <a:pt x="795" y="115"/>
                  </a:lnTo>
                  <a:lnTo>
                    <a:pt x="795" y="115"/>
                  </a:lnTo>
                  <a:lnTo>
                    <a:pt x="795" y="115"/>
                  </a:lnTo>
                  <a:lnTo>
                    <a:pt x="799" y="115"/>
                  </a:lnTo>
                  <a:lnTo>
                    <a:pt x="799" y="115"/>
                  </a:lnTo>
                  <a:lnTo>
                    <a:pt x="799" y="115"/>
                  </a:lnTo>
                  <a:lnTo>
                    <a:pt x="799" y="115"/>
                  </a:lnTo>
                  <a:lnTo>
                    <a:pt x="799" y="115"/>
                  </a:lnTo>
                  <a:lnTo>
                    <a:pt x="799" y="115"/>
                  </a:lnTo>
                  <a:lnTo>
                    <a:pt x="799" y="115"/>
                  </a:lnTo>
                  <a:lnTo>
                    <a:pt x="799" y="118"/>
                  </a:lnTo>
                  <a:lnTo>
                    <a:pt x="799" y="118"/>
                  </a:lnTo>
                  <a:lnTo>
                    <a:pt x="799" y="118"/>
                  </a:lnTo>
                  <a:lnTo>
                    <a:pt x="799" y="118"/>
                  </a:lnTo>
                  <a:lnTo>
                    <a:pt x="799" y="115"/>
                  </a:lnTo>
                  <a:lnTo>
                    <a:pt x="799" y="115"/>
                  </a:lnTo>
                  <a:lnTo>
                    <a:pt x="799" y="115"/>
                  </a:lnTo>
                  <a:lnTo>
                    <a:pt x="802" y="115"/>
                  </a:lnTo>
                  <a:lnTo>
                    <a:pt x="802" y="118"/>
                  </a:lnTo>
                  <a:lnTo>
                    <a:pt x="802" y="118"/>
                  </a:lnTo>
                  <a:lnTo>
                    <a:pt x="802" y="115"/>
                  </a:lnTo>
                  <a:lnTo>
                    <a:pt x="802" y="115"/>
                  </a:lnTo>
                  <a:lnTo>
                    <a:pt x="802" y="115"/>
                  </a:lnTo>
                  <a:lnTo>
                    <a:pt x="802" y="115"/>
                  </a:lnTo>
                  <a:lnTo>
                    <a:pt x="802" y="118"/>
                  </a:lnTo>
                  <a:lnTo>
                    <a:pt x="802" y="118"/>
                  </a:lnTo>
                  <a:lnTo>
                    <a:pt x="802" y="115"/>
                  </a:lnTo>
                  <a:lnTo>
                    <a:pt x="802" y="118"/>
                  </a:lnTo>
                  <a:lnTo>
                    <a:pt x="802" y="118"/>
                  </a:lnTo>
                  <a:lnTo>
                    <a:pt x="806" y="118"/>
                  </a:lnTo>
                  <a:lnTo>
                    <a:pt x="806" y="118"/>
                  </a:lnTo>
                  <a:lnTo>
                    <a:pt x="806" y="118"/>
                  </a:lnTo>
                  <a:lnTo>
                    <a:pt x="806" y="115"/>
                  </a:lnTo>
                  <a:lnTo>
                    <a:pt x="806" y="115"/>
                  </a:lnTo>
                  <a:lnTo>
                    <a:pt x="806" y="115"/>
                  </a:lnTo>
                  <a:lnTo>
                    <a:pt x="806" y="115"/>
                  </a:lnTo>
                  <a:lnTo>
                    <a:pt x="806" y="115"/>
                  </a:lnTo>
                  <a:lnTo>
                    <a:pt x="806" y="115"/>
                  </a:lnTo>
                  <a:lnTo>
                    <a:pt x="806" y="118"/>
                  </a:lnTo>
                  <a:lnTo>
                    <a:pt x="806" y="115"/>
                  </a:lnTo>
                  <a:lnTo>
                    <a:pt x="806" y="118"/>
                  </a:lnTo>
                  <a:lnTo>
                    <a:pt x="810" y="118"/>
                  </a:lnTo>
                  <a:lnTo>
                    <a:pt x="810" y="118"/>
                  </a:lnTo>
                  <a:lnTo>
                    <a:pt x="810" y="118"/>
                  </a:lnTo>
                  <a:lnTo>
                    <a:pt x="810" y="115"/>
                  </a:lnTo>
                  <a:lnTo>
                    <a:pt x="810" y="115"/>
                  </a:lnTo>
                  <a:lnTo>
                    <a:pt x="810" y="115"/>
                  </a:lnTo>
                  <a:lnTo>
                    <a:pt x="810" y="115"/>
                  </a:lnTo>
                  <a:lnTo>
                    <a:pt x="810" y="118"/>
                  </a:lnTo>
                  <a:lnTo>
                    <a:pt x="810" y="118"/>
                  </a:lnTo>
                  <a:lnTo>
                    <a:pt x="810" y="115"/>
                  </a:lnTo>
                  <a:lnTo>
                    <a:pt x="810" y="115"/>
                  </a:lnTo>
                  <a:lnTo>
                    <a:pt x="810" y="118"/>
                  </a:lnTo>
                  <a:lnTo>
                    <a:pt x="813" y="118"/>
                  </a:lnTo>
                  <a:lnTo>
                    <a:pt x="813" y="118"/>
                  </a:lnTo>
                  <a:lnTo>
                    <a:pt x="813" y="118"/>
                  </a:lnTo>
                  <a:lnTo>
                    <a:pt x="813" y="115"/>
                  </a:lnTo>
                  <a:lnTo>
                    <a:pt x="813" y="115"/>
                  </a:lnTo>
                  <a:lnTo>
                    <a:pt x="813" y="115"/>
                  </a:lnTo>
                  <a:lnTo>
                    <a:pt x="813" y="115"/>
                  </a:lnTo>
                  <a:lnTo>
                    <a:pt x="813" y="115"/>
                  </a:lnTo>
                  <a:lnTo>
                    <a:pt x="813" y="115"/>
                  </a:lnTo>
                  <a:lnTo>
                    <a:pt x="813" y="115"/>
                  </a:lnTo>
                  <a:lnTo>
                    <a:pt x="813" y="115"/>
                  </a:lnTo>
                  <a:lnTo>
                    <a:pt x="813" y="115"/>
                  </a:lnTo>
                  <a:lnTo>
                    <a:pt x="817" y="115"/>
                  </a:lnTo>
                  <a:lnTo>
                    <a:pt x="817" y="118"/>
                  </a:lnTo>
                  <a:lnTo>
                    <a:pt x="817" y="118"/>
                  </a:lnTo>
                  <a:lnTo>
                    <a:pt x="817" y="115"/>
                  </a:lnTo>
                  <a:lnTo>
                    <a:pt x="817" y="115"/>
                  </a:lnTo>
                  <a:lnTo>
                    <a:pt x="817" y="115"/>
                  </a:lnTo>
                  <a:lnTo>
                    <a:pt x="817" y="115"/>
                  </a:lnTo>
                  <a:lnTo>
                    <a:pt x="817" y="115"/>
                  </a:lnTo>
                  <a:lnTo>
                    <a:pt x="817" y="115"/>
                  </a:lnTo>
                  <a:lnTo>
                    <a:pt x="817" y="118"/>
                  </a:lnTo>
                  <a:lnTo>
                    <a:pt x="817" y="118"/>
                  </a:lnTo>
                  <a:lnTo>
                    <a:pt x="817" y="118"/>
                  </a:lnTo>
                  <a:lnTo>
                    <a:pt x="817" y="118"/>
                  </a:lnTo>
                  <a:lnTo>
                    <a:pt x="817" y="115"/>
                  </a:lnTo>
                  <a:lnTo>
                    <a:pt x="820" y="115"/>
                  </a:lnTo>
                  <a:lnTo>
                    <a:pt x="820" y="115"/>
                  </a:lnTo>
                  <a:lnTo>
                    <a:pt x="820" y="115"/>
                  </a:lnTo>
                  <a:lnTo>
                    <a:pt x="820" y="115"/>
                  </a:lnTo>
                  <a:lnTo>
                    <a:pt x="820" y="115"/>
                  </a:lnTo>
                  <a:lnTo>
                    <a:pt x="820" y="118"/>
                  </a:lnTo>
                  <a:lnTo>
                    <a:pt x="820" y="118"/>
                  </a:lnTo>
                  <a:lnTo>
                    <a:pt x="820" y="115"/>
                  </a:lnTo>
                  <a:lnTo>
                    <a:pt x="820" y="115"/>
                  </a:lnTo>
                  <a:lnTo>
                    <a:pt x="820" y="115"/>
                  </a:lnTo>
                  <a:lnTo>
                    <a:pt x="820" y="115"/>
                  </a:lnTo>
                  <a:lnTo>
                    <a:pt x="820" y="115"/>
                  </a:lnTo>
                  <a:lnTo>
                    <a:pt x="824" y="118"/>
                  </a:lnTo>
                  <a:lnTo>
                    <a:pt x="824" y="115"/>
                  </a:lnTo>
                  <a:lnTo>
                    <a:pt x="824" y="115"/>
                  </a:lnTo>
                  <a:lnTo>
                    <a:pt x="824" y="115"/>
                  </a:lnTo>
                  <a:lnTo>
                    <a:pt x="824" y="115"/>
                  </a:lnTo>
                  <a:lnTo>
                    <a:pt x="824" y="115"/>
                  </a:lnTo>
                  <a:lnTo>
                    <a:pt x="824" y="115"/>
                  </a:lnTo>
                  <a:lnTo>
                    <a:pt x="824" y="111"/>
                  </a:lnTo>
                  <a:lnTo>
                    <a:pt x="824" y="111"/>
                  </a:lnTo>
                  <a:lnTo>
                    <a:pt x="824" y="111"/>
                  </a:lnTo>
                  <a:lnTo>
                    <a:pt x="824" y="115"/>
                  </a:lnTo>
                  <a:lnTo>
                    <a:pt x="824" y="111"/>
                  </a:lnTo>
                  <a:lnTo>
                    <a:pt x="827" y="111"/>
                  </a:lnTo>
                  <a:lnTo>
                    <a:pt x="827" y="115"/>
                  </a:lnTo>
                  <a:lnTo>
                    <a:pt x="827" y="115"/>
                  </a:lnTo>
                  <a:lnTo>
                    <a:pt x="827" y="115"/>
                  </a:lnTo>
                  <a:lnTo>
                    <a:pt x="827" y="115"/>
                  </a:lnTo>
                  <a:lnTo>
                    <a:pt x="827" y="115"/>
                  </a:lnTo>
                  <a:lnTo>
                    <a:pt x="827" y="115"/>
                  </a:lnTo>
                  <a:lnTo>
                    <a:pt x="827" y="115"/>
                  </a:lnTo>
                  <a:lnTo>
                    <a:pt x="827" y="115"/>
                  </a:lnTo>
                  <a:lnTo>
                    <a:pt x="827" y="111"/>
                  </a:lnTo>
                  <a:lnTo>
                    <a:pt x="827" y="111"/>
                  </a:lnTo>
                  <a:lnTo>
                    <a:pt x="827" y="111"/>
                  </a:lnTo>
                  <a:lnTo>
                    <a:pt x="831" y="111"/>
                  </a:lnTo>
                  <a:lnTo>
                    <a:pt x="831" y="115"/>
                  </a:lnTo>
                  <a:lnTo>
                    <a:pt x="831" y="111"/>
                  </a:lnTo>
                  <a:lnTo>
                    <a:pt x="831" y="115"/>
                  </a:lnTo>
                  <a:lnTo>
                    <a:pt x="831" y="115"/>
                  </a:lnTo>
                  <a:lnTo>
                    <a:pt x="831" y="115"/>
                  </a:lnTo>
                  <a:lnTo>
                    <a:pt x="831" y="115"/>
                  </a:lnTo>
                  <a:lnTo>
                    <a:pt x="831" y="111"/>
                  </a:lnTo>
                  <a:lnTo>
                    <a:pt x="831" y="111"/>
                  </a:lnTo>
                  <a:lnTo>
                    <a:pt x="831" y="115"/>
                  </a:lnTo>
                  <a:lnTo>
                    <a:pt x="831" y="115"/>
                  </a:lnTo>
                  <a:lnTo>
                    <a:pt x="831" y="115"/>
                  </a:lnTo>
                  <a:lnTo>
                    <a:pt x="835" y="115"/>
                  </a:lnTo>
                  <a:lnTo>
                    <a:pt x="835" y="115"/>
                  </a:lnTo>
                  <a:lnTo>
                    <a:pt x="835" y="115"/>
                  </a:lnTo>
                  <a:lnTo>
                    <a:pt x="835" y="115"/>
                  </a:lnTo>
                  <a:lnTo>
                    <a:pt x="835" y="115"/>
                  </a:lnTo>
                  <a:lnTo>
                    <a:pt x="835" y="115"/>
                  </a:lnTo>
                  <a:lnTo>
                    <a:pt x="835" y="115"/>
                  </a:lnTo>
                  <a:lnTo>
                    <a:pt x="835" y="115"/>
                  </a:lnTo>
                  <a:lnTo>
                    <a:pt x="835" y="115"/>
                  </a:lnTo>
                  <a:lnTo>
                    <a:pt x="835" y="115"/>
                  </a:lnTo>
                  <a:lnTo>
                    <a:pt x="835" y="115"/>
                  </a:lnTo>
                  <a:lnTo>
                    <a:pt x="835" y="118"/>
                  </a:lnTo>
                  <a:lnTo>
                    <a:pt x="835" y="118"/>
                  </a:lnTo>
                  <a:lnTo>
                    <a:pt x="835" y="118"/>
                  </a:lnTo>
                  <a:lnTo>
                    <a:pt x="838" y="118"/>
                  </a:lnTo>
                  <a:lnTo>
                    <a:pt x="838" y="115"/>
                  </a:lnTo>
                  <a:lnTo>
                    <a:pt x="838" y="115"/>
                  </a:lnTo>
                  <a:lnTo>
                    <a:pt x="838" y="118"/>
                  </a:lnTo>
                  <a:lnTo>
                    <a:pt x="838" y="118"/>
                  </a:lnTo>
                  <a:lnTo>
                    <a:pt x="838" y="115"/>
                  </a:lnTo>
                  <a:lnTo>
                    <a:pt x="838" y="115"/>
                  </a:lnTo>
                  <a:lnTo>
                    <a:pt x="838" y="115"/>
                  </a:lnTo>
                  <a:lnTo>
                    <a:pt x="838" y="115"/>
                  </a:lnTo>
                  <a:lnTo>
                    <a:pt x="838" y="118"/>
                  </a:lnTo>
                  <a:lnTo>
                    <a:pt x="838" y="118"/>
                  </a:lnTo>
                  <a:lnTo>
                    <a:pt x="838" y="115"/>
                  </a:lnTo>
                  <a:lnTo>
                    <a:pt x="842" y="115"/>
                  </a:lnTo>
                  <a:lnTo>
                    <a:pt x="842" y="115"/>
                  </a:lnTo>
                  <a:lnTo>
                    <a:pt x="842" y="115"/>
                  </a:lnTo>
                  <a:lnTo>
                    <a:pt x="842" y="115"/>
                  </a:lnTo>
                  <a:lnTo>
                    <a:pt x="842" y="115"/>
                  </a:lnTo>
                  <a:lnTo>
                    <a:pt x="842" y="115"/>
                  </a:lnTo>
                  <a:lnTo>
                    <a:pt x="842" y="115"/>
                  </a:lnTo>
                  <a:lnTo>
                    <a:pt x="842" y="115"/>
                  </a:lnTo>
                  <a:lnTo>
                    <a:pt x="842" y="115"/>
                  </a:lnTo>
                  <a:lnTo>
                    <a:pt x="842" y="115"/>
                  </a:lnTo>
                  <a:lnTo>
                    <a:pt x="842" y="111"/>
                  </a:lnTo>
                  <a:lnTo>
                    <a:pt x="842" y="115"/>
                  </a:lnTo>
                  <a:lnTo>
                    <a:pt x="845" y="115"/>
                  </a:lnTo>
                  <a:lnTo>
                    <a:pt x="845" y="115"/>
                  </a:lnTo>
                  <a:lnTo>
                    <a:pt x="845" y="115"/>
                  </a:lnTo>
                  <a:lnTo>
                    <a:pt x="845" y="115"/>
                  </a:lnTo>
                  <a:lnTo>
                    <a:pt x="845" y="115"/>
                  </a:lnTo>
                  <a:lnTo>
                    <a:pt x="845" y="111"/>
                  </a:lnTo>
                  <a:lnTo>
                    <a:pt x="845" y="111"/>
                  </a:lnTo>
                  <a:lnTo>
                    <a:pt x="845" y="111"/>
                  </a:lnTo>
                  <a:lnTo>
                    <a:pt x="845" y="111"/>
                  </a:lnTo>
                  <a:lnTo>
                    <a:pt x="845" y="111"/>
                  </a:lnTo>
                  <a:lnTo>
                    <a:pt x="845" y="111"/>
                  </a:lnTo>
                  <a:lnTo>
                    <a:pt x="845" y="111"/>
                  </a:lnTo>
                  <a:lnTo>
                    <a:pt x="849" y="111"/>
                  </a:lnTo>
                  <a:lnTo>
                    <a:pt x="849" y="111"/>
                  </a:lnTo>
                  <a:lnTo>
                    <a:pt x="849" y="111"/>
                  </a:lnTo>
                  <a:lnTo>
                    <a:pt x="849" y="111"/>
                  </a:lnTo>
                  <a:lnTo>
                    <a:pt x="849" y="111"/>
                  </a:lnTo>
                  <a:lnTo>
                    <a:pt x="849" y="111"/>
                  </a:lnTo>
                  <a:lnTo>
                    <a:pt x="849" y="111"/>
                  </a:lnTo>
                  <a:lnTo>
                    <a:pt x="849" y="108"/>
                  </a:lnTo>
                  <a:lnTo>
                    <a:pt x="849" y="108"/>
                  </a:lnTo>
                  <a:lnTo>
                    <a:pt x="849" y="108"/>
                  </a:lnTo>
                  <a:lnTo>
                    <a:pt x="849" y="108"/>
                  </a:lnTo>
                  <a:lnTo>
                    <a:pt x="849" y="111"/>
                  </a:lnTo>
                  <a:lnTo>
                    <a:pt x="852" y="111"/>
                  </a:lnTo>
                  <a:lnTo>
                    <a:pt x="852" y="108"/>
                  </a:lnTo>
                  <a:lnTo>
                    <a:pt x="852" y="108"/>
                  </a:lnTo>
                  <a:lnTo>
                    <a:pt x="852" y="111"/>
                  </a:lnTo>
                  <a:lnTo>
                    <a:pt x="852" y="111"/>
                  </a:lnTo>
                  <a:lnTo>
                    <a:pt x="852" y="108"/>
                  </a:lnTo>
                  <a:lnTo>
                    <a:pt x="852" y="108"/>
                  </a:lnTo>
                  <a:lnTo>
                    <a:pt x="852" y="115"/>
                  </a:lnTo>
                  <a:lnTo>
                    <a:pt x="852" y="115"/>
                  </a:lnTo>
                  <a:lnTo>
                    <a:pt x="852" y="111"/>
                  </a:lnTo>
                  <a:lnTo>
                    <a:pt x="852" y="111"/>
                  </a:lnTo>
                  <a:lnTo>
                    <a:pt x="852" y="108"/>
                  </a:lnTo>
                  <a:lnTo>
                    <a:pt x="852" y="108"/>
                  </a:lnTo>
                  <a:lnTo>
                    <a:pt x="852" y="108"/>
                  </a:lnTo>
                  <a:lnTo>
                    <a:pt x="856" y="108"/>
                  </a:lnTo>
                  <a:lnTo>
                    <a:pt x="856" y="111"/>
                  </a:lnTo>
                  <a:lnTo>
                    <a:pt x="856" y="111"/>
                  </a:lnTo>
                  <a:lnTo>
                    <a:pt x="856" y="115"/>
                  </a:lnTo>
                  <a:lnTo>
                    <a:pt x="856" y="111"/>
                  </a:lnTo>
                  <a:lnTo>
                    <a:pt x="856" y="111"/>
                  </a:lnTo>
                  <a:lnTo>
                    <a:pt x="856" y="111"/>
                  </a:lnTo>
                  <a:lnTo>
                    <a:pt x="856" y="111"/>
                  </a:lnTo>
                  <a:lnTo>
                    <a:pt x="856" y="111"/>
                  </a:lnTo>
                  <a:lnTo>
                    <a:pt x="856" y="115"/>
                  </a:lnTo>
                  <a:lnTo>
                    <a:pt x="856" y="115"/>
                  </a:lnTo>
                  <a:lnTo>
                    <a:pt x="856" y="115"/>
                  </a:lnTo>
                  <a:lnTo>
                    <a:pt x="860" y="115"/>
                  </a:lnTo>
                  <a:lnTo>
                    <a:pt x="860" y="111"/>
                  </a:lnTo>
                  <a:lnTo>
                    <a:pt x="860" y="111"/>
                  </a:lnTo>
                  <a:lnTo>
                    <a:pt x="860" y="111"/>
                  </a:lnTo>
                  <a:lnTo>
                    <a:pt x="860" y="111"/>
                  </a:lnTo>
                  <a:lnTo>
                    <a:pt x="860" y="111"/>
                  </a:lnTo>
                  <a:lnTo>
                    <a:pt x="860" y="111"/>
                  </a:lnTo>
                  <a:lnTo>
                    <a:pt x="860" y="115"/>
                  </a:lnTo>
                  <a:lnTo>
                    <a:pt x="860" y="115"/>
                  </a:lnTo>
                  <a:lnTo>
                    <a:pt x="860" y="115"/>
                  </a:lnTo>
                  <a:lnTo>
                    <a:pt x="860" y="115"/>
                  </a:lnTo>
                  <a:lnTo>
                    <a:pt x="860" y="115"/>
                  </a:lnTo>
                  <a:lnTo>
                    <a:pt x="863" y="115"/>
                  </a:lnTo>
                  <a:lnTo>
                    <a:pt x="863" y="115"/>
                  </a:lnTo>
                  <a:lnTo>
                    <a:pt x="863" y="115"/>
                  </a:lnTo>
                  <a:lnTo>
                    <a:pt x="863" y="115"/>
                  </a:lnTo>
                  <a:lnTo>
                    <a:pt x="863" y="115"/>
                  </a:lnTo>
                  <a:lnTo>
                    <a:pt x="863" y="115"/>
                  </a:lnTo>
                  <a:lnTo>
                    <a:pt x="863" y="115"/>
                  </a:lnTo>
                  <a:lnTo>
                    <a:pt x="863" y="115"/>
                  </a:lnTo>
                  <a:lnTo>
                    <a:pt x="863" y="115"/>
                  </a:lnTo>
                  <a:lnTo>
                    <a:pt x="863" y="115"/>
                  </a:lnTo>
                  <a:lnTo>
                    <a:pt x="863" y="115"/>
                  </a:lnTo>
                  <a:lnTo>
                    <a:pt x="863" y="115"/>
                  </a:lnTo>
                  <a:lnTo>
                    <a:pt x="867" y="115"/>
                  </a:lnTo>
                  <a:lnTo>
                    <a:pt x="867" y="118"/>
                  </a:lnTo>
                  <a:lnTo>
                    <a:pt x="867" y="118"/>
                  </a:lnTo>
                  <a:lnTo>
                    <a:pt x="867" y="118"/>
                  </a:lnTo>
                  <a:lnTo>
                    <a:pt x="867" y="118"/>
                  </a:lnTo>
                  <a:lnTo>
                    <a:pt x="867" y="115"/>
                  </a:lnTo>
                  <a:lnTo>
                    <a:pt x="867" y="115"/>
                  </a:lnTo>
                  <a:lnTo>
                    <a:pt x="867" y="118"/>
                  </a:lnTo>
                  <a:lnTo>
                    <a:pt x="867" y="118"/>
                  </a:lnTo>
                  <a:lnTo>
                    <a:pt x="867" y="115"/>
                  </a:lnTo>
                  <a:lnTo>
                    <a:pt x="867" y="115"/>
                  </a:lnTo>
                  <a:lnTo>
                    <a:pt x="867" y="115"/>
                  </a:lnTo>
                  <a:lnTo>
                    <a:pt x="870" y="115"/>
                  </a:lnTo>
                  <a:lnTo>
                    <a:pt x="870" y="111"/>
                  </a:lnTo>
                  <a:lnTo>
                    <a:pt x="870" y="111"/>
                  </a:lnTo>
                  <a:lnTo>
                    <a:pt x="870" y="118"/>
                  </a:lnTo>
                  <a:lnTo>
                    <a:pt x="870" y="118"/>
                  </a:lnTo>
                  <a:lnTo>
                    <a:pt x="870" y="115"/>
                  </a:lnTo>
                  <a:lnTo>
                    <a:pt x="870" y="115"/>
                  </a:lnTo>
                  <a:lnTo>
                    <a:pt x="870" y="115"/>
                  </a:lnTo>
                  <a:lnTo>
                    <a:pt x="870" y="115"/>
                  </a:lnTo>
                  <a:lnTo>
                    <a:pt x="870" y="118"/>
                  </a:lnTo>
                  <a:lnTo>
                    <a:pt x="870" y="118"/>
                  </a:lnTo>
                  <a:lnTo>
                    <a:pt x="870" y="118"/>
                  </a:lnTo>
                  <a:lnTo>
                    <a:pt x="870" y="118"/>
                  </a:lnTo>
                  <a:lnTo>
                    <a:pt x="870" y="115"/>
                  </a:lnTo>
                  <a:lnTo>
                    <a:pt x="874" y="115"/>
                  </a:lnTo>
                  <a:lnTo>
                    <a:pt x="874" y="115"/>
                  </a:lnTo>
                  <a:lnTo>
                    <a:pt x="874" y="115"/>
                  </a:lnTo>
                  <a:lnTo>
                    <a:pt x="874" y="115"/>
                  </a:lnTo>
                  <a:lnTo>
                    <a:pt x="874" y="115"/>
                  </a:lnTo>
                  <a:lnTo>
                    <a:pt x="874" y="115"/>
                  </a:lnTo>
                  <a:lnTo>
                    <a:pt x="874" y="115"/>
                  </a:lnTo>
                  <a:lnTo>
                    <a:pt x="874" y="115"/>
                  </a:lnTo>
                  <a:lnTo>
                    <a:pt x="874" y="115"/>
                  </a:lnTo>
                  <a:lnTo>
                    <a:pt x="874" y="115"/>
                  </a:lnTo>
                  <a:lnTo>
                    <a:pt x="874" y="115"/>
                  </a:lnTo>
                  <a:lnTo>
                    <a:pt x="874" y="115"/>
                  </a:lnTo>
                  <a:lnTo>
                    <a:pt x="878" y="115"/>
                  </a:lnTo>
                  <a:lnTo>
                    <a:pt x="878" y="115"/>
                  </a:lnTo>
                  <a:lnTo>
                    <a:pt x="878" y="115"/>
                  </a:lnTo>
                  <a:lnTo>
                    <a:pt x="878" y="115"/>
                  </a:lnTo>
                  <a:lnTo>
                    <a:pt x="878" y="115"/>
                  </a:lnTo>
                  <a:lnTo>
                    <a:pt x="878" y="118"/>
                  </a:lnTo>
                  <a:lnTo>
                    <a:pt x="878" y="115"/>
                  </a:lnTo>
                  <a:lnTo>
                    <a:pt x="878" y="115"/>
                  </a:lnTo>
                  <a:lnTo>
                    <a:pt x="878" y="115"/>
                  </a:lnTo>
                  <a:lnTo>
                    <a:pt x="878" y="115"/>
                  </a:lnTo>
                  <a:lnTo>
                    <a:pt x="878" y="115"/>
                  </a:lnTo>
                  <a:lnTo>
                    <a:pt x="878" y="111"/>
                  </a:lnTo>
                  <a:lnTo>
                    <a:pt x="881" y="111"/>
                  </a:lnTo>
                  <a:lnTo>
                    <a:pt x="881" y="111"/>
                  </a:lnTo>
                  <a:lnTo>
                    <a:pt x="881" y="111"/>
                  </a:lnTo>
                  <a:lnTo>
                    <a:pt x="881" y="111"/>
                  </a:lnTo>
                  <a:lnTo>
                    <a:pt x="881" y="111"/>
                  </a:lnTo>
                  <a:lnTo>
                    <a:pt x="881" y="108"/>
                  </a:lnTo>
                  <a:lnTo>
                    <a:pt x="881" y="108"/>
                  </a:lnTo>
                  <a:lnTo>
                    <a:pt x="881" y="108"/>
                  </a:lnTo>
                  <a:lnTo>
                    <a:pt x="881" y="108"/>
                  </a:lnTo>
                  <a:lnTo>
                    <a:pt x="881" y="108"/>
                  </a:lnTo>
                  <a:lnTo>
                    <a:pt x="881" y="108"/>
                  </a:lnTo>
                  <a:lnTo>
                    <a:pt x="881" y="108"/>
                  </a:lnTo>
                  <a:lnTo>
                    <a:pt x="885" y="108"/>
                  </a:lnTo>
                  <a:lnTo>
                    <a:pt x="885" y="104"/>
                  </a:lnTo>
                  <a:lnTo>
                    <a:pt x="885" y="104"/>
                  </a:lnTo>
                  <a:lnTo>
                    <a:pt x="885" y="104"/>
                  </a:lnTo>
                  <a:lnTo>
                    <a:pt x="885" y="104"/>
                  </a:lnTo>
                  <a:lnTo>
                    <a:pt x="885" y="97"/>
                  </a:lnTo>
                  <a:lnTo>
                    <a:pt x="885" y="97"/>
                  </a:lnTo>
                  <a:lnTo>
                    <a:pt x="885" y="86"/>
                  </a:lnTo>
                  <a:lnTo>
                    <a:pt x="885" y="86"/>
                  </a:lnTo>
                  <a:lnTo>
                    <a:pt x="885" y="83"/>
                  </a:lnTo>
                  <a:lnTo>
                    <a:pt x="885" y="83"/>
                  </a:lnTo>
                  <a:lnTo>
                    <a:pt x="885" y="90"/>
                  </a:lnTo>
                  <a:lnTo>
                    <a:pt x="888" y="90"/>
                  </a:lnTo>
                  <a:lnTo>
                    <a:pt x="888" y="90"/>
                  </a:lnTo>
                  <a:lnTo>
                    <a:pt x="888" y="90"/>
                  </a:lnTo>
                  <a:lnTo>
                    <a:pt x="888" y="79"/>
                  </a:lnTo>
                  <a:lnTo>
                    <a:pt x="888" y="79"/>
                  </a:lnTo>
                  <a:lnTo>
                    <a:pt x="888" y="86"/>
                  </a:lnTo>
                  <a:lnTo>
                    <a:pt x="888" y="90"/>
                  </a:lnTo>
                  <a:lnTo>
                    <a:pt x="888" y="86"/>
                  </a:lnTo>
                  <a:lnTo>
                    <a:pt x="888" y="86"/>
                  </a:lnTo>
                  <a:lnTo>
                    <a:pt x="888" y="79"/>
                  </a:lnTo>
                  <a:lnTo>
                    <a:pt x="888" y="79"/>
                  </a:lnTo>
                  <a:lnTo>
                    <a:pt x="888" y="72"/>
                  </a:lnTo>
                  <a:lnTo>
                    <a:pt x="892" y="72"/>
                  </a:lnTo>
                  <a:lnTo>
                    <a:pt x="892" y="79"/>
                  </a:lnTo>
                  <a:lnTo>
                    <a:pt x="892" y="79"/>
                  </a:lnTo>
                  <a:lnTo>
                    <a:pt x="892" y="86"/>
                  </a:lnTo>
                  <a:lnTo>
                    <a:pt x="892" y="90"/>
                  </a:lnTo>
                  <a:lnTo>
                    <a:pt x="892" y="86"/>
                  </a:lnTo>
                  <a:lnTo>
                    <a:pt x="892" y="86"/>
                  </a:lnTo>
                  <a:lnTo>
                    <a:pt x="892" y="79"/>
                  </a:lnTo>
                  <a:lnTo>
                    <a:pt x="892" y="79"/>
                  </a:lnTo>
                  <a:lnTo>
                    <a:pt x="892" y="90"/>
                  </a:lnTo>
                  <a:lnTo>
                    <a:pt x="892" y="90"/>
                  </a:lnTo>
                  <a:lnTo>
                    <a:pt x="892" y="97"/>
                  </a:lnTo>
                  <a:lnTo>
                    <a:pt x="892" y="97"/>
                  </a:lnTo>
                  <a:lnTo>
                    <a:pt x="892" y="93"/>
                  </a:lnTo>
                  <a:lnTo>
                    <a:pt x="895" y="93"/>
                  </a:lnTo>
                  <a:lnTo>
                    <a:pt x="895" y="90"/>
                  </a:lnTo>
                  <a:lnTo>
                    <a:pt x="895" y="93"/>
                  </a:lnTo>
                  <a:lnTo>
                    <a:pt x="895" y="101"/>
                  </a:lnTo>
                  <a:lnTo>
                    <a:pt x="895" y="101"/>
                  </a:lnTo>
                  <a:lnTo>
                    <a:pt x="895" y="108"/>
                  </a:lnTo>
                  <a:lnTo>
                    <a:pt x="895" y="108"/>
                  </a:lnTo>
                  <a:lnTo>
                    <a:pt x="895" y="101"/>
                  </a:lnTo>
                  <a:lnTo>
                    <a:pt x="895" y="101"/>
                  </a:lnTo>
                  <a:lnTo>
                    <a:pt x="895" y="108"/>
                  </a:lnTo>
                  <a:lnTo>
                    <a:pt x="895" y="108"/>
                  </a:lnTo>
                  <a:lnTo>
                    <a:pt x="895" y="108"/>
                  </a:lnTo>
                  <a:lnTo>
                    <a:pt x="899" y="108"/>
                  </a:lnTo>
                  <a:lnTo>
                    <a:pt x="899" y="108"/>
                  </a:lnTo>
                  <a:lnTo>
                    <a:pt x="899" y="108"/>
                  </a:lnTo>
                  <a:lnTo>
                    <a:pt x="899" y="111"/>
                  </a:lnTo>
                  <a:lnTo>
                    <a:pt x="899" y="111"/>
                  </a:lnTo>
                  <a:lnTo>
                    <a:pt x="899" y="111"/>
                  </a:lnTo>
                  <a:lnTo>
                    <a:pt x="899" y="111"/>
                  </a:lnTo>
                  <a:lnTo>
                    <a:pt x="899" y="111"/>
                  </a:lnTo>
                  <a:lnTo>
                    <a:pt x="899" y="111"/>
                  </a:lnTo>
                  <a:lnTo>
                    <a:pt x="899" y="111"/>
                  </a:lnTo>
                  <a:lnTo>
                    <a:pt x="899" y="111"/>
                  </a:lnTo>
                  <a:lnTo>
                    <a:pt x="899" y="108"/>
                  </a:lnTo>
                  <a:lnTo>
                    <a:pt x="903" y="108"/>
                  </a:lnTo>
                  <a:lnTo>
                    <a:pt x="903" y="111"/>
                  </a:lnTo>
                  <a:lnTo>
                    <a:pt x="903" y="111"/>
                  </a:lnTo>
                  <a:lnTo>
                    <a:pt x="903" y="108"/>
                  </a:lnTo>
                  <a:lnTo>
                    <a:pt x="903" y="108"/>
                  </a:lnTo>
                  <a:lnTo>
                    <a:pt x="903" y="111"/>
                  </a:lnTo>
                  <a:lnTo>
                    <a:pt x="903" y="111"/>
                  </a:lnTo>
                  <a:lnTo>
                    <a:pt x="903" y="111"/>
                  </a:lnTo>
                  <a:lnTo>
                    <a:pt x="903" y="111"/>
                  </a:lnTo>
                  <a:lnTo>
                    <a:pt x="903" y="108"/>
                  </a:lnTo>
                  <a:lnTo>
                    <a:pt x="903" y="108"/>
                  </a:lnTo>
                  <a:lnTo>
                    <a:pt x="903" y="111"/>
                  </a:lnTo>
                  <a:lnTo>
                    <a:pt x="906" y="111"/>
                  </a:lnTo>
                  <a:lnTo>
                    <a:pt x="906" y="111"/>
                  </a:lnTo>
                  <a:lnTo>
                    <a:pt x="906" y="111"/>
                  </a:lnTo>
                  <a:lnTo>
                    <a:pt x="906" y="108"/>
                  </a:lnTo>
                  <a:lnTo>
                    <a:pt x="906" y="108"/>
                  </a:lnTo>
                  <a:lnTo>
                    <a:pt x="906" y="111"/>
                  </a:lnTo>
                  <a:lnTo>
                    <a:pt x="906" y="111"/>
                  </a:lnTo>
                  <a:lnTo>
                    <a:pt x="906" y="104"/>
                  </a:lnTo>
                  <a:lnTo>
                    <a:pt x="906" y="104"/>
                  </a:lnTo>
                  <a:lnTo>
                    <a:pt x="906" y="108"/>
                  </a:lnTo>
                  <a:lnTo>
                    <a:pt x="906" y="108"/>
                  </a:lnTo>
                  <a:lnTo>
                    <a:pt x="906" y="104"/>
                  </a:lnTo>
                  <a:lnTo>
                    <a:pt x="910" y="104"/>
                  </a:lnTo>
                  <a:lnTo>
                    <a:pt x="910" y="101"/>
                  </a:lnTo>
                  <a:lnTo>
                    <a:pt x="910" y="101"/>
                  </a:lnTo>
                  <a:lnTo>
                    <a:pt x="910" y="97"/>
                  </a:lnTo>
                  <a:lnTo>
                    <a:pt x="910" y="97"/>
                  </a:lnTo>
                  <a:lnTo>
                    <a:pt x="910" y="90"/>
                  </a:lnTo>
                  <a:lnTo>
                    <a:pt x="910" y="90"/>
                  </a:lnTo>
                  <a:lnTo>
                    <a:pt x="910" y="90"/>
                  </a:lnTo>
                  <a:lnTo>
                    <a:pt x="910" y="90"/>
                  </a:lnTo>
                  <a:lnTo>
                    <a:pt x="910" y="83"/>
                  </a:lnTo>
                  <a:lnTo>
                    <a:pt x="910" y="83"/>
                  </a:lnTo>
                  <a:lnTo>
                    <a:pt x="910" y="65"/>
                  </a:lnTo>
                  <a:lnTo>
                    <a:pt x="913" y="65"/>
                  </a:lnTo>
                  <a:lnTo>
                    <a:pt x="913" y="43"/>
                  </a:lnTo>
                  <a:lnTo>
                    <a:pt x="913" y="43"/>
                  </a:lnTo>
                  <a:lnTo>
                    <a:pt x="913" y="40"/>
                  </a:lnTo>
                  <a:lnTo>
                    <a:pt x="913" y="40"/>
                  </a:lnTo>
                  <a:lnTo>
                    <a:pt x="913" y="47"/>
                  </a:lnTo>
                  <a:lnTo>
                    <a:pt x="913" y="47"/>
                  </a:lnTo>
                  <a:lnTo>
                    <a:pt x="913" y="33"/>
                  </a:lnTo>
                  <a:lnTo>
                    <a:pt x="913" y="33"/>
                  </a:lnTo>
                  <a:lnTo>
                    <a:pt x="913" y="18"/>
                  </a:lnTo>
                  <a:lnTo>
                    <a:pt x="913" y="18"/>
                  </a:lnTo>
                  <a:lnTo>
                    <a:pt x="913" y="15"/>
                  </a:lnTo>
                  <a:lnTo>
                    <a:pt x="917" y="15"/>
                  </a:lnTo>
                  <a:lnTo>
                    <a:pt x="917" y="15"/>
                  </a:lnTo>
                  <a:lnTo>
                    <a:pt x="917" y="15"/>
                  </a:lnTo>
                  <a:lnTo>
                    <a:pt x="917" y="15"/>
                  </a:lnTo>
                  <a:lnTo>
                    <a:pt x="917" y="15"/>
                  </a:lnTo>
                  <a:lnTo>
                    <a:pt x="917" y="0"/>
                  </a:lnTo>
                  <a:lnTo>
                    <a:pt x="917" y="0"/>
                  </a:lnTo>
                  <a:lnTo>
                    <a:pt x="917" y="18"/>
                  </a:lnTo>
                  <a:lnTo>
                    <a:pt x="917" y="18"/>
                  </a:lnTo>
                  <a:lnTo>
                    <a:pt x="917" y="29"/>
                  </a:lnTo>
                  <a:lnTo>
                    <a:pt x="917" y="29"/>
                  </a:lnTo>
                  <a:lnTo>
                    <a:pt x="917" y="33"/>
                  </a:lnTo>
                  <a:lnTo>
                    <a:pt x="917" y="33"/>
                  </a:lnTo>
                  <a:lnTo>
                    <a:pt x="917" y="33"/>
                  </a:lnTo>
                  <a:lnTo>
                    <a:pt x="921" y="33"/>
                  </a:lnTo>
                  <a:lnTo>
                    <a:pt x="921" y="54"/>
                  </a:lnTo>
                  <a:lnTo>
                    <a:pt x="921" y="54"/>
                  </a:lnTo>
                  <a:lnTo>
                    <a:pt x="921" y="68"/>
                  </a:lnTo>
                  <a:lnTo>
                    <a:pt x="921" y="68"/>
                  </a:lnTo>
                  <a:lnTo>
                    <a:pt x="921" y="65"/>
                  </a:lnTo>
                  <a:lnTo>
                    <a:pt x="921" y="65"/>
                  </a:lnTo>
                  <a:lnTo>
                    <a:pt x="921" y="61"/>
                  </a:lnTo>
                  <a:lnTo>
                    <a:pt x="921" y="65"/>
                  </a:lnTo>
                  <a:lnTo>
                    <a:pt x="921" y="79"/>
                  </a:lnTo>
                  <a:lnTo>
                    <a:pt x="921" y="79"/>
                  </a:lnTo>
                  <a:lnTo>
                    <a:pt x="921" y="90"/>
                  </a:lnTo>
                  <a:lnTo>
                    <a:pt x="924" y="90"/>
                  </a:lnTo>
                  <a:lnTo>
                    <a:pt x="924" y="93"/>
                  </a:lnTo>
                  <a:lnTo>
                    <a:pt x="924" y="93"/>
                  </a:lnTo>
                  <a:lnTo>
                    <a:pt x="924" y="97"/>
                  </a:lnTo>
                  <a:lnTo>
                    <a:pt x="924" y="97"/>
                  </a:lnTo>
                  <a:lnTo>
                    <a:pt x="924" y="104"/>
                  </a:lnTo>
                  <a:lnTo>
                    <a:pt x="924" y="104"/>
                  </a:lnTo>
                  <a:lnTo>
                    <a:pt x="924" y="108"/>
                  </a:lnTo>
                  <a:lnTo>
                    <a:pt x="924" y="104"/>
                  </a:lnTo>
                  <a:lnTo>
                    <a:pt x="924" y="104"/>
                  </a:lnTo>
                  <a:lnTo>
                    <a:pt x="924" y="104"/>
                  </a:lnTo>
                  <a:lnTo>
                    <a:pt x="924" y="108"/>
                  </a:lnTo>
                  <a:lnTo>
                    <a:pt x="928" y="108"/>
                  </a:lnTo>
                  <a:lnTo>
                    <a:pt x="928" y="108"/>
                  </a:lnTo>
                  <a:lnTo>
                    <a:pt x="928" y="108"/>
                  </a:lnTo>
                  <a:lnTo>
                    <a:pt x="928" y="111"/>
                  </a:lnTo>
                  <a:lnTo>
                    <a:pt x="928" y="111"/>
                  </a:lnTo>
                  <a:lnTo>
                    <a:pt x="928" y="115"/>
                  </a:lnTo>
                  <a:lnTo>
                    <a:pt x="928" y="115"/>
                  </a:lnTo>
                  <a:lnTo>
                    <a:pt x="928" y="115"/>
                  </a:lnTo>
                  <a:lnTo>
                    <a:pt x="928" y="115"/>
                  </a:lnTo>
                  <a:lnTo>
                    <a:pt x="928" y="115"/>
                  </a:lnTo>
                  <a:lnTo>
                    <a:pt x="928" y="115"/>
                  </a:lnTo>
                  <a:lnTo>
                    <a:pt x="928" y="115"/>
                  </a:lnTo>
                  <a:lnTo>
                    <a:pt x="931" y="115"/>
                  </a:lnTo>
                  <a:lnTo>
                    <a:pt x="931" y="115"/>
                  </a:lnTo>
                  <a:lnTo>
                    <a:pt x="931" y="115"/>
                  </a:lnTo>
                  <a:lnTo>
                    <a:pt x="931" y="115"/>
                  </a:lnTo>
                  <a:lnTo>
                    <a:pt x="931" y="115"/>
                  </a:lnTo>
                  <a:lnTo>
                    <a:pt x="931" y="115"/>
                  </a:lnTo>
                  <a:lnTo>
                    <a:pt x="931" y="115"/>
                  </a:lnTo>
                  <a:lnTo>
                    <a:pt x="931" y="115"/>
                  </a:lnTo>
                  <a:lnTo>
                    <a:pt x="931" y="115"/>
                  </a:lnTo>
                  <a:lnTo>
                    <a:pt x="931" y="115"/>
                  </a:lnTo>
                  <a:lnTo>
                    <a:pt x="931" y="115"/>
                  </a:lnTo>
                  <a:lnTo>
                    <a:pt x="931" y="118"/>
                  </a:lnTo>
                  <a:lnTo>
                    <a:pt x="935" y="118"/>
                  </a:lnTo>
                  <a:lnTo>
                    <a:pt x="935" y="115"/>
                  </a:lnTo>
                  <a:lnTo>
                    <a:pt x="935" y="115"/>
                  </a:lnTo>
                  <a:lnTo>
                    <a:pt x="935" y="115"/>
                  </a:lnTo>
                  <a:lnTo>
                    <a:pt x="935" y="115"/>
                  </a:lnTo>
                  <a:lnTo>
                    <a:pt x="935" y="118"/>
                  </a:lnTo>
                  <a:lnTo>
                    <a:pt x="935" y="118"/>
                  </a:lnTo>
                  <a:lnTo>
                    <a:pt x="935" y="118"/>
                  </a:lnTo>
                  <a:lnTo>
                    <a:pt x="935" y="118"/>
                  </a:lnTo>
                  <a:lnTo>
                    <a:pt x="935" y="115"/>
                  </a:lnTo>
                  <a:lnTo>
                    <a:pt x="935" y="115"/>
                  </a:lnTo>
                  <a:lnTo>
                    <a:pt x="935" y="118"/>
                  </a:lnTo>
                  <a:lnTo>
                    <a:pt x="938" y="118"/>
                  </a:lnTo>
                  <a:lnTo>
                    <a:pt x="938" y="115"/>
                  </a:lnTo>
                  <a:lnTo>
                    <a:pt x="938" y="115"/>
                  </a:lnTo>
                  <a:lnTo>
                    <a:pt x="938" y="118"/>
                  </a:lnTo>
                  <a:lnTo>
                    <a:pt x="938" y="118"/>
                  </a:lnTo>
                  <a:lnTo>
                    <a:pt x="938" y="118"/>
                  </a:lnTo>
                  <a:lnTo>
                    <a:pt x="938" y="118"/>
                  </a:lnTo>
                  <a:lnTo>
                    <a:pt x="938" y="115"/>
                  </a:lnTo>
                  <a:lnTo>
                    <a:pt x="938" y="115"/>
                  </a:lnTo>
                  <a:lnTo>
                    <a:pt x="938" y="118"/>
                  </a:lnTo>
                  <a:lnTo>
                    <a:pt x="938" y="118"/>
                  </a:lnTo>
                  <a:lnTo>
                    <a:pt x="938" y="118"/>
                  </a:lnTo>
                  <a:lnTo>
                    <a:pt x="942" y="118"/>
                  </a:lnTo>
                  <a:lnTo>
                    <a:pt x="942" y="115"/>
                  </a:lnTo>
                  <a:lnTo>
                    <a:pt x="942" y="115"/>
                  </a:lnTo>
                  <a:lnTo>
                    <a:pt x="942" y="118"/>
                  </a:lnTo>
                  <a:lnTo>
                    <a:pt x="942" y="118"/>
                  </a:lnTo>
                  <a:lnTo>
                    <a:pt x="942" y="118"/>
                  </a:lnTo>
                  <a:lnTo>
                    <a:pt x="942" y="118"/>
                  </a:lnTo>
                  <a:lnTo>
                    <a:pt x="942" y="115"/>
                  </a:lnTo>
                  <a:lnTo>
                    <a:pt x="942" y="115"/>
                  </a:lnTo>
                  <a:lnTo>
                    <a:pt x="942" y="118"/>
                  </a:lnTo>
                  <a:lnTo>
                    <a:pt x="942" y="118"/>
                  </a:lnTo>
                  <a:lnTo>
                    <a:pt x="942" y="115"/>
                  </a:lnTo>
                  <a:lnTo>
                    <a:pt x="946" y="115"/>
                  </a:lnTo>
                  <a:lnTo>
                    <a:pt x="946" y="115"/>
                  </a:lnTo>
                  <a:lnTo>
                    <a:pt x="946" y="115"/>
                  </a:lnTo>
                  <a:lnTo>
                    <a:pt x="946" y="115"/>
                  </a:lnTo>
                  <a:lnTo>
                    <a:pt x="946" y="115"/>
                  </a:lnTo>
                  <a:lnTo>
                    <a:pt x="946" y="115"/>
                  </a:lnTo>
                  <a:lnTo>
                    <a:pt x="946" y="115"/>
                  </a:lnTo>
                  <a:lnTo>
                    <a:pt x="946" y="115"/>
                  </a:lnTo>
                  <a:lnTo>
                    <a:pt x="946" y="115"/>
                  </a:lnTo>
                  <a:lnTo>
                    <a:pt x="946" y="115"/>
                  </a:lnTo>
                  <a:lnTo>
                    <a:pt x="946" y="115"/>
                  </a:lnTo>
                  <a:lnTo>
                    <a:pt x="946" y="115"/>
                  </a:lnTo>
                  <a:lnTo>
                    <a:pt x="946" y="115"/>
                  </a:lnTo>
                  <a:lnTo>
                    <a:pt x="946" y="118"/>
                  </a:lnTo>
                  <a:lnTo>
                    <a:pt x="949" y="118"/>
                  </a:lnTo>
                  <a:lnTo>
                    <a:pt x="949" y="115"/>
                  </a:lnTo>
                  <a:lnTo>
                    <a:pt x="949" y="115"/>
                  </a:lnTo>
                  <a:lnTo>
                    <a:pt x="949" y="115"/>
                  </a:lnTo>
                  <a:lnTo>
                    <a:pt x="949" y="115"/>
                  </a:lnTo>
                  <a:lnTo>
                    <a:pt x="949" y="115"/>
                  </a:lnTo>
                  <a:lnTo>
                    <a:pt x="949" y="115"/>
                  </a:lnTo>
                  <a:lnTo>
                    <a:pt x="949" y="115"/>
                  </a:lnTo>
                  <a:lnTo>
                    <a:pt x="949" y="115"/>
                  </a:lnTo>
                  <a:lnTo>
                    <a:pt x="949" y="115"/>
                  </a:lnTo>
                  <a:lnTo>
                    <a:pt x="949" y="115"/>
                  </a:lnTo>
                  <a:lnTo>
                    <a:pt x="949" y="118"/>
                  </a:lnTo>
                  <a:lnTo>
                    <a:pt x="953" y="118"/>
                  </a:lnTo>
                  <a:lnTo>
                    <a:pt x="953" y="118"/>
                  </a:lnTo>
                  <a:lnTo>
                    <a:pt x="953" y="118"/>
                  </a:lnTo>
                  <a:lnTo>
                    <a:pt x="953" y="115"/>
                  </a:lnTo>
                  <a:lnTo>
                    <a:pt x="953" y="115"/>
                  </a:lnTo>
                  <a:lnTo>
                    <a:pt x="953" y="111"/>
                  </a:lnTo>
                  <a:lnTo>
                    <a:pt x="953" y="111"/>
                  </a:lnTo>
                  <a:lnTo>
                    <a:pt x="953" y="115"/>
                  </a:lnTo>
                  <a:lnTo>
                    <a:pt x="953" y="115"/>
                  </a:lnTo>
                  <a:lnTo>
                    <a:pt x="953" y="115"/>
                  </a:lnTo>
                  <a:lnTo>
                    <a:pt x="953" y="115"/>
                  </a:lnTo>
                  <a:lnTo>
                    <a:pt x="953" y="115"/>
                  </a:lnTo>
                  <a:lnTo>
                    <a:pt x="956" y="115"/>
                  </a:lnTo>
                  <a:lnTo>
                    <a:pt x="956" y="115"/>
                  </a:lnTo>
                  <a:lnTo>
                    <a:pt x="956" y="115"/>
                  </a:lnTo>
                  <a:lnTo>
                    <a:pt x="956" y="115"/>
                  </a:lnTo>
                  <a:lnTo>
                    <a:pt x="956" y="115"/>
                  </a:lnTo>
                  <a:lnTo>
                    <a:pt x="956" y="115"/>
                  </a:lnTo>
                  <a:lnTo>
                    <a:pt x="956" y="115"/>
                  </a:lnTo>
                  <a:lnTo>
                    <a:pt x="956" y="118"/>
                  </a:lnTo>
                  <a:lnTo>
                    <a:pt x="956" y="115"/>
                  </a:lnTo>
                  <a:lnTo>
                    <a:pt x="956" y="111"/>
                  </a:lnTo>
                  <a:lnTo>
                    <a:pt x="956" y="111"/>
                  </a:lnTo>
                  <a:lnTo>
                    <a:pt x="956" y="111"/>
                  </a:lnTo>
                  <a:lnTo>
                    <a:pt x="960" y="111"/>
                  </a:lnTo>
                  <a:lnTo>
                    <a:pt x="960" y="111"/>
                  </a:lnTo>
                  <a:lnTo>
                    <a:pt x="960" y="111"/>
                  </a:lnTo>
                  <a:lnTo>
                    <a:pt x="960" y="115"/>
                  </a:lnTo>
                  <a:lnTo>
                    <a:pt x="960" y="115"/>
                  </a:lnTo>
                  <a:lnTo>
                    <a:pt x="960" y="115"/>
                  </a:lnTo>
                  <a:lnTo>
                    <a:pt x="960" y="115"/>
                  </a:lnTo>
                  <a:lnTo>
                    <a:pt x="960" y="115"/>
                  </a:lnTo>
                  <a:lnTo>
                    <a:pt x="960" y="115"/>
                  </a:lnTo>
                  <a:lnTo>
                    <a:pt x="960" y="115"/>
                  </a:lnTo>
                  <a:lnTo>
                    <a:pt x="960" y="115"/>
                  </a:lnTo>
                  <a:lnTo>
                    <a:pt x="960" y="115"/>
                  </a:lnTo>
                  <a:lnTo>
                    <a:pt x="964" y="115"/>
                  </a:lnTo>
                  <a:lnTo>
                    <a:pt x="964" y="115"/>
                  </a:lnTo>
                  <a:lnTo>
                    <a:pt x="964" y="115"/>
                  </a:lnTo>
                  <a:lnTo>
                    <a:pt x="964" y="118"/>
                  </a:lnTo>
                  <a:lnTo>
                    <a:pt x="964" y="118"/>
                  </a:lnTo>
                  <a:lnTo>
                    <a:pt x="964" y="118"/>
                  </a:lnTo>
                  <a:lnTo>
                    <a:pt x="964" y="118"/>
                  </a:lnTo>
                  <a:lnTo>
                    <a:pt x="964" y="115"/>
                  </a:lnTo>
                  <a:lnTo>
                    <a:pt x="964" y="115"/>
                  </a:lnTo>
                  <a:lnTo>
                    <a:pt x="964" y="115"/>
                  </a:lnTo>
                  <a:lnTo>
                    <a:pt x="964" y="115"/>
                  </a:lnTo>
                  <a:lnTo>
                    <a:pt x="964" y="115"/>
                  </a:lnTo>
                  <a:lnTo>
                    <a:pt x="967" y="115"/>
                  </a:lnTo>
                  <a:lnTo>
                    <a:pt x="967" y="115"/>
                  </a:lnTo>
                  <a:lnTo>
                    <a:pt x="967" y="115"/>
                  </a:lnTo>
                  <a:lnTo>
                    <a:pt x="967" y="118"/>
                  </a:lnTo>
                  <a:lnTo>
                    <a:pt x="967" y="118"/>
                  </a:lnTo>
                  <a:lnTo>
                    <a:pt x="967" y="115"/>
                  </a:lnTo>
                  <a:lnTo>
                    <a:pt x="967" y="115"/>
                  </a:lnTo>
                  <a:lnTo>
                    <a:pt x="967" y="115"/>
                  </a:lnTo>
                  <a:lnTo>
                    <a:pt x="967" y="115"/>
                  </a:lnTo>
                  <a:lnTo>
                    <a:pt x="967" y="115"/>
                  </a:lnTo>
                  <a:lnTo>
                    <a:pt x="967" y="115"/>
                  </a:lnTo>
                  <a:lnTo>
                    <a:pt x="967" y="115"/>
                  </a:lnTo>
                  <a:lnTo>
                    <a:pt x="971" y="115"/>
                  </a:lnTo>
                  <a:lnTo>
                    <a:pt x="971" y="115"/>
                  </a:lnTo>
                  <a:lnTo>
                    <a:pt x="971" y="115"/>
                  </a:lnTo>
                  <a:lnTo>
                    <a:pt x="971" y="115"/>
                  </a:lnTo>
                  <a:lnTo>
                    <a:pt x="971" y="115"/>
                  </a:lnTo>
                  <a:lnTo>
                    <a:pt x="971" y="115"/>
                  </a:lnTo>
                  <a:lnTo>
                    <a:pt x="971" y="115"/>
                  </a:lnTo>
                  <a:lnTo>
                    <a:pt x="971" y="115"/>
                  </a:lnTo>
                  <a:lnTo>
                    <a:pt x="971" y="115"/>
                  </a:lnTo>
                  <a:lnTo>
                    <a:pt x="971" y="115"/>
                  </a:lnTo>
                  <a:lnTo>
                    <a:pt x="971" y="115"/>
                  </a:lnTo>
                  <a:lnTo>
                    <a:pt x="971" y="115"/>
                  </a:lnTo>
                  <a:lnTo>
                    <a:pt x="974" y="115"/>
                  </a:lnTo>
                  <a:lnTo>
                    <a:pt x="974" y="118"/>
                  </a:lnTo>
                  <a:lnTo>
                    <a:pt x="974" y="118"/>
                  </a:lnTo>
                  <a:lnTo>
                    <a:pt x="974" y="118"/>
                  </a:lnTo>
                  <a:lnTo>
                    <a:pt x="974" y="118"/>
                  </a:lnTo>
                  <a:lnTo>
                    <a:pt x="974" y="115"/>
                  </a:lnTo>
                  <a:lnTo>
                    <a:pt x="974" y="115"/>
                  </a:lnTo>
                  <a:lnTo>
                    <a:pt x="974" y="115"/>
                  </a:lnTo>
                  <a:lnTo>
                    <a:pt x="974" y="115"/>
                  </a:lnTo>
                  <a:lnTo>
                    <a:pt x="974" y="115"/>
                  </a:lnTo>
                  <a:lnTo>
                    <a:pt x="974" y="118"/>
                  </a:lnTo>
                  <a:lnTo>
                    <a:pt x="974" y="115"/>
                  </a:lnTo>
                  <a:lnTo>
                    <a:pt x="978" y="115"/>
                  </a:lnTo>
                  <a:lnTo>
                    <a:pt x="978" y="115"/>
                  </a:lnTo>
                  <a:lnTo>
                    <a:pt x="978" y="115"/>
                  </a:lnTo>
                  <a:lnTo>
                    <a:pt x="978" y="118"/>
                  </a:lnTo>
                  <a:lnTo>
                    <a:pt x="978" y="118"/>
                  </a:lnTo>
                  <a:lnTo>
                    <a:pt x="978" y="118"/>
                  </a:lnTo>
                  <a:lnTo>
                    <a:pt x="978" y="118"/>
                  </a:lnTo>
                  <a:lnTo>
                    <a:pt x="978" y="115"/>
                  </a:lnTo>
                  <a:lnTo>
                    <a:pt x="978" y="115"/>
                  </a:lnTo>
                  <a:lnTo>
                    <a:pt x="978" y="115"/>
                  </a:lnTo>
                  <a:lnTo>
                    <a:pt x="978" y="115"/>
                  </a:lnTo>
                  <a:lnTo>
                    <a:pt x="978" y="111"/>
                  </a:lnTo>
                  <a:lnTo>
                    <a:pt x="981" y="115"/>
                  </a:lnTo>
                  <a:lnTo>
                    <a:pt x="981" y="115"/>
                  </a:lnTo>
                  <a:lnTo>
                    <a:pt x="981" y="115"/>
                  </a:lnTo>
                  <a:lnTo>
                    <a:pt x="981" y="115"/>
                  </a:lnTo>
                  <a:lnTo>
                    <a:pt x="981" y="115"/>
                  </a:lnTo>
                  <a:lnTo>
                    <a:pt x="981" y="115"/>
                  </a:lnTo>
                  <a:lnTo>
                    <a:pt x="981" y="115"/>
                  </a:lnTo>
                  <a:lnTo>
                    <a:pt x="981" y="115"/>
                  </a:lnTo>
                  <a:lnTo>
                    <a:pt x="981" y="115"/>
                  </a:lnTo>
                  <a:lnTo>
                    <a:pt x="981" y="111"/>
                  </a:lnTo>
                  <a:lnTo>
                    <a:pt x="981" y="111"/>
                  </a:lnTo>
                  <a:lnTo>
                    <a:pt x="981" y="108"/>
                  </a:lnTo>
                  <a:lnTo>
                    <a:pt x="981" y="108"/>
                  </a:lnTo>
                  <a:lnTo>
                    <a:pt x="981" y="111"/>
                  </a:lnTo>
                  <a:lnTo>
                    <a:pt x="985" y="111"/>
                  </a:lnTo>
                  <a:lnTo>
                    <a:pt x="985" y="111"/>
                  </a:lnTo>
                  <a:lnTo>
                    <a:pt x="985" y="111"/>
                  </a:lnTo>
                  <a:lnTo>
                    <a:pt x="985" y="108"/>
                  </a:lnTo>
                  <a:lnTo>
                    <a:pt x="985" y="108"/>
                  </a:lnTo>
                  <a:lnTo>
                    <a:pt x="985" y="104"/>
                  </a:lnTo>
                  <a:lnTo>
                    <a:pt x="985" y="104"/>
                  </a:lnTo>
                  <a:lnTo>
                    <a:pt x="985" y="104"/>
                  </a:lnTo>
                  <a:lnTo>
                    <a:pt x="985" y="104"/>
                  </a:lnTo>
                  <a:lnTo>
                    <a:pt x="985" y="101"/>
                  </a:lnTo>
                  <a:lnTo>
                    <a:pt x="985" y="101"/>
                  </a:lnTo>
                  <a:lnTo>
                    <a:pt x="985" y="104"/>
                  </a:lnTo>
                  <a:lnTo>
                    <a:pt x="989" y="104"/>
                  </a:lnTo>
                  <a:lnTo>
                    <a:pt x="989" y="104"/>
                  </a:lnTo>
                  <a:lnTo>
                    <a:pt x="989" y="104"/>
                  </a:lnTo>
                  <a:lnTo>
                    <a:pt x="989" y="104"/>
                  </a:lnTo>
                  <a:lnTo>
                    <a:pt x="989" y="104"/>
                  </a:lnTo>
                  <a:lnTo>
                    <a:pt x="989" y="104"/>
                  </a:lnTo>
                  <a:lnTo>
                    <a:pt x="989" y="104"/>
                  </a:lnTo>
                  <a:lnTo>
                    <a:pt x="989" y="104"/>
                  </a:lnTo>
                  <a:lnTo>
                    <a:pt x="989" y="104"/>
                  </a:lnTo>
                  <a:lnTo>
                    <a:pt x="989" y="104"/>
                  </a:lnTo>
                  <a:lnTo>
                    <a:pt x="989" y="104"/>
                  </a:lnTo>
                  <a:lnTo>
                    <a:pt x="989" y="104"/>
                  </a:lnTo>
                  <a:lnTo>
                    <a:pt x="992" y="104"/>
                  </a:lnTo>
                  <a:lnTo>
                    <a:pt x="992" y="108"/>
                  </a:lnTo>
                  <a:lnTo>
                    <a:pt x="992" y="108"/>
                  </a:lnTo>
                  <a:lnTo>
                    <a:pt x="992" y="108"/>
                  </a:lnTo>
                  <a:lnTo>
                    <a:pt x="992" y="108"/>
                  </a:lnTo>
                  <a:lnTo>
                    <a:pt x="992" y="111"/>
                  </a:lnTo>
                  <a:lnTo>
                    <a:pt x="992" y="111"/>
                  </a:lnTo>
                  <a:lnTo>
                    <a:pt x="992" y="108"/>
                  </a:lnTo>
                  <a:lnTo>
                    <a:pt x="992" y="108"/>
                  </a:lnTo>
                  <a:lnTo>
                    <a:pt x="992" y="111"/>
                  </a:lnTo>
                  <a:lnTo>
                    <a:pt x="992" y="111"/>
                  </a:lnTo>
                  <a:lnTo>
                    <a:pt x="992" y="111"/>
                  </a:lnTo>
                  <a:lnTo>
                    <a:pt x="996" y="111"/>
                  </a:lnTo>
                  <a:lnTo>
                    <a:pt x="996" y="111"/>
                  </a:lnTo>
                  <a:lnTo>
                    <a:pt x="996" y="111"/>
                  </a:lnTo>
                  <a:lnTo>
                    <a:pt x="996" y="115"/>
                  </a:lnTo>
                  <a:lnTo>
                    <a:pt x="996" y="115"/>
                  </a:lnTo>
                  <a:lnTo>
                    <a:pt x="996" y="115"/>
                  </a:lnTo>
                  <a:lnTo>
                    <a:pt x="996" y="115"/>
                  </a:lnTo>
                  <a:lnTo>
                    <a:pt x="996" y="115"/>
                  </a:lnTo>
                  <a:lnTo>
                    <a:pt x="996" y="115"/>
                  </a:lnTo>
                  <a:lnTo>
                    <a:pt x="996" y="115"/>
                  </a:lnTo>
                  <a:lnTo>
                    <a:pt x="996" y="111"/>
                  </a:lnTo>
                  <a:lnTo>
                    <a:pt x="996" y="115"/>
                  </a:lnTo>
                  <a:lnTo>
                    <a:pt x="999" y="115"/>
                  </a:lnTo>
                  <a:lnTo>
                    <a:pt x="999" y="115"/>
                  </a:lnTo>
                  <a:lnTo>
                    <a:pt x="999" y="115"/>
                  </a:lnTo>
                  <a:lnTo>
                    <a:pt x="999" y="118"/>
                  </a:lnTo>
                  <a:lnTo>
                    <a:pt x="999" y="118"/>
                  </a:lnTo>
                  <a:lnTo>
                    <a:pt x="999" y="118"/>
                  </a:lnTo>
                  <a:lnTo>
                    <a:pt x="999" y="118"/>
                  </a:lnTo>
                  <a:lnTo>
                    <a:pt x="999" y="115"/>
                  </a:lnTo>
                  <a:lnTo>
                    <a:pt x="999" y="115"/>
                  </a:lnTo>
                  <a:lnTo>
                    <a:pt x="999" y="115"/>
                  </a:lnTo>
                  <a:lnTo>
                    <a:pt x="999" y="115"/>
                  </a:lnTo>
                  <a:lnTo>
                    <a:pt x="999" y="118"/>
                  </a:lnTo>
                  <a:lnTo>
                    <a:pt x="1003" y="118"/>
                  </a:lnTo>
                  <a:lnTo>
                    <a:pt x="1003" y="111"/>
                  </a:lnTo>
                  <a:lnTo>
                    <a:pt x="1003" y="111"/>
                  </a:lnTo>
                  <a:lnTo>
                    <a:pt x="1003" y="115"/>
                  </a:lnTo>
                  <a:lnTo>
                    <a:pt x="1003" y="115"/>
                  </a:lnTo>
                  <a:lnTo>
                    <a:pt x="1003" y="118"/>
                  </a:lnTo>
                  <a:lnTo>
                    <a:pt x="1003" y="118"/>
                  </a:lnTo>
                  <a:lnTo>
                    <a:pt x="1003" y="118"/>
                  </a:lnTo>
                  <a:lnTo>
                    <a:pt x="1003" y="118"/>
                  </a:lnTo>
                  <a:lnTo>
                    <a:pt x="1003" y="115"/>
                  </a:lnTo>
                  <a:lnTo>
                    <a:pt x="1003" y="115"/>
                  </a:lnTo>
                  <a:lnTo>
                    <a:pt x="1003" y="115"/>
                  </a:lnTo>
                  <a:lnTo>
                    <a:pt x="1007" y="115"/>
                  </a:lnTo>
                  <a:lnTo>
                    <a:pt x="1007" y="118"/>
                  </a:lnTo>
                  <a:lnTo>
                    <a:pt x="1007" y="118"/>
                  </a:lnTo>
                  <a:lnTo>
                    <a:pt x="1007" y="115"/>
                  </a:lnTo>
                  <a:lnTo>
                    <a:pt x="1007" y="115"/>
                  </a:lnTo>
                  <a:lnTo>
                    <a:pt x="1007" y="115"/>
                  </a:lnTo>
                  <a:lnTo>
                    <a:pt x="1007" y="115"/>
                  </a:lnTo>
                  <a:lnTo>
                    <a:pt x="1007" y="115"/>
                  </a:lnTo>
                  <a:lnTo>
                    <a:pt x="1007" y="115"/>
                  </a:lnTo>
                  <a:lnTo>
                    <a:pt x="1007" y="115"/>
                  </a:lnTo>
                  <a:lnTo>
                    <a:pt x="1007" y="115"/>
                  </a:lnTo>
                  <a:lnTo>
                    <a:pt x="1007" y="115"/>
                  </a:lnTo>
                  <a:lnTo>
                    <a:pt x="1010" y="115"/>
                  </a:lnTo>
                  <a:lnTo>
                    <a:pt x="1010" y="118"/>
                  </a:lnTo>
                  <a:lnTo>
                    <a:pt x="1010" y="118"/>
                  </a:lnTo>
                  <a:lnTo>
                    <a:pt x="1010" y="118"/>
                  </a:lnTo>
                  <a:lnTo>
                    <a:pt x="1010" y="118"/>
                  </a:lnTo>
                  <a:lnTo>
                    <a:pt x="1010" y="118"/>
                  </a:lnTo>
                  <a:lnTo>
                    <a:pt x="1010" y="118"/>
                  </a:lnTo>
                  <a:lnTo>
                    <a:pt x="1010" y="118"/>
                  </a:lnTo>
                  <a:lnTo>
                    <a:pt x="1010" y="118"/>
                  </a:lnTo>
                  <a:lnTo>
                    <a:pt x="1010" y="118"/>
                  </a:lnTo>
                  <a:lnTo>
                    <a:pt x="1010" y="118"/>
                  </a:lnTo>
                  <a:lnTo>
                    <a:pt x="1010" y="118"/>
                  </a:lnTo>
                  <a:lnTo>
                    <a:pt x="1014" y="118"/>
                  </a:lnTo>
                  <a:lnTo>
                    <a:pt x="1014" y="118"/>
                  </a:lnTo>
                  <a:lnTo>
                    <a:pt x="1014" y="118"/>
                  </a:lnTo>
                  <a:lnTo>
                    <a:pt x="1014" y="115"/>
                  </a:lnTo>
                  <a:lnTo>
                    <a:pt x="1014" y="115"/>
                  </a:lnTo>
                  <a:lnTo>
                    <a:pt x="1014" y="115"/>
                  </a:lnTo>
                  <a:lnTo>
                    <a:pt x="1014" y="115"/>
                  </a:lnTo>
                  <a:lnTo>
                    <a:pt x="1014" y="118"/>
                  </a:lnTo>
                  <a:lnTo>
                    <a:pt x="1014" y="118"/>
                  </a:lnTo>
                  <a:lnTo>
                    <a:pt x="1014" y="115"/>
                  </a:lnTo>
                  <a:lnTo>
                    <a:pt x="1014" y="115"/>
                  </a:lnTo>
                  <a:lnTo>
                    <a:pt x="1014" y="115"/>
                  </a:lnTo>
                  <a:lnTo>
                    <a:pt x="1017" y="115"/>
                  </a:lnTo>
                  <a:lnTo>
                    <a:pt x="1017" y="118"/>
                  </a:lnTo>
                  <a:lnTo>
                    <a:pt x="1017" y="115"/>
                  </a:lnTo>
                  <a:lnTo>
                    <a:pt x="1017" y="115"/>
                  </a:lnTo>
                  <a:lnTo>
                    <a:pt x="1017" y="115"/>
                  </a:lnTo>
                  <a:lnTo>
                    <a:pt x="1017" y="115"/>
                  </a:lnTo>
                  <a:lnTo>
                    <a:pt x="1017" y="115"/>
                  </a:lnTo>
                  <a:lnTo>
                    <a:pt x="1017" y="118"/>
                  </a:lnTo>
                  <a:lnTo>
                    <a:pt x="1017" y="118"/>
                  </a:lnTo>
                  <a:lnTo>
                    <a:pt x="1017" y="115"/>
                  </a:lnTo>
                  <a:lnTo>
                    <a:pt x="1017" y="115"/>
                  </a:lnTo>
                  <a:lnTo>
                    <a:pt x="1017" y="115"/>
                  </a:lnTo>
                  <a:lnTo>
                    <a:pt x="1021" y="115"/>
                  </a:lnTo>
                  <a:lnTo>
                    <a:pt x="1021" y="115"/>
                  </a:lnTo>
                  <a:lnTo>
                    <a:pt x="1021" y="115"/>
                  </a:lnTo>
                  <a:lnTo>
                    <a:pt x="1021" y="115"/>
                  </a:lnTo>
                  <a:lnTo>
                    <a:pt x="1021" y="118"/>
                  </a:lnTo>
                  <a:lnTo>
                    <a:pt x="1021" y="115"/>
                  </a:lnTo>
                  <a:lnTo>
                    <a:pt x="1021" y="115"/>
                  </a:lnTo>
                  <a:lnTo>
                    <a:pt x="1021" y="115"/>
                  </a:lnTo>
                  <a:lnTo>
                    <a:pt x="1021" y="115"/>
                  </a:lnTo>
                  <a:lnTo>
                    <a:pt x="1021" y="115"/>
                  </a:lnTo>
                  <a:lnTo>
                    <a:pt x="1021" y="115"/>
                  </a:lnTo>
                  <a:lnTo>
                    <a:pt x="1021" y="115"/>
                  </a:lnTo>
                  <a:lnTo>
                    <a:pt x="1024" y="115"/>
                  </a:lnTo>
                  <a:lnTo>
                    <a:pt x="1024" y="115"/>
                  </a:lnTo>
                  <a:lnTo>
                    <a:pt x="1024" y="115"/>
                  </a:lnTo>
                  <a:lnTo>
                    <a:pt x="1024" y="118"/>
                  </a:lnTo>
                  <a:lnTo>
                    <a:pt x="1024" y="118"/>
                  </a:lnTo>
                  <a:lnTo>
                    <a:pt x="1024" y="115"/>
                  </a:lnTo>
                  <a:lnTo>
                    <a:pt x="1024" y="115"/>
                  </a:lnTo>
                  <a:lnTo>
                    <a:pt x="1024" y="118"/>
                  </a:lnTo>
                  <a:lnTo>
                    <a:pt x="1024" y="118"/>
                  </a:lnTo>
                  <a:lnTo>
                    <a:pt x="1024" y="115"/>
                  </a:lnTo>
                  <a:lnTo>
                    <a:pt x="1024" y="115"/>
                  </a:lnTo>
                  <a:lnTo>
                    <a:pt x="1024" y="115"/>
                  </a:lnTo>
                  <a:lnTo>
                    <a:pt x="1024" y="115"/>
                  </a:lnTo>
                  <a:lnTo>
                    <a:pt x="1024" y="115"/>
                  </a:lnTo>
                  <a:lnTo>
                    <a:pt x="1028" y="115"/>
                  </a:lnTo>
                  <a:lnTo>
                    <a:pt x="1028" y="115"/>
                  </a:lnTo>
                  <a:lnTo>
                    <a:pt x="1028" y="115"/>
                  </a:lnTo>
                  <a:lnTo>
                    <a:pt x="1028" y="115"/>
                  </a:lnTo>
                  <a:lnTo>
                    <a:pt x="1028" y="115"/>
                  </a:lnTo>
                  <a:lnTo>
                    <a:pt x="1028" y="115"/>
                  </a:lnTo>
                  <a:lnTo>
                    <a:pt x="1028" y="115"/>
                  </a:lnTo>
                  <a:lnTo>
                    <a:pt x="1028" y="118"/>
                  </a:lnTo>
                  <a:lnTo>
                    <a:pt x="1028" y="118"/>
                  </a:lnTo>
                  <a:lnTo>
                    <a:pt x="1028" y="118"/>
                  </a:lnTo>
                  <a:lnTo>
                    <a:pt x="1028" y="118"/>
                  </a:lnTo>
                  <a:lnTo>
                    <a:pt x="1028" y="115"/>
                  </a:lnTo>
                  <a:lnTo>
                    <a:pt x="1032" y="115"/>
                  </a:lnTo>
                  <a:lnTo>
                    <a:pt x="1032" y="115"/>
                  </a:lnTo>
                  <a:lnTo>
                    <a:pt x="1032" y="115"/>
                  </a:lnTo>
                  <a:lnTo>
                    <a:pt x="1032" y="115"/>
                  </a:lnTo>
                  <a:lnTo>
                    <a:pt x="1032" y="115"/>
                  </a:lnTo>
                  <a:lnTo>
                    <a:pt x="1032" y="118"/>
                  </a:lnTo>
                  <a:lnTo>
                    <a:pt x="1032" y="118"/>
                  </a:lnTo>
                  <a:lnTo>
                    <a:pt x="1032" y="118"/>
                  </a:lnTo>
                  <a:lnTo>
                    <a:pt x="1032" y="118"/>
                  </a:lnTo>
                  <a:lnTo>
                    <a:pt x="1032" y="118"/>
                  </a:lnTo>
                  <a:lnTo>
                    <a:pt x="1032" y="118"/>
                  </a:lnTo>
                  <a:lnTo>
                    <a:pt x="1032" y="115"/>
                  </a:lnTo>
                  <a:lnTo>
                    <a:pt x="1035" y="115"/>
                  </a:lnTo>
                  <a:lnTo>
                    <a:pt x="1035" y="115"/>
                  </a:lnTo>
                  <a:lnTo>
                    <a:pt x="1035" y="115"/>
                  </a:lnTo>
                  <a:lnTo>
                    <a:pt x="1035" y="115"/>
                  </a:lnTo>
                  <a:lnTo>
                    <a:pt x="1035" y="115"/>
                  </a:lnTo>
                  <a:lnTo>
                    <a:pt x="1035" y="118"/>
                  </a:lnTo>
                  <a:lnTo>
                    <a:pt x="1035" y="118"/>
                  </a:lnTo>
                  <a:lnTo>
                    <a:pt x="1035" y="115"/>
                  </a:lnTo>
                  <a:lnTo>
                    <a:pt x="1035" y="115"/>
                  </a:lnTo>
                  <a:lnTo>
                    <a:pt x="1035" y="115"/>
                  </a:lnTo>
                  <a:lnTo>
                    <a:pt x="1035" y="115"/>
                  </a:lnTo>
                  <a:lnTo>
                    <a:pt x="1035" y="118"/>
                  </a:lnTo>
                  <a:lnTo>
                    <a:pt x="1039" y="115"/>
                  </a:lnTo>
                  <a:lnTo>
                    <a:pt x="1039" y="118"/>
                  </a:lnTo>
                  <a:lnTo>
                    <a:pt x="1039" y="118"/>
                  </a:lnTo>
                  <a:lnTo>
                    <a:pt x="1039" y="118"/>
                  </a:lnTo>
                  <a:lnTo>
                    <a:pt x="1039" y="118"/>
                  </a:lnTo>
                  <a:lnTo>
                    <a:pt x="1039" y="118"/>
                  </a:lnTo>
                  <a:lnTo>
                    <a:pt x="1039" y="118"/>
                  </a:lnTo>
                  <a:lnTo>
                    <a:pt x="1039" y="115"/>
                  </a:lnTo>
                  <a:lnTo>
                    <a:pt x="1039" y="115"/>
                  </a:lnTo>
                  <a:lnTo>
                    <a:pt x="1039" y="115"/>
                  </a:lnTo>
                  <a:lnTo>
                    <a:pt x="1039" y="115"/>
                  </a:lnTo>
                  <a:lnTo>
                    <a:pt x="1039" y="115"/>
                  </a:lnTo>
                  <a:lnTo>
                    <a:pt x="1042" y="115"/>
                  </a:lnTo>
                  <a:lnTo>
                    <a:pt x="1042" y="115"/>
                  </a:lnTo>
                  <a:lnTo>
                    <a:pt x="1042" y="115"/>
                  </a:lnTo>
                  <a:lnTo>
                    <a:pt x="1042" y="115"/>
                  </a:lnTo>
                  <a:lnTo>
                    <a:pt x="1042" y="115"/>
                  </a:lnTo>
                  <a:lnTo>
                    <a:pt x="1042" y="115"/>
                  </a:lnTo>
                  <a:lnTo>
                    <a:pt x="1042" y="115"/>
                  </a:lnTo>
                  <a:lnTo>
                    <a:pt x="1042" y="115"/>
                  </a:lnTo>
                  <a:lnTo>
                    <a:pt x="1042" y="115"/>
                  </a:lnTo>
                  <a:lnTo>
                    <a:pt x="1042" y="115"/>
                  </a:lnTo>
                  <a:lnTo>
                    <a:pt x="1042" y="115"/>
                  </a:lnTo>
                  <a:lnTo>
                    <a:pt x="1042" y="115"/>
                  </a:lnTo>
                  <a:lnTo>
                    <a:pt x="1046" y="115"/>
                  </a:lnTo>
                  <a:lnTo>
                    <a:pt x="1046" y="111"/>
                  </a:lnTo>
                  <a:lnTo>
                    <a:pt x="1046" y="111"/>
                  </a:lnTo>
                  <a:lnTo>
                    <a:pt x="1046" y="115"/>
                  </a:lnTo>
                  <a:lnTo>
                    <a:pt x="1046" y="115"/>
                  </a:lnTo>
                  <a:lnTo>
                    <a:pt x="1046" y="118"/>
                  </a:lnTo>
                  <a:lnTo>
                    <a:pt x="1046" y="118"/>
                  </a:lnTo>
                  <a:lnTo>
                    <a:pt x="1046" y="118"/>
                  </a:lnTo>
                  <a:lnTo>
                    <a:pt x="1046" y="118"/>
                  </a:lnTo>
                  <a:lnTo>
                    <a:pt x="1046" y="115"/>
                  </a:lnTo>
                  <a:lnTo>
                    <a:pt x="1046" y="115"/>
                  </a:lnTo>
                  <a:lnTo>
                    <a:pt x="1046" y="115"/>
                  </a:lnTo>
                  <a:lnTo>
                    <a:pt x="1050" y="115"/>
                  </a:lnTo>
                  <a:lnTo>
                    <a:pt x="1050" y="115"/>
                  </a:lnTo>
                  <a:lnTo>
                    <a:pt x="1050" y="115"/>
                  </a:lnTo>
                  <a:lnTo>
                    <a:pt x="1050" y="115"/>
                  </a:lnTo>
                  <a:lnTo>
                    <a:pt x="1050" y="115"/>
                  </a:lnTo>
                  <a:lnTo>
                    <a:pt x="1050" y="115"/>
                  </a:lnTo>
                  <a:lnTo>
                    <a:pt x="1050" y="115"/>
                  </a:lnTo>
                  <a:lnTo>
                    <a:pt x="1050" y="118"/>
                  </a:lnTo>
                  <a:lnTo>
                    <a:pt x="1050" y="118"/>
                  </a:lnTo>
                  <a:lnTo>
                    <a:pt x="1050" y="115"/>
                  </a:lnTo>
                  <a:lnTo>
                    <a:pt x="1050" y="115"/>
                  </a:lnTo>
                  <a:lnTo>
                    <a:pt x="1050" y="115"/>
                  </a:lnTo>
                  <a:lnTo>
                    <a:pt x="1053" y="115"/>
                  </a:lnTo>
                  <a:lnTo>
                    <a:pt x="1053" y="115"/>
                  </a:lnTo>
                  <a:lnTo>
                    <a:pt x="1053" y="115"/>
                  </a:lnTo>
                  <a:lnTo>
                    <a:pt x="1053" y="111"/>
                  </a:lnTo>
                  <a:lnTo>
                    <a:pt x="1053" y="111"/>
                  </a:lnTo>
                  <a:lnTo>
                    <a:pt x="1053" y="111"/>
                  </a:lnTo>
                  <a:lnTo>
                    <a:pt x="1053" y="111"/>
                  </a:lnTo>
                  <a:lnTo>
                    <a:pt x="1053" y="115"/>
                  </a:lnTo>
                  <a:lnTo>
                    <a:pt x="1053" y="115"/>
                  </a:lnTo>
                  <a:lnTo>
                    <a:pt x="1053" y="115"/>
                  </a:lnTo>
                  <a:lnTo>
                    <a:pt x="1053" y="115"/>
                  </a:lnTo>
                  <a:lnTo>
                    <a:pt x="1053" y="118"/>
                  </a:lnTo>
                  <a:lnTo>
                    <a:pt x="1057" y="118"/>
                  </a:lnTo>
                  <a:lnTo>
                    <a:pt x="1057" y="115"/>
                  </a:lnTo>
                  <a:lnTo>
                    <a:pt x="1057" y="115"/>
                  </a:lnTo>
                  <a:lnTo>
                    <a:pt x="1057" y="115"/>
                  </a:lnTo>
                  <a:lnTo>
                    <a:pt x="1057" y="115"/>
                  </a:lnTo>
                  <a:lnTo>
                    <a:pt x="1057" y="111"/>
                  </a:lnTo>
                  <a:lnTo>
                    <a:pt x="1057" y="111"/>
                  </a:lnTo>
                  <a:lnTo>
                    <a:pt x="1057" y="115"/>
                  </a:lnTo>
                  <a:lnTo>
                    <a:pt x="1057" y="115"/>
                  </a:lnTo>
                  <a:lnTo>
                    <a:pt x="1057" y="115"/>
                  </a:lnTo>
                  <a:lnTo>
                    <a:pt x="1057" y="115"/>
                  </a:lnTo>
                  <a:lnTo>
                    <a:pt x="1057" y="111"/>
                  </a:lnTo>
                  <a:lnTo>
                    <a:pt x="1060" y="111"/>
                  </a:lnTo>
                  <a:lnTo>
                    <a:pt x="1060" y="111"/>
                  </a:lnTo>
                  <a:lnTo>
                    <a:pt x="1060" y="108"/>
                  </a:lnTo>
                  <a:lnTo>
                    <a:pt x="1060" y="111"/>
                  </a:lnTo>
                  <a:lnTo>
                    <a:pt x="1060" y="111"/>
                  </a:lnTo>
                  <a:lnTo>
                    <a:pt x="1060" y="115"/>
                  </a:lnTo>
                  <a:lnTo>
                    <a:pt x="1060" y="115"/>
                  </a:lnTo>
                  <a:lnTo>
                    <a:pt x="1060" y="111"/>
                  </a:lnTo>
                  <a:lnTo>
                    <a:pt x="1060" y="111"/>
                  </a:lnTo>
                  <a:lnTo>
                    <a:pt x="1060" y="108"/>
                  </a:lnTo>
                  <a:lnTo>
                    <a:pt x="1060" y="108"/>
                  </a:lnTo>
                  <a:lnTo>
                    <a:pt x="1060" y="108"/>
                  </a:lnTo>
                  <a:lnTo>
                    <a:pt x="1064" y="108"/>
                  </a:lnTo>
                  <a:lnTo>
                    <a:pt x="1064" y="108"/>
                  </a:lnTo>
                  <a:lnTo>
                    <a:pt x="1064" y="108"/>
                  </a:lnTo>
                  <a:lnTo>
                    <a:pt x="1064" y="108"/>
                  </a:lnTo>
                  <a:lnTo>
                    <a:pt x="1064" y="108"/>
                  </a:lnTo>
                  <a:lnTo>
                    <a:pt x="1064" y="111"/>
                  </a:lnTo>
                  <a:lnTo>
                    <a:pt x="1064" y="111"/>
                  </a:lnTo>
                  <a:lnTo>
                    <a:pt x="1064" y="108"/>
                  </a:lnTo>
                  <a:lnTo>
                    <a:pt x="1064" y="108"/>
                  </a:lnTo>
                  <a:lnTo>
                    <a:pt x="1064" y="104"/>
                  </a:lnTo>
                  <a:lnTo>
                    <a:pt x="1064" y="104"/>
                  </a:lnTo>
                  <a:lnTo>
                    <a:pt x="1064" y="104"/>
                  </a:lnTo>
                  <a:lnTo>
                    <a:pt x="1067" y="104"/>
                  </a:lnTo>
                  <a:lnTo>
                    <a:pt x="1067" y="101"/>
                  </a:lnTo>
                  <a:lnTo>
                    <a:pt x="1067" y="104"/>
                  </a:lnTo>
                  <a:lnTo>
                    <a:pt x="1067" y="104"/>
                  </a:lnTo>
                  <a:lnTo>
                    <a:pt x="1067" y="104"/>
                  </a:lnTo>
                  <a:lnTo>
                    <a:pt x="1067" y="108"/>
                  </a:lnTo>
                  <a:lnTo>
                    <a:pt x="1067" y="108"/>
                  </a:lnTo>
                  <a:lnTo>
                    <a:pt x="1067" y="104"/>
                  </a:lnTo>
                  <a:lnTo>
                    <a:pt x="1067" y="104"/>
                  </a:lnTo>
                  <a:lnTo>
                    <a:pt x="1067" y="101"/>
                  </a:lnTo>
                  <a:lnTo>
                    <a:pt x="1067" y="101"/>
                  </a:lnTo>
                  <a:lnTo>
                    <a:pt x="1067" y="97"/>
                  </a:lnTo>
                  <a:lnTo>
                    <a:pt x="1071" y="97"/>
                  </a:lnTo>
                  <a:lnTo>
                    <a:pt x="1071" y="101"/>
                  </a:lnTo>
                  <a:lnTo>
                    <a:pt x="1071" y="101"/>
                  </a:lnTo>
                  <a:lnTo>
                    <a:pt x="1071" y="104"/>
                  </a:lnTo>
                  <a:lnTo>
                    <a:pt x="1071" y="104"/>
                  </a:lnTo>
                  <a:lnTo>
                    <a:pt x="1071" y="101"/>
                  </a:lnTo>
                  <a:lnTo>
                    <a:pt x="1071" y="101"/>
                  </a:lnTo>
                  <a:lnTo>
                    <a:pt x="1071" y="97"/>
                  </a:lnTo>
                  <a:lnTo>
                    <a:pt x="1071" y="97"/>
                  </a:lnTo>
                  <a:lnTo>
                    <a:pt x="1071" y="101"/>
                  </a:lnTo>
                  <a:lnTo>
                    <a:pt x="1071" y="101"/>
                  </a:lnTo>
                  <a:lnTo>
                    <a:pt x="1071" y="104"/>
                  </a:lnTo>
                  <a:lnTo>
                    <a:pt x="1075" y="104"/>
                  </a:lnTo>
                  <a:lnTo>
                    <a:pt x="1075" y="104"/>
                  </a:lnTo>
                  <a:lnTo>
                    <a:pt x="1075" y="104"/>
                  </a:lnTo>
                  <a:lnTo>
                    <a:pt x="1075" y="104"/>
                  </a:lnTo>
                  <a:lnTo>
                    <a:pt x="1075" y="104"/>
                  </a:lnTo>
                  <a:lnTo>
                    <a:pt x="1075" y="108"/>
                  </a:lnTo>
                  <a:lnTo>
                    <a:pt x="1075" y="108"/>
                  </a:lnTo>
                  <a:lnTo>
                    <a:pt x="1075" y="108"/>
                  </a:lnTo>
                  <a:lnTo>
                    <a:pt x="1075" y="108"/>
                  </a:lnTo>
                  <a:lnTo>
                    <a:pt x="1075" y="111"/>
                  </a:lnTo>
                  <a:lnTo>
                    <a:pt x="1075" y="108"/>
                  </a:lnTo>
                  <a:lnTo>
                    <a:pt x="1075" y="104"/>
                  </a:lnTo>
                  <a:lnTo>
                    <a:pt x="1078" y="104"/>
                  </a:lnTo>
                  <a:lnTo>
                    <a:pt x="1078" y="111"/>
                  </a:lnTo>
                  <a:lnTo>
                    <a:pt x="1078" y="111"/>
                  </a:lnTo>
                  <a:lnTo>
                    <a:pt x="1078" y="115"/>
                  </a:lnTo>
                  <a:lnTo>
                    <a:pt x="1078" y="115"/>
                  </a:lnTo>
                  <a:lnTo>
                    <a:pt x="1078" y="111"/>
                  </a:lnTo>
                  <a:lnTo>
                    <a:pt x="1078" y="111"/>
                  </a:lnTo>
                  <a:lnTo>
                    <a:pt x="1078" y="115"/>
                  </a:lnTo>
                  <a:lnTo>
                    <a:pt x="1078" y="115"/>
                  </a:lnTo>
                  <a:lnTo>
                    <a:pt x="1078" y="115"/>
                  </a:lnTo>
                  <a:lnTo>
                    <a:pt x="1078" y="115"/>
                  </a:lnTo>
                  <a:lnTo>
                    <a:pt x="1078" y="115"/>
                  </a:lnTo>
                  <a:lnTo>
                    <a:pt x="1082" y="115"/>
                  </a:lnTo>
                  <a:lnTo>
                    <a:pt x="1082" y="118"/>
                  </a:lnTo>
                  <a:lnTo>
                    <a:pt x="1082" y="118"/>
                  </a:lnTo>
                  <a:lnTo>
                    <a:pt x="1082" y="115"/>
                  </a:lnTo>
                  <a:lnTo>
                    <a:pt x="1082" y="115"/>
                  </a:lnTo>
                  <a:lnTo>
                    <a:pt x="1082" y="115"/>
                  </a:lnTo>
                  <a:lnTo>
                    <a:pt x="1082" y="115"/>
                  </a:lnTo>
                  <a:lnTo>
                    <a:pt x="1082" y="115"/>
                  </a:lnTo>
                  <a:lnTo>
                    <a:pt x="1082" y="115"/>
                  </a:lnTo>
                  <a:lnTo>
                    <a:pt x="1082" y="118"/>
                  </a:lnTo>
                  <a:lnTo>
                    <a:pt x="1082" y="118"/>
                  </a:lnTo>
                  <a:lnTo>
                    <a:pt x="1082" y="118"/>
                  </a:lnTo>
                  <a:lnTo>
                    <a:pt x="1085" y="115"/>
                  </a:lnTo>
                  <a:lnTo>
                    <a:pt x="1085" y="118"/>
                  </a:lnTo>
                  <a:lnTo>
                    <a:pt x="1085" y="118"/>
                  </a:lnTo>
                  <a:lnTo>
                    <a:pt x="1085" y="118"/>
                  </a:lnTo>
                  <a:lnTo>
                    <a:pt x="1085" y="118"/>
                  </a:lnTo>
                  <a:lnTo>
                    <a:pt x="1085" y="118"/>
                  </a:lnTo>
                  <a:lnTo>
                    <a:pt x="1085" y="118"/>
                  </a:lnTo>
                  <a:lnTo>
                    <a:pt x="1085" y="118"/>
                  </a:lnTo>
                  <a:lnTo>
                    <a:pt x="1085" y="118"/>
                  </a:lnTo>
                  <a:lnTo>
                    <a:pt x="1085" y="118"/>
                  </a:lnTo>
                  <a:lnTo>
                    <a:pt x="1085" y="118"/>
                  </a:lnTo>
                  <a:lnTo>
                    <a:pt x="1085" y="118"/>
                  </a:lnTo>
                  <a:lnTo>
                    <a:pt x="1089" y="118"/>
                  </a:lnTo>
                  <a:lnTo>
                    <a:pt x="1089" y="118"/>
                  </a:lnTo>
                  <a:lnTo>
                    <a:pt x="1089" y="118"/>
                  </a:lnTo>
                  <a:lnTo>
                    <a:pt x="1089" y="115"/>
                  </a:lnTo>
                  <a:lnTo>
                    <a:pt x="1089" y="115"/>
                  </a:lnTo>
                  <a:lnTo>
                    <a:pt x="1089" y="115"/>
                  </a:lnTo>
                  <a:lnTo>
                    <a:pt x="1089" y="115"/>
                  </a:lnTo>
                  <a:lnTo>
                    <a:pt x="1089" y="115"/>
                  </a:lnTo>
                  <a:lnTo>
                    <a:pt x="1089" y="115"/>
                  </a:lnTo>
                  <a:lnTo>
                    <a:pt x="1089" y="115"/>
                  </a:lnTo>
                  <a:lnTo>
                    <a:pt x="1089" y="115"/>
                  </a:lnTo>
                  <a:lnTo>
                    <a:pt x="1089" y="115"/>
                  </a:lnTo>
                  <a:lnTo>
                    <a:pt x="1093" y="115"/>
                  </a:lnTo>
                  <a:lnTo>
                    <a:pt x="1093" y="118"/>
                  </a:lnTo>
                  <a:lnTo>
                    <a:pt x="1093" y="118"/>
                  </a:lnTo>
                  <a:lnTo>
                    <a:pt x="1093" y="118"/>
                  </a:lnTo>
                  <a:lnTo>
                    <a:pt x="1093" y="118"/>
                  </a:lnTo>
                  <a:lnTo>
                    <a:pt x="1093" y="115"/>
                  </a:lnTo>
                  <a:lnTo>
                    <a:pt x="1093" y="115"/>
                  </a:lnTo>
                  <a:lnTo>
                    <a:pt x="1093" y="115"/>
                  </a:lnTo>
                  <a:lnTo>
                    <a:pt x="1093" y="118"/>
                  </a:lnTo>
                  <a:lnTo>
                    <a:pt x="1093" y="115"/>
                  </a:lnTo>
                  <a:lnTo>
                    <a:pt x="1093" y="115"/>
                  </a:lnTo>
                  <a:lnTo>
                    <a:pt x="1093" y="115"/>
                  </a:lnTo>
                  <a:lnTo>
                    <a:pt x="1096" y="115"/>
                  </a:lnTo>
                  <a:lnTo>
                    <a:pt x="1096" y="115"/>
                  </a:lnTo>
                  <a:lnTo>
                    <a:pt x="1096" y="115"/>
                  </a:lnTo>
                  <a:lnTo>
                    <a:pt x="1096" y="115"/>
                  </a:lnTo>
                  <a:lnTo>
                    <a:pt x="1096" y="115"/>
                  </a:lnTo>
                  <a:lnTo>
                    <a:pt x="1096" y="115"/>
                  </a:lnTo>
                  <a:lnTo>
                    <a:pt x="1096" y="115"/>
                  </a:lnTo>
                  <a:lnTo>
                    <a:pt x="1096" y="111"/>
                  </a:lnTo>
                  <a:lnTo>
                    <a:pt x="1096" y="111"/>
                  </a:lnTo>
                  <a:lnTo>
                    <a:pt x="1096" y="115"/>
                  </a:lnTo>
                  <a:lnTo>
                    <a:pt x="1096" y="115"/>
                  </a:lnTo>
                  <a:lnTo>
                    <a:pt x="1096" y="115"/>
                  </a:lnTo>
                  <a:lnTo>
                    <a:pt x="1100" y="115"/>
                  </a:lnTo>
                  <a:lnTo>
                    <a:pt x="1100" y="111"/>
                  </a:lnTo>
                  <a:lnTo>
                    <a:pt x="1100" y="111"/>
                  </a:lnTo>
                  <a:lnTo>
                    <a:pt x="1100" y="115"/>
                  </a:lnTo>
                  <a:lnTo>
                    <a:pt x="1100" y="115"/>
                  </a:lnTo>
                  <a:lnTo>
                    <a:pt x="1100" y="111"/>
                  </a:lnTo>
                  <a:lnTo>
                    <a:pt x="1100" y="111"/>
                  </a:lnTo>
                  <a:lnTo>
                    <a:pt x="1100" y="108"/>
                  </a:lnTo>
                  <a:lnTo>
                    <a:pt x="1100" y="108"/>
                  </a:lnTo>
                  <a:lnTo>
                    <a:pt x="1100" y="108"/>
                  </a:lnTo>
                  <a:lnTo>
                    <a:pt x="1100" y="108"/>
                  </a:lnTo>
                  <a:lnTo>
                    <a:pt x="1100" y="104"/>
                  </a:lnTo>
                  <a:lnTo>
                    <a:pt x="1103" y="104"/>
                  </a:lnTo>
                  <a:lnTo>
                    <a:pt x="1103" y="104"/>
                  </a:lnTo>
                  <a:lnTo>
                    <a:pt x="1103" y="104"/>
                  </a:lnTo>
                  <a:lnTo>
                    <a:pt x="1103" y="93"/>
                  </a:lnTo>
                  <a:lnTo>
                    <a:pt x="1103" y="93"/>
                  </a:lnTo>
                  <a:lnTo>
                    <a:pt x="1103" y="97"/>
                  </a:lnTo>
                  <a:lnTo>
                    <a:pt x="1103" y="97"/>
                  </a:lnTo>
                  <a:lnTo>
                    <a:pt x="1103" y="97"/>
                  </a:lnTo>
                  <a:lnTo>
                    <a:pt x="1103" y="97"/>
                  </a:lnTo>
                  <a:lnTo>
                    <a:pt x="1103" y="97"/>
                  </a:lnTo>
                  <a:lnTo>
                    <a:pt x="1103" y="97"/>
                  </a:lnTo>
                  <a:lnTo>
                    <a:pt x="1103" y="90"/>
                  </a:lnTo>
                  <a:lnTo>
                    <a:pt x="1107" y="90"/>
                  </a:lnTo>
                  <a:lnTo>
                    <a:pt x="1107" y="83"/>
                  </a:lnTo>
                  <a:lnTo>
                    <a:pt x="1107" y="83"/>
                  </a:lnTo>
                  <a:lnTo>
                    <a:pt x="1107" y="86"/>
                  </a:lnTo>
                  <a:lnTo>
                    <a:pt x="1107" y="86"/>
                  </a:lnTo>
                  <a:lnTo>
                    <a:pt x="1107" y="93"/>
                  </a:lnTo>
                  <a:lnTo>
                    <a:pt x="1107" y="93"/>
                  </a:lnTo>
                  <a:lnTo>
                    <a:pt x="1107" y="90"/>
                  </a:lnTo>
                  <a:lnTo>
                    <a:pt x="1107" y="90"/>
                  </a:lnTo>
                  <a:lnTo>
                    <a:pt x="1107" y="86"/>
                  </a:lnTo>
                  <a:lnTo>
                    <a:pt x="1107" y="83"/>
                  </a:lnTo>
                  <a:lnTo>
                    <a:pt x="1107" y="90"/>
                  </a:lnTo>
                  <a:lnTo>
                    <a:pt x="1110" y="90"/>
                  </a:lnTo>
                  <a:lnTo>
                    <a:pt x="1110" y="93"/>
                  </a:lnTo>
                  <a:lnTo>
                    <a:pt x="1110" y="93"/>
                  </a:lnTo>
                  <a:lnTo>
                    <a:pt x="1110" y="86"/>
                  </a:lnTo>
                  <a:lnTo>
                    <a:pt x="1110" y="86"/>
                  </a:lnTo>
                  <a:lnTo>
                    <a:pt x="1110" y="90"/>
                  </a:lnTo>
                  <a:lnTo>
                    <a:pt x="1110" y="90"/>
                  </a:lnTo>
                  <a:lnTo>
                    <a:pt x="1110" y="93"/>
                  </a:lnTo>
                  <a:lnTo>
                    <a:pt x="1110" y="93"/>
                  </a:lnTo>
                  <a:lnTo>
                    <a:pt x="1110" y="101"/>
                  </a:lnTo>
                  <a:lnTo>
                    <a:pt x="1110" y="101"/>
                  </a:lnTo>
                  <a:lnTo>
                    <a:pt x="1110" y="101"/>
                  </a:lnTo>
                  <a:lnTo>
                    <a:pt x="1114" y="101"/>
                  </a:lnTo>
                  <a:lnTo>
                    <a:pt x="1114" y="97"/>
                  </a:lnTo>
                  <a:lnTo>
                    <a:pt x="1114" y="101"/>
                  </a:lnTo>
                  <a:lnTo>
                    <a:pt x="1114" y="104"/>
                  </a:lnTo>
                  <a:lnTo>
                    <a:pt x="1114" y="108"/>
                  </a:lnTo>
                  <a:lnTo>
                    <a:pt x="1114" y="104"/>
                  </a:lnTo>
                  <a:lnTo>
                    <a:pt x="1114" y="104"/>
                  </a:lnTo>
                  <a:lnTo>
                    <a:pt x="1114" y="104"/>
                  </a:lnTo>
                  <a:lnTo>
                    <a:pt x="1114" y="104"/>
                  </a:lnTo>
                  <a:lnTo>
                    <a:pt x="1114" y="108"/>
                  </a:lnTo>
                  <a:lnTo>
                    <a:pt x="1114" y="108"/>
                  </a:lnTo>
                  <a:lnTo>
                    <a:pt x="1114" y="111"/>
                  </a:lnTo>
                  <a:lnTo>
                    <a:pt x="1118" y="111"/>
                  </a:lnTo>
                  <a:lnTo>
                    <a:pt x="1118" y="115"/>
                  </a:lnTo>
                  <a:lnTo>
                    <a:pt x="1118" y="115"/>
                  </a:lnTo>
                  <a:lnTo>
                    <a:pt x="1118" y="108"/>
                  </a:lnTo>
                  <a:lnTo>
                    <a:pt x="1118" y="108"/>
                  </a:lnTo>
                  <a:lnTo>
                    <a:pt x="1118" y="108"/>
                  </a:lnTo>
                  <a:lnTo>
                    <a:pt x="1118" y="111"/>
                  </a:lnTo>
                  <a:lnTo>
                    <a:pt x="1118" y="108"/>
                  </a:lnTo>
                  <a:lnTo>
                    <a:pt x="1118" y="108"/>
                  </a:lnTo>
                  <a:lnTo>
                    <a:pt x="1118" y="111"/>
                  </a:lnTo>
                  <a:lnTo>
                    <a:pt x="1118" y="111"/>
                  </a:lnTo>
                  <a:lnTo>
                    <a:pt x="1118" y="108"/>
                  </a:lnTo>
                  <a:lnTo>
                    <a:pt x="1121" y="108"/>
                  </a:lnTo>
                  <a:lnTo>
                    <a:pt x="1121" y="111"/>
                  </a:lnTo>
                  <a:lnTo>
                    <a:pt x="1121" y="111"/>
                  </a:lnTo>
                  <a:lnTo>
                    <a:pt x="1121" y="111"/>
                  </a:lnTo>
                  <a:lnTo>
                    <a:pt x="1121" y="111"/>
                  </a:lnTo>
                  <a:lnTo>
                    <a:pt x="1121" y="108"/>
                  </a:lnTo>
                  <a:lnTo>
                    <a:pt x="1121" y="108"/>
                  </a:lnTo>
                  <a:lnTo>
                    <a:pt x="1121" y="104"/>
                  </a:lnTo>
                  <a:lnTo>
                    <a:pt x="1121" y="104"/>
                  </a:lnTo>
                  <a:lnTo>
                    <a:pt x="1121" y="101"/>
                  </a:lnTo>
                  <a:lnTo>
                    <a:pt x="1121" y="101"/>
                  </a:lnTo>
                  <a:lnTo>
                    <a:pt x="1121" y="104"/>
                  </a:lnTo>
                  <a:lnTo>
                    <a:pt x="1125" y="104"/>
                  </a:lnTo>
                  <a:lnTo>
                    <a:pt x="1125" y="104"/>
                  </a:lnTo>
                  <a:lnTo>
                    <a:pt x="1125" y="104"/>
                  </a:lnTo>
                  <a:lnTo>
                    <a:pt x="1125" y="104"/>
                  </a:lnTo>
                  <a:lnTo>
                    <a:pt x="1125" y="104"/>
                  </a:lnTo>
                  <a:lnTo>
                    <a:pt x="1125" y="104"/>
                  </a:lnTo>
                  <a:lnTo>
                    <a:pt x="1125" y="104"/>
                  </a:lnTo>
                  <a:lnTo>
                    <a:pt x="1125" y="101"/>
                  </a:lnTo>
                  <a:lnTo>
                    <a:pt x="1125" y="101"/>
                  </a:lnTo>
                  <a:lnTo>
                    <a:pt x="1125" y="93"/>
                  </a:lnTo>
                  <a:lnTo>
                    <a:pt x="1125" y="93"/>
                  </a:lnTo>
                  <a:lnTo>
                    <a:pt x="1125" y="86"/>
                  </a:lnTo>
                  <a:lnTo>
                    <a:pt x="1128" y="86"/>
                  </a:lnTo>
                  <a:lnTo>
                    <a:pt x="1128" y="83"/>
                  </a:lnTo>
                  <a:lnTo>
                    <a:pt x="1128" y="86"/>
                  </a:lnTo>
                  <a:lnTo>
                    <a:pt x="1128" y="86"/>
                  </a:lnTo>
                  <a:lnTo>
                    <a:pt x="1128" y="86"/>
                  </a:lnTo>
                  <a:lnTo>
                    <a:pt x="1128" y="68"/>
                  </a:lnTo>
                  <a:lnTo>
                    <a:pt x="1128" y="68"/>
                  </a:lnTo>
                  <a:lnTo>
                    <a:pt x="1128" y="58"/>
                  </a:lnTo>
                  <a:lnTo>
                    <a:pt x="1128" y="58"/>
                  </a:lnTo>
                  <a:lnTo>
                    <a:pt x="1128" y="58"/>
                  </a:lnTo>
                  <a:lnTo>
                    <a:pt x="1128" y="61"/>
                  </a:lnTo>
                  <a:lnTo>
                    <a:pt x="1128" y="58"/>
                  </a:lnTo>
                  <a:lnTo>
                    <a:pt x="1132" y="58"/>
                  </a:lnTo>
                  <a:lnTo>
                    <a:pt x="1132" y="33"/>
                  </a:lnTo>
                  <a:lnTo>
                    <a:pt x="1132" y="33"/>
                  </a:lnTo>
                  <a:lnTo>
                    <a:pt x="1132" y="18"/>
                  </a:lnTo>
                  <a:lnTo>
                    <a:pt x="1132" y="18"/>
                  </a:lnTo>
                  <a:lnTo>
                    <a:pt x="1132" y="29"/>
                  </a:lnTo>
                  <a:lnTo>
                    <a:pt x="1132" y="29"/>
                  </a:lnTo>
                  <a:lnTo>
                    <a:pt x="1132" y="25"/>
                  </a:lnTo>
                  <a:lnTo>
                    <a:pt x="1132" y="25"/>
                  </a:lnTo>
                  <a:lnTo>
                    <a:pt x="1132" y="11"/>
                  </a:lnTo>
                  <a:lnTo>
                    <a:pt x="1132" y="11"/>
                  </a:lnTo>
                  <a:lnTo>
                    <a:pt x="1132" y="0"/>
                  </a:lnTo>
                  <a:lnTo>
                    <a:pt x="1136" y="0"/>
                  </a:lnTo>
                  <a:lnTo>
                    <a:pt x="1136" y="7"/>
                  </a:lnTo>
                  <a:lnTo>
                    <a:pt x="1136" y="7"/>
                  </a:lnTo>
                  <a:lnTo>
                    <a:pt x="1136" y="15"/>
                  </a:lnTo>
                  <a:lnTo>
                    <a:pt x="1136" y="15"/>
                  </a:lnTo>
                  <a:lnTo>
                    <a:pt x="1136" y="7"/>
                  </a:lnTo>
                  <a:lnTo>
                    <a:pt x="1136" y="7"/>
                  </a:lnTo>
                  <a:lnTo>
                    <a:pt x="1136" y="4"/>
                  </a:lnTo>
                  <a:lnTo>
                    <a:pt x="1136" y="4"/>
                  </a:lnTo>
                  <a:lnTo>
                    <a:pt x="1136" y="25"/>
                  </a:lnTo>
                  <a:lnTo>
                    <a:pt x="1136" y="25"/>
                  </a:lnTo>
                  <a:lnTo>
                    <a:pt x="1136" y="40"/>
                  </a:lnTo>
                  <a:lnTo>
                    <a:pt x="1139" y="40"/>
                  </a:lnTo>
                  <a:lnTo>
                    <a:pt x="1139" y="29"/>
                  </a:lnTo>
                  <a:lnTo>
                    <a:pt x="1139" y="29"/>
                  </a:lnTo>
                  <a:lnTo>
                    <a:pt x="1139" y="40"/>
                  </a:lnTo>
                  <a:lnTo>
                    <a:pt x="1139" y="40"/>
                  </a:lnTo>
                  <a:lnTo>
                    <a:pt x="1139" y="50"/>
                  </a:lnTo>
                  <a:lnTo>
                    <a:pt x="1139" y="50"/>
                  </a:lnTo>
                  <a:lnTo>
                    <a:pt x="1139" y="61"/>
                  </a:lnTo>
                  <a:lnTo>
                    <a:pt x="1139" y="61"/>
                  </a:lnTo>
                  <a:lnTo>
                    <a:pt x="1139" y="65"/>
                  </a:lnTo>
                  <a:lnTo>
                    <a:pt x="1139" y="65"/>
                  </a:lnTo>
                  <a:lnTo>
                    <a:pt x="1139" y="79"/>
                  </a:lnTo>
                  <a:lnTo>
                    <a:pt x="1143" y="79"/>
                  </a:lnTo>
                  <a:lnTo>
                    <a:pt x="1143" y="90"/>
                  </a:lnTo>
                  <a:lnTo>
                    <a:pt x="1143" y="90"/>
                  </a:lnTo>
                  <a:lnTo>
                    <a:pt x="1143" y="90"/>
                  </a:lnTo>
                  <a:lnTo>
                    <a:pt x="1143" y="90"/>
                  </a:lnTo>
                  <a:lnTo>
                    <a:pt x="1143" y="90"/>
                  </a:lnTo>
                  <a:lnTo>
                    <a:pt x="1143" y="90"/>
                  </a:lnTo>
                  <a:lnTo>
                    <a:pt x="1143" y="93"/>
                  </a:lnTo>
                  <a:lnTo>
                    <a:pt x="1143" y="93"/>
                  </a:lnTo>
                  <a:lnTo>
                    <a:pt x="1143" y="101"/>
                  </a:lnTo>
                  <a:lnTo>
                    <a:pt x="1143" y="101"/>
                  </a:lnTo>
                  <a:lnTo>
                    <a:pt x="1143" y="108"/>
                  </a:lnTo>
                  <a:lnTo>
                    <a:pt x="1146" y="108"/>
                  </a:lnTo>
                  <a:lnTo>
                    <a:pt x="1146" y="104"/>
                  </a:lnTo>
                  <a:lnTo>
                    <a:pt x="1146" y="104"/>
                  </a:lnTo>
                  <a:lnTo>
                    <a:pt x="1146" y="101"/>
                  </a:lnTo>
                  <a:lnTo>
                    <a:pt x="1146" y="104"/>
                  </a:lnTo>
                  <a:lnTo>
                    <a:pt x="1146" y="111"/>
                  </a:lnTo>
                  <a:lnTo>
                    <a:pt x="1146" y="111"/>
                  </a:lnTo>
                  <a:lnTo>
                    <a:pt x="1146" y="111"/>
                  </a:lnTo>
                  <a:lnTo>
                    <a:pt x="1146" y="111"/>
                  </a:lnTo>
                  <a:lnTo>
                    <a:pt x="1146" y="111"/>
                  </a:lnTo>
                  <a:lnTo>
                    <a:pt x="1146" y="111"/>
                  </a:lnTo>
                  <a:lnTo>
                    <a:pt x="1146" y="111"/>
                  </a:lnTo>
                  <a:lnTo>
                    <a:pt x="1150" y="111"/>
                  </a:lnTo>
                  <a:lnTo>
                    <a:pt x="1150" y="115"/>
                  </a:lnTo>
                  <a:lnTo>
                    <a:pt x="1150" y="115"/>
                  </a:lnTo>
                  <a:lnTo>
                    <a:pt x="1150" y="115"/>
                  </a:lnTo>
                  <a:lnTo>
                    <a:pt x="1150" y="115"/>
                  </a:lnTo>
                  <a:lnTo>
                    <a:pt x="1150" y="115"/>
                  </a:lnTo>
                  <a:lnTo>
                    <a:pt x="1150" y="115"/>
                  </a:lnTo>
                  <a:lnTo>
                    <a:pt x="1150" y="115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9" name="Freeform 10"/>
            <p:cNvSpPr>
              <a:spLocks/>
            </p:cNvSpPr>
            <p:nvPr/>
          </p:nvSpPr>
          <p:spPr bwMode="auto">
            <a:xfrm>
              <a:off x="8124825" y="4972050"/>
              <a:ext cx="511175" cy="1433513"/>
            </a:xfrm>
            <a:custGeom>
              <a:avLst/>
              <a:gdLst/>
              <a:ahLst/>
              <a:cxnLst>
                <a:cxn ang="0">
                  <a:pos x="7" y="896"/>
                </a:cxn>
                <a:cxn ang="0">
                  <a:pos x="11" y="896"/>
                </a:cxn>
                <a:cxn ang="0">
                  <a:pos x="18" y="899"/>
                </a:cxn>
                <a:cxn ang="0">
                  <a:pos x="21" y="896"/>
                </a:cxn>
                <a:cxn ang="0">
                  <a:pos x="28" y="896"/>
                </a:cxn>
                <a:cxn ang="0">
                  <a:pos x="36" y="896"/>
                </a:cxn>
                <a:cxn ang="0">
                  <a:pos x="39" y="882"/>
                </a:cxn>
                <a:cxn ang="0">
                  <a:pos x="46" y="885"/>
                </a:cxn>
                <a:cxn ang="0">
                  <a:pos x="50" y="889"/>
                </a:cxn>
                <a:cxn ang="0">
                  <a:pos x="57" y="889"/>
                </a:cxn>
                <a:cxn ang="0">
                  <a:pos x="64" y="899"/>
                </a:cxn>
                <a:cxn ang="0">
                  <a:pos x="68" y="896"/>
                </a:cxn>
                <a:cxn ang="0">
                  <a:pos x="75" y="896"/>
                </a:cxn>
                <a:cxn ang="0">
                  <a:pos x="79" y="896"/>
                </a:cxn>
                <a:cxn ang="0">
                  <a:pos x="86" y="896"/>
                </a:cxn>
                <a:cxn ang="0">
                  <a:pos x="93" y="892"/>
                </a:cxn>
                <a:cxn ang="0">
                  <a:pos x="97" y="889"/>
                </a:cxn>
                <a:cxn ang="0">
                  <a:pos x="104" y="892"/>
                </a:cxn>
                <a:cxn ang="0">
                  <a:pos x="107" y="896"/>
                </a:cxn>
                <a:cxn ang="0">
                  <a:pos x="114" y="896"/>
                </a:cxn>
                <a:cxn ang="0">
                  <a:pos x="122" y="899"/>
                </a:cxn>
                <a:cxn ang="0">
                  <a:pos x="125" y="899"/>
                </a:cxn>
                <a:cxn ang="0">
                  <a:pos x="129" y="899"/>
                </a:cxn>
                <a:cxn ang="0">
                  <a:pos x="136" y="899"/>
                </a:cxn>
                <a:cxn ang="0">
                  <a:pos x="140" y="896"/>
                </a:cxn>
                <a:cxn ang="0">
                  <a:pos x="147" y="899"/>
                </a:cxn>
                <a:cxn ang="0">
                  <a:pos x="150" y="899"/>
                </a:cxn>
                <a:cxn ang="0">
                  <a:pos x="154" y="899"/>
                </a:cxn>
                <a:cxn ang="0">
                  <a:pos x="161" y="899"/>
                </a:cxn>
                <a:cxn ang="0">
                  <a:pos x="165" y="899"/>
                </a:cxn>
                <a:cxn ang="0">
                  <a:pos x="172" y="899"/>
                </a:cxn>
                <a:cxn ang="0">
                  <a:pos x="175" y="896"/>
                </a:cxn>
                <a:cxn ang="0">
                  <a:pos x="179" y="896"/>
                </a:cxn>
                <a:cxn ang="0">
                  <a:pos x="186" y="896"/>
                </a:cxn>
                <a:cxn ang="0">
                  <a:pos x="190" y="896"/>
                </a:cxn>
                <a:cxn ang="0">
                  <a:pos x="193" y="892"/>
                </a:cxn>
                <a:cxn ang="0">
                  <a:pos x="200" y="649"/>
                </a:cxn>
                <a:cxn ang="0">
                  <a:pos x="204" y="430"/>
                </a:cxn>
                <a:cxn ang="0">
                  <a:pos x="211" y="459"/>
                </a:cxn>
                <a:cxn ang="0">
                  <a:pos x="215" y="878"/>
                </a:cxn>
                <a:cxn ang="0">
                  <a:pos x="218" y="892"/>
                </a:cxn>
                <a:cxn ang="0">
                  <a:pos x="226" y="896"/>
                </a:cxn>
                <a:cxn ang="0">
                  <a:pos x="229" y="896"/>
                </a:cxn>
                <a:cxn ang="0">
                  <a:pos x="236" y="899"/>
                </a:cxn>
                <a:cxn ang="0">
                  <a:pos x="240" y="899"/>
                </a:cxn>
                <a:cxn ang="0">
                  <a:pos x="243" y="899"/>
                </a:cxn>
                <a:cxn ang="0">
                  <a:pos x="251" y="899"/>
                </a:cxn>
                <a:cxn ang="0">
                  <a:pos x="254" y="896"/>
                </a:cxn>
                <a:cxn ang="0">
                  <a:pos x="261" y="899"/>
                </a:cxn>
                <a:cxn ang="0">
                  <a:pos x="265" y="896"/>
                </a:cxn>
                <a:cxn ang="0">
                  <a:pos x="269" y="899"/>
                </a:cxn>
                <a:cxn ang="0">
                  <a:pos x="276" y="899"/>
                </a:cxn>
                <a:cxn ang="0">
                  <a:pos x="279" y="896"/>
                </a:cxn>
                <a:cxn ang="0">
                  <a:pos x="286" y="899"/>
                </a:cxn>
                <a:cxn ang="0">
                  <a:pos x="290" y="899"/>
                </a:cxn>
                <a:cxn ang="0">
                  <a:pos x="294" y="896"/>
                </a:cxn>
                <a:cxn ang="0">
                  <a:pos x="301" y="896"/>
                </a:cxn>
                <a:cxn ang="0">
                  <a:pos x="304" y="896"/>
                </a:cxn>
                <a:cxn ang="0">
                  <a:pos x="312" y="899"/>
                </a:cxn>
                <a:cxn ang="0">
                  <a:pos x="315" y="899"/>
                </a:cxn>
                <a:cxn ang="0">
                  <a:pos x="319" y="899"/>
                </a:cxn>
              </a:cxnLst>
              <a:rect l="0" t="0" r="r" b="b"/>
              <a:pathLst>
                <a:path w="322" h="903">
                  <a:moveTo>
                    <a:pt x="0" y="896"/>
                  </a:moveTo>
                  <a:lnTo>
                    <a:pt x="0" y="899"/>
                  </a:lnTo>
                  <a:lnTo>
                    <a:pt x="0" y="899"/>
                  </a:lnTo>
                  <a:lnTo>
                    <a:pt x="0" y="896"/>
                  </a:lnTo>
                  <a:lnTo>
                    <a:pt x="3" y="896"/>
                  </a:lnTo>
                  <a:lnTo>
                    <a:pt x="3" y="896"/>
                  </a:lnTo>
                  <a:lnTo>
                    <a:pt x="3" y="896"/>
                  </a:lnTo>
                  <a:lnTo>
                    <a:pt x="3" y="896"/>
                  </a:lnTo>
                  <a:lnTo>
                    <a:pt x="3" y="896"/>
                  </a:lnTo>
                  <a:lnTo>
                    <a:pt x="3" y="896"/>
                  </a:lnTo>
                  <a:lnTo>
                    <a:pt x="3" y="896"/>
                  </a:lnTo>
                  <a:lnTo>
                    <a:pt x="3" y="899"/>
                  </a:lnTo>
                  <a:lnTo>
                    <a:pt x="3" y="899"/>
                  </a:lnTo>
                  <a:lnTo>
                    <a:pt x="3" y="896"/>
                  </a:lnTo>
                  <a:lnTo>
                    <a:pt x="3" y="896"/>
                  </a:lnTo>
                  <a:lnTo>
                    <a:pt x="3" y="896"/>
                  </a:lnTo>
                  <a:lnTo>
                    <a:pt x="7" y="896"/>
                  </a:lnTo>
                  <a:lnTo>
                    <a:pt x="7" y="896"/>
                  </a:lnTo>
                  <a:lnTo>
                    <a:pt x="7" y="896"/>
                  </a:lnTo>
                  <a:lnTo>
                    <a:pt x="7" y="896"/>
                  </a:lnTo>
                  <a:lnTo>
                    <a:pt x="7" y="896"/>
                  </a:lnTo>
                  <a:lnTo>
                    <a:pt x="7" y="896"/>
                  </a:lnTo>
                  <a:lnTo>
                    <a:pt x="7" y="899"/>
                  </a:lnTo>
                  <a:lnTo>
                    <a:pt x="7" y="896"/>
                  </a:lnTo>
                  <a:lnTo>
                    <a:pt x="7" y="896"/>
                  </a:lnTo>
                  <a:lnTo>
                    <a:pt x="7" y="896"/>
                  </a:lnTo>
                  <a:lnTo>
                    <a:pt x="7" y="896"/>
                  </a:lnTo>
                  <a:lnTo>
                    <a:pt x="7" y="899"/>
                  </a:lnTo>
                  <a:lnTo>
                    <a:pt x="11" y="899"/>
                  </a:lnTo>
                  <a:lnTo>
                    <a:pt x="11" y="896"/>
                  </a:lnTo>
                  <a:lnTo>
                    <a:pt x="11" y="896"/>
                  </a:lnTo>
                  <a:lnTo>
                    <a:pt x="11" y="896"/>
                  </a:lnTo>
                  <a:lnTo>
                    <a:pt x="11" y="896"/>
                  </a:lnTo>
                  <a:lnTo>
                    <a:pt x="11" y="896"/>
                  </a:lnTo>
                  <a:lnTo>
                    <a:pt x="11" y="896"/>
                  </a:lnTo>
                  <a:lnTo>
                    <a:pt x="11" y="896"/>
                  </a:lnTo>
                  <a:lnTo>
                    <a:pt x="11" y="896"/>
                  </a:lnTo>
                  <a:lnTo>
                    <a:pt x="11" y="896"/>
                  </a:lnTo>
                  <a:lnTo>
                    <a:pt x="11" y="896"/>
                  </a:lnTo>
                  <a:lnTo>
                    <a:pt x="11" y="896"/>
                  </a:lnTo>
                  <a:lnTo>
                    <a:pt x="14" y="896"/>
                  </a:lnTo>
                  <a:lnTo>
                    <a:pt x="14" y="896"/>
                  </a:lnTo>
                  <a:lnTo>
                    <a:pt x="14" y="896"/>
                  </a:lnTo>
                  <a:lnTo>
                    <a:pt x="14" y="896"/>
                  </a:lnTo>
                  <a:lnTo>
                    <a:pt x="14" y="896"/>
                  </a:lnTo>
                  <a:lnTo>
                    <a:pt x="14" y="896"/>
                  </a:lnTo>
                  <a:lnTo>
                    <a:pt x="14" y="896"/>
                  </a:lnTo>
                  <a:lnTo>
                    <a:pt x="14" y="896"/>
                  </a:lnTo>
                  <a:lnTo>
                    <a:pt x="14" y="896"/>
                  </a:lnTo>
                  <a:lnTo>
                    <a:pt x="14" y="899"/>
                  </a:lnTo>
                  <a:lnTo>
                    <a:pt x="14" y="899"/>
                  </a:lnTo>
                  <a:lnTo>
                    <a:pt x="14" y="899"/>
                  </a:lnTo>
                  <a:lnTo>
                    <a:pt x="18" y="899"/>
                  </a:lnTo>
                  <a:lnTo>
                    <a:pt x="18" y="896"/>
                  </a:lnTo>
                  <a:lnTo>
                    <a:pt x="18" y="899"/>
                  </a:lnTo>
                  <a:lnTo>
                    <a:pt x="18" y="899"/>
                  </a:lnTo>
                  <a:lnTo>
                    <a:pt x="18" y="899"/>
                  </a:lnTo>
                  <a:lnTo>
                    <a:pt x="18" y="896"/>
                  </a:lnTo>
                  <a:lnTo>
                    <a:pt x="18" y="896"/>
                  </a:lnTo>
                  <a:lnTo>
                    <a:pt x="18" y="896"/>
                  </a:lnTo>
                  <a:lnTo>
                    <a:pt x="18" y="896"/>
                  </a:lnTo>
                  <a:lnTo>
                    <a:pt x="18" y="899"/>
                  </a:lnTo>
                  <a:lnTo>
                    <a:pt x="18" y="899"/>
                  </a:lnTo>
                  <a:lnTo>
                    <a:pt x="18" y="899"/>
                  </a:lnTo>
                  <a:lnTo>
                    <a:pt x="21" y="899"/>
                  </a:lnTo>
                  <a:lnTo>
                    <a:pt x="21" y="896"/>
                  </a:lnTo>
                  <a:lnTo>
                    <a:pt x="21" y="896"/>
                  </a:lnTo>
                  <a:lnTo>
                    <a:pt x="21" y="896"/>
                  </a:lnTo>
                  <a:lnTo>
                    <a:pt x="21" y="896"/>
                  </a:lnTo>
                  <a:lnTo>
                    <a:pt x="21" y="899"/>
                  </a:lnTo>
                  <a:lnTo>
                    <a:pt x="21" y="899"/>
                  </a:lnTo>
                  <a:lnTo>
                    <a:pt x="21" y="896"/>
                  </a:lnTo>
                  <a:lnTo>
                    <a:pt x="21" y="896"/>
                  </a:lnTo>
                  <a:lnTo>
                    <a:pt x="21" y="896"/>
                  </a:lnTo>
                  <a:lnTo>
                    <a:pt x="21" y="896"/>
                  </a:lnTo>
                  <a:lnTo>
                    <a:pt x="21" y="896"/>
                  </a:lnTo>
                  <a:lnTo>
                    <a:pt x="25" y="896"/>
                  </a:lnTo>
                  <a:lnTo>
                    <a:pt x="25" y="892"/>
                  </a:lnTo>
                  <a:lnTo>
                    <a:pt x="25" y="892"/>
                  </a:lnTo>
                  <a:lnTo>
                    <a:pt x="25" y="892"/>
                  </a:lnTo>
                  <a:lnTo>
                    <a:pt x="25" y="892"/>
                  </a:lnTo>
                  <a:lnTo>
                    <a:pt x="25" y="892"/>
                  </a:lnTo>
                  <a:lnTo>
                    <a:pt x="25" y="892"/>
                  </a:lnTo>
                  <a:lnTo>
                    <a:pt x="25" y="896"/>
                  </a:lnTo>
                  <a:lnTo>
                    <a:pt x="25" y="896"/>
                  </a:lnTo>
                  <a:lnTo>
                    <a:pt x="25" y="896"/>
                  </a:lnTo>
                  <a:lnTo>
                    <a:pt x="25" y="896"/>
                  </a:lnTo>
                  <a:lnTo>
                    <a:pt x="25" y="896"/>
                  </a:lnTo>
                  <a:lnTo>
                    <a:pt x="28" y="896"/>
                  </a:lnTo>
                  <a:lnTo>
                    <a:pt x="28" y="896"/>
                  </a:lnTo>
                  <a:lnTo>
                    <a:pt x="28" y="896"/>
                  </a:lnTo>
                  <a:lnTo>
                    <a:pt x="28" y="892"/>
                  </a:lnTo>
                  <a:lnTo>
                    <a:pt x="28" y="892"/>
                  </a:lnTo>
                  <a:lnTo>
                    <a:pt x="28" y="896"/>
                  </a:lnTo>
                  <a:lnTo>
                    <a:pt x="28" y="896"/>
                  </a:lnTo>
                  <a:lnTo>
                    <a:pt x="28" y="892"/>
                  </a:lnTo>
                  <a:lnTo>
                    <a:pt x="28" y="892"/>
                  </a:lnTo>
                  <a:lnTo>
                    <a:pt x="28" y="892"/>
                  </a:lnTo>
                  <a:lnTo>
                    <a:pt x="28" y="892"/>
                  </a:lnTo>
                  <a:lnTo>
                    <a:pt x="28" y="896"/>
                  </a:lnTo>
                  <a:lnTo>
                    <a:pt x="32" y="896"/>
                  </a:lnTo>
                  <a:lnTo>
                    <a:pt x="32" y="892"/>
                  </a:lnTo>
                  <a:lnTo>
                    <a:pt x="32" y="892"/>
                  </a:lnTo>
                  <a:lnTo>
                    <a:pt x="32" y="892"/>
                  </a:lnTo>
                  <a:lnTo>
                    <a:pt x="32" y="892"/>
                  </a:lnTo>
                  <a:lnTo>
                    <a:pt x="32" y="892"/>
                  </a:lnTo>
                  <a:lnTo>
                    <a:pt x="32" y="892"/>
                  </a:lnTo>
                  <a:lnTo>
                    <a:pt x="32" y="899"/>
                  </a:lnTo>
                  <a:lnTo>
                    <a:pt x="32" y="899"/>
                  </a:lnTo>
                  <a:lnTo>
                    <a:pt x="32" y="896"/>
                  </a:lnTo>
                  <a:lnTo>
                    <a:pt x="32" y="896"/>
                  </a:lnTo>
                  <a:lnTo>
                    <a:pt x="32" y="896"/>
                  </a:lnTo>
                  <a:lnTo>
                    <a:pt x="36" y="896"/>
                  </a:lnTo>
                  <a:lnTo>
                    <a:pt x="36" y="896"/>
                  </a:lnTo>
                  <a:lnTo>
                    <a:pt x="36" y="896"/>
                  </a:lnTo>
                  <a:lnTo>
                    <a:pt x="36" y="892"/>
                  </a:lnTo>
                  <a:lnTo>
                    <a:pt x="36" y="892"/>
                  </a:lnTo>
                  <a:lnTo>
                    <a:pt x="36" y="892"/>
                  </a:lnTo>
                  <a:lnTo>
                    <a:pt x="36" y="892"/>
                  </a:lnTo>
                  <a:lnTo>
                    <a:pt x="36" y="889"/>
                  </a:lnTo>
                  <a:lnTo>
                    <a:pt x="36" y="889"/>
                  </a:lnTo>
                  <a:lnTo>
                    <a:pt x="36" y="889"/>
                  </a:lnTo>
                  <a:lnTo>
                    <a:pt x="36" y="889"/>
                  </a:lnTo>
                  <a:lnTo>
                    <a:pt x="36" y="889"/>
                  </a:lnTo>
                  <a:lnTo>
                    <a:pt x="39" y="889"/>
                  </a:lnTo>
                  <a:lnTo>
                    <a:pt x="39" y="885"/>
                  </a:lnTo>
                  <a:lnTo>
                    <a:pt x="39" y="885"/>
                  </a:lnTo>
                  <a:lnTo>
                    <a:pt x="39" y="885"/>
                  </a:lnTo>
                  <a:lnTo>
                    <a:pt x="39" y="885"/>
                  </a:lnTo>
                  <a:lnTo>
                    <a:pt x="39" y="885"/>
                  </a:lnTo>
                  <a:lnTo>
                    <a:pt x="39" y="885"/>
                  </a:lnTo>
                  <a:lnTo>
                    <a:pt x="39" y="882"/>
                  </a:lnTo>
                  <a:lnTo>
                    <a:pt x="39" y="882"/>
                  </a:lnTo>
                  <a:lnTo>
                    <a:pt x="39" y="882"/>
                  </a:lnTo>
                  <a:lnTo>
                    <a:pt x="39" y="882"/>
                  </a:lnTo>
                  <a:lnTo>
                    <a:pt x="39" y="885"/>
                  </a:lnTo>
                  <a:lnTo>
                    <a:pt x="43" y="885"/>
                  </a:lnTo>
                  <a:lnTo>
                    <a:pt x="43" y="882"/>
                  </a:lnTo>
                  <a:lnTo>
                    <a:pt x="43" y="882"/>
                  </a:lnTo>
                  <a:lnTo>
                    <a:pt x="43" y="882"/>
                  </a:lnTo>
                  <a:lnTo>
                    <a:pt x="43" y="882"/>
                  </a:lnTo>
                  <a:lnTo>
                    <a:pt x="43" y="885"/>
                  </a:lnTo>
                  <a:lnTo>
                    <a:pt x="43" y="885"/>
                  </a:lnTo>
                  <a:lnTo>
                    <a:pt x="43" y="885"/>
                  </a:lnTo>
                  <a:lnTo>
                    <a:pt x="43" y="885"/>
                  </a:lnTo>
                  <a:lnTo>
                    <a:pt x="43" y="885"/>
                  </a:lnTo>
                  <a:lnTo>
                    <a:pt x="43" y="885"/>
                  </a:lnTo>
                  <a:lnTo>
                    <a:pt x="43" y="882"/>
                  </a:lnTo>
                  <a:lnTo>
                    <a:pt x="46" y="882"/>
                  </a:lnTo>
                  <a:lnTo>
                    <a:pt x="46" y="882"/>
                  </a:lnTo>
                  <a:lnTo>
                    <a:pt x="46" y="882"/>
                  </a:lnTo>
                  <a:lnTo>
                    <a:pt x="46" y="885"/>
                  </a:lnTo>
                  <a:lnTo>
                    <a:pt x="46" y="885"/>
                  </a:lnTo>
                  <a:lnTo>
                    <a:pt x="46" y="889"/>
                  </a:lnTo>
                  <a:lnTo>
                    <a:pt x="46" y="889"/>
                  </a:lnTo>
                  <a:lnTo>
                    <a:pt x="46" y="892"/>
                  </a:lnTo>
                  <a:lnTo>
                    <a:pt x="46" y="892"/>
                  </a:lnTo>
                  <a:lnTo>
                    <a:pt x="46" y="892"/>
                  </a:lnTo>
                  <a:lnTo>
                    <a:pt x="46" y="892"/>
                  </a:lnTo>
                  <a:lnTo>
                    <a:pt x="46" y="889"/>
                  </a:lnTo>
                  <a:lnTo>
                    <a:pt x="50" y="889"/>
                  </a:lnTo>
                  <a:lnTo>
                    <a:pt x="50" y="892"/>
                  </a:lnTo>
                  <a:lnTo>
                    <a:pt x="50" y="892"/>
                  </a:lnTo>
                  <a:lnTo>
                    <a:pt x="50" y="892"/>
                  </a:lnTo>
                  <a:lnTo>
                    <a:pt x="50" y="892"/>
                  </a:lnTo>
                  <a:lnTo>
                    <a:pt x="50" y="889"/>
                  </a:lnTo>
                  <a:lnTo>
                    <a:pt x="50" y="889"/>
                  </a:lnTo>
                  <a:lnTo>
                    <a:pt x="50" y="892"/>
                  </a:lnTo>
                  <a:lnTo>
                    <a:pt x="50" y="892"/>
                  </a:lnTo>
                  <a:lnTo>
                    <a:pt x="50" y="889"/>
                  </a:lnTo>
                  <a:lnTo>
                    <a:pt x="50" y="889"/>
                  </a:lnTo>
                  <a:lnTo>
                    <a:pt x="50" y="892"/>
                  </a:lnTo>
                  <a:lnTo>
                    <a:pt x="54" y="892"/>
                  </a:lnTo>
                  <a:lnTo>
                    <a:pt x="54" y="889"/>
                  </a:lnTo>
                  <a:lnTo>
                    <a:pt x="54" y="889"/>
                  </a:lnTo>
                  <a:lnTo>
                    <a:pt x="54" y="892"/>
                  </a:lnTo>
                  <a:lnTo>
                    <a:pt x="54" y="892"/>
                  </a:lnTo>
                  <a:lnTo>
                    <a:pt x="54" y="896"/>
                  </a:lnTo>
                  <a:lnTo>
                    <a:pt x="54" y="896"/>
                  </a:lnTo>
                  <a:lnTo>
                    <a:pt x="54" y="892"/>
                  </a:lnTo>
                  <a:lnTo>
                    <a:pt x="54" y="892"/>
                  </a:lnTo>
                  <a:lnTo>
                    <a:pt x="54" y="889"/>
                  </a:lnTo>
                  <a:lnTo>
                    <a:pt x="54" y="889"/>
                  </a:lnTo>
                  <a:lnTo>
                    <a:pt x="54" y="892"/>
                  </a:lnTo>
                  <a:lnTo>
                    <a:pt x="57" y="889"/>
                  </a:lnTo>
                  <a:lnTo>
                    <a:pt x="57" y="889"/>
                  </a:lnTo>
                  <a:lnTo>
                    <a:pt x="57" y="889"/>
                  </a:lnTo>
                  <a:lnTo>
                    <a:pt x="57" y="892"/>
                  </a:lnTo>
                  <a:lnTo>
                    <a:pt x="57" y="892"/>
                  </a:lnTo>
                  <a:lnTo>
                    <a:pt x="57" y="889"/>
                  </a:lnTo>
                  <a:lnTo>
                    <a:pt x="57" y="889"/>
                  </a:lnTo>
                  <a:lnTo>
                    <a:pt x="57" y="892"/>
                  </a:lnTo>
                  <a:lnTo>
                    <a:pt x="57" y="892"/>
                  </a:lnTo>
                  <a:lnTo>
                    <a:pt x="57" y="896"/>
                  </a:lnTo>
                  <a:lnTo>
                    <a:pt x="57" y="896"/>
                  </a:lnTo>
                  <a:lnTo>
                    <a:pt x="57" y="896"/>
                  </a:lnTo>
                  <a:lnTo>
                    <a:pt x="61" y="896"/>
                  </a:lnTo>
                  <a:lnTo>
                    <a:pt x="61" y="892"/>
                  </a:lnTo>
                  <a:lnTo>
                    <a:pt x="61" y="892"/>
                  </a:lnTo>
                  <a:lnTo>
                    <a:pt x="61" y="896"/>
                  </a:lnTo>
                  <a:lnTo>
                    <a:pt x="61" y="896"/>
                  </a:lnTo>
                  <a:lnTo>
                    <a:pt x="61" y="892"/>
                  </a:lnTo>
                  <a:lnTo>
                    <a:pt x="61" y="892"/>
                  </a:lnTo>
                  <a:lnTo>
                    <a:pt x="61" y="896"/>
                  </a:lnTo>
                  <a:lnTo>
                    <a:pt x="61" y="896"/>
                  </a:lnTo>
                  <a:lnTo>
                    <a:pt x="61" y="896"/>
                  </a:lnTo>
                  <a:lnTo>
                    <a:pt x="61" y="896"/>
                  </a:lnTo>
                  <a:lnTo>
                    <a:pt x="61" y="899"/>
                  </a:lnTo>
                  <a:lnTo>
                    <a:pt x="64" y="899"/>
                  </a:lnTo>
                  <a:lnTo>
                    <a:pt x="64" y="896"/>
                  </a:lnTo>
                  <a:lnTo>
                    <a:pt x="64" y="896"/>
                  </a:lnTo>
                  <a:lnTo>
                    <a:pt x="64" y="896"/>
                  </a:lnTo>
                  <a:lnTo>
                    <a:pt x="64" y="896"/>
                  </a:lnTo>
                  <a:lnTo>
                    <a:pt x="64" y="896"/>
                  </a:lnTo>
                  <a:lnTo>
                    <a:pt x="64" y="896"/>
                  </a:lnTo>
                  <a:lnTo>
                    <a:pt x="64" y="899"/>
                  </a:lnTo>
                  <a:lnTo>
                    <a:pt x="64" y="899"/>
                  </a:lnTo>
                  <a:lnTo>
                    <a:pt x="64" y="899"/>
                  </a:lnTo>
                  <a:lnTo>
                    <a:pt x="68" y="899"/>
                  </a:lnTo>
                  <a:lnTo>
                    <a:pt x="68" y="896"/>
                  </a:lnTo>
                  <a:lnTo>
                    <a:pt x="68" y="896"/>
                  </a:lnTo>
                  <a:lnTo>
                    <a:pt x="68" y="896"/>
                  </a:lnTo>
                  <a:lnTo>
                    <a:pt x="68" y="899"/>
                  </a:lnTo>
                  <a:lnTo>
                    <a:pt x="68" y="896"/>
                  </a:lnTo>
                  <a:lnTo>
                    <a:pt x="68" y="896"/>
                  </a:lnTo>
                  <a:lnTo>
                    <a:pt x="68" y="896"/>
                  </a:lnTo>
                  <a:lnTo>
                    <a:pt x="68" y="896"/>
                  </a:lnTo>
                  <a:lnTo>
                    <a:pt x="68" y="896"/>
                  </a:lnTo>
                  <a:lnTo>
                    <a:pt x="68" y="896"/>
                  </a:lnTo>
                  <a:lnTo>
                    <a:pt x="68" y="896"/>
                  </a:lnTo>
                  <a:lnTo>
                    <a:pt x="71" y="896"/>
                  </a:lnTo>
                  <a:lnTo>
                    <a:pt x="71" y="896"/>
                  </a:lnTo>
                  <a:lnTo>
                    <a:pt x="71" y="896"/>
                  </a:lnTo>
                  <a:lnTo>
                    <a:pt x="71" y="896"/>
                  </a:lnTo>
                  <a:lnTo>
                    <a:pt x="71" y="896"/>
                  </a:lnTo>
                  <a:lnTo>
                    <a:pt x="71" y="892"/>
                  </a:lnTo>
                  <a:lnTo>
                    <a:pt x="71" y="896"/>
                  </a:lnTo>
                  <a:lnTo>
                    <a:pt x="71" y="896"/>
                  </a:lnTo>
                  <a:lnTo>
                    <a:pt x="71" y="896"/>
                  </a:lnTo>
                  <a:lnTo>
                    <a:pt x="71" y="896"/>
                  </a:lnTo>
                  <a:lnTo>
                    <a:pt x="71" y="896"/>
                  </a:lnTo>
                  <a:lnTo>
                    <a:pt x="71" y="896"/>
                  </a:lnTo>
                  <a:lnTo>
                    <a:pt x="75" y="896"/>
                  </a:lnTo>
                  <a:lnTo>
                    <a:pt x="75" y="896"/>
                  </a:lnTo>
                  <a:lnTo>
                    <a:pt x="75" y="896"/>
                  </a:lnTo>
                  <a:lnTo>
                    <a:pt x="75" y="896"/>
                  </a:lnTo>
                  <a:lnTo>
                    <a:pt x="75" y="896"/>
                  </a:lnTo>
                  <a:lnTo>
                    <a:pt x="75" y="896"/>
                  </a:lnTo>
                  <a:lnTo>
                    <a:pt x="75" y="896"/>
                  </a:lnTo>
                  <a:lnTo>
                    <a:pt x="75" y="896"/>
                  </a:lnTo>
                  <a:lnTo>
                    <a:pt x="75" y="896"/>
                  </a:lnTo>
                  <a:lnTo>
                    <a:pt x="75" y="896"/>
                  </a:lnTo>
                  <a:lnTo>
                    <a:pt x="75" y="896"/>
                  </a:lnTo>
                  <a:lnTo>
                    <a:pt x="75" y="896"/>
                  </a:lnTo>
                  <a:lnTo>
                    <a:pt x="79" y="896"/>
                  </a:lnTo>
                  <a:lnTo>
                    <a:pt x="79" y="899"/>
                  </a:lnTo>
                  <a:lnTo>
                    <a:pt x="79" y="899"/>
                  </a:lnTo>
                  <a:lnTo>
                    <a:pt x="79" y="899"/>
                  </a:lnTo>
                  <a:lnTo>
                    <a:pt x="79" y="896"/>
                  </a:lnTo>
                  <a:lnTo>
                    <a:pt x="79" y="899"/>
                  </a:lnTo>
                  <a:lnTo>
                    <a:pt x="79" y="899"/>
                  </a:lnTo>
                  <a:lnTo>
                    <a:pt x="79" y="899"/>
                  </a:lnTo>
                  <a:lnTo>
                    <a:pt x="79" y="899"/>
                  </a:lnTo>
                  <a:lnTo>
                    <a:pt x="79" y="896"/>
                  </a:lnTo>
                  <a:lnTo>
                    <a:pt x="79" y="896"/>
                  </a:lnTo>
                  <a:lnTo>
                    <a:pt x="79" y="896"/>
                  </a:lnTo>
                  <a:lnTo>
                    <a:pt x="82" y="896"/>
                  </a:lnTo>
                  <a:lnTo>
                    <a:pt x="82" y="899"/>
                  </a:lnTo>
                  <a:lnTo>
                    <a:pt x="82" y="899"/>
                  </a:lnTo>
                  <a:lnTo>
                    <a:pt x="82" y="899"/>
                  </a:lnTo>
                  <a:lnTo>
                    <a:pt x="82" y="899"/>
                  </a:lnTo>
                  <a:lnTo>
                    <a:pt x="82" y="899"/>
                  </a:lnTo>
                  <a:lnTo>
                    <a:pt x="82" y="899"/>
                  </a:lnTo>
                  <a:lnTo>
                    <a:pt x="82" y="899"/>
                  </a:lnTo>
                  <a:lnTo>
                    <a:pt x="82" y="899"/>
                  </a:lnTo>
                  <a:lnTo>
                    <a:pt x="82" y="899"/>
                  </a:lnTo>
                  <a:lnTo>
                    <a:pt x="82" y="899"/>
                  </a:lnTo>
                  <a:lnTo>
                    <a:pt x="82" y="899"/>
                  </a:lnTo>
                  <a:lnTo>
                    <a:pt x="86" y="899"/>
                  </a:lnTo>
                  <a:lnTo>
                    <a:pt x="86" y="896"/>
                  </a:lnTo>
                  <a:lnTo>
                    <a:pt x="86" y="896"/>
                  </a:lnTo>
                  <a:lnTo>
                    <a:pt x="86" y="896"/>
                  </a:lnTo>
                  <a:lnTo>
                    <a:pt x="86" y="896"/>
                  </a:lnTo>
                  <a:lnTo>
                    <a:pt x="86" y="896"/>
                  </a:lnTo>
                  <a:lnTo>
                    <a:pt x="86" y="896"/>
                  </a:lnTo>
                  <a:lnTo>
                    <a:pt x="86" y="896"/>
                  </a:lnTo>
                  <a:lnTo>
                    <a:pt x="86" y="896"/>
                  </a:lnTo>
                  <a:lnTo>
                    <a:pt x="86" y="896"/>
                  </a:lnTo>
                  <a:lnTo>
                    <a:pt x="86" y="896"/>
                  </a:lnTo>
                  <a:lnTo>
                    <a:pt x="86" y="896"/>
                  </a:lnTo>
                  <a:lnTo>
                    <a:pt x="89" y="896"/>
                  </a:lnTo>
                  <a:lnTo>
                    <a:pt x="89" y="896"/>
                  </a:lnTo>
                  <a:lnTo>
                    <a:pt x="89" y="896"/>
                  </a:lnTo>
                  <a:lnTo>
                    <a:pt x="89" y="896"/>
                  </a:lnTo>
                  <a:lnTo>
                    <a:pt x="89" y="896"/>
                  </a:lnTo>
                  <a:lnTo>
                    <a:pt x="89" y="892"/>
                  </a:lnTo>
                  <a:lnTo>
                    <a:pt x="89" y="892"/>
                  </a:lnTo>
                  <a:lnTo>
                    <a:pt x="89" y="896"/>
                  </a:lnTo>
                  <a:lnTo>
                    <a:pt x="89" y="896"/>
                  </a:lnTo>
                  <a:lnTo>
                    <a:pt x="89" y="899"/>
                  </a:lnTo>
                  <a:lnTo>
                    <a:pt x="89" y="899"/>
                  </a:lnTo>
                  <a:lnTo>
                    <a:pt x="89" y="892"/>
                  </a:lnTo>
                  <a:lnTo>
                    <a:pt x="93" y="892"/>
                  </a:lnTo>
                  <a:lnTo>
                    <a:pt x="93" y="892"/>
                  </a:lnTo>
                  <a:lnTo>
                    <a:pt x="93" y="892"/>
                  </a:lnTo>
                  <a:lnTo>
                    <a:pt x="93" y="896"/>
                  </a:lnTo>
                  <a:lnTo>
                    <a:pt x="93" y="896"/>
                  </a:lnTo>
                  <a:lnTo>
                    <a:pt x="93" y="892"/>
                  </a:lnTo>
                  <a:lnTo>
                    <a:pt x="93" y="892"/>
                  </a:lnTo>
                  <a:lnTo>
                    <a:pt x="93" y="892"/>
                  </a:lnTo>
                  <a:lnTo>
                    <a:pt x="93" y="892"/>
                  </a:lnTo>
                  <a:lnTo>
                    <a:pt x="93" y="892"/>
                  </a:lnTo>
                  <a:lnTo>
                    <a:pt x="93" y="892"/>
                  </a:lnTo>
                  <a:lnTo>
                    <a:pt x="93" y="892"/>
                  </a:lnTo>
                  <a:lnTo>
                    <a:pt x="97" y="889"/>
                  </a:lnTo>
                  <a:lnTo>
                    <a:pt x="97" y="892"/>
                  </a:lnTo>
                  <a:lnTo>
                    <a:pt x="97" y="892"/>
                  </a:lnTo>
                  <a:lnTo>
                    <a:pt x="97" y="892"/>
                  </a:lnTo>
                  <a:lnTo>
                    <a:pt x="97" y="892"/>
                  </a:lnTo>
                  <a:lnTo>
                    <a:pt x="97" y="892"/>
                  </a:lnTo>
                  <a:lnTo>
                    <a:pt x="97" y="892"/>
                  </a:lnTo>
                  <a:lnTo>
                    <a:pt x="97" y="889"/>
                  </a:lnTo>
                  <a:lnTo>
                    <a:pt x="97" y="889"/>
                  </a:lnTo>
                  <a:lnTo>
                    <a:pt x="97" y="892"/>
                  </a:lnTo>
                  <a:lnTo>
                    <a:pt x="97" y="892"/>
                  </a:lnTo>
                  <a:lnTo>
                    <a:pt x="97" y="892"/>
                  </a:lnTo>
                  <a:lnTo>
                    <a:pt x="100" y="892"/>
                  </a:lnTo>
                  <a:lnTo>
                    <a:pt x="100" y="892"/>
                  </a:lnTo>
                  <a:lnTo>
                    <a:pt x="100" y="892"/>
                  </a:lnTo>
                  <a:lnTo>
                    <a:pt x="100" y="892"/>
                  </a:lnTo>
                  <a:lnTo>
                    <a:pt x="100" y="892"/>
                  </a:lnTo>
                  <a:lnTo>
                    <a:pt x="100" y="892"/>
                  </a:lnTo>
                  <a:lnTo>
                    <a:pt x="100" y="892"/>
                  </a:lnTo>
                  <a:lnTo>
                    <a:pt x="100" y="892"/>
                  </a:lnTo>
                  <a:lnTo>
                    <a:pt x="100" y="892"/>
                  </a:lnTo>
                  <a:lnTo>
                    <a:pt x="100" y="896"/>
                  </a:lnTo>
                  <a:lnTo>
                    <a:pt x="100" y="896"/>
                  </a:lnTo>
                  <a:lnTo>
                    <a:pt x="100" y="896"/>
                  </a:lnTo>
                  <a:lnTo>
                    <a:pt x="104" y="896"/>
                  </a:lnTo>
                  <a:lnTo>
                    <a:pt x="104" y="896"/>
                  </a:lnTo>
                  <a:lnTo>
                    <a:pt x="104" y="896"/>
                  </a:lnTo>
                  <a:lnTo>
                    <a:pt x="104" y="892"/>
                  </a:lnTo>
                  <a:lnTo>
                    <a:pt x="104" y="896"/>
                  </a:lnTo>
                  <a:lnTo>
                    <a:pt x="104" y="892"/>
                  </a:lnTo>
                  <a:lnTo>
                    <a:pt x="104" y="892"/>
                  </a:lnTo>
                  <a:lnTo>
                    <a:pt x="104" y="896"/>
                  </a:lnTo>
                  <a:lnTo>
                    <a:pt x="104" y="896"/>
                  </a:lnTo>
                  <a:lnTo>
                    <a:pt x="104" y="896"/>
                  </a:lnTo>
                  <a:lnTo>
                    <a:pt x="104" y="896"/>
                  </a:lnTo>
                  <a:lnTo>
                    <a:pt x="104" y="896"/>
                  </a:lnTo>
                  <a:lnTo>
                    <a:pt x="107" y="896"/>
                  </a:lnTo>
                  <a:lnTo>
                    <a:pt x="107" y="896"/>
                  </a:lnTo>
                  <a:lnTo>
                    <a:pt x="107" y="896"/>
                  </a:lnTo>
                  <a:lnTo>
                    <a:pt x="107" y="896"/>
                  </a:lnTo>
                  <a:lnTo>
                    <a:pt x="107" y="896"/>
                  </a:lnTo>
                  <a:lnTo>
                    <a:pt x="107" y="896"/>
                  </a:lnTo>
                  <a:lnTo>
                    <a:pt x="107" y="896"/>
                  </a:lnTo>
                  <a:lnTo>
                    <a:pt x="107" y="899"/>
                  </a:lnTo>
                  <a:lnTo>
                    <a:pt x="107" y="896"/>
                  </a:lnTo>
                  <a:lnTo>
                    <a:pt x="107" y="896"/>
                  </a:lnTo>
                  <a:lnTo>
                    <a:pt x="107" y="896"/>
                  </a:lnTo>
                  <a:lnTo>
                    <a:pt x="107" y="896"/>
                  </a:lnTo>
                  <a:lnTo>
                    <a:pt x="111" y="896"/>
                  </a:lnTo>
                  <a:lnTo>
                    <a:pt x="111" y="896"/>
                  </a:lnTo>
                  <a:lnTo>
                    <a:pt x="111" y="896"/>
                  </a:lnTo>
                  <a:lnTo>
                    <a:pt x="111" y="896"/>
                  </a:lnTo>
                  <a:lnTo>
                    <a:pt x="111" y="896"/>
                  </a:lnTo>
                  <a:lnTo>
                    <a:pt x="111" y="896"/>
                  </a:lnTo>
                  <a:lnTo>
                    <a:pt x="111" y="896"/>
                  </a:lnTo>
                  <a:lnTo>
                    <a:pt x="111" y="896"/>
                  </a:lnTo>
                  <a:lnTo>
                    <a:pt x="111" y="896"/>
                  </a:lnTo>
                  <a:lnTo>
                    <a:pt x="111" y="899"/>
                  </a:lnTo>
                  <a:lnTo>
                    <a:pt x="114" y="899"/>
                  </a:lnTo>
                  <a:lnTo>
                    <a:pt x="114" y="899"/>
                  </a:lnTo>
                  <a:lnTo>
                    <a:pt x="114" y="899"/>
                  </a:lnTo>
                  <a:lnTo>
                    <a:pt x="114" y="896"/>
                  </a:lnTo>
                  <a:lnTo>
                    <a:pt x="114" y="896"/>
                  </a:lnTo>
                  <a:lnTo>
                    <a:pt x="114" y="896"/>
                  </a:lnTo>
                  <a:lnTo>
                    <a:pt x="114" y="896"/>
                  </a:lnTo>
                  <a:lnTo>
                    <a:pt x="114" y="896"/>
                  </a:lnTo>
                  <a:lnTo>
                    <a:pt x="114" y="896"/>
                  </a:lnTo>
                  <a:lnTo>
                    <a:pt x="114" y="899"/>
                  </a:lnTo>
                  <a:lnTo>
                    <a:pt x="114" y="899"/>
                  </a:lnTo>
                  <a:lnTo>
                    <a:pt x="114" y="896"/>
                  </a:lnTo>
                  <a:lnTo>
                    <a:pt x="118" y="896"/>
                  </a:lnTo>
                  <a:lnTo>
                    <a:pt x="118" y="896"/>
                  </a:lnTo>
                  <a:lnTo>
                    <a:pt x="118" y="896"/>
                  </a:lnTo>
                  <a:lnTo>
                    <a:pt x="118" y="896"/>
                  </a:lnTo>
                  <a:lnTo>
                    <a:pt x="118" y="896"/>
                  </a:lnTo>
                  <a:lnTo>
                    <a:pt x="118" y="896"/>
                  </a:lnTo>
                  <a:lnTo>
                    <a:pt x="118" y="896"/>
                  </a:lnTo>
                  <a:lnTo>
                    <a:pt x="118" y="896"/>
                  </a:lnTo>
                  <a:lnTo>
                    <a:pt x="118" y="896"/>
                  </a:lnTo>
                  <a:lnTo>
                    <a:pt x="118" y="896"/>
                  </a:lnTo>
                  <a:lnTo>
                    <a:pt x="118" y="896"/>
                  </a:lnTo>
                  <a:lnTo>
                    <a:pt x="118" y="896"/>
                  </a:lnTo>
                  <a:lnTo>
                    <a:pt x="122" y="896"/>
                  </a:lnTo>
                  <a:lnTo>
                    <a:pt x="122" y="899"/>
                  </a:lnTo>
                  <a:lnTo>
                    <a:pt x="122" y="899"/>
                  </a:lnTo>
                  <a:lnTo>
                    <a:pt x="122" y="896"/>
                  </a:lnTo>
                  <a:lnTo>
                    <a:pt x="122" y="896"/>
                  </a:lnTo>
                  <a:lnTo>
                    <a:pt x="122" y="899"/>
                  </a:lnTo>
                  <a:lnTo>
                    <a:pt x="122" y="899"/>
                  </a:lnTo>
                  <a:lnTo>
                    <a:pt x="122" y="896"/>
                  </a:lnTo>
                  <a:lnTo>
                    <a:pt x="122" y="896"/>
                  </a:lnTo>
                  <a:lnTo>
                    <a:pt x="122" y="896"/>
                  </a:lnTo>
                  <a:lnTo>
                    <a:pt x="122" y="896"/>
                  </a:lnTo>
                  <a:lnTo>
                    <a:pt x="122" y="896"/>
                  </a:lnTo>
                  <a:lnTo>
                    <a:pt x="122" y="896"/>
                  </a:lnTo>
                  <a:lnTo>
                    <a:pt x="122" y="896"/>
                  </a:lnTo>
                  <a:lnTo>
                    <a:pt x="125" y="896"/>
                  </a:lnTo>
                  <a:lnTo>
                    <a:pt x="125" y="896"/>
                  </a:lnTo>
                  <a:lnTo>
                    <a:pt x="125" y="896"/>
                  </a:lnTo>
                  <a:lnTo>
                    <a:pt x="125" y="896"/>
                  </a:lnTo>
                  <a:lnTo>
                    <a:pt x="125" y="896"/>
                  </a:lnTo>
                  <a:lnTo>
                    <a:pt x="125" y="896"/>
                  </a:lnTo>
                  <a:lnTo>
                    <a:pt x="125" y="896"/>
                  </a:lnTo>
                  <a:lnTo>
                    <a:pt x="125" y="899"/>
                  </a:lnTo>
                  <a:lnTo>
                    <a:pt x="125" y="899"/>
                  </a:lnTo>
                  <a:lnTo>
                    <a:pt x="125" y="899"/>
                  </a:lnTo>
                  <a:lnTo>
                    <a:pt x="125" y="899"/>
                  </a:lnTo>
                  <a:lnTo>
                    <a:pt x="125" y="896"/>
                  </a:lnTo>
                  <a:lnTo>
                    <a:pt x="125" y="896"/>
                  </a:lnTo>
                  <a:lnTo>
                    <a:pt x="125" y="896"/>
                  </a:lnTo>
                  <a:lnTo>
                    <a:pt x="129" y="896"/>
                  </a:lnTo>
                  <a:lnTo>
                    <a:pt x="129" y="899"/>
                  </a:lnTo>
                  <a:lnTo>
                    <a:pt x="129" y="899"/>
                  </a:lnTo>
                  <a:lnTo>
                    <a:pt x="129" y="896"/>
                  </a:lnTo>
                  <a:lnTo>
                    <a:pt x="129" y="896"/>
                  </a:lnTo>
                  <a:lnTo>
                    <a:pt x="129" y="896"/>
                  </a:lnTo>
                  <a:lnTo>
                    <a:pt x="129" y="896"/>
                  </a:lnTo>
                  <a:lnTo>
                    <a:pt x="129" y="899"/>
                  </a:lnTo>
                  <a:lnTo>
                    <a:pt x="129" y="899"/>
                  </a:lnTo>
                  <a:lnTo>
                    <a:pt x="129" y="899"/>
                  </a:lnTo>
                  <a:lnTo>
                    <a:pt x="129" y="899"/>
                  </a:lnTo>
                  <a:lnTo>
                    <a:pt x="129" y="899"/>
                  </a:lnTo>
                  <a:lnTo>
                    <a:pt x="129" y="899"/>
                  </a:lnTo>
                  <a:lnTo>
                    <a:pt x="129" y="896"/>
                  </a:lnTo>
                  <a:lnTo>
                    <a:pt x="132" y="896"/>
                  </a:lnTo>
                  <a:lnTo>
                    <a:pt x="132" y="896"/>
                  </a:lnTo>
                  <a:lnTo>
                    <a:pt x="132" y="896"/>
                  </a:lnTo>
                  <a:lnTo>
                    <a:pt x="132" y="896"/>
                  </a:lnTo>
                  <a:lnTo>
                    <a:pt x="132" y="896"/>
                  </a:lnTo>
                  <a:lnTo>
                    <a:pt x="132" y="899"/>
                  </a:lnTo>
                  <a:lnTo>
                    <a:pt x="132" y="899"/>
                  </a:lnTo>
                  <a:lnTo>
                    <a:pt x="132" y="899"/>
                  </a:lnTo>
                  <a:lnTo>
                    <a:pt x="132" y="899"/>
                  </a:lnTo>
                  <a:lnTo>
                    <a:pt x="132" y="896"/>
                  </a:lnTo>
                  <a:lnTo>
                    <a:pt x="132" y="896"/>
                  </a:lnTo>
                  <a:lnTo>
                    <a:pt x="132" y="896"/>
                  </a:lnTo>
                  <a:lnTo>
                    <a:pt x="132" y="896"/>
                  </a:lnTo>
                  <a:lnTo>
                    <a:pt x="132" y="899"/>
                  </a:lnTo>
                  <a:lnTo>
                    <a:pt x="136" y="899"/>
                  </a:lnTo>
                  <a:lnTo>
                    <a:pt x="136" y="899"/>
                  </a:lnTo>
                  <a:lnTo>
                    <a:pt x="136" y="899"/>
                  </a:lnTo>
                  <a:lnTo>
                    <a:pt x="136" y="899"/>
                  </a:lnTo>
                  <a:lnTo>
                    <a:pt x="136" y="899"/>
                  </a:lnTo>
                  <a:lnTo>
                    <a:pt x="136" y="896"/>
                  </a:lnTo>
                  <a:lnTo>
                    <a:pt x="136" y="896"/>
                  </a:lnTo>
                  <a:lnTo>
                    <a:pt x="136" y="899"/>
                  </a:lnTo>
                  <a:lnTo>
                    <a:pt x="136" y="899"/>
                  </a:lnTo>
                  <a:lnTo>
                    <a:pt x="136" y="899"/>
                  </a:lnTo>
                  <a:lnTo>
                    <a:pt x="136" y="899"/>
                  </a:lnTo>
                  <a:lnTo>
                    <a:pt x="136" y="899"/>
                  </a:lnTo>
                  <a:lnTo>
                    <a:pt x="136" y="899"/>
                  </a:lnTo>
                  <a:lnTo>
                    <a:pt x="136" y="899"/>
                  </a:lnTo>
                  <a:lnTo>
                    <a:pt x="140" y="899"/>
                  </a:lnTo>
                  <a:lnTo>
                    <a:pt x="140" y="896"/>
                  </a:lnTo>
                  <a:lnTo>
                    <a:pt x="140" y="896"/>
                  </a:lnTo>
                  <a:lnTo>
                    <a:pt x="140" y="896"/>
                  </a:lnTo>
                  <a:lnTo>
                    <a:pt x="140" y="896"/>
                  </a:lnTo>
                  <a:lnTo>
                    <a:pt x="140" y="899"/>
                  </a:lnTo>
                  <a:lnTo>
                    <a:pt x="140" y="899"/>
                  </a:lnTo>
                  <a:lnTo>
                    <a:pt x="140" y="896"/>
                  </a:lnTo>
                  <a:lnTo>
                    <a:pt x="140" y="896"/>
                  </a:lnTo>
                  <a:lnTo>
                    <a:pt x="140" y="896"/>
                  </a:lnTo>
                  <a:lnTo>
                    <a:pt x="140" y="896"/>
                  </a:lnTo>
                  <a:lnTo>
                    <a:pt x="140" y="896"/>
                  </a:lnTo>
                  <a:lnTo>
                    <a:pt x="140" y="896"/>
                  </a:lnTo>
                  <a:lnTo>
                    <a:pt x="140" y="896"/>
                  </a:lnTo>
                  <a:lnTo>
                    <a:pt x="143" y="896"/>
                  </a:lnTo>
                  <a:lnTo>
                    <a:pt x="143" y="896"/>
                  </a:lnTo>
                  <a:lnTo>
                    <a:pt x="143" y="896"/>
                  </a:lnTo>
                  <a:lnTo>
                    <a:pt x="143" y="896"/>
                  </a:lnTo>
                  <a:lnTo>
                    <a:pt x="143" y="896"/>
                  </a:lnTo>
                  <a:lnTo>
                    <a:pt x="143" y="896"/>
                  </a:lnTo>
                  <a:lnTo>
                    <a:pt x="143" y="896"/>
                  </a:lnTo>
                  <a:lnTo>
                    <a:pt x="143" y="896"/>
                  </a:lnTo>
                  <a:lnTo>
                    <a:pt x="143" y="896"/>
                  </a:lnTo>
                  <a:lnTo>
                    <a:pt x="143" y="896"/>
                  </a:lnTo>
                  <a:lnTo>
                    <a:pt x="143" y="896"/>
                  </a:lnTo>
                  <a:lnTo>
                    <a:pt x="143" y="896"/>
                  </a:lnTo>
                  <a:lnTo>
                    <a:pt x="147" y="896"/>
                  </a:lnTo>
                  <a:lnTo>
                    <a:pt x="147" y="899"/>
                  </a:lnTo>
                  <a:lnTo>
                    <a:pt x="147" y="899"/>
                  </a:lnTo>
                  <a:lnTo>
                    <a:pt x="147" y="899"/>
                  </a:lnTo>
                  <a:lnTo>
                    <a:pt x="147" y="899"/>
                  </a:lnTo>
                  <a:lnTo>
                    <a:pt x="147" y="899"/>
                  </a:lnTo>
                  <a:lnTo>
                    <a:pt x="147" y="899"/>
                  </a:lnTo>
                  <a:lnTo>
                    <a:pt x="147" y="896"/>
                  </a:lnTo>
                  <a:lnTo>
                    <a:pt x="147" y="896"/>
                  </a:lnTo>
                  <a:lnTo>
                    <a:pt x="147" y="899"/>
                  </a:lnTo>
                  <a:lnTo>
                    <a:pt x="147" y="899"/>
                  </a:lnTo>
                  <a:lnTo>
                    <a:pt x="147" y="899"/>
                  </a:lnTo>
                  <a:lnTo>
                    <a:pt x="147" y="899"/>
                  </a:lnTo>
                  <a:lnTo>
                    <a:pt x="147" y="899"/>
                  </a:lnTo>
                  <a:lnTo>
                    <a:pt x="150" y="899"/>
                  </a:lnTo>
                  <a:lnTo>
                    <a:pt x="150" y="896"/>
                  </a:lnTo>
                  <a:lnTo>
                    <a:pt x="150" y="896"/>
                  </a:lnTo>
                  <a:lnTo>
                    <a:pt x="150" y="896"/>
                  </a:lnTo>
                  <a:lnTo>
                    <a:pt x="150" y="896"/>
                  </a:lnTo>
                  <a:lnTo>
                    <a:pt x="150" y="899"/>
                  </a:lnTo>
                  <a:lnTo>
                    <a:pt x="150" y="899"/>
                  </a:lnTo>
                  <a:lnTo>
                    <a:pt x="150" y="899"/>
                  </a:lnTo>
                  <a:lnTo>
                    <a:pt x="150" y="899"/>
                  </a:lnTo>
                  <a:lnTo>
                    <a:pt x="150" y="899"/>
                  </a:lnTo>
                  <a:lnTo>
                    <a:pt x="150" y="899"/>
                  </a:lnTo>
                  <a:lnTo>
                    <a:pt x="150" y="896"/>
                  </a:lnTo>
                  <a:lnTo>
                    <a:pt x="150" y="896"/>
                  </a:lnTo>
                  <a:lnTo>
                    <a:pt x="150" y="899"/>
                  </a:lnTo>
                  <a:lnTo>
                    <a:pt x="154" y="899"/>
                  </a:lnTo>
                  <a:lnTo>
                    <a:pt x="154" y="899"/>
                  </a:lnTo>
                  <a:lnTo>
                    <a:pt x="154" y="899"/>
                  </a:lnTo>
                  <a:lnTo>
                    <a:pt x="154" y="899"/>
                  </a:lnTo>
                  <a:lnTo>
                    <a:pt x="154" y="899"/>
                  </a:lnTo>
                  <a:lnTo>
                    <a:pt x="154" y="896"/>
                  </a:lnTo>
                  <a:lnTo>
                    <a:pt x="154" y="896"/>
                  </a:lnTo>
                  <a:lnTo>
                    <a:pt x="154" y="896"/>
                  </a:lnTo>
                  <a:lnTo>
                    <a:pt x="154" y="896"/>
                  </a:lnTo>
                  <a:lnTo>
                    <a:pt x="154" y="896"/>
                  </a:lnTo>
                  <a:lnTo>
                    <a:pt x="154" y="896"/>
                  </a:lnTo>
                  <a:lnTo>
                    <a:pt x="154" y="899"/>
                  </a:lnTo>
                  <a:lnTo>
                    <a:pt x="154" y="899"/>
                  </a:lnTo>
                  <a:lnTo>
                    <a:pt x="154" y="899"/>
                  </a:lnTo>
                  <a:lnTo>
                    <a:pt x="157" y="899"/>
                  </a:lnTo>
                  <a:lnTo>
                    <a:pt x="157" y="899"/>
                  </a:lnTo>
                  <a:lnTo>
                    <a:pt x="157" y="899"/>
                  </a:lnTo>
                  <a:lnTo>
                    <a:pt x="157" y="896"/>
                  </a:lnTo>
                  <a:lnTo>
                    <a:pt x="157" y="896"/>
                  </a:lnTo>
                  <a:lnTo>
                    <a:pt x="157" y="896"/>
                  </a:lnTo>
                  <a:lnTo>
                    <a:pt x="157" y="896"/>
                  </a:lnTo>
                  <a:lnTo>
                    <a:pt x="157" y="896"/>
                  </a:lnTo>
                  <a:lnTo>
                    <a:pt x="157" y="896"/>
                  </a:lnTo>
                  <a:lnTo>
                    <a:pt x="157" y="899"/>
                  </a:lnTo>
                  <a:lnTo>
                    <a:pt x="157" y="899"/>
                  </a:lnTo>
                  <a:lnTo>
                    <a:pt x="157" y="899"/>
                  </a:lnTo>
                  <a:lnTo>
                    <a:pt x="157" y="899"/>
                  </a:lnTo>
                  <a:lnTo>
                    <a:pt x="157" y="899"/>
                  </a:lnTo>
                  <a:lnTo>
                    <a:pt x="161" y="899"/>
                  </a:lnTo>
                  <a:lnTo>
                    <a:pt x="161" y="899"/>
                  </a:lnTo>
                  <a:lnTo>
                    <a:pt x="161" y="899"/>
                  </a:lnTo>
                  <a:lnTo>
                    <a:pt x="161" y="899"/>
                  </a:lnTo>
                  <a:lnTo>
                    <a:pt x="161" y="899"/>
                  </a:lnTo>
                  <a:lnTo>
                    <a:pt x="161" y="899"/>
                  </a:lnTo>
                  <a:lnTo>
                    <a:pt x="161" y="899"/>
                  </a:lnTo>
                  <a:lnTo>
                    <a:pt x="161" y="899"/>
                  </a:lnTo>
                  <a:lnTo>
                    <a:pt x="161" y="899"/>
                  </a:lnTo>
                  <a:lnTo>
                    <a:pt x="161" y="899"/>
                  </a:lnTo>
                  <a:lnTo>
                    <a:pt x="161" y="899"/>
                  </a:lnTo>
                  <a:lnTo>
                    <a:pt x="161" y="899"/>
                  </a:lnTo>
                  <a:lnTo>
                    <a:pt x="161" y="899"/>
                  </a:lnTo>
                  <a:lnTo>
                    <a:pt x="161" y="899"/>
                  </a:lnTo>
                  <a:lnTo>
                    <a:pt x="165" y="899"/>
                  </a:lnTo>
                  <a:lnTo>
                    <a:pt x="165" y="899"/>
                  </a:lnTo>
                  <a:lnTo>
                    <a:pt x="165" y="899"/>
                  </a:lnTo>
                  <a:lnTo>
                    <a:pt x="165" y="896"/>
                  </a:lnTo>
                  <a:lnTo>
                    <a:pt x="165" y="896"/>
                  </a:lnTo>
                  <a:lnTo>
                    <a:pt x="165" y="899"/>
                  </a:lnTo>
                  <a:lnTo>
                    <a:pt x="165" y="899"/>
                  </a:lnTo>
                  <a:lnTo>
                    <a:pt x="165" y="899"/>
                  </a:lnTo>
                  <a:lnTo>
                    <a:pt x="165" y="899"/>
                  </a:lnTo>
                  <a:lnTo>
                    <a:pt x="165" y="899"/>
                  </a:lnTo>
                  <a:lnTo>
                    <a:pt x="165" y="899"/>
                  </a:lnTo>
                  <a:lnTo>
                    <a:pt x="165" y="896"/>
                  </a:lnTo>
                  <a:lnTo>
                    <a:pt x="165" y="896"/>
                  </a:lnTo>
                  <a:lnTo>
                    <a:pt x="165" y="899"/>
                  </a:lnTo>
                  <a:lnTo>
                    <a:pt x="168" y="899"/>
                  </a:lnTo>
                  <a:lnTo>
                    <a:pt x="168" y="899"/>
                  </a:lnTo>
                  <a:lnTo>
                    <a:pt x="168" y="899"/>
                  </a:lnTo>
                  <a:lnTo>
                    <a:pt x="168" y="899"/>
                  </a:lnTo>
                  <a:lnTo>
                    <a:pt x="168" y="899"/>
                  </a:lnTo>
                  <a:lnTo>
                    <a:pt x="168" y="899"/>
                  </a:lnTo>
                  <a:lnTo>
                    <a:pt x="168" y="899"/>
                  </a:lnTo>
                  <a:lnTo>
                    <a:pt x="168" y="899"/>
                  </a:lnTo>
                  <a:lnTo>
                    <a:pt x="168" y="899"/>
                  </a:lnTo>
                  <a:lnTo>
                    <a:pt x="168" y="899"/>
                  </a:lnTo>
                  <a:lnTo>
                    <a:pt x="168" y="899"/>
                  </a:lnTo>
                  <a:lnTo>
                    <a:pt x="168" y="899"/>
                  </a:lnTo>
                  <a:lnTo>
                    <a:pt x="172" y="899"/>
                  </a:lnTo>
                  <a:lnTo>
                    <a:pt x="172" y="896"/>
                  </a:lnTo>
                  <a:lnTo>
                    <a:pt x="172" y="896"/>
                  </a:lnTo>
                  <a:lnTo>
                    <a:pt x="172" y="896"/>
                  </a:lnTo>
                  <a:lnTo>
                    <a:pt x="172" y="896"/>
                  </a:lnTo>
                  <a:lnTo>
                    <a:pt x="172" y="896"/>
                  </a:lnTo>
                  <a:lnTo>
                    <a:pt x="172" y="896"/>
                  </a:lnTo>
                  <a:lnTo>
                    <a:pt x="172" y="899"/>
                  </a:lnTo>
                  <a:lnTo>
                    <a:pt x="172" y="899"/>
                  </a:lnTo>
                  <a:lnTo>
                    <a:pt x="172" y="899"/>
                  </a:lnTo>
                  <a:lnTo>
                    <a:pt x="172" y="899"/>
                  </a:lnTo>
                  <a:lnTo>
                    <a:pt x="172" y="899"/>
                  </a:lnTo>
                  <a:lnTo>
                    <a:pt x="172" y="899"/>
                  </a:lnTo>
                  <a:lnTo>
                    <a:pt x="172" y="896"/>
                  </a:lnTo>
                  <a:lnTo>
                    <a:pt x="175" y="896"/>
                  </a:lnTo>
                  <a:lnTo>
                    <a:pt x="175" y="896"/>
                  </a:lnTo>
                  <a:lnTo>
                    <a:pt x="175" y="896"/>
                  </a:lnTo>
                  <a:lnTo>
                    <a:pt x="175" y="896"/>
                  </a:lnTo>
                  <a:lnTo>
                    <a:pt x="175" y="896"/>
                  </a:lnTo>
                  <a:lnTo>
                    <a:pt x="175" y="896"/>
                  </a:lnTo>
                  <a:lnTo>
                    <a:pt x="175" y="896"/>
                  </a:lnTo>
                  <a:lnTo>
                    <a:pt x="175" y="896"/>
                  </a:lnTo>
                  <a:lnTo>
                    <a:pt x="175" y="896"/>
                  </a:lnTo>
                  <a:lnTo>
                    <a:pt x="175" y="896"/>
                  </a:lnTo>
                  <a:lnTo>
                    <a:pt x="175" y="896"/>
                  </a:lnTo>
                  <a:lnTo>
                    <a:pt x="175" y="896"/>
                  </a:lnTo>
                  <a:lnTo>
                    <a:pt x="175" y="896"/>
                  </a:lnTo>
                  <a:lnTo>
                    <a:pt x="175" y="896"/>
                  </a:lnTo>
                  <a:lnTo>
                    <a:pt x="179" y="896"/>
                  </a:lnTo>
                  <a:lnTo>
                    <a:pt x="179" y="896"/>
                  </a:lnTo>
                  <a:lnTo>
                    <a:pt x="179" y="896"/>
                  </a:lnTo>
                  <a:lnTo>
                    <a:pt x="179" y="896"/>
                  </a:lnTo>
                  <a:lnTo>
                    <a:pt x="179" y="896"/>
                  </a:lnTo>
                  <a:lnTo>
                    <a:pt x="179" y="896"/>
                  </a:lnTo>
                  <a:lnTo>
                    <a:pt x="179" y="896"/>
                  </a:lnTo>
                  <a:lnTo>
                    <a:pt x="179" y="896"/>
                  </a:lnTo>
                  <a:lnTo>
                    <a:pt x="179" y="896"/>
                  </a:lnTo>
                  <a:lnTo>
                    <a:pt x="179" y="896"/>
                  </a:lnTo>
                  <a:lnTo>
                    <a:pt x="179" y="896"/>
                  </a:lnTo>
                  <a:lnTo>
                    <a:pt x="179" y="896"/>
                  </a:lnTo>
                  <a:lnTo>
                    <a:pt x="179" y="896"/>
                  </a:lnTo>
                  <a:lnTo>
                    <a:pt x="179" y="896"/>
                  </a:lnTo>
                  <a:lnTo>
                    <a:pt x="183" y="896"/>
                  </a:lnTo>
                  <a:lnTo>
                    <a:pt x="183" y="896"/>
                  </a:lnTo>
                  <a:lnTo>
                    <a:pt x="183" y="896"/>
                  </a:lnTo>
                  <a:lnTo>
                    <a:pt x="183" y="896"/>
                  </a:lnTo>
                  <a:lnTo>
                    <a:pt x="183" y="896"/>
                  </a:lnTo>
                  <a:lnTo>
                    <a:pt x="183" y="896"/>
                  </a:lnTo>
                  <a:lnTo>
                    <a:pt x="183" y="896"/>
                  </a:lnTo>
                  <a:lnTo>
                    <a:pt x="183" y="896"/>
                  </a:lnTo>
                  <a:lnTo>
                    <a:pt x="183" y="896"/>
                  </a:lnTo>
                  <a:lnTo>
                    <a:pt x="183" y="896"/>
                  </a:lnTo>
                  <a:lnTo>
                    <a:pt x="183" y="896"/>
                  </a:lnTo>
                  <a:lnTo>
                    <a:pt x="183" y="896"/>
                  </a:lnTo>
                  <a:lnTo>
                    <a:pt x="183" y="896"/>
                  </a:lnTo>
                  <a:lnTo>
                    <a:pt x="183" y="896"/>
                  </a:lnTo>
                  <a:lnTo>
                    <a:pt x="186" y="896"/>
                  </a:lnTo>
                  <a:lnTo>
                    <a:pt x="186" y="896"/>
                  </a:lnTo>
                  <a:lnTo>
                    <a:pt x="186" y="896"/>
                  </a:lnTo>
                  <a:lnTo>
                    <a:pt x="186" y="896"/>
                  </a:lnTo>
                  <a:lnTo>
                    <a:pt x="186" y="896"/>
                  </a:lnTo>
                  <a:lnTo>
                    <a:pt x="186" y="896"/>
                  </a:lnTo>
                  <a:lnTo>
                    <a:pt x="186" y="896"/>
                  </a:lnTo>
                  <a:lnTo>
                    <a:pt x="186" y="896"/>
                  </a:lnTo>
                  <a:lnTo>
                    <a:pt x="186" y="896"/>
                  </a:lnTo>
                  <a:lnTo>
                    <a:pt x="186" y="896"/>
                  </a:lnTo>
                  <a:lnTo>
                    <a:pt x="186" y="896"/>
                  </a:lnTo>
                  <a:lnTo>
                    <a:pt x="186" y="896"/>
                  </a:lnTo>
                  <a:lnTo>
                    <a:pt x="186" y="896"/>
                  </a:lnTo>
                  <a:lnTo>
                    <a:pt x="186" y="896"/>
                  </a:lnTo>
                  <a:lnTo>
                    <a:pt x="190" y="896"/>
                  </a:lnTo>
                  <a:lnTo>
                    <a:pt x="190" y="896"/>
                  </a:lnTo>
                  <a:lnTo>
                    <a:pt x="190" y="896"/>
                  </a:lnTo>
                  <a:lnTo>
                    <a:pt x="190" y="896"/>
                  </a:lnTo>
                  <a:lnTo>
                    <a:pt x="190" y="896"/>
                  </a:lnTo>
                  <a:lnTo>
                    <a:pt x="190" y="896"/>
                  </a:lnTo>
                  <a:lnTo>
                    <a:pt x="190" y="896"/>
                  </a:lnTo>
                  <a:lnTo>
                    <a:pt x="190" y="896"/>
                  </a:lnTo>
                  <a:lnTo>
                    <a:pt x="190" y="896"/>
                  </a:lnTo>
                  <a:lnTo>
                    <a:pt x="190" y="896"/>
                  </a:lnTo>
                  <a:lnTo>
                    <a:pt x="190" y="896"/>
                  </a:lnTo>
                  <a:lnTo>
                    <a:pt x="190" y="896"/>
                  </a:lnTo>
                  <a:lnTo>
                    <a:pt x="193" y="896"/>
                  </a:lnTo>
                  <a:lnTo>
                    <a:pt x="193" y="896"/>
                  </a:lnTo>
                  <a:lnTo>
                    <a:pt x="193" y="896"/>
                  </a:lnTo>
                  <a:lnTo>
                    <a:pt x="193" y="896"/>
                  </a:lnTo>
                  <a:lnTo>
                    <a:pt x="193" y="896"/>
                  </a:lnTo>
                  <a:lnTo>
                    <a:pt x="193" y="896"/>
                  </a:lnTo>
                  <a:lnTo>
                    <a:pt x="193" y="896"/>
                  </a:lnTo>
                  <a:lnTo>
                    <a:pt x="193" y="896"/>
                  </a:lnTo>
                  <a:lnTo>
                    <a:pt x="193" y="896"/>
                  </a:lnTo>
                  <a:lnTo>
                    <a:pt x="193" y="896"/>
                  </a:lnTo>
                  <a:lnTo>
                    <a:pt x="193" y="896"/>
                  </a:lnTo>
                  <a:lnTo>
                    <a:pt x="193" y="896"/>
                  </a:lnTo>
                  <a:lnTo>
                    <a:pt x="193" y="896"/>
                  </a:lnTo>
                  <a:lnTo>
                    <a:pt x="193" y="892"/>
                  </a:lnTo>
                  <a:lnTo>
                    <a:pt x="197" y="892"/>
                  </a:lnTo>
                  <a:lnTo>
                    <a:pt x="197" y="892"/>
                  </a:lnTo>
                  <a:lnTo>
                    <a:pt x="197" y="892"/>
                  </a:lnTo>
                  <a:lnTo>
                    <a:pt x="197" y="896"/>
                  </a:lnTo>
                  <a:lnTo>
                    <a:pt x="197" y="896"/>
                  </a:lnTo>
                  <a:lnTo>
                    <a:pt x="197" y="896"/>
                  </a:lnTo>
                  <a:lnTo>
                    <a:pt x="197" y="896"/>
                  </a:lnTo>
                  <a:lnTo>
                    <a:pt x="197" y="896"/>
                  </a:lnTo>
                  <a:lnTo>
                    <a:pt x="197" y="896"/>
                  </a:lnTo>
                  <a:lnTo>
                    <a:pt x="197" y="892"/>
                  </a:lnTo>
                  <a:lnTo>
                    <a:pt x="197" y="892"/>
                  </a:lnTo>
                  <a:lnTo>
                    <a:pt x="197" y="896"/>
                  </a:lnTo>
                  <a:lnTo>
                    <a:pt x="197" y="896"/>
                  </a:lnTo>
                  <a:lnTo>
                    <a:pt x="197" y="903"/>
                  </a:lnTo>
                  <a:lnTo>
                    <a:pt x="200" y="899"/>
                  </a:lnTo>
                  <a:lnTo>
                    <a:pt x="200" y="788"/>
                  </a:lnTo>
                  <a:lnTo>
                    <a:pt x="200" y="788"/>
                  </a:lnTo>
                  <a:lnTo>
                    <a:pt x="200" y="649"/>
                  </a:lnTo>
                  <a:lnTo>
                    <a:pt x="200" y="649"/>
                  </a:lnTo>
                  <a:lnTo>
                    <a:pt x="200" y="767"/>
                  </a:lnTo>
                  <a:lnTo>
                    <a:pt x="200" y="767"/>
                  </a:lnTo>
                  <a:lnTo>
                    <a:pt x="200" y="882"/>
                  </a:lnTo>
                  <a:lnTo>
                    <a:pt x="200" y="899"/>
                  </a:lnTo>
                  <a:lnTo>
                    <a:pt x="200" y="860"/>
                  </a:lnTo>
                  <a:lnTo>
                    <a:pt x="200" y="860"/>
                  </a:lnTo>
                  <a:lnTo>
                    <a:pt x="200" y="491"/>
                  </a:lnTo>
                  <a:lnTo>
                    <a:pt x="200" y="491"/>
                  </a:lnTo>
                  <a:lnTo>
                    <a:pt x="200" y="362"/>
                  </a:lnTo>
                  <a:lnTo>
                    <a:pt x="204" y="427"/>
                  </a:lnTo>
                  <a:lnTo>
                    <a:pt x="204" y="771"/>
                  </a:lnTo>
                  <a:lnTo>
                    <a:pt x="204" y="771"/>
                  </a:lnTo>
                  <a:lnTo>
                    <a:pt x="204" y="899"/>
                  </a:lnTo>
                  <a:lnTo>
                    <a:pt x="204" y="903"/>
                  </a:lnTo>
                  <a:lnTo>
                    <a:pt x="204" y="663"/>
                  </a:lnTo>
                  <a:lnTo>
                    <a:pt x="204" y="663"/>
                  </a:lnTo>
                  <a:lnTo>
                    <a:pt x="204" y="69"/>
                  </a:lnTo>
                  <a:lnTo>
                    <a:pt x="204" y="54"/>
                  </a:lnTo>
                  <a:lnTo>
                    <a:pt x="204" y="430"/>
                  </a:lnTo>
                  <a:lnTo>
                    <a:pt x="204" y="430"/>
                  </a:lnTo>
                  <a:lnTo>
                    <a:pt x="204" y="824"/>
                  </a:lnTo>
                  <a:lnTo>
                    <a:pt x="204" y="824"/>
                  </a:lnTo>
                  <a:lnTo>
                    <a:pt x="204" y="885"/>
                  </a:lnTo>
                  <a:lnTo>
                    <a:pt x="208" y="871"/>
                  </a:lnTo>
                  <a:lnTo>
                    <a:pt x="208" y="330"/>
                  </a:lnTo>
                  <a:lnTo>
                    <a:pt x="208" y="330"/>
                  </a:lnTo>
                  <a:lnTo>
                    <a:pt x="208" y="0"/>
                  </a:lnTo>
                  <a:lnTo>
                    <a:pt x="208" y="65"/>
                  </a:lnTo>
                  <a:lnTo>
                    <a:pt x="208" y="674"/>
                  </a:lnTo>
                  <a:lnTo>
                    <a:pt x="208" y="674"/>
                  </a:lnTo>
                  <a:lnTo>
                    <a:pt x="208" y="856"/>
                  </a:lnTo>
                  <a:lnTo>
                    <a:pt x="208" y="874"/>
                  </a:lnTo>
                  <a:lnTo>
                    <a:pt x="208" y="781"/>
                  </a:lnTo>
                  <a:lnTo>
                    <a:pt x="208" y="781"/>
                  </a:lnTo>
                  <a:lnTo>
                    <a:pt x="208" y="262"/>
                  </a:lnTo>
                  <a:lnTo>
                    <a:pt x="208" y="212"/>
                  </a:lnTo>
                  <a:lnTo>
                    <a:pt x="208" y="459"/>
                  </a:lnTo>
                  <a:lnTo>
                    <a:pt x="211" y="459"/>
                  </a:lnTo>
                  <a:lnTo>
                    <a:pt x="211" y="824"/>
                  </a:lnTo>
                  <a:lnTo>
                    <a:pt x="211" y="824"/>
                  </a:lnTo>
                  <a:lnTo>
                    <a:pt x="211" y="867"/>
                  </a:lnTo>
                  <a:lnTo>
                    <a:pt x="211" y="867"/>
                  </a:lnTo>
                  <a:lnTo>
                    <a:pt x="211" y="724"/>
                  </a:lnTo>
                  <a:lnTo>
                    <a:pt x="211" y="724"/>
                  </a:lnTo>
                  <a:lnTo>
                    <a:pt x="211" y="538"/>
                  </a:lnTo>
                  <a:lnTo>
                    <a:pt x="211" y="541"/>
                  </a:lnTo>
                  <a:lnTo>
                    <a:pt x="211" y="778"/>
                  </a:lnTo>
                  <a:lnTo>
                    <a:pt x="211" y="778"/>
                  </a:lnTo>
                  <a:lnTo>
                    <a:pt x="211" y="871"/>
                  </a:lnTo>
                  <a:lnTo>
                    <a:pt x="215" y="871"/>
                  </a:lnTo>
                  <a:lnTo>
                    <a:pt x="215" y="882"/>
                  </a:lnTo>
                  <a:lnTo>
                    <a:pt x="215" y="878"/>
                  </a:lnTo>
                  <a:lnTo>
                    <a:pt x="215" y="781"/>
                  </a:lnTo>
                  <a:lnTo>
                    <a:pt x="215" y="753"/>
                  </a:lnTo>
                  <a:lnTo>
                    <a:pt x="215" y="785"/>
                  </a:lnTo>
                  <a:lnTo>
                    <a:pt x="215" y="785"/>
                  </a:lnTo>
                  <a:lnTo>
                    <a:pt x="215" y="878"/>
                  </a:lnTo>
                  <a:lnTo>
                    <a:pt x="215" y="878"/>
                  </a:lnTo>
                  <a:lnTo>
                    <a:pt x="215" y="889"/>
                  </a:lnTo>
                  <a:lnTo>
                    <a:pt x="215" y="889"/>
                  </a:lnTo>
                  <a:lnTo>
                    <a:pt x="215" y="878"/>
                  </a:lnTo>
                  <a:lnTo>
                    <a:pt x="215" y="878"/>
                  </a:lnTo>
                  <a:lnTo>
                    <a:pt x="215" y="846"/>
                  </a:lnTo>
                  <a:lnTo>
                    <a:pt x="218" y="846"/>
                  </a:lnTo>
                  <a:lnTo>
                    <a:pt x="218" y="874"/>
                  </a:lnTo>
                  <a:lnTo>
                    <a:pt x="218" y="874"/>
                  </a:lnTo>
                  <a:lnTo>
                    <a:pt x="218" y="896"/>
                  </a:lnTo>
                  <a:lnTo>
                    <a:pt x="218" y="896"/>
                  </a:lnTo>
                  <a:lnTo>
                    <a:pt x="218" y="896"/>
                  </a:lnTo>
                  <a:lnTo>
                    <a:pt x="218" y="896"/>
                  </a:lnTo>
                  <a:lnTo>
                    <a:pt x="218" y="889"/>
                  </a:lnTo>
                  <a:lnTo>
                    <a:pt x="218" y="889"/>
                  </a:lnTo>
                  <a:lnTo>
                    <a:pt x="218" y="882"/>
                  </a:lnTo>
                  <a:lnTo>
                    <a:pt x="218" y="882"/>
                  </a:lnTo>
                  <a:lnTo>
                    <a:pt x="218" y="892"/>
                  </a:lnTo>
                  <a:lnTo>
                    <a:pt x="218" y="892"/>
                  </a:lnTo>
                  <a:lnTo>
                    <a:pt x="218" y="896"/>
                  </a:lnTo>
                  <a:lnTo>
                    <a:pt x="222" y="896"/>
                  </a:lnTo>
                  <a:lnTo>
                    <a:pt x="222" y="896"/>
                  </a:lnTo>
                  <a:lnTo>
                    <a:pt x="222" y="896"/>
                  </a:lnTo>
                  <a:lnTo>
                    <a:pt x="222" y="892"/>
                  </a:lnTo>
                  <a:lnTo>
                    <a:pt x="222" y="892"/>
                  </a:lnTo>
                  <a:lnTo>
                    <a:pt x="222" y="896"/>
                  </a:lnTo>
                  <a:lnTo>
                    <a:pt x="222" y="896"/>
                  </a:lnTo>
                  <a:lnTo>
                    <a:pt x="222" y="896"/>
                  </a:lnTo>
                  <a:lnTo>
                    <a:pt x="222" y="896"/>
                  </a:lnTo>
                  <a:lnTo>
                    <a:pt x="222" y="896"/>
                  </a:lnTo>
                  <a:lnTo>
                    <a:pt x="222" y="896"/>
                  </a:lnTo>
                  <a:lnTo>
                    <a:pt x="222" y="896"/>
                  </a:lnTo>
                  <a:lnTo>
                    <a:pt x="222" y="896"/>
                  </a:lnTo>
                  <a:lnTo>
                    <a:pt x="222" y="896"/>
                  </a:lnTo>
                  <a:lnTo>
                    <a:pt x="226" y="896"/>
                  </a:lnTo>
                  <a:lnTo>
                    <a:pt x="226" y="896"/>
                  </a:lnTo>
                  <a:lnTo>
                    <a:pt x="226" y="896"/>
                  </a:lnTo>
                  <a:lnTo>
                    <a:pt x="226" y="896"/>
                  </a:lnTo>
                  <a:lnTo>
                    <a:pt x="226" y="899"/>
                  </a:lnTo>
                  <a:lnTo>
                    <a:pt x="226" y="896"/>
                  </a:lnTo>
                  <a:lnTo>
                    <a:pt x="226" y="896"/>
                  </a:lnTo>
                  <a:lnTo>
                    <a:pt x="226" y="896"/>
                  </a:lnTo>
                  <a:lnTo>
                    <a:pt x="226" y="896"/>
                  </a:lnTo>
                  <a:lnTo>
                    <a:pt x="226" y="896"/>
                  </a:lnTo>
                  <a:lnTo>
                    <a:pt x="226" y="896"/>
                  </a:lnTo>
                  <a:lnTo>
                    <a:pt x="226" y="899"/>
                  </a:lnTo>
                  <a:lnTo>
                    <a:pt x="226" y="899"/>
                  </a:lnTo>
                  <a:lnTo>
                    <a:pt x="226" y="899"/>
                  </a:lnTo>
                  <a:lnTo>
                    <a:pt x="229" y="899"/>
                  </a:lnTo>
                  <a:lnTo>
                    <a:pt x="229" y="896"/>
                  </a:lnTo>
                  <a:lnTo>
                    <a:pt x="229" y="896"/>
                  </a:lnTo>
                  <a:lnTo>
                    <a:pt x="229" y="896"/>
                  </a:lnTo>
                  <a:lnTo>
                    <a:pt x="229" y="896"/>
                  </a:lnTo>
                  <a:lnTo>
                    <a:pt x="229" y="896"/>
                  </a:lnTo>
                  <a:lnTo>
                    <a:pt x="229" y="896"/>
                  </a:lnTo>
                  <a:lnTo>
                    <a:pt x="229" y="896"/>
                  </a:lnTo>
                  <a:lnTo>
                    <a:pt x="229" y="896"/>
                  </a:lnTo>
                  <a:lnTo>
                    <a:pt x="229" y="899"/>
                  </a:lnTo>
                  <a:lnTo>
                    <a:pt x="229" y="899"/>
                  </a:lnTo>
                  <a:lnTo>
                    <a:pt x="229" y="896"/>
                  </a:lnTo>
                  <a:lnTo>
                    <a:pt x="229" y="896"/>
                  </a:lnTo>
                  <a:lnTo>
                    <a:pt x="229" y="896"/>
                  </a:lnTo>
                  <a:lnTo>
                    <a:pt x="233" y="896"/>
                  </a:lnTo>
                  <a:lnTo>
                    <a:pt x="233" y="896"/>
                  </a:lnTo>
                  <a:lnTo>
                    <a:pt x="233" y="896"/>
                  </a:lnTo>
                  <a:lnTo>
                    <a:pt x="233" y="899"/>
                  </a:lnTo>
                  <a:lnTo>
                    <a:pt x="233" y="899"/>
                  </a:lnTo>
                  <a:lnTo>
                    <a:pt x="233" y="899"/>
                  </a:lnTo>
                  <a:lnTo>
                    <a:pt x="233" y="899"/>
                  </a:lnTo>
                  <a:lnTo>
                    <a:pt x="233" y="899"/>
                  </a:lnTo>
                  <a:lnTo>
                    <a:pt x="233" y="899"/>
                  </a:lnTo>
                  <a:lnTo>
                    <a:pt x="233" y="899"/>
                  </a:lnTo>
                  <a:lnTo>
                    <a:pt x="233" y="899"/>
                  </a:lnTo>
                  <a:lnTo>
                    <a:pt x="233" y="899"/>
                  </a:lnTo>
                  <a:lnTo>
                    <a:pt x="236" y="899"/>
                  </a:lnTo>
                  <a:lnTo>
                    <a:pt x="236" y="899"/>
                  </a:lnTo>
                  <a:lnTo>
                    <a:pt x="236" y="899"/>
                  </a:lnTo>
                  <a:lnTo>
                    <a:pt x="236" y="896"/>
                  </a:lnTo>
                  <a:lnTo>
                    <a:pt x="236" y="896"/>
                  </a:lnTo>
                  <a:lnTo>
                    <a:pt x="236" y="896"/>
                  </a:lnTo>
                  <a:lnTo>
                    <a:pt x="236" y="896"/>
                  </a:lnTo>
                  <a:lnTo>
                    <a:pt x="236" y="899"/>
                  </a:lnTo>
                  <a:lnTo>
                    <a:pt x="236" y="899"/>
                  </a:lnTo>
                  <a:lnTo>
                    <a:pt x="236" y="896"/>
                  </a:lnTo>
                  <a:lnTo>
                    <a:pt x="236" y="896"/>
                  </a:lnTo>
                  <a:lnTo>
                    <a:pt x="236" y="899"/>
                  </a:lnTo>
                  <a:lnTo>
                    <a:pt x="236" y="899"/>
                  </a:lnTo>
                  <a:lnTo>
                    <a:pt x="236" y="899"/>
                  </a:lnTo>
                  <a:lnTo>
                    <a:pt x="240" y="899"/>
                  </a:lnTo>
                  <a:lnTo>
                    <a:pt x="240" y="899"/>
                  </a:lnTo>
                  <a:lnTo>
                    <a:pt x="240" y="899"/>
                  </a:lnTo>
                  <a:lnTo>
                    <a:pt x="240" y="896"/>
                  </a:lnTo>
                  <a:lnTo>
                    <a:pt x="240" y="896"/>
                  </a:lnTo>
                  <a:lnTo>
                    <a:pt x="240" y="899"/>
                  </a:lnTo>
                  <a:lnTo>
                    <a:pt x="240" y="899"/>
                  </a:lnTo>
                  <a:lnTo>
                    <a:pt x="240" y="899"/>
                  </a:lnTo>
                  <a:lnTo>
                    <a:pt x="240" y="899"/>
                  </a:lnTo>
                  <a:lnTo>
                    <a:pt x="240" y="899"/>
                  </a:lnTo>
                  <a:lnTo>
                    <a:pt x="240" y="899"/>
                  </a:lnTo>
                  <a:lnTo>
                    <a:pt x="240" y="899"/>
                  </a:lnTo>
                  <a:lnTo>
                    <a:pt x="240" y="899"/>
                  </a:lnTo>
                  <a:lnTo>
                    <a:pt x="240" y="899"/>
                  </a:lnTo>
                  <a:lnTo>
                    <a:pt x="243" y="899"/>
                  </a:lnTo>
                  <a:lnTo>
                    <a:pt x="243" y="899"/>
                  </a:lnTo>
                  <a:lnTo>
                    <a:pt x="243" y="899"/>
                  </a:lnTo>
                  <a:lnTo>
                    <a:pt x="243" y="899"/>
                  </a:lnTo>
                  <a:lnTo>
                    <a:pt x="243" y="899"/>
                  </a:lnTo>
                  <a:lnTo>
                    <a:pt x="243" y="899"/>
                  </a:lnTo>
                  <a:lnTo>
                    <a:pt x="243" y="899"/>
                  </a:lnTo>
                  <a:lnTo>
                    <a:pt x="243" y="899"/>
                  </a:lnTo>
                  <a:lnTo>
                    <a:pt x="243" y="899"/>
                  </a:lnTo>
                  <a:lnTo>
                    <a:pt x="243" y="899"/>
                  </a:lnTo>
                  <a:lnTo>
                    <a:pt x="243" y="899"/>
                  </a:lnTo>
                  <a:lnTo>
                    <a:pt x="243" y="899"/>
                  </a:lnTo>
                  <a:lnTo>
                    <a:pt x="243" y="899"/>
                  </a:lnTo>
                  <a:lnTo>
                    <a:pt x="243" y="896"/>
                  </a:lnTo>
                  <a:lnTo>
                    <a:pt x="247" y="896"/>
                  </a:lnTo>
                  <a:lnTo>
                    <a:pt x="247" y="899"/>
                  </a:lnTo>
                  <a:lnTo>
                    <a:pt x="247" y="899"/>
                  </a:lnTo>
                  <a:lnTo>
                    <a:pt x="247" y="899"/>
                  </a:lnTo>
                  <a:lnTo>
                    <a:pt x="247" y="899"/>
                  </a:lnTo>
                  <a:lnTo>
                    <a:pt x="247" y="899"/>
                  </a:lnTo>
                  <a:lnTo>
                    <a:pt x="247" y="899"/>
                  </a:lnTo>
                  <a:lnTo>
                    <a:pt x="247" y="899"/>
                  </a:lnTo>
                  <a:lnTo>
                    <a:pt x="247" y="899"/>
                  </a:lnTo>
                  <a:lnTo>
                    <a:pt x="247" y="899"/>
                  </a:lnTo>
                  <a:lnTo>
                    <a:pt x="247" y="899"/>
                  </a:lnTo>
                  <a:lnTo>
                    <a:pt x="247" y="896"/>
                  </a:lnTo>
                  <a:lnTo>
                    <a:pt x="247" y="896"/>
                  </a:lnTo>
                  <a:lnTo>
                    <a:pt x="247" y="899"/>
                  </a:lnTo>
                  <a:lnTo>
                    <a:pt x="251" y="899"/>
                  </a:lnTo>
                  <a:lnTo>
                    <a:pt x="251" y="899"/>
                  </a:lnTo>
                  <a:lnTo>
                    <a:pt x="251" y="899"/>
                  </a:lnTo>
                  <a:lnTo>
                    <a:pt x="251" y="899"/>
                  </a:lnTo>
                  <a:lnTo>
                    <a:pt x="251" y="899"/>
                  </a:lnTo>
                  <a:lnTo>
                    <a:pt x="251" y="899"/>
                  </a:lnTo>
                  <a:lnTo>
                    <a:pt x="251" y="899"/>
                  </a:lnTo>
                  <a:lnTo>
                    <a:pt x="251" y="896"/>
                  </a:lnTo>
                  <a:lnTo>
                    <a:pt x="251" y="896"/>
                  </a:lnTo>
                  <a:lnTo>
                    <a:pt x="251" y="899"/>
                  </a:lnTo>
                  <a:lnTo>
                    <a:pt x="251" y="899"/>
                  </a:lnTo>
                  <a:lnTo>
                    <a:pt x="251" y="899"/>
                  </a:lnTo>
                  <a:lnTo>
                    <a:pt x="254" y="899"/>
                  </a:lnTo>
                  <a:lnTo>
                    <a:pt x="254" y="899"/>
                  </a:lnTo>
                  <a:lnTo>
                    <a:pt x="254" y="899"/>
                  </a:lnTo>
                  <a:lnTo>
                    <a:pt x="254" y="896"/>
                  </a:lnTo>
                  <a:lnTo>
                    <a:pt x="254" y="896"/>
                  </a:lnTo>
                  <a:lnTo>
                    <a:pt x="254" y="896"/>
                  </a:lnTo>
                  <a:lnTo>
                    <a:pt x="254" y="896"/>
                  </a:lnTo>
                  <a:lnTo>
                    <a:pt x="254" y="899"/>
                  </a:lnTo>
                  <a:lnTo>
                    <a:pt x="254" y="899"/>
                  </a:lnTo>
                  <a:lnTo>
                    <a:pt x="254" y="896"/>
                  </a:lnTo>
                  <a:lnTo>
                    <a:pt x="254" y="896"/>
                  </a:lnTo>
                  <a:lnTo>
                    <a:pt x="254" y="899"/>
                  </a:lnTo>
                  <a:lnTo>
                    <a:pt x="254" y="899"/>
                  </a:lnTo>
                  <a:lnTo>
                    <a:pt x="254" y="899"/>
                  </a:lnTo>
                  <a:lnTo>
                    <a:pt x="258" y="899"/>
                  </a:lnTo>
                  <a:lnTo>
                    <a:pt x="258" y="896"/>
                  </a:lnTo>
                  <a:lnTo>
                    <a:pt x="258" y="896"/>
                  </a:lnTo>
                  <a:lnTo>
                    <a:pt x="258" y="899"/>
                  </a:lnTo>
                  <a:lnTo>
                    <a:pt x="258" y="899"/>
                  </a:lnTo>
                  <a:lnTo>
                    <a:pt x="258" y="899"/>
                  </a:lnTo>
                  <a:lnTo>
                    <a:pt x="258" y="899"/>
                  </a:lnTo>
                  <a:lnTo>
                    <a:pt x="258" y="896"/>
                  </a:lnTo>
                  <a:lnTo>
                    <a:pt x="258" y="896"/>
                  </a:lnTo>
                  <a:lnTo>
                    <a:pt x="258" y="896"/>
                  </a:lnTo>
                  <a:lnTo>
                    <a:pt x="258" y="896"/>
                  </a:lnTo>
                  <a:lnTo>
                    <a:pt x="258" y="896"/>
                  </a:lnTo>
                  <a:lnTo>
                    <a:pt x="258" y="896"/>
                  </a:lnTo>
                  <a:lnTo>
                    <a:pt x="258" y="899"/>
                  </a:lnTo>
                  <a:lnTo>
                    <a:pt x="261" y="899"/>
                  </a:lnTo>
                  <a:lnTo>
                    <a:pt x="261" y="899"/>
                  </a:lnTo>
                  <a:lnTo>
                    <a:pt x="261" y="899"/>
                  </a:lnTo>
                  <a:lnTo>
                    <a:pt x="261" y="899"/>
                  </a:lnTo>
                  <a:lnTo>
                    <a:pt x="261" y="899"/>
                  </a:lnTo>
                  <a:lnTo>
                    <a:pt x="261" y="899"/>
                  </a:lnTo>
                  <a:lnTo>
                    <a:pt x="261" y="899"/>
                  </a:lnTo>
                  <a:lnTo>
                    <a:pt x="261" y="896"/>
                  </a:lnTo>
                  <a:lnTo>
                    <a:pt x="261" y="896"/>
                  </a:lnTo>
                  <a:lnTo>
                    <a:pt x="261" y="899"/>
                  </a:lnTo>
                  <a:lnTo>
                    <a:pt x="261" y="899"/>
                  </a:lnTo>
                  <a:lnTo>
                    <a:pt x="261" y="899"/>
                  </a:lnTo>
                  <a:lnTo>
                    <a:pt x="261" y="899"/>
                  </a:lnTo>
                  <a:lnTo>
                    <a:pt x="261" y="899"/>
                  </a:lnTo>
                  <a:lnTo>
                    <a:pt x="265" y="899"/>
                  </a:lnTo>
                  <a:lnTo>
                    <a:pt x="265" y="899"/>
                  </a:lnTo>
                  <a:lnTo>
                    <a:pt x="265" y="899"/>
                  </a:lnTo>
                  <a:lnTo>
                    <a:pt x="265" y="899"/>
                  </a:lnTo>
                  <a:lnTo>
                    <a:pt x="265" y="899"/>
                  </a:lnTo>
                  <a:lnTo>
                    <a:pt x="265" y="896"/>
                  </a:lnTo>
                  <a:lnTo>
                    <a:pt x="265" y="896"/>
                  </a:lnTo>
                  <a:lnTo>
                    <a:pt x="265" y="896"/>
                  </a:lnTo>
                  <a:lnTo>
                    <a:pt x="265" y="896"/>
                  </a:lnTo>
                  <a:lnTo>
                    <a:pt x="265" y="899"/>
                  </a:lnTo>
                  <a:lnTo>
                    <a:pt x="265" y="899"/>
                  </a:lnTo>
                  <a:lnTo>
                    <a:pt x="265" y="899"/>
                  </a:lnTo>
                  <a:lnTo>
                    <a:pt x="265" y="899"/>
                  </a:lnTo>
                  <a:lnTo>
                    <a:pt x="265" y="899"/>
                  </a:lnTo>
                  <a:lnTo>
                    <a:pt x="269" y="899"/>
                  </a:lnTo>
                  <a:lnTo>
                    <a:pt x="269" y="899"/>
                  </a:lnTo>
                  <a:lnTo>
                    <a:pt x="269" y="899"/>
                  </a:lnTo>
                  <a:lnTo>
                    <a:pt x="269" y="899"/>
                  </a:lnTo>
                  <a:lnTo>
                    <a:pt x="269" y="896"/>
                  </a:lnTo>
                  <a:lnTo>
                    <a:pt x="269" y="899"/>
                  </a:lnTo>
                  <a:lnTo>
                    <a:pt x="269" y="899"/>
                  </a:lnTo>
                  <a:lnTo>
                    <a:pt x="269" y="899"/>
                  </a:lnTo>
                  <a:lnTo>
                    <a:pt x="269" y="899"/>
                  </a:lnTo>
                  <a:lnTo>
                    <a:pt x="269" y="899"/>
                  </a:lnTo>
                  <a:lnTo>
                    <a:pt x="269" y="899"/>
                  </a:lnTo>
                  <a:lnTo>
                    <a:pt x="269" y="896"/>
                  </a:lnTo>
                  <a:lnTo>
                    <a:pt x="272" y="896"/>
                  </a:lnTo>
                  <a:lnTo>
                    <a:pt x="272" y="899"/>
                  </a:lnTo>
                  <a:lnTo>
                    <a:pt x="272" y="899"/>
                  </a:lnTo>
                  <a:lnTo>
                    <a:pt x="272" y="899"/>
                  </a:lnTo>
                  <a:lnTo>
                    <a:pt x="272" y="899"/>
                  </a:lnTo>
                  <a:lnTo>
                    <a:pt x="272" y="899"/>
                  </a:lnTo>
                  <a:lnTo>
                    <a:pt x="272" y="899"/>
                  </a:lnTo>
                  <a:lnTo>
                    <a:pt x="272" y="899"/>
                  </a:lnTo>
                  <a:lnTo>
                    <a:pt x="272" y="899"/>
                  </a:lnTo>
                  <a:lnTo>
                    <a:pt x="272" y="899"/>
                  </a:lnTo>
                  <a:lnTo>
                    <a:pt x="272" y="899"/>
                  </a:lnTo>
                  <a:lnTo>
                    <a:pt x="272" y="899"/>
                  </a:lnTo>
                  <a:lnTo>
                    <a:pt x="272" y="899"/>
                  </a:lnTo>
                  <a:lnTo>
                    <a:pt x="272" y="899"/>
                  </a:lnTo>
                  <a:lnTo>
                    <a:pt x="276" y="899"/>
                  </a:lnTo>
                  <a:lnTo>
                    <a:pt x="276" y="899"/>
                  </a:lnTo>
                  <a:lnTo>
                    <a:pt x="276" y="899"/>
                  </a:lnTo>
                  <a:lnTo>
                    <a:pt x="276" y="899"/>
                  </a:lnTo>
                  <a:lnTo>
                    <a:pt x="276" y="899"/>
                  </a:lnTo>
                  <a:lnTo>
                    <a:pt x="276" y="899"/>
                  </a:lnTo>
                  <a:lnTo>
                    <a:pt x="276" y="899"/>
                  </a:lnTo>
                  <a:lnTo>
                    <a:pt x="276" y="899"/>
                  </a:lnTo>
                  <a:lnTo>
                    <a:pt x="276" y="899"/>
                  </a:lnTo>
                  <a:lnTo>
                    <a:pt x="276" y="899"/>
                  </a:lnTo>
                  <a:lnTo>
                    <a:pt x="276" y="899"/>
                  </a:lnTo>
                  <a:lnTo>
                    <a:pt x="276" y="899"/>
                  </a:lnTo>
                  <a:lnTo>
                    <a:pt x="276" y="899"/>
                  </a:lnTo>
                  <a:lnTo>
                    <a:pt x="276" y="899"/>
                  </a:lnTo>
                  <a:lnTo>
                    <a:pt x="279" y="899"/>
                  </a:lnTo>
                  <a:lnTo>
                    <a:pt x="279" y="896"/>
                  </a:lnTo>
                  <a:lnTo>
                    <a:pt x="279" y="896"/>
                  </a:lnTo>
                  <a:lnTo>
                    <a:pt x="279" y="899"/>
                  </a:lnTo>
                  <a:lnTo>
                    <a:pt x="279" y="899"/>
                  </a:lnTo>
                  <a:lnTo>
                    <a:pt x="279" y="899"/>
                  </a:lnTo>
                  <a:lnTo>
                    <a:pt x="279" y="899"/>
                  </a:lnTo>
                  <a:lnTo>
                    <a:pt x="279" y="896"/>
                  </a:lnTo>
                  <a:lnTo>
                    <a:pt x="279" y="896"/>
                  </a:lnTo>
                  <a:lnTo>
                    <a:pt x="279" y="896"/>
                  </a:lnTo>
                  <a:lnTo>
                    <a:pt x="279" y="896"/>
                  </a:lnTo>
                  <a:lnTo>
                    <a:pt x="279" y="899"/>
                  </a:lnTo>
                  <a:lnTo>
                    <a:pt x="279" y="899"/>
                  </a:lnTo>
                  <a:lnTo>
                    <a:pt x="279" y="899"/>
                  </a:lnTo>
                  <a:lnTo>
                    <a:pt x="283" y="899"/>
                  </a:lnTo>
                  <a:lnTo>
                    <a:pt x="283" y="899"/>
                  </a:lnTo>
                  <a:lnTo>
                    <a:pt x="283" y="899"/>
                  </a:lnTo>
                  <a:lnTo>
                    <a:pt x="283" y="896"/>
                  </a:lnTo>
                  <a:lnTo>
                    <a:pt x="283" y="896"/>
                  </a:lnTo>
                  <a:lnTo>
                    <a:pt x="283" y="899"/>
                  </a:lnTo>
                  <a:lnTo>
                    <a:pt x="283" y="899"/>
                  </a:lnTo>
                  <a:lnTo>
                    <a:pt x="283" y="899"/>
                  </a:lnTo>
                  <a:lnTo>
                    <a:pt x="283" y="899"/>
                  </a:lnTo>
                  <a:lnTo>
                    <a:pt x="283" y="899"/>
                  </a:lnTo>
                  <a:lnTo>
                    <a:pt x="283" y="899"/>
                  </a:lnTo>
                  <a:lnTo>
                    <a:pt x="283" y="899"/>
                  </a:lnTo>
                  <a:lnTo>
                    <a:pt x="286" y="899"/>
                  </a:lnTo>
                  <a:lnTo>
                    <a:pt x="286" y="899"/>
                  </a:lnTo>
                  <a:lnTo>
                    <a:pt x="286" y="899"/>
                  </a:lnTo>
                  <a:lnTo>
                    <a:pt x="286" y="896"/>
                  </a:lnTo>
                  <a:lnTo>
                    <a:pt x="286" y="896"/>
                  </a:lnTo>
                  <a:lnTo>
                    <a:pt x="286" y="896"/>
                  </a:lnTo>
                  <a:lnTo>
                    <a:pt x="286" y="896"/>
                  </a:lnTo>
                  <a:lnTo>
                    <a:pt x="286" y="896"/>
                  </a:lnTo>
                  <a:lnTo>
                    <a:pt x="286" y="896"/>
                  </a:lnTo>
                  <a:lnTo>
                    <a:pt x="286" y="899"/>
                  </a:lnTo>
                  <a:lnTo>
                    <a:pt x="286" y="899"/>
                  </a:lnTo>
                  <a:lnTo>
                    <a:pt x="286" y="899"/>
                  </a:lnTo>
                  <a:lnTo>
                    <a:pt x="286" y="899"/>
                  </a:lnTo>
                  <a:lnTo>
                    <a:pt x="286" y="899"/>
                  </a:lnTo>
                  <a:lnTo>
                    <a:pt x="290" y="899"/>
                  </a:lnTo>
                  <a:lnTo>
                    <a:pt x="290" y="899"/>
                  </a:lnTo>
                  <a:lnTo>
                    <a:pt x="290" y="899"/>
                  </a:lnTo>
                  <a:lnTo>
                    <a:pt x="290" y="896"/>
                  </a:lnTo>
                  <a:lnTo>
                    <a:pt x="290" y="896"/>
                  </a:lnTo>
                  <a:lnTo>
                    <a:pt x="290" y="899"/>
                  </a:lnTo>
                  <a:lnTo>
                    <a:pt x="290" y="899"/>
                  </a:lnTo>
                  <a:lnTo>
                    <a:pt x="290" y="899"/>
                  </a:lnTo>
                  <a:lnTo>
                    <a:pt x="290" y="899"/>
                  </a:lnTo>
                  <a:lnTo>
                    <a:pt x="290" y="899"/>
                  </a:lnTo>
                  <a:lnTo>
                    <a:pt x="290" y="899"/>
                  </a:lnTo>
                  <a:lnTo>
                    <a:pt x="290" y="899"/>
                  </a:lnTo>
                  <a:lnTo>
                    <a:pt x="290" y="899"/>
                  </a:lnTo>
                  <a:lnTo>
                    <a:pt x="290" y="899"/>
                  </a:lnTo>
                  <a:lnTo>
                    <a:pt x="294" y="899"/>
                  </a:lnTo>
                  <a:lnTo>
                    <a:pt x="294" y="899"/>
                  </a:lnTo>
                  <a:lnTo>
                    <a:pt x="294" y="899"/>
                  </a:lnTo>
                  <a:lnTo>
                    <a:pt x="294" y="896"/>
                  </a:lnTo>
                  <a:lnTo>
                    <a:pt x="294" y="896"/>
                  </a:lnTo>
                  <a:lnTo>
                    <a:pt x="294" y="899"/>
                  </a:lnTo>
                  <a:lnTo>
                    <a:pt x="294" y="899"/>
                  </a:lnTo>
                  <a:lnTo>
                    <a:pt x="294" y="899"/>
                  </a:lnTo>
                  <a:lnTo>
                    <a:pt x="294" y="899"/>
                  </a:lnTo>
                  <a:lnTo>
                    <a:pt x="294" y="899"/>
                  </a:lnTo>
                  <a:lnTo>
                    <a:pt x="294" y="899"/>
                  </a:lnTo>
                  <a:lnTo>
                    <a:pt x="294" y="896"/>
                  </a:lnTo>
                  <a:lnTo>
                    <a:pt x="294" y="896"/>
                  </a:lnTo>
                  <a:lnTo>
                    <a:pt x="294" y="896"/>
                  </a:lnTo>
                  <a:lnTo>
                    <a:pt x="297" y="896"/>
                  </a:lnTo>
                  <a:lnTo>
                    <a:pt x="297" y="899"/>
                  </a:lnTo>
                  <a:lnTo>
                    <a:pt x="297" y="899"/>
                  </a:lnTo>
                  <a:lnTo>
                    <a:pt x="297" y="899"/>
                  </a:lnTo>
                  <a:lnTo>
                    <a:pt x="297" y="899"/>
                  </a:lnTo>
                  <a:lnTo>
                    <a:pt x="297" y="899"/>
                  </a:lnTo>
                  <a:lnTo>
                    <a:pt x="297" y="899"/>
                  </a:lnTo>
                  <a:lnTo>
                    <a:pt x="297" y="899"/>
                  </a:lnTo>
                  <a:lnTo>
                    <a:pt x="297" y="899"/>
                  </a:lnTo>
                  <a:lnTo>
                    <a:pt x="297" y="896"/>
                  </a:lnTo>
                  <a:lnTo>
                    <a:pt x="297" y="896"/>
                  </a:lnTo>
                  <a:lnTo>
                    <a:pt x="297" y="899"/>
                  </a:lnTo>
                  <a:lnTo>
                    <a:pt x="301" y="899"/>
                  </a:lnTo>
                  <a:lnTo>
                    <a:pt x="301" y="899"/>
                  </a:lnTo>
                  <a:lnTo>
                    <a:pt x="301" y="899"/>
                  </a:lnTo>
                  <a:lnTo>
                    <a:pt x="301" y="896"/>
                  </a:lnTo>
                  <a:lnTo>
                    <a:pt x="301" y="896"/>
                  </a:lnTo>
                  <a:lnTo>
                    <a:pt x="301" y="899"/>
                  </a:lnTo>
                  <a:lnTo>
                    <a:pt x="301" y="899"/>
                  </a:lnTo>
                  <a:lnTo>
                    <a:pt x="301" y="899"/>
                  </a:lnTo>
                  <a:lnTo>
                    <a:pt x="301" y="899"/>
                  </a:lnTo>
                  <a:lnTo>
                    <a:pt x="301" y="899"/>
                  </a:lnTo>
                  <a:lnTo>
                    <a:pt x="301" y="899"/>
                  </a:lnTo>
                  <a:lnTo>
                    <a:pt x="301" y="896"/>
                  </a:lnTo>
                  <a:lnTo>
                    <a:pt x="301" y="896"/>
                  </a:lnTo>
                  <a:lnTo>
                    <a:pt x="301" y="896"/>
                  </a:lnTo>
                  <a:lnTo>
                    <a:pt x="304" y="896"/>
                  </a:lnTo>
                  <a:lnTo>
                    <a:pt x="304" y="899"/>
                  </a:lnTo>
                  <a:lnTo>
                    <a:pt x="304" y="899"/>
                  </a:lnTo>
                  <a:lnTo>
                    <a:pt x="304" y="899"/>
                  </a:lnTo>
                  <a:lnTo>
                    <a:pt x="304" y="899"/>
                  </a:lnTo>
                  <a:lnTo>
                    <a:pt x="304" y="899"/>
                  </a:lnTo>
                  <a:lnTo>
                    <a:pt x="304" y="899"/>
                  </a:lnTo>
                  <a:lnTo>
                    <a:pt x="304" y="899"/>
                  </a:lnTo>
                  <a:lnTo>
                    <a:pt x="304" y="899"/>
                  </a:lnTo>
                  <a:lnTo>
                    <a:pt x="304" y="896"/>
                  </a:lnTo>
                  <a:lnTo>
                    <a:pt x="304" y="896"/>
                  </a:lnTo>
                  <a:lnTo>
                    <a:pt x="304" y="896"/>
                  </a:lnTo>
                  <a:lnTo>
                    <a:pt x="304" y="896"/>
                  </a:lnTo>
                  <a:lnTo>
                    <a:pt x="304" y="899"/>
                  </a:lnTo>
                  <a:lnTo>
                    <a:pt x="308" y="899"/>
                  </a:lnTo>
                  <a:lnTo>
                    <a:pt x="308" y="899"/>
                  </a:lnTo>
                  <a:lnTo>
                    <a:pt x="308" y="899"/>
                  </a:lnTo>
                  <a:lnTo>
                    <a:pt x="308" y="896"/>
                  </a:lnTo>
                  <a:lnTo>
                    <a:pt x="308" y="896"/>
                  </a:lnTo>
                  <a:lnTo>
                    <a:pt x="308" y="896"/>
                  </a:lnTo>
                  <a:lnTo>
                    <a:pt x="308" y="896"/>
                  </a:lnTo>
                  <a:lnTo>
                    <a:pt x="308" y="899"/>
                  </a:lnTo>
                  <a:lnTo>
                    <a:pt x="308" y="899"/>
                  </a:lnTo>
                  <a:lnTo>
                    <a:pt x="308" y="899"/>
                  </a:lnTo>
                  <a:lnTo>
                    <a:pt x="308" y="899"/>
                  </a:lnTo>
                  <a:lnTo>
                    <a:pt x="308" y="899"/>
                  </a:lnTo>
                  <a:lnTo>
                    <a:pt x="308" y="899"/>
                  </a:lnTo>
                  <a:lnTo>
                    <a:pt x="308" y="899"/>
                  </a:lnTo>
                  <a:lnTo>
                    <a:pt x="312" y="899"/>
                  </a:lnTo>
                  <a:lnTo>
                    <a:pt x="312" y="899"/>
                  </a:lnTo>
                  <a:lnTo>
                    <a:pt x="312" y="899"/>
                  </a:lnTo>
                  <a:lnTo>
                    <a:pt x="312" y="899"/>
                  </a:lnTo>
                  <a:lnTo>
                    <a:pt x="312" y="899"/>
                  </a:lnTo>
                  <a:lnTo>
                    <a:pt x="312" y="896"/>
                  </a:lnTo>
                  <a:lnTo>
                    <a:pt x="312" y="896"/>
                  </a:lnTo>
                  <a:lnTo>
                    <a:pt x="312" y="899"/>
                  </a:lnTo>
                  <a:lnTo>
                    <a:pt x="312" y="899"/>
                  </a:lnTo>
                  <a:lnTo>
                    <a:pt x="312" y="899"/>
                  </a:lnTo>
                  <a:lnTo>
                    <a:pt x="312" y="899"/>
                  </a:lnTo>
                  <a:lnTo>
                    <a:pt x="312" y="896"/>
                  </a:lnTo>
                  <a:lnTo>
                    <a:pt x="315" y="896"/>
                  </a:lnTo>
                  <a:lnTo>
                    <a:pt x="315" y="896"/>
                  </a:lnTo>
                  <a:lnTo>
                    <a:pt x="315" y="896"/>
                  </a:lnTo>
                  <a:lnTo>
                    <a:pt x="315" y="899"/>
                  </a:lnTo>
                  <a:lnTo>
                    <a:pt x="315" y="899"/>
                  </a:lnTo>
                  <a:lnTo>
                    <a:pt x="315" y="899"/>
                  </a:lnTo>
                  <a:lnTo>
                    <a:pt x="315" y="899"/>
                  </a:lnTo>
                  <a:lnTo>
                    <a:pt x="315" y="899"/>
                  </a:lnTo>
                  <a:lnTo>
                    <a:pt x="315" y="899"/>
                  </a:lnTo>
                  <a:lnTo>
                    <a:pt x="315" y="896"/>
                  </a:lnTo>
                  <a:lnTo>
                    <a:pt x="315" y="896"/>
                  </a:lnTo>
                  <a:lnTo>
                    <a:pt x="315" y="899"/>
                  </a:lnTo>
                  <a:lnTo>
                    <a:pt x="315" y="899"/>
                  </a:lnTo>
                  <a:lnTo>
                    <a:pt x="315" y="899"/>
                  </a:lnTo>
                  <a:lnTo>
                    <a:pt x="319" y="899"/>
                  </a:lnTo>
                  <a:lnTo>
                    <a:pt x="319" y="899"/>
                  </a:lnTo>
                  <a:lnTo>
                    <a:pt x="319" y="899"/>
                  </a:lnTo>
                  <a:lnTo>
                    <a:pt x="319" y="896"/>
                  </a:lnTo>
                  <a:lnTo>
                    <a:pt x="319" y="896"/>
                  </a:lnTo>
                  <a:lnTo>
                    <a:pt x="319" y="899"/>
                  </a:lnTo>
                  <a:lnTo>
                    <a:pt x="319" y="899"/>
                  </a:lnTo>
                  <a:lnTo>
                    <a:pt x="319" y="899"/>
                  </a:lnTo>
                  <a:lnTo>
                    <a:pt x="319" y="899"/>
                  </a:lnTo>
                  <a:lnTo>
                    <a:pt x="319" y="899"/>
                  </a:lnTo>
                  <a:lnTo>
                    <a:pt x="319" y="899"/>
                  </a:lnTo>
                  <a:lnTo>
                    <a:pt x="319" y="899"/>
                  </a:lnTo>
                  <a:lnTo>
                    <a:pt x="319" y="899"/>
                  </a:lnTo>
                  <a:lnTo>
                    <a:pt x="319" y="899"/>
                  </a:lnTo>
                  <a:lnTo>
                    <a:pt x="322" y="899"/>
                  </a:lnTo>
                  <a:lnTo>
                    <a:pt x="322" y="899"/>
                  </a:lnTo>
                  <a:lnTo>
                    <a:pt x="322" y="899"/>
                  </a:lnTo>
                  <a:lnTo>
                    <a:pt x="322" y="896"/>
                  </a:lnTo>
                  <a:lnTo>
                    <a:pt x="322" y="896"/>
                  </a:lnTo>
                  <a:lnTo>
                    <a:pt x="322" y="896"/>
                  </a:lnTo>
                  <a:lnTo>
                    <a:pt x="322" y="896"/>
                  </a:lnTo>
                  <a:lnTo>
                    <a:pt x="322" y="899"/>
                  </a:lnTo>
                  <a:lnTo>
                    <a:pt x="322" y="899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60" name="Line 104"/>
            <p:cNvSpPr>
              <a:spLocks noChangeShapeType="1"/>
            </p:cNvSpPr>
            <p:nvPr/>
          </p:nvSpPr>
          <p:spPr bwMode="auto">
            <a:xfrm flipV="1">
              <a:off x="8204200" y="6297613"/>
              <a:ext cx="1588" cy="619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61" name="Line 105"/>
            <p:cNvSpPr>
              <a:spLocks noChangeShapeType="1"/>
            </p:cNvSpPr>
            <p:nvPr/>
          </p:nvSpPr>
          <p:spPr bwMode="auto">
            <a:xfrm>
              <a:off x="947738" y="6399213"/>
              <a:ext cx="28575" cy="15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0221" y="4814757"/>
            <a:ext cx="9017579" cy="28575"/>
            <a:chOff x="990600" y="6467475"/>
            <a:chExt cx="7696200" cy="28575"/>
          </a:xfrm>
        </p:grpSpPr>
        <p:sp>
          <p:nvSpPr>
            <p:cNvPr id="63" name="Line 150"/>
            <p:cNvSpPr>
              <a:spLocks noChangeShapeType="1"/>
            </p:cNvSpPr>
            <p:nvPr/>
          </p:nvSpPr>
          <p:spPr bwMode="auto">
            <a:xfrm>
              <a:off x="1016000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64" name="Line 151"/>
            <p:cNvSpPr>
              <a:spLocks noChangeShapeType="1"/>
            </p:cNvSpPr>
            <p:nvPr/>
          </p:nvSpPr>
          <p:spPr bwMode="auto">
            <a:xfrm>
              <a:off x="1185863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65" name="Line 152"/>
            <p:cNvSpPr>
              <a:spLocks noChangeShapeType="1"/>
            </p:cNvSpPr>
            <p:nvPr/>
          </p:nvSpPr>
          <p:spPr bwMode="auto">
            <a:xfrm>
              <a:off x="1350963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66" name="Line 153"/>
            <p:cNvSpPr>
              <a:spLocks noChangeShapeType="1"/>
            </p:cNvSpPr>
            <p:nvPr/>
          </p:nvSpPr>
          <p:spPr bwMode="auto">
            <a:xfrm>
              <a:off x="1516063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67" name="Line 154"/>
            <p:cNvSpPr>
              <a:spLocks noChangeShapeType="1"/>
            </p:cNvSpPr>
            <p:nvPr/>
          </p:nvSpPr>
          <p:spPr bwMode="auto">
            <a:xfrm>
              <a:off x="1687513" y="6467475"/>
              <a:ext cx="1588" cy="28575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68" name="Line 156"/>
            <p:cNvSpPr>
              <a:spLocks noChangeShapeType="1"/>
            </p:cNvSpPr>
            <p:nvPr/>
          </p:nvSpPr>
          <p:spPr bwMode="auto">
            <a:xfrm>
              <a:off x="1851025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69" name="Line 157"/>
            <p:cNvSpPr>
              <a:spLocks noChangeShapeType="1"/>
            </p:cNvSpPr>
            <p:nvPr/>
          </p:nvSpPr>
          <p:spPr bwMode="auto">
            <a:xfrm>
              <a:off x="2022475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70" name="Line 158"/>
            <p:cNvSpPr>
              <a:spLocks noChangeShapeType="1"/>
            </p:cNvSpPr>
            <p:nvPr/>
          </p:nvSpPr>
          <p:spPr bwMode="auto">
            <a:xfrm>
              <a:off x="2187575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71" name="Line 159"/>
            <p:cNvSpPr>
              <a:spLocks noChangeShapeType="1"/>
            </p:cNvSpPr>
            <p:nvPr/>
          </p:nvSpPr>
          <p:spPr bwMode="auto">
            <a:xfrm>
              <a:off x="2352675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72" name="Line 160"/>
            <p:cNvSpPr>
              <a:spLocks noChangeShapeType="1"/>
            </p:cNvSpPr>
            <p:nvPr/>
          </p:nvSpPr>
          <p:spPr bwMode="auto">
            <a:xfrm>
              <a:off x="2522538" y="6467475"/>
              <a:ext cx="1588" cy="28575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73" name="Line 162"/>
            <p:cNvSpPr>
              <a:spLocks noChangeShapeType="1"/>
            </p:cNvSpPr>
            <p:nvPr/>
          </p:nvSpPr>
          <p:spPr bwMode="auto">
            <a:xfrm>
              <a:off x="2687638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74" name="Line 163"/>
            <p:cNvSpPr>
              <a:spLocks noChangeShapeType="1"/>
            </p:cNvSpPr>
            <p:nvPr/>
          </p:nvSpPr>
          <p:spPr bwMode="auto">
            <a:xfrm>
              <a:off x="2859088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75" name="Line 164"/>
            <p:cNvSpPr>
              <a:spLocks noChangeShapeType="1"/>
            </p:cNvSpPr>
            <p:nvPr/>
          </p:nvSpPr>
          <p:spPr bwMode="auto">
            <a:xfrm>
              <a:off x="3022600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76" name="Line 165"/>
            <p:cNvSpPr>
              <a:spLocks noChangeShapeType="1"/>
            </p:cNvSpPr>
            <p:nvPr/>
          </p:nvSpPr>
          <p:spPr bwMode="auto">
            <a:xfrm>
              <a:off x="3187700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77" name="Line 166"/>
            <p:cNvSpPr>
              <a:spLocks noChangeShapeType="1"/>
            </p:cNvSpPr>
            <p:nvPr/>
          </p:nvSpPr>
          <p:spPr bwMode="auto">
            <a:xfrm>
              <a:off x="3359150" y="6467475"/>
              <a:ext cx="1588" cy="28575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78" name="Line 168"/>
            <p:cNvSpPr>
              <a:spLocks noChangeShapeType="1"/>
            </p:cNvSpPr>
            <p:nvPr/>
          </p:nvSpPr>
          <p:spPr bwMode="auto">
            <a:xfrm>
              <a:off x="3524250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79" name="Line 169"/>
            <p:cNvSpPr>
              <a:spLocks noChangeShapeType="1"/>
            </p:cNvSpPr>
            <p:nvPr/>
          </p:nvSpPr>
          <p:spPr bwMode="auto">
            <a:xfrm>
              <a:off x="3694113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80" name="Line 170"/>
            <p:cNvSpPr>
              <a:spLocks noChangeShapeType="1"/>
            </p:cNvSpPr>
            <p:nvPr/>
          </p:nvSpPr>
          <p:spPr bwMode="auto">
            <a:xfrm>
              <a:off x="3859213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81" name="Line 171"/>
            <p:cNvSpPr>
              <a:spLocks noChangeShapeType="1"/>
            </p:cNvSpPr>
            <p:nvPr/>
          </p:nvSpPr>
          <p:spPr bwMode="auto">
            <a:xfrm>
              <a:off x="4024313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82" name="Line 172"/>
            <p:cNvSpPr>
              <a:spLocks noChangeShapeType="1"/>
            </p:cNvSpPr>
            <p:nvPr/>
          </p:nvSpPr>
          <p:spPr bwMode="auto">
            <a:xfrm>
              <a:off x="4194175" y="6467475"/>
              <a:ext cx="1588" cy="28575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83" name="Line 174"/>
            <p:cNvSpPr>
              <a:spLocks noChangeShapeType="1"/>
            </p:cNvSpPr>
            <p:nvPr/>
          </p:nvSpPr>
          <p:spPr bwMode="auto">
            <a:xfrm>
              <a:off x="4359275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84" name="Line 175"/>
            <p:cNvSpPr>
              <a:spLocks noChangeShapeType="1"/>
            </p:cNvSpPr>
            <p:nvPr/>
          </p:nvSpPr>
          <p:spPr bwMode="auto">
            <a:xfrm>
              <a:off x="4530725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85" name="Line 176"/>
            <p:cNvSpPr>
              <a:spLocks noChangeShapeType="1"/>
            </p:cNvSpPr>
            <p:nvPr/>
          </p:nvSpPr>
          <p:spPr bwMode="auto">
            <a:xfrm>
              <a:off x="4695825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86" name="Line 177"/>
            <p:cNvSpPr>
              <a:spLocks noChangeShapeType="1"/>
            </p:cNvSpPr>
            <p:nvPr/>
          </p:nvSpPr>
          <p:spPr bwMode="auto">
            <a:xfrm>
              <a:off x="4860925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87" name="Line 178"/>
            <p:cNvSpPr>
              <a:spLocks noChangeShapeType="1"/>
            </p:cNvSpPr>
            <p:nvPr/>
          </p:nvSpPr>
          <p:spPr bwMode="auto">
            <a:xfrm>
              <a:off x="5030788" y="6467475"/>
              <a:ext cx="1588" cy="28575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88" name="Line 180"/>
            <p:cNvSpPr>
              <a:spLocks noChangeShapeType="1"/>
            </p:cNvSpPr>
            <p:nvPr/>
          </p:nvSpPr>
          <p:spPr bwMode="auto">
            <a:xfrm>
              <a:off x="5195888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89" name="Line 181"/>
            <p:cNvSpPr>
              <a:spLocks noChangeShapeType="1"/>
            </p:cNvSpPr>
            <p:nvPr/>
          </p:nvSpPr>
          <p:spPr bwMode="auto">
            <a:xfrm>
              <a:off x="5365750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90" name="Line 182"/>
            <p:cNvSpPr>
              <a:spLocks noChangeShapeType="1"/>
            </p:cNvSpPr>
            <p:nvPr/>
          </p:nvSpPr>
          <p:spPr bwMode="auto">
            <a:xfrm>
              <a:off x="5530850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91" name="Line 183"/>
            <p:cNvSpPr>
              <a:spLocks noChangeShapeType="1"/>
            </p:cNvSpPr>
            <p:nvPr/>
          </p:nvSpPr>
          <p:spPr bwMode="auto">
            <a:xfrm>
              <a:off x="5695950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92" name="Line 184"/>
            <p:cNvSpPr>
              <a:spLocks noChangeShapeType="1"/>
            </p:cNvSpPr>
            <p:nvPr/>
          </p:nvSpPr>
          <p:spPr bwMode="auto">
            <a:xfrm>
              <a:off x="5867400" y="6467475"/>
              <a:ext cx="1588" cy="28575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93" name="Line 186"/>
            <p:cNvSpPr>
              <a:spLocks noChangeShapeType="1"/>
            </p:cNvSpPr>
            <p:nvPr/>
          </p:nvSpPr>
          <p:spPr bwMode="auto">
            <a:xfrm>
              <a:off x="6032500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94" name="Line 187"/>
            <p:cNvSpPr>
              <a:spLocks noChangeShapeType="1"/>
            </p:cNvSpPr>
            <p:nvPr/>
          </p:nvSpPr>
          <p:spPr bwMode="auto">
            <a:xfrm>
              <a:off x="6202363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95" name="Line 188"/>
            <p:cNvSpPr>
              <a:spLocks noChangeShapeType="1"/>
            </p:cNvSpPr>
            <p:nvPr/>
          </p:nvSpPr>
          <p:spPr bwMode="auto">
            <a:xfrm>
              <a:off x="6367463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96" name="Line 189"/>
            <p:cNvSpPr>
              <a:spLocks noChangeShapeType="1"/>
            </p:cNvSpPr>
            <p:nvPr/>
          </p:nvSpPr>
          <p:spPr bwMode="auto">
            <a:xfrm>
              <a:off x="6532563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97" name="Line 190"/>
            <p:cNvSpPr>
              <a:spLocks noChangeShapeType="1"/>
            </p:cNvSpPr>
            <p:nvPr/>
          </p:nvSpPr>
          <p:spPr bwMode="auto">
            <a:xfrm>
              <a:off x="6702425" y="6467475"/>
              <a:ext cx="1588" cy="28575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98" name="Line 192"/>
            <p:cNvSpPr>
              <a:spLocks noChangeShapeType="1"/>
            </p:cNvSpPr>
            <p:nvPr/>
          </p:nvSpPr>
          <p:spPr bwMode="auto">
            <a:xfrm>
              <a:off x="6867525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99" name="Line 193"/>
            <p:cNvSpPr>
              <a:spLocks noChangeShapeType="1"/>
            </p:cNvSpPr>
            <p:nvPr/>
          </p:nvSpPr>
          <p:spPr bwMode="auto">
            <a:xfrm>
              <a:off x="7038975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00" name="Line 194"/>
            <p:cNvSpPr>
              <a:spLocks noChangeShapeType="1"/>
            </p:cNvSpPr>
            <p:nvPr/>
          </p:nvSpPr>
          <p:spPr bwMode="auto">
            <a:xfrm>
              <a:off x="7204075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01" name="Line 195"/>
            <p:cNvSpPr>
              <a:spLocks noChangeShapeType="1"/>
            </p:cNvSpPr>
            <p:nvPr/>
          </p:nvSpPr>
          <p:spPr bwMode="auto">
            <a:xfrm>
              <a:off x="7367588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02" name="Line 196"/>
            <p:cNvSpPr>
              <a:spLocks noChangeShapeType="1"/>
            </p:cNvSpPr>
            <p:nvPr/>
          </p:nvSpPr>
          <p:spPr bwMode="auto">
            <a:xfrm>
              <a:off x="7539038" y="6467475"/>
              <a:ext cx="1588" cy="28575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03" name="Line 198"/>
            <p:cNvSpPr>
              <a:spLocks noChangeShapeType="1"/>
            </p:cNvSpPr>
            <p:nvPr/>
          </p:nvSpPr>
          <p:spPr bwMode="auto">
            <a:xfrm>
              <a:off x="7704138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04" name="Line 199"/>
            <p:cNvSpPr>
              <a:spLocks noChangeShapeType="1"/>
            </p:cNvSpPr>
            <p:nvPr/>
          </p:nvSpPr>
          <p:spPr bwMode="auto">
            <a:xfrm>
              <a:off x="7874000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05" name="Line 200"/>
            <p:cNvSpPr>
              <a:spLocks noChangeShapeType="1"/>
            </p:cNvSpPr>
            <p:nvPr/>
          </p:nvSpPr>
          <p:spPr bwMode="auto">
            <a:xfrm>
              <a:off x="8039100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06" name="Line 201"/>
            <p:cNvSpPr>
              <a:spLocks noChangeShapeType="1"/>
            </p:cNvSpPr>
            <p:nvPr/>
          </p:nvSpPr>
          <p:spPr bwMode="auto">
            <a:xfrm>
              <a:off x="8210550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07" name="Line 202"/>
            <p:cNvSpPr>
              <a:spLocks noChangeShapeType="1"/>
            </p:cNvSpPr>
            <p:nvPr/>
          </p:nvSpPr>
          <p:spPr bwMode="auto">
            <a:xfrm>
              <a:off x="8374063" y="6467475"/>
              <a:ext cx="1588" cy="28575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08" name="Line 204"/>
            <p:cNvSpPr>
              <a:spLocks noChangeShapeType="1"/>
            </p:cNvSpPr>
            <p:nvPr/>
          </p:nvSpPr>
          <p:spPr bwMode="auto">
            <a:xfrm>
              <a:off x="8539163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cxnSp>
          <p:nvCxnSpPr>
            <p:cNvPr id="109" name="Straight Connector 108"/>
            <p:cNvCxnSpPr/>
            <p:nvPr/>
          </p:nvCxnSpPr>
          <p:spPr>
            <a:xfrm>
              <a:off x="990600" y="6470650"/>
              <a:ext cx="7696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" name="TextBox 109"/>
          <p:cNvSpPr txBox="1"/>
          <p:nvPr/>
        </p:nvSpPr>
        <p:spPr>
          <a:xfrm rot="16200000">
            <a:off x="739635" y="2560390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280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 rot="16200000">
            <a:off x="924620" y="3134524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314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12" name="TextBox 111"/>
          <p:cNvSpPr txBox="1"/>
          <p:nvPr/>
        </p:nvSpPr>
        <p:spPr>
          <a:xfrm rot="16200000">
            <a:off x="1125507" y="3989140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384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 rot="16200000">
            <a:off x="1332812" y="3600863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419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14" name="TextBox 113"/>
          <p:cNvSpPr txBox="1"/>
          <p:nvPr/>
        </p:nvSpPr>
        <p:spPr>
          <a:xfrm rot="16200000">
            <a:off x="1557041" y="4198690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488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8222494" y="4454950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7820721" y="4468682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7411507" y="4468682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7002294" y="4481382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6600520" y="4488764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6191307" y="4476064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5782093" y="4468682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5380320" y="4463364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4971106" y="4457014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4554452" y="4449632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4145239" y="4437964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3736025" y="4425264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3326812" y="4411532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2925038" y="4399864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2515825" y="4380814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2098660" y="4361585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1711767" y="4349917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1615555" y="3848100"/>
            <a:ext cx="4219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en-US" sz="1600" baseline="-25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1600" baseline="30000" dirty="0" smtClean="0">
                <a:solidFill>
                  <a:srgbClr val="C00000"/>
                </a:solidFill>
                <a:latin typeface="Arial"/>
                <a:cs typeface="Arial"/>
              </a:rPr>
              <a:t>•</a:t>
            </a:r>
            <a:endParaRPr lang="en-US" sz="1600" baseline="300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1726137" y="2870029"/>
            <a:ext cx="4106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z</a:t>
            </a:r>
            <a:r>
              <a:rPr lang="en-US" sz="1600" baseline="-25000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1600" baseline="30000" dirty="0" smtClean="0">
                <a:solidFill>
                  <a:srgbClr val="0617BA"/>
                </a:solidFill>
                <a:latin typeface="Arial"/>
                <a:cs typeface="Arial"/>
              </a:rPr>
              <a:t>•</a:t>
            </a:r>
            <a:endParaRPr lang="en-US" sz="1600" baseline="30000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1125010" y="3649478"/>
            <a:ext cx="4219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en-US" sz="1600" baseline="-25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1600" baseline="30000" dirty="0" smtClean="0">
                <a:solidFill>
                  <a:srgbClr val="C00000"/>
                </a:solidFill>
                <a:latin typeface="Arial"/>
                <a:cs typeface="Arial"/>
              </a:rPr>
              <a:t>•</a:t>
            </a:r>
            <a:endParaRPr lang="en-US" sz="1600" baseline="300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366091" y="3297305"/>
            <a:ext cx="4219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8000"/>
                </a:solidFill>
              </a:rPr>
              <a:t>J</a:t>
            </a:r>
            <a:r>
              <a:rPr lang="en-US" sz="1600" b="1" baseline="-25000" dirty="0" smtClean="0">
                <a:solidFill>
                  <a:srgbClr val="008000"/>
                </a:solidFill>
              </a:rPr>
              <a:t>2</a:t>
            </a:r>
            <a:r>
              <a:rPr lang="en-US" sz="1600" b="1" baseline="30000" dirty="0" smtClean="0">
                <a:solidFill>
                  <a:srgbClr val="008000"/>
                </a:solidFill>
                <a:latin typeface="Arial"/>
                <a:cs typeface="Arial"/>
              </a:rPr>
              <a:t>•</a:t>
            </a:r>
            <a:endParaRPr lang="en-US" sz="1600" b="1" baseline="30000" dirty="0">
              <a:solidFill>
                <a:srgbClr val="008000"/>
              </a:solidFill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1367984" y="3254231"/>
            <a:ext cx="4074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8000"/>
                </a:solidFill>
              </a:rPr>
              <a:t>K</a:t>
            </a:r>
            <a:r>
              <a:rPr lang="en-US" sz="1600" b="1" baseline="-25000" dirty="0" smtClean="0">
                <a:solidFill>
                  <a:srgbClr val="008000"/>
                </a:solidFill>
              </a:rPr>
              <a:t>3</a:t>
            </a:r>
            <a:endParaRPr lang="en-US" sz="1600" b="1" baseline="30000" dirty="0">
              <a:solidFill>
                <a:srgbClr val="008000"/>
              </a:solidFill>
            </a:endParaRPr>
          </a:p>
        </p:txBody>
      </p:sp>
      <p:cxnSp>
        <p:nvCxnSpPr>
          <p:cNvPr id="137" name="Straight Arrow Connector 136"/>
          <p:cNvCxnSpPr/>
          <p:nvPr/>
        </p:nvCxnSpPr>
        <p:spPr>
          <a:xfrm rot="5400000">
            <a:off x="1039635" y="3670507"/>
            <a:ext cx="1282700" cy="34225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/>
          <p:cNvSpPr txBox="1"/>
          <p:nvPr/>
        </p:nvSpPr>
        <p:spPr>
          <a:xfrm>
            <a:off x="975183" y="2794000"/>
            <a:ext cx="4106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z</a:t>
            </a:r>
            <a:r>
              <a:rPr lang="en-US" sz="1600" baseline="-25000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1600" baseline="30000" dirty="0" smtClean="0">
                <a:solidFill>
                  <a:srgbClr val="0617BA"/>
                </a:solidFill>
                <a:latin typeface="Arial"/>
                <a:cs typeface="Arial"/>
              </a:rPr>
              <a:t>•</a:t>
            </a:r>
            <a:endParaRPr lang="en-US" sz="1600" baseline="30000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792241" y="2209800"/>
            <a:ext cx="4219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en-US" sz="1600" baseline="-25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1600" baseline="30000" dirty="0" smtClean="0">
                <a:solidFill>
                  <a:srgbClr val="C00000"/>
                </a:solidFill>
                <a:latin typeface="Arial"/>
                <a:cs typeface="Arial"/>
              </a:rPr>
              <a:t>•</a:t>
            </a:r>
            <a:endParaRPr lang="en-US" sz="1600" baseline="300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0" name="Straight Arrow Connector 139"/>
          <p:cNvCxnSpPr/>
          <p:nvPr/>
        </p:nvCxnSpPr>
        <p:spPr>
          <a:xfrm rot="16200000" flipH="1">
            <a:off x="701239" y="3597966"/>
            <a:ext cx="368300" cy="35713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7570124" y="4563932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7160910" y="4551232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759137" y="4544882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6349923" y="4544882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5938870" y="4538532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5537097" y="4532182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5127883" y="4532182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4718670" y="4532182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4303856" y="4532182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3894642" y="4519482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492869" y="4513132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083655" y="4513132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674442" y="4513132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2265228" y="4500432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1862944" y="4494082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1453730" y="4468682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 rot="16200000">
            <a:off x="444327" y="4332040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207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8297849" y="3833853"/>
            <a:ext cx="73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2270.5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3040049" y="2864305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3063902" y="3313785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3" name="Text Box 7123"/>
          <p:cNvSpPr txBox="1">
            <a:spLocks noChangeArrowheads="1"/>
          </p:cNvSpPr>
          <p:nvPr/>
        </p:nvSpPr>
        <p:spPr bwMode="auto">
          <a:xfrm>
            <a:off x="4595501" y="2130623"/>
            <a:ext cx="18037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i="1" dirty="0">
                <a:solidFill>
                  <a:srgbClr val="000000"/>
                </a:solidFill>
              </a:rPr>
              <a:t>m/z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2270.5 (19-mer)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0" name="Rectangle 4"/>
          <p:cNvSpPr>
            <a:spLocks noChangeArrowheads="1"/>
          </p:cNvSpPr>
          <p:nvPr/>
        </p:nvSpPr>
        <p:spPr bwMode="auto">
          <a:xfrm>
            <a:off x="777228" y="1099941"/>
            <a:ext cx="1535428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71" name="Text Box 5"/>
          <p:cNvSpPr txBox="1">
            <a:spLocks noChangeArrowheads="1"/>
          </p:cNvSpPr>
          <p:nvPr/>
        </p:nvSpPr>
        <p:spPr bwMode="auto">
          <a:xfrm>
            <a:off x="858743" y="1143000"/>
            <a:ext cx="13981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smtClean="0">
                <a:solidFill>
                  <a:srgbClr val="800080"/>
                </a:solidFill>
              </a:rPr>
              <a:t>MALDI-MS</a:t>
            </a:r>
            <a:r>
              <a:rPr lang="en-US" sz="1800" baseline="30000" dirty="0" smtClean="0">
                <a:solidFill>
                  <a:srgbClr val="800080"/>
                </a:solidFill>
              </a:rPr>
              <a:t>2</a:t>
            </a:r>
            <a:endParaRPr lang="en-US" sz="1800" dirty="0">
              <a:solidFill>
                <a:srgbClr val="800080"/>
              </a:solidFill>
            </a:endParaRPr>
          </a:p>
        </p:txBody>
      </p:sp>
      <p:sp>
        <p:nvSpPr>
          <p:cNvPr id="172" name="Text Box 62"/>
          <p:cNvSpPr txBox="1">
            <a:spLocks noChangeArrowheads="1"/>
          </p:cNvSpPr>
          <p:nvPr/>
        </p:nvSpPr>
        <p:spPr bwMode="auto">
          <a:xfrm>
            <a:off x="3285121" y="2868770"/>
            <a:ext cx="438293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a</a:t>
            </a:r>
            <a:r>
              <a:rPr lang="en-US" sz="1600" baseline="-25000" dirty="0" smtClean="0">
                <a:solidFill>
                  <a:srgbClr val="C00000"/>
                </a:solidFill>
              </a:rPr>
              <a:t>n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990033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terminal fragments containing the   </a:t>
            </a:r>
            <a:r>
              <a:rPr lang="el-GR" dirty="0" smtClean="0">
                <a:solidFill>
                  <a:srgbClr val="000000"/>
                </a:solidFill>
              </a:rPr>
              <a:t>α</a:t>
            </a:r>
            <a:r>
              <a:rPr lang="en-US" dirty="0" smtClean="0">
                <a:solidFill>
                  <a:srgbClr val="000000"/>
                </a:solidFill>
              </a:rPr>
              <a:t>   end group</a:t>
            </a:r>
            <a:r>
              <a:rPr lang="en-US" dirty="0" smtClean="0">
                <a:solidFill>
                  <a:srgbClr val="990033"/>
                </a:solidFill>
              </a:rPr>
              <a:t> </a:t>
            </a:r>
            <a:endParaRPr lang="en-US" b="1" baseline="-25000" dirty="0">
              <a:solidFill>
                <a:srgbClr val="990033"/>
              </a:solidFill>
            </a:endParaRPr>
          </a:p>
        </p:txBody>
      </p:sp>
      <p:sp>
        <p:nvSpPr>
          <p:cNvPr id="173" name="Text Box 69"/>
          <p:cNvSpPr txBox="1">
            <a:spLocks noChangeArrowheads="1"/>
          </p:cNvSpPr>
          <p:nvPr/>
        </p:nvSpPr>
        <p:spPr bwMode="auto">
          <a:xfrm>
            <a:off x="3273596" y="3249770"/>
            <a:ext cx="43765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617BA"/>
                </a:solidFill>
              </a:rPr>
              <a:t>y</a:t>
            </a:r>
            <a:r>
              <a:rPr lang="en-US" sz="1600" baseline="-25000" dirty="0" smtClean="0">
                <a:solidFill>
                  <a:srgbClr val="0617BA"/>
                </a:solidFill>
              </a:rPr>
              <a:t>n</a:t>
            </a:r>
            <a:r>
              <a:rPr lang="en-US" sz="1600" dirty="0" smtClean="0">
                <a:solidFill>
                  <a:srgbClr val="0617BA"/>
                </a:solidFill>
              </a:rPr>
              <a:t> </a:t>
            </a:r>
            <a:r>
              <a:rPr lang="en-US" dirty="0" smtClean="0">
                <a:solidFill>
                  <a:srgbClr val="003399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terminal fragments containing the   </a:t>
            </a:r>
            <a:r>
              <a:rPr lang="el-GR" dirty="0" smtClean="0">
                <a:solidFill>
                  <a:srgbClr val="000000"/>
                </a:solidFill>
              </a:rPr>
              <a:t>ω</a:t>
            </a:r>
            <a:r>
              <a:rPr lang="en-US" dirty="0" smtClean="0">
                <a:solidFill>
                  <a:srgbClr val="000000"/>
                </a:solidFill>
              </a:rPr>
              <a:t>   end group</a:t>
            </a:r>
            <a:endParaRPr lang="en-US" b="1" baseline="-25000" dirty="0">
              <a:solidFill>
                <a:srgbClr val="003399"/>
              </a:solidFill>
            </a:endParaRPr>
          </a:p>
        </p:txBody>
      </p:sp>
      <p:sp>
        <p:nvSpPr>
          <p:cNvPr id="175" name="Rectangle 174"/>
          <p:cNvSpPr/>
          <p:nvPr/>
        </p:nvSpPr>
        <p:spPr>
          <a:xfrm>
            <a:off x="5790902" y="898308"/>
            <a:ext cx="1336482" cy="708331"/>
          </a:xfrm>
          <a:prstGeom prst="rect">
            <a:avLst/>
          </a:prstGeom>
          <a:noFill/>
          <a:ln w="19050">
            <a:solidFill>
              <a:srgbClr val="0617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76" name="Rectangle 175"/>
          <p:cNvSpPr/>
          <p:nvPr/>
        </p:nvSpPr>
        <p:spPr>
          <a:xfrm>
            <a:off x="6379262" y="2897583"/>
            <a:ext cx="242977" cy="28611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77" name="Rectangle 176"/>
          <p:cNvSpPr/>
          <p:nvPr/>
        </p:nvSpPr>
        <p:spPr>
          <a:xfrm>
            <a:off x="6386452" y="3278582"/>
            <a:ext cx="242977" cy="286110"/>
          </a:xfrm>
          <a:prstGeom prst="rect">
            <a:avLst/>
          </a:prstGeom>
          <a:noFill/>
          <a:ln w="19050">
            <a:solidFill>
              <a:srgbClr val="0617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182" name="Group 181"/>
          <p:cNvGrpSpPr/>
          <p:nvPr/>
        </p:nvGrpSpPr>
        <p:grpSpPr>
          <a:xfrm>
            <a:off x="6697351" y="533400"/>
            <a:ext cx="638392" cy="304800"/>
            <a:chOff x="7602320" y="1600200"/>
            <a:chExt cx="638392" cy="304800"/>
          </a:xfrm>
        </p:grpSpPr>
        <p:grpSp>
          <p:nvGrpSpPr>
            <p:cNvPr id="178" name="Group 7"/>
            <p:cNvGrpSpPr>
              <a:grpSpLocks/>
            </p:cNvGrpSpPr>
            <p:nvPr/>
          </p:nvGrpSpPr>
          <p:grpSpPr bwMode="auto">
            <a:xfrm>
              <a:off x="7602320" y="1629460"/>
              <a:ext cx="152400" cy="228600"/>
              <a:chOff x="384" y="2928"/>
              <a:chExt cx="192" cy="192"/>
            </a:xfrm>
          </p:grpSpPr>
          <p:sp>
            <p:nvSpPr>
              <p:cNvPr id="179" name="Line 8"/>
              <p:cNvSpPr>
                <a:spLocks noChangeShapeType="1"/>
              </p:cNvSpPr>
              <p:nvPr/>
            </p:nvSpPr>
            <p:spPr bwMode="auto">
              <a:xfrm>
                <a:off x="384" y="292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0" name="Line 9"/>
              <p:cNvSpPr>
                <a:spLocks noChangeShapeType="1"/>
              </p:cNvSpPr>
              <p:nvPr/>
            </p:nvSpPr>
            <p:spPr bwMode="auto">
              <a:xfrm>
                <a:off x="576" y="2928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81" name="Text Box 10"/>
            <p:cNvSpPr txBox="1">
              <a:spLocks noChangeArrowheads="1"/>
            </p:cNvSpPr>
            <p:nvPr/>
          </p:nvSpPr>
          <p:spPr bwMode="auto">
            <a:xfrm>
              <a:off x="7772400" y="1600200"/>
              <a:ext cx="468312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</a:rPr>
                <a:t>Ag</a:t>
              </a:r>
              <a:r>
                <a:rPr lang="en-US" baseline="30000" dirty="0">
                  <a:solidFill>
                    <a:srgbClr val="000000"/>
                  </a:solidFill>
                </a:rPr>
                <a:t>+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183" name="Rectangle 182"/>
          <p:cNvSpPr/>
          <p:nvPr/>
        </p:nvSpPr>
        <p:spPr>
          <a:xfrm>
            <a:off x="3846147" y="932101"/>
            <a:ext cx="1126434" cy="28425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4" name="Rounded Rectangle 183"/>
          <p:cNvSpPr/>
          <p:nvPr/>
        </p:nvSpPr>
        <p:spPr>
          <a:xfrm>
            <a:off x="1163543" y="5486400"/>
            <a:ext cx="6705600" cy="685799"/>
          </a:xfrm>
          <a:prstGeom prst="roundRect">
            <a:avLst/>
          </a:prstGeom>
          <a:solidFill>
            <a:srgbClr val="E4F3F4"/>
          </a:solidFill>
          <a:ln w="19050"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Fragmentation pattern for </a:t>
            </a:r>
            <a:r>
              <a:rPr lang="en-US" b="1" dirty="0" smtClean="0">
                <a:solidFill>
                  <a:srgbClr val="0617BA"/>
                </a:solidFill>
              </a:rPr>
              <a:t>linear</a:t>
            </a:r>
            <a:r>
              <a:rPr lang="en-US" dirty="0" smtClean="0">
                <a:solidFill>
                  <a:srgbClr val="000000"/>
                </a:solidFill>
              </a:rPr>
              <a:t> PS chains:  dominant low-mass fragments and less abundant medium- and high-mass fragments with individual end groups</a:t>
            </a:r>
          </a:p>
        </p:txBody>
      </p:sp>
      <p:sp>
        <p:nvSpPr>
          <p:cNvPr id="186" name="Rectangle 185"/>
          <p:cNvSpPr/>
          <p:nvPr/>
        </p:nvSpPr>
        <p:spPr>
          <a:xfrm>
            <a:off x="3102963" y="3807023"/>
            <a:ext cx="45978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en-US" dirty="0" smtClean="0">
                <a:solidFill>
                  <a:srgbClr val="000000"/>
                </a:solidFill>
              </a:rPr>
              <a:t>(fragments revealing the individual </a:t>
            </a:r>
            <a:r>
              <a:rPr lang="el-GR" b="1" dirty="0" smtClean="0">
                <a:solidFill>
                  <a:srgbClr val="C00000"/>
                </a:solidFill>
              </a:rPr>
              <a:t>α</a:t>
            </a:r>
            <a:r>
              <a:rPr lang="en-US" dirty="0" smtClean="0">
                <a:solidFill>
                  <a:srgbClr val="000000"/>
                </a:solidFill>
                <a:sym typeface="Symbol" pitchFamily="18" charset="2"/>
              </a:rPr>
              <a:t> and </a:t>
            </a:r>
            <a:r>
              <a:rPr lang="el-GR" b="1" dirty="0" smtClean="0">
                <a:solidFill>
                  <a:srgbClr val="0617BA"/>
                </a:solidFill>
              </a:rPr>
              <a:t>ω</a:t>
            </a:r>
            <a:r>
              <a:rPr lang="en-US" dirty="0" smtClean="0">
                <a:solidFill>
                  <a:srgbClr val="000000"/>
                </a:solidFill>
              </a:rPr>
              <a:t> chain ends)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87" name="Rectangle 186"/>
          <p:cNvSpPr/>
          <p:nvPr/>
        </p:nvSpPr>
        <p:spPr>
          <a:xfrm>
            <a:off x="8706680" y="4126728"/>
            <a:ext cx="163662" cy="652670"/>
          </a:xfrm>
          <a:prstGeom prst="rect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6669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/>
      <p:bldP spid="160" grpId="0"/>
      <p:bldP spid="172" grpId="0"/>
      <p:bldP spid="173" grpId="0"/>
      <p:bldP spid="176" grpId="0" animBg="1"/>
      <p:bldP spid="177" grpId="0" animBg="1"/>
      <p:bldP spid="184" grpId="0" animBg="1"/>
      <p:bldP spid="18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9F2238-C2F9-4EA2-A32D-976A1B7AD245}" type="slidenum">
              <a:rPr lang="en-US" sz="1000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540677" name="Freeform 5"/>
          <p:cNvSpPr>
            <a:spLocks/>
          </p:cNvSpPr>
          <p:nvPr/>
        </p:nvSpPr>
        <p:spPr bwMode="auto">
          <a:xfrm>
            <a:off x="435255" y="1143000"/>
            <a:ext cx="8297995" cy="3988319"/>
          </a:xfrm>
          <a:custGeom>
            <a:avLst/>
            <a:gdLst/>
            <a:ahLst/>
            <a:cxnLst>
              <a:cxn ang="0">
                <a:pos x="14" y="514"/>
              </a:cxn>
              <a:cxn ang="0">
                <a:pos x="28" y="518"/>
              </a:cxn>
              <a:cxn ang="0">
                <a:pos x="44" y="511"/>
              </a:cxn>
              <a:cxn ang="0">
                <a:pos x="59" y="518"/>
              </a:cxn>
              <a:cxn ang="0">
                <a:pos x="73" y="482"/>
              </a:cxn>
              <a:cxn ang="0">
                <a:pos x="87" y="518"/>
              </a:cxn>
              <a:cxn ang="0">
                <a:pos x="102" y="517"/>
              </a:cxn>
              <a:cxn ang="0">
                <a:pos x="116" y="459"/>
              </a:cxn>
              <a:cxn ang="0">
                <a:pos x="131" y="518"/>
              </a:cxn>
              <a:cxn ang="0">
                <a:pos x="146" y="518"/>
              </a:cxn>
              <a:cxn ang="0">
                <a:pos x="161" y="518"/>
              </a:cxn>
              <a:cxn ang="0">
                <a:pos x="177" y="518"/>
              </a:cxn>
              <a:cxn ang="0">
                <a:pos x="194" y="518"/>
              </a:cxn>
              <a:cxn ang="0">
                <a:pos x="209" y="518"/>
              </a:cxn>
              <a:cxn ang="0">
                <a:pos x="225" y="505"/>
              </a:cxn>
              <a:cxn ang="0">
                <a:pos x="241" y="517"/>
              </a:cxn>
              <a:cxn ang="0">
                <a:pos x="257" y="518"/>
              </a:cxn>
              <a:cxn ang="0">
                <a:pos x="274" y="518"/>
              </a:cxn>
              <a:cxn ang="0">
                <a:pos x="290" y="513"/>
              </a:cxn>
              <a:cxn ang="0">
                <a:pos x="307" y="518"/>
              </a:cxn>
              <a:cxn ang="0">
                <a:pos x="324" y="518"/>
              </a:cxn>
              <a:cxn ang="0">
                <a:pos x="341" y="518"/>
              </a:cxn>
              <a:cxn ang="0">
                <a:pos x="357" y="518"/>
              </a:cxn>
              <a:cxn ang="0">
                <a:pos x="375" y="507"/>
              </a:cxn>
              <a:cxn ang="0">
                <a:pos x="392" y="518"/>
              </a:cxn>
              <a:cxn ang="0">
                <a:pos x="409" y="518"/>
              </a:cxn>
              <a:cxn ang="0">
                <a:pos x="426" y="518"/>
              </a:cxn>
              <a:cxn ang="0">
                <a:pos x="442" y="518"/>
              </a:cxn>
              <a:cxn ang="0">
                <a:pos x="459" y="512"/>
              </a:cxn>
              <a:cxn ang="0">
                <a:pos x="476" y="518"/>
              </a:cxn>
              <a:cxn ang="0">
                <a:pos x="493" y="518"/>
              </a:cxn>
              <a:cxn ang="0">
                <a:pos x="510" y="518"/>
              </a:cxn>
              <a:cxn ang="0">
                <a:pos x="526" y="518"/>
              </a:cxn>
              <a:cxn ang="0">
                <a:pos x="543" y="516"/>
              </a:cxn>
              <a:cxn ang="0">
                <a:pos x="558" y="518"/>
              </a:cxn>
              <a:cxn ang="0">
                <a:pos x="575" y="518"/>
              </a:cxn>
              <a:cxn ang="0">
                <a:pos x="592" y="518"/>
              </a:cxn>
              <a:cxn ang="0">
                <a:pos x="607" y="518"/>
              </a:cxn>
              <a:cxn ang="0">
                <a:pos x="624" y="518"/>
              </a:cxn>
              <a:cxn ang="0">
                <a:pos x="641" y="517"/>
              </a:cxn>
              <a:cxn ang="0">
                <a:pos x="658" y="518"/>
              </a:cxn>
              <a:cxn ang="0">
                <a:pos x="674" y="518"/>
              </a:cxn>
              <a:cxn ang="0">
                <a:pos x="690" y="515"/>
              </a:cxn>
              <a:cxn ang="0">
                <a:pos x="707" y="518"/>
              </a:cxn>
              <a:cxn ang="0">
                <a:pos x="724" y="517"/>
              </a:cxn>
              <a:cxn ang="0">
                <a:pos x="740" y="518"/>
              </a:cxn>
              <a:cxn ang="0">
                <a:pos x="755" y="516"/>
              </a:cxn>
              <a:cxn ang="0">
                <a:pos x="769" y="516"/>
              </a:cxn>
              <a:cxn ang="0">
                <a:pos x="783" y="518"/>
              </a:cxn>
              <a:cxn ang="0">
                <a:pos x="797" y="515"/>
              </a:cxn>
              <a:cxn ang="0">
                <a:pos x="811" y="516"/>
              </a:cxn>
              <a:cxn ang="0">
                <a:pos x="826" y="517"/>
              </a:cxn>
              <a:cxn ang="0">
                <a:pos x="842" y="517"/>
              </a:cxn>
              <a:cxn ang="0">
                <a:pos x="858" y="504"/>
              </a:cxn>
              <a:cxn ang="0">
                <a:pos x="872" y="517"/>
              </a:cxn>
              <a:cxn ang="0">
                <a:pos x="887" y="517"/>
              </a:cxn>
              <a:cxn ang="0">
                <a:pos x="902" y="507"/>
              </a:cxn>
              <a:cxn ang="0">
                <a:pos x="917" y="515"/>
              </a:cxn>
              <a:cxn ang="0">
                <a:pos x="931" y="516"/>
              </a:cxn>
              <a:cxn ang="0">
                <a:pos x="947" y="4"/>
              </a:cxn>
              <a:cxn ang="0">
                <a:pos x="963" y="518"/>
              </a:cxn>
              <a:cxn ang="0">
                <a:pos x="981" y="518"/>
              </a:cxn>
            </a:cxnLst>
            <a:rect l="0" t="0" r="r" b="b"/>
            <a:pathLst>
              <a:path w="990" h="518">
                <a:moveTo>
                  <a:pt x="0" y="517"/>
                </a:moveTo>
                <a:lnTo>
                  <a:pt x="0" y="517"/>
                </a:lnTo>
                <a:lnTo>
                  <a:pt x="0" y="517"/>
                </a:lnTo>
                <a:lnTo>
                  <a:pt x="1" y="517"/>
                </a:lnTo>
                <a:lnTo>
                  <a:pt x="1" y="517"/>
                </a:lnTo>
                <a:lnTo>
                  <a:pt x="2" y="517"/>
                </a:lnTo>
                <a:lnTo>
                  <a:pt x="2" y="517"/>
                </a:lnTo>
                <a:lnTo>
                  <a:pt x="2" y="517"/>
                </a:lnTo>
                <a:lnTo>
                  <a:pt x="3" y="517"/>
                </a:lnTo>
                <a:lnTo>
                  <a:pt x="3" y="518"/>
                </a:lnTo>
                <a:lnTo>
                  <a:pt x="3" y="517"/>
                </a:lnTo>
                <a:lnTo>
                  <a:pt x="4" y="517"/>
                </a:lnTo>
                <a:lnTo>
                  <a:pt x="4" y="518"/>
                </a:lnTo>
                <a:lnTo>
                  <a:pt x="5" y="517"/>
                </a:lnTo>
                <a:lnTo>
                  <a:pt x="5" y="517"/>
                </a:lnTo>
                <a:lnTo>
                  <a:pt x="5" y="517"/>
                </a:lnTo>
                <a:lnTo>
                  <a:pt x="6" y="517"/>
                </a:lnTo>
                <a:lnTo>
                  <a:pt x="6" y="518"/>
                </a:lnTo>
                <a:lnTo>
                  <a:pt x="7" y="517"/>
                </a:lnTo>
                <a:lnTo>
                  <a:pt x="7" y="517"/>
                </a:lnTo>
                <a:lnTo>
                  <a:pt x="8" y="517"/>
                </a:lnTo>
                <a:lnTo>
                  <a:pt x="8" y="516"/>
                </a:lnTo>
                <a:lnTo>
                  <a:pt x="8" y="517"/>
                </a:lnTo>
                <a:lnTo>
                  <a:pt x="9" y="517"/>
                </a:lnTo>
                <a:lnTo>
                  <a:pt x="9" y="518"/>
                </a:lnTo>
                <a:lnTo>
                  <a:pt x="10" y="517"/>
                </a:lnTo>
                <a:lnTo>
                  <a:pt x="10" y="517"/>
                </a:lnTo>
                <a:lnTo>
                  <a:pt x="11" y="517"/>
                </a:lnTo>
                <a:lnTo>
                  <a:pt x="11" y="517"/>
                </a:lnTo>
                <a:lnTo>
                  <a:pt x="11" y="517"/>
                </a:lnTo>
                <a:lnTo>
                  <a:pt x="12" y="517"/>
                </a:lnTo>
                <a:lnTo>
                  <a:pt x="12" y="518"/>
                </a:lnTo>
                <a:lnTo>
                  <a:pt x="13" y="517"/>
                </a:lnTo>
                <a:lnTo>
                  <a:pt x="13" y="505"/>
                </a:lnTo>
                <a:lnTo>
                  <a:pt x="13" y="514"/>
                </a:lnTo>
                <a:lnTo>
                  <a:pt x="14" y="514"/>
                </a:lnTo>
                <a:lnTo>
                  <a:pt x="14" y="516"/>
                </a:lnTo>
                <a:lnTo>
                  <a:pt x="14" y="516"/>
                </a:lnTo>
                <a:lnTo>
                  <a:pt x="15" y="516"/>
                </a:lnTo>
                <a:lnTo>
                  <a:pt x="15" y="517"/>
                </a:lnTo>
                <a:lnTo>
                  <a:pt x="15" y="517"/>
                </a:lnTo>
                <a:lnTo>
                  <a:pt x="16" y="517"/>
                </a:lnTo>
                <a:lnTo>
                  <a:pt x="16" y="518"/>
                </a:lnTo>
                <a:lnTo>
                  <a:pt x="17" y="517"/>
                </a:lnTo>
                <a:lnTo>
                  <a:pt x="17" y="517"/>
                </a:lnTo>
                <a:lnTo>
                  <a:pt x="18" y="517"/>
                </a:lnTo>
                <a:lnTo>
                  <a:pt x="18" y="517"/>
                </a:lnTo>
                <a:lnTo>
                  <a:pt x="19" y="517"/>
                </a:lnTo>
                <a:lnTo>
                  <a:pt x="19" y="517"/>
                </a:lnTo>
                <a:lnTo>
                  <a:pt x="19" y="517"/>
                </a:lnTo>
                <a:lnTo>
                  <a:pt x="20" y="517"/>
                </a:lnTo>
                <a:lnTo>
                  <a:pt x="20" y="513"/>
                </a:lnTo>
                <a:lnTo>
                  <a:pt x="20" y="518"/>
                </a:lnTo>
                <a:lnTo>
                  <a:pt x="20" y="514"/>
                </a:lnTo>
                <a:lnTo>
                  <a:pt x="21" y="514"/>
                </a:lnTo>
                <a:lnTo>
                  <a:pt x="21" y="517"/>
                </a:lnTo>
                <a:lnTo>
                  <a:pt x="21" y="517"/>
                </a:lnTo>
                <a:lnTo>
                  <a:pt x="22" y="517"/>
                </a:lnTo>
                <a:lnTo>
                  <a:pt x="23" y="517"/>
                </a:lnTo>
                <a:lnTo>
                  <a:pt x="23" y="515"/>
                </a:lnTo>
                <a:lnTo>
                  <a:pt x="23" y="517"/>
                </a:lnTo>
                <a:lnTo>
                  <a:pt x="24" y="517"/>
                </a:lnTo>
                <a:lnTo>
                  <a:pt x="24" y="517"/>
                </a:lnTo>
                <a:lnTo>
                  <a:pt x="25" y="517"/>
                </a:lnTo>
                <a:lnTo>
                  <a:pt x="25" y="518"/>
                </a:lnTo>
                <a:lnTo>
                  <a:pt x="26" y="517"/>
                </a:lnTo>
                <a:lnTo>
                  <a:pt x="26" y="516"/>
                </a:lnTo>
                <a:lnTo>
                  <a:pt x="26" y="517"/>
                </a:lnTo>
                <a:lnTo>
                  <a:pt x="27" y="517"/>
                </a:lnTo>
                <a:lnTo>
                  <a:pt x="27" y="518"/>
                </a:lnTo>
                <a:lnTo>
                  <a:pt x="27" y="518"/>
                </a:lnTo>
                <a:lnTo>
                  <a:pt x="28" y="518"/>
                </a:lnTo>
                <a:lnTo>
                  <a:pt x="28" y="502"/>
                </a:lnTo>
                <a:lnTo>
                  <a:pt x="28" y="518"/>
                </a:lnTo>
                <a:lnTo>
                  <a:pt x="29" y="518"/>
                </a:lnTo>
                <a:lnTo>
                  <a:pt x="29" y="490"/>
                </a:lnTo>
                <a:lnTo>
                  <a:pt x="29" y="517"/>
                </a:lnTo>
                <a:lnTo>
                  <a:pt x="30" y="517"/>
                </a:lnTo>
                <a:lnTo>
                  <a:pt x="31" y="517"/>
                </a:lnTo>
                <a:lnTo>
                  <a:pt x="31" y="516"/>
                </a:lnTo>
                <a:lnTo>
                  <a:pt x="31" y="517"/>
                </a:lnTo>
                <a:lnTo>
                  <a:pt x="32" y="517"/>
                </a:lnTo>
                <a:lnTo>
                  <a:pt x="33" y="517"/>
                </a:lnTo>
                <a:lnTo>
                  <a:pt x="33" y="517"/>
                </a:lnTo>
                <a:lnTo>
                  <a:pt x="34" y="517"/>
                </a:lnTo>
                <a:lnTo>
                  <a:pt x="34" y="517"/>
                </a:lnTo>
                <a:lnTo>
                  <a:pt x="35" y="517"/>
                </a:lnTo>
                <a:lnTo>
                  <a:pt x="35" y="514"/>
                </a:lnTo>
                <a:lnTo>
                  <a:pt x="35" y="517"/>
                </a:lnTo>
                <a:lnTo>
                  <a:pt x="36" y="517"/>
                </a:lnTo>
                <a:lnTo>
                  <a:pt x="37" y="517"/>
                </a:lnTo>
                <a:lnTo>
                  <a:pt x="37" y="517"/>
                </a:lnTo>
                <a:lnTo>
                  <a:pt x="38" y="517"/>
                </a:lnTo>
                <a:lnTo>
                  <a:pt x="38" y="517"/>
                </a:lnTo>
                <a:lnTo>
                  <a:pt x="39" y="517"/>
                </a:lnTo>
                <a:lnTo>
                  <a:pt x="39" y="516"/>
                </a:lnTo>
                <a:lnTo>
                  <a:pt x="39" y="517"/>
                </a:lnTo>
                <a:lnTo>
                  <a:pt x="40" y="517"/>
                </a:lnTo>
                <a:lnTo>
                  <a:pt x="41" y="517"/>
                </a:lnTo>
                <a:lnTo>
                  <a:pt x="41" y="517"/>
                </a:lnTo>
                <a:lnTo>
                  <a:pt x="41" y="517"/>
                </a:lnTo>
                <a:lnTo>
                  <a:pt x="42" y="517"/>
                </a:lnTo>
                <a:lnTo>
                  <a:pt x="42" y="518"/>
                </a:lnTo>
                <a:lnTo>
                  <a:pt x="42" y="517"/>
                </a:lnTo>
                <a:lnTo>
                  <a:pt x="43" y="517"/>
                </a:lnTo>
                <a:lnTo>
                  <a:pt x="43" y="518"/>
                </a:lnTo>
                <a:lnTo>
                  <a:pt x="44" y="517"/>
                </a:lnTo>
                <a:lnTo>
                  <a:pt x="44" y="511"/>
                </a:lnTo>
                <a:lnTo>
                  <a:pt x="44" y="516"/>
                </a:lnTo>
                <a:lnTo>
                  <a:pt x="45" y="516"/>
                </a:lnTo>
                <a:lnTo>
                  <a:pt x="45" y="517"/>
                </a:lnTo>
                <a:lnTo>
                  <a:pt x="45" y="517"/>
                </a:lnTo>
                <a:lnTo>
                  <a:pt x="46" y="517"/>
                </a:lnTo>
                <a:lnTo>
                  <a:pt x="47" y="517"/>
                </a:lnTo>
                <a:lnTo>
                  <a:pt x="47" y="517"/>
                </a:lnTo>
                <a:lnTo>
                  <a:pt x="47" y="518"/>
                </a:lnTo>
                <a:lnTo>
                  <a:pt x="48" y="518"/>
                </a:lnTo>
                <a:lnTo>
                  <a:pt x="49" y="518"/>
                </a:lnTo>
                <a:lnTo>
                  <a:pt x="49" y="515"/>
                </a:lnTo>
                <a:lnTo>
                  <a:pt x="49" y="517"/>
                </a:lnTo>
                <a:lnTo>
                  <a:pt x="50" y="517"/>
                </a:lnTo>
                <a:lnTo>
                  <a:pt x="51" y="517"/>
                </a:lnTo>
                <a:lnTo>
                  <a:pt x="51" y="506"/>
                </a:lnTo>
                <a:lnTo>
                  <a:pt x="51" y="511"/>
                </a:lnTo>
                <a:lnTo>
                  <a:pt x="52" y="511"/>
                </a:lnTo>
                <a:lnTo>
                  <a:pt x="52" y="369"/>
                </a:lnTo>
                <a:lnTo>
                  <a:pt x="52" y="516"/>
                </a:lnTo>
                <a:lnTo>
                  <a:pt x="53" y="516"/>
                </a:lnTo>
                <a:lnTo>
                  <a:pt x="53" y="517"/>
                </a:lnTo>
                <a:lnTo>
                  <a:pt x="53" y="517"/>
                </a:lnTo>
                <a:lnTo>
                  <a:pt x="54" y="517"/>
                </a:lnTo>
                <a:lnTo>
                  <a:pt x="54" y="517"/>
                </a:lnTo>
                <a:lnTo>
                  <a:pt x="55" y="517"/>
                </a:lnTo>
                <a:lnTo>
                  <a:pt x="55" y="518"/>
                </a:lnTo>
                <a:lnTo>
                  <a:pt x="56" y="517"/>
                </a:lnTo>
                <a:lnTo>
                  <a:pt x="56" y="517"/>
                </a:lnTo>
                <a:lnTo>
                  <a:pt x="57" y="517"/>
                </a:lnTo>
                <a:lnTo>
                  <a:pt x="57" y="507"/>
                </a:lnTo>
                <a:lnTo>
                  <a:pt x="57" y="515"/>
                </a:lnTo>
                <a:lnTo>
                  <a:pt x="58" y="515"/>
                </a:lnTo>
                <a:lnTo>
                  <a:pt x="58" y="517"/>
                </a:lnTo>
                <a:lnTo>
                  <a:pt x="58" y="517"/>
                </a:lnTo>
                <a:lnTo>
                  <a:pt x="59" y="517"/>
                </a:lnTo>
                <a:lnTo>
                  <a:pt x="59" y="518"/>
                </a:lnTo>
                <a:lnTo>
                  <a:pt x="59" y="517"/>
                </a:lnTo>
                <a:lnTo>
                  <a:pt x="60" y="517"/>
                </a:lnTo>
                <a:lnTo>
                  <a:pt x="60" y="518"/>
                </a:lnTo>
                <a:lnTo>
                  <a:pt x="60" y="517"/>
                </a:lnTo>
                <a:lnTo>
                  <a:pt x="61" y="517"/>
                </a:lnTo>
                <a:lnTo>
                  <a:pt x="61" y="518"/>
                </a:lnTo>
                <a:lnTo>
                  <a:pt x="62" y="517"/>
                </a:lnTo>
                <a:lnTo>
                  <a:pt x="62" y="516"/>
                </a:lnTo>
                <a:lnTo>
                  <a:pt x="62" y="517"/>
                </a:lnTo>
                <a:lnTo>
                  <a:pt x="63" y="517"/>
                </a:lnTo>
                <a:lnTo>
                  <a:pt x="63" y="518"/>
                </a:lnTo>
                <a:lnTo>
                  <a:pt x="64" y="517"/>
                </a:lnTo>
                <a:lnTo>
                  <a:pt x="64" y="517"/>
                </a:lnTo>
                <a:lnTo>
                  <a:pt x="65" y="517"/>
                </a:lnTo>
                <a:lnTo>
                  <a:pt x="65" y="470"/>
                </a:lnTo>
                <a:lnTo>
                  <a:pt x="65" y="510"/>
                </a:lnTo>
                <a:lnTo>
                  <a:pt x="66" y="510"/>
                </a:lnTo>
                <a:lnTo>
                  <a:pt x="66" y="517"/>
                </a:lnTo>
                <a:lnTo>
                  <a:pt x="66" y="517"/>
                </a:lnTo>
                <a:lnTo>
                  <a:pt x="67" y="517"/>
                </a:lnTo>
                <a:lnTo>
                  <a:pt x="67" y="518"/>
                </a:lnTo>
                <a:lnTo>
                  <a:pt x="68" y="517"/>
                </a:lnTo>
                <a:lnTo>
                  <a:pt x="68" y="517"/>
                </a:lnTo>
                <a:lnTo>
                  <a:pt x="69" y="517"/>
                </a:lnTo>
                <a:lnTo>
                  <a:pt x="69" y="517"/>
                </a:lnTo>
                <a:lnTo>
                  <a:pt x="70" y="517"/>
                </a:lnTo>
                <a:lnTo>
                  <a:pt x="70" y="509"/>
                </a:lnTo>
                <a:lnTo>
                  <a:pt x="70" y="516"/>
                </a:lnTo>
                <a:lnTo>
                  <a:pt x="71" y="516"/>
                </a:lnTo>
                <a:lnTo>
                  <a:pt x="71" y="517"/>
                </a:lnTo>
                <a:lnTo>
                  <a:pt x="71" y="517"/>
                </a:lnTo>
                <a:lnTo>
                  <a:pt x="72" y="517"/>
                </a:lnTo>
                <a:lnTo>
                  <a:pt x="72" y="518"/>
                </a:lnTo>
                <a:lnTo>
                  <a:pt x="73" y="517"/>
                </a:lnTo>
                <a:lnTo>
                  <a:pt x="73" y="476"/>
                </a:lnTo>
                <a:lnTo>
                  <a:pt x="73" y="482"/>
                </a:lnTo>
                <a:lnTo>
                  <a:pt x="74" y="482"/>
                </a:lnTo>
                <a:lnTo>
                  <a:pt x="74" y="162"/>
                </a:lnTo>
                <a:lnTo>
                  <a:pt x="74" y="500"/>
                </a:lnTo>
                <a:lnTo>
                  <a:pt x="75" y="500"/>
                </a:lnTo>
                <a:lnTo>
                  <a:pt x="75" y="516"/>
                </a:lnTo>
                <a:lnTo>
                  <a:pt x="75" y="515"/>
                </a:lnTo>
                <a:lnTo>
                  <a:pt x="76" y="515"/>
                </a:lnTo>
                <a:lnTo>
                  <a:pt x="76" y="517"/>
                </a:lnTo>
                <a:lnTo>
                  <a:pt x="76" y="517"/>
                </a:lnTo>
                <a:lnTo>
                  <a:pt x="77" y="517"/>
                </a:lnTo>
                <a:lnTo>
                  <a:pt x="78" y="517"/>
                </a:lnTo>
                <a:lnTo>
                  <a:pt x="78" y="506"/>
                </a:lnTo>
                <a:lnTo>
                  <a:pt x="78" y="508"/>
                </a:lnTo>
                <a:lnTo>
                  <a:pt x="79" y="508"/>
                </a:lnTo>
                <a:lnTo>
                  <a:pt x="79" y="422"/>
                </a:lnTo>
                <a:lnTo>
                  <a:pt x="79" y="498"/>
                </a:lnTo>
                <a:lnTo>
                  <a:pt x="80" y="498"/>
                </a:lnTo>
                <a:lnTo>
                  <a:pt x="80" y="516"/>
                </a:lnTo>
                <a:lnTo>
                  <a:pt x="80" y="517"/>
                </a:lnTo>
                <a:lnTo>
                  <a:pt x="81" y="517"/>
                </a:lnTo>
                <a:lnTo>
                  <a:pt x="82" y="517"/>
                </a:lnTo>
                <a:lnTo>
                  <a:pt x="82" y="517"/>
                </a:lnTo>
                <a:lnTo>
                  <a:pt x="82" y="517"/>
                </a:lnTo>
                <a:lnTo>
                  <a:pt x="83" y="517"/>
                </a:lnTo>
                <a:lnTo>
                  <a:pt x="83" y="518"/>
                </a:lnTo>
                <a:lnTo>
                  <a:pt x="83" y="517"/>
                </a:lnTo>
                <a:lnTo>
                  <a:pt x="84" y="517"/>
                </a:lnTo>
                <a:lnTo>
                  <a:pt x="84" y="518"/>
                </a:lnTo>
                <a:lnTo>
                  <a:pt x="84" y="517"/>
                </a:lnTo>
                <a:lnTo>
                  <a:pt x="85" y="517"/>
                </a:lnTo>
                <a:lnTo>
                  <a:pt x="85" y="518"/>
                </a:lnTo>
                <a:lnTo>
                  <a:pt x="85" y="517"/>
                </a:lnTo>
                <a:lnTo>
                  <a:pt x="86" y="517"/>
                </a:lnTo>
                <a:lnTo>
                  <a:pt x="86" y="518"/>
                </a:lnTo>
                <a:lnTo>
                  <a:pt x="86" y="518"/>
                </a:lnTo>
                <a:lnTo>
                  <a:pt x="87" y="518"/>
                </a:lnTo>
                <a:lnTo>
                  <a:pt x="88" y="518"/>
                </a:lnTo>
                <a:lnTo>
                  <a:pt x="88" y="517"/>
                </a:lnTo>
                <a:lnTo>
                  <a:pt x="88" y="517"/>
                </a:lnTo>
                <a:lnTo>
                  <a:pt x="89" y="517"/>
                </a:lnTo>
                <a:lnTo>
                  <a:pt x="89" y="518"/>
                </a:lnTo>
                <a:lnTo>
                  <a:pt x="89" y="518"/>
                </a:lnTo>
                <a:lnTo>
                  <a:pt x="90" y="518"/>
                </a:lnTo>
                <a:lnTo>
                  <a:pt x="91" y="518"/>
                </a:lnTo>
                <a:lnTo>
                  <a:pt x="91" y="517"/>
                </a:lnTo>
                <a:lnTo>
                  <a:pt x="91" y="517"/>
                </a:lnTo>
                <a:lnTo>
                  <a:pt x="92" y="517"/>
                </a:lnTo>
                <a:lnTo>
                  <a:pt x="92" y="518"/>
                </a:lnTo>
                <a:lnTo>
                  <a:pt x="93" y="517"/>
                </a:lnTo>
                <a:lnTo>
                  <a:pt x="93" y="509"/>
                </a:lnTo>
                <a:lnTo>
                  <a:pt x="94" y="509"/>
                </a:lnTo>
                <a:lnTo>
                  <a:pt x="94" y="404"/>
                </a:lnTo>
                <a:lnTo>
                  <a:pt x="94" y="516"/>
                </a:lnTo>
                <a:lnTo>
                  <a:pt x="95" y="516"/>
                </a:lnTo>
                <a:lnTo>
                  <a:pt x="95" y="517"/>
                </a:lnTo>
                <a:lnTo>
                  <a:pt x="95" y="517"/>
                </a:lnTo>
                <a:lnTo>
                  <a:pt x="96" y="517"/>
                </a:lnTo>
                <a:lnTo>
                  <a:pt x="96" y="517"/>
                </a:lnTo>
                <a:lnTo>
                  <a:pt x="97" y="517"/>
                </a:lnTo>
                <a:lnTo>
                  <a:pt x="97" y="518"/>
                </a:lnTo>
                <a:lnTo>
                  <a:pt x="98" y="517"/>
                </a:lnTo>
                <a:lnTo>
                  <a:pt x="98" y="515"/>
                </a:lnTo>
                <a:lnTo>
                  <a:pt x="99" y="515"/>
                </a:lnTo>
                <a:lnTo>
                  <a:pt x="99" y="476"/>
                </a:lnTo>
                <a:lnTo>
                  <a:pt x="99" y="514"/>
                </a:lnTo>
                <a:lnTo>
                  <a:pt x="100" y="514"/>
                </a:lnTo>
                <a:lnTo>
                  <a:pt x="100" y="517"/>
                </a:lnTo>
                <a:lnTo>
                  <a:pt x="100" y="517"/>
                </a:lnTo>
                <a:lnTo>
                  <a:pt x="101" y="517"/>
                </a:lnTo>
                <a:lnTo>
                  <a:pt x="101" y="518"/>
                </a:lnTo>
                <a:lnTo>
                  <a:pt x="101" y="517"/>
                </a:lnTo>
                <a:lnTo>
                  <a:pt x="102" y="517"/>
                </a:lnTo>
                <a:lnTo>
                  <a:pt x="102" y="518"/>
                </a:lnTo>
                <a:lnTo>
                  <a:pt x="102" y="517"/>
                </a:lnTo>
                <a:lnTo>
                  <a:pt x="103" y="517"/>
                </a:lnTo>
                <a:lnTo>
                  <a:pt x="103" y="518"/>
                </a:lnTo>
                <a:lnTo>
                  <a:pt x="103" y="517"/>
                </a:lnTo>
                <a:lnTo>
                  <a:pt x="104" y="517"/>
                </a:lnTo>
                <a:lnTo>
                  <a:pt x="104" y="518"/>
                </a:lnTo>
                <a:lnTo>
                  <a:pt x="104" y="517"/>
                </a:lnTo>
                <a:lnTo>
                  <a:pt x="105" y="517"/>
                </a:lnTo>
                <a:lnTo>
                  <a:pt x="105" y="518"/>
                </a:lnTo>
                <a:lnTo>
                  <a:pt x="105" y="517"/>
                </a:lnTo>
                <a:lnTo>
                  <a:pt x="106" y="517"/>
                </a:lnTo>
                <a:lnTo>
                  <a:pt x="106" y="518"/>
                </a:lnTo>
                <a:lnTo>
                  <a:pt x="107" y="517"/>
                </a:lnTo>
                <a:lnTo>
                  <a:pt x="107" y="515"/>
                </a:lnTo>
                <a:lnTo>
                  <a:pt x="107" y="517"/>
                </a:lnTo>
                <a:lnTo>
                  <a:pt x="108" y="517"/>
                </a:lnTo>
                <a:lnTo>
                  <a:pt x="108" y="518"/>
                </a:lnTo>
                <a:lnTo>
                  <a:pt x="109" y="518"/>
                </a:lnTo>
                <a:lnTo>
                  <a:pt x="110" y="518"/>
                </a:lnTo>
                <a:lnTo>
                  <a:pt x="110" y="518"/>
                </a:lnTo>
                <a:lnTo>
                  <a:pt x="111" y="518"/>
                </a:lnTo>
                <a:lnTo>
                  <a:pt x="111" y="518"/>
                </a:lnTo>
                <a:lnTo>
                  <a:pt x="112" y="518"/>
                </a:lnTo>
                <a:lnTo>
                  <a:pt x="112" y="500"/>
                </a:lnTo>
                <a:lnTo>
                  <a:pt x="112" y="511"/>
                </a:lnTo>
                <a:lnTo>
                  <a:pt x="113" y="511"/>
                </a:lnTo>
                <a:lnTo>
                  <a:pt x="113" y="313"/>
                </a:lnTo>
                <a:lnTo>
                  <a:pt x="113" y="516"/>
                </a:lnTo>
                <a:lnTo>
                  <a:pt x="114" y="516"/>
                </a:lnTo>
                <a:lnTo>
                  <a:pt x="114" y="517"/>
                </a:lnTo>
                <a:lnTo>
                  <a:pt x="115" y="516"/>
                </a:lnTo>
                <a:lnTo>
                  <a:pt x="115" y="503"/>
                </a:lnTo>
                <a:lnTo>
                  <a:pt x="115" y="508"/>
                </a:lnTo>
                <a:lnTo>
                  <a:pt x="116" y="508"/>
                </a:lnTo>
                <a:lnTo>
                  <a:pt x="116" y="459"/>
                </a:lnTo>
                <a:lnTo>
                  <a:pt x="116" y="513"/>
                </a:lnTo>
                <a:lnTo>
                  <a:pt x="117" y="513"/>
                </a:lnTo>
                <a:lnTo>
                  <a:pt x="117" y="517"/>
                </a:lnTo>
                <a:lnTo>
                  <a:pt x="117" y="514"/>
                </a:lnTo>
                <a:lnTo>
                  <a:pt x="118" y="514"/>
                </a:lnTo>
                <a:lnTo>
                  <a:pt x="118" y="517"/>
                </a:lnTo>
                <a:lnTo>
                  <a:pt x="118" y="517"/>
                </a:lnTo>
                <a:lnTo>
                  <a:pt x="119" y="517"/>
                </a:lnTo>
                <a:lnTo>
                  <a:pt x="120" y="517"/>
                </a:lnTo>
                <a:lnTo>
                  <a:pt x="120" y="513"/>
                </a:lnTo>
                <a:lnTo>
                  <a:pt x="121" y="513"/>
                </a:lnTo>
                <a:lnTo>
                  <a:pt x="121" y="486"/>
                </a:lnTo>
                <a:lnTo>
                  <a:pt x="121" y="509"/>
                </a:lnTo>
                <a:lnTo>
                  <a:pt x="122" y="509"/>
                </a:lnTo>
                <a:lnTo>
                  <a:pt x="122" y="517"/>
                </a:lnTo>
                <a:lnTo>
                  <a:pt x="122" y="517"/>
                </a:lnTo>
                <a:lnTo>
                  <a:pt x="123" y="517"/>
                </a:lnTo>
                <a:lnTo>
                  <a:pt x="123" y="518"/>
                </a:lnTo>
                <a:lnTo>
                  <a:pt x="123" y="518"/>
                </a:lnTo>
                <a:lnTo>
                  <a:pt x="124" y="518"/>
                </a:lnTo>
                <a:lnTo>
                  <a:pt x="125" y="518"/>
                </a:lnTo>
                <a:lnTo>
                  <a:pt x="125" y="518"/>
                </a:lnTo>
                <a:lnTo>
                  <a:pt x="126" y="518"/>
                </a:lnTo>
                <a:lnTo>
                  <a:pt x="126" y="517"/>
                </a:lnTo>
                <a:lnTo>
                  <a:pt x="126" y="517"/>
                </a:lnTo>
                <a:lnTo>
                  <a:pt x="127" y="517"/>
                </a:lnTo>
                <a:lnTo>
                  <a:pt x="127" y="518"/>
                </a:lnTo>
                <a:lnTo>
                  <a:pt x="127" y="517"/>
                </a:lnTo>
                <a:lnTo>
                  <a:pt x="128" y="517"/>
                </a:lnTo>
                <a:lnTo>
                  <a:pt x="128" y="518"/>
                </a:lnTo>
                <a:lnTo>
                  <a:pt x="128" y="517"/>
                </a:lnTo>
                <a:lnTo>
                  <a:pt x="129" y="517"/>
                </a:lnTo>
                <a:lnTo>
                  <a:pt x="129" y="518"/>
                </a:lnTo>
                <a:lnTo>
                  <a:pt x="129" y="518"/>
                </a:lnTo>
                <a:lnTo>
                  <a:pt x="130" y="518"/>
                </a:lnTo>
                <a:lnTo>
                  <a:pt x="131" y="518"/>
                </a:lnTo>
                <a:lnTo>
                  <a:pt x="131" y="517"/>
                </a:lnTo>
                <a:lnTo>
                  <a:pt x="131" y="518"/>
                </a:lnTo>
                <a:lnTo>
                  <a:pt x="132" y="518"/>
                </a:lnTo>
                <a:lnTo>
                  <a:pt x="133" y="518"/>
                </a:lnTo>
                <a:lnTo>
                  <a:pt x="133" y="517"/>
                </a:lnTo>
                <a:lnTo>
                  <a:pt x="134" y="517"/>
                </a:lnTo>
                <a:lnTo>
                  <a:pt x="134" y="517"/>
                </a:lnTo>
                <a:lnTo>
                  <a:pt x="135" y="517"/>
                </a:lnTo>
                <a:lnTo>
                  <a:pt x="135" y="516"/>
                </a:lnTo>
                <a:lnTo>
                  <a:pt x="136" y="516"/>
                </a:lnTo>
                <a:lnTo>
                  <a:pt x="136" y="490"/>
                </a:lnTo>
                <a:lnTo>
                  <a:pt x="136" y="517"/>
                </a:lnTo>
                <a:lnTo>
                  <a:pt x="137" y="517"/>
                </a:lnTo>
                <a:lnTo>
                  <a:pt x="137" y="518"/>
                </a:lnTo>
                <a:lnTo>
                  <a:pt x="137" y="517"/>
                </a:lnTo>
                <a:lnTo>
                  <a:pt x="138" y="517"/>
                </a:lnTo>
                <a:lnTo>
                  <a:pt x="138" y="518"/>
                </a:lnTo>
                <a:lnTo>
                  <a:pt x="139" y="517"/>
                </a:lnTo>
                <a:lnTo>
                  <a:pt x="139" y="516"/>
                </a:lnTo>
                <a:lnTo>
                  <a:pt x="139" y="517"/>
                </a:lnTo>
                <a:lnTo>
                  <a:pt x="140" y="517"/>
                </a:lnTo>
                <a:lnTo>
                  <a:pt x="140" y="518"/>
                </a:lnTo>
                <a:lnTo>
                  <a:pt x="141" y="517"/>
                </a:lnTo>
                <a:lnTo>
                  <a:pt x="141" y="477"/>
                </a:lnTo>
                <a:lnTo>
                  <a:pt x="141" y="505"/>
                </a:lnTo>
                <a:lnTo>
                  <a:pt x="142" y="505"/>
                </a:lnTo>
                <a:lnTo>
                  <a:pt x="142" y="517"/>
                </a:lnTo>
                <a:lnTo>
                  <a:pt x="142" y="517"/>
                </a:lnTo>
                <a:lnTo>
                  <a:pt x="143" y="517"/>
                </a:lnTo>
                <a:lnTo>
                  <a:pt x="143" y="518"/>
                </a:lnTo>
                <a:lnTo>
                  <a:pt x="143" y="518"/>
                </a:lnTo>
                <a:lnTo>
                  <a:pt x="144" y="518"/>
                </a:lnTo>
                <a:lnTo>
                  <a:pt x="145" y="518"/>
                </a:lnTo>
                <a:lnTo>
                  <a:pt x="145" y="518"/>
                </a:lnTo>
                <a:lnTo>
                  <a:pt x="146" y="518"/>
                </a:lnTo>
                <a:lnTo>
                  <a:pt x="146" y="518"/>
                </a:lnTo>
                <a:lnTo>
                  <a:pt x="147" y="518"/>
                </a:lnTo>
                <a:lnTo>
                  <a:pt x="147" y="518"/>
                </a:lnTo>
                <a:lnTo>
                  <a:pt x="148" y="518"/>
                </a:lnTo>
                <a:lnTo>
                  <a:pt x="148" y="518"/>
                </a:lnTo>
                <a:lnTo>
                  <a:pt x="149" y="518"/>
                </a:lnTo>
                <a:lnTo>
                  <a:pt x="149" y="516"/>
                </a:lnTo>
                <a:lnTo>
                  <a:pt x="149" y="516"/>
                </a:lnTo>
                <a:lnTo>
                  <a:pt x="150" y="516"/>
                </a:lnTo>
                <a:lnTo>
                  <a:pt x="150" y="518"/>
                </a:lnTo>
                <a:lnTo>
                  <a:pt x="150" y="518"/>
                </a:lnTo>
                <a:lnTo>
                  <a:pt x="151" y="518"/>
                </a:lnTo>
                <a:lnTo>
                  <a:pt x="152" y="518"/>
                </a:lnTo>
                <a:lnTo>
                  <a:pt x="152" y="518"/>
                </a:lnTo>
                <a:lnTo>
                  <a:pt x="153" y="518"/>
                </a:lnTo>
                <a:lnTo>
                  <a:pt x="153" y="518"/>
                </a:lnTo>
                <a:lnTo>
                  <a:pt x="154" y="518"/>
                </a:lnTo>
                <a:lnTo>
                  <a:pt x="154" y="517"/>
                </a:lnTo>
                <a:lnTo>
                  <a:pt x="155" y="517"/>
                </a:lnTo>
                <a:lnTo>
                  <a:pt x="155" y="515"/>
                </a:lnTo>
                <a:lnTo>
                  <a:pt x="155" y="517"/>
                </a:lnTo>
                <a:lnTo>
                  <a:pt x="156" y="517"/>
                </a:lnTo>
                <a:lnTo>
                  <a:pt x="156" y="518"/>
                </a:lnTo>
                <a:lnTo>
                  <a:pt x="157" y="517"/>
                </a:lnTo>
                <a:lnTo>
                  <a:pt x="157" y="513"/>
                </a:lnTo>
                <a:lnTo>
                  <a:pt x="157" y="514"/>
                </a:lnTo>
                <a:lnTo>
                  <a:pt x="158" y="514"/>
                </a:lnTo>
                <a:lnTo>
                  <a:pt x="158" y="493"/>
                </a:lnTo>
                <a:lnTo>
                  <a:pt x="158" y="510"/>
                </a:lnTo>
                <a:lnTo>
                  <a:pt x="159" y="510"/>
                </a:lnTo>
                <a:lnTo>
                  <a:pt x="159" y="517"/>
                </a:lnTo>
                <a:lnTo>
                  <a:pt x="159" y="517"/>
                </a:lnTo>
                <a:lnTo>
                  <a:pt x="160" y="517"/>
                </a:lnTo>
                <a:lnTo>
                  <a:pt x="160" y="517"/>
                </a:lnTo>
                <a:lnTo>
                  <a:pt x="161" y="517"/>
                </a:lnTo>
                <a:lnTo>
                  <a:pt x="161" y="518"/>
                </a:lnTo>
                <a:lnTo>
                  <a:pt x="161" y="518"/>
                </a:lnTo>
                <a:lnTo>
                  <a:pt x="162" y="518"/>
                </a:lnTo>
                <a:lnTo>
                  <a:pt x="162" y="515"/>
                </a:lnTo>
                <a:lnTo>
                  <a:pt x="163" y="515"/>
                </a:lnTo>
                <a:lnTo>
                  <a:pt x="163" y="489"/>
                </a:lnTo>
                <a:lnTo>
                  <a:pt x="163" y="506"/>
                </a:lnTo>
                <a:lnTo>
                  <a:pt x="164" y="506"/>
                </a:lnTo>
                <a:lnTo>
                  <a:pt x="164" y="517"/>
                </a:lnTo>
                <a:lnTo>
                  <a:pt x="164" y="517"/>
                </a:lnTo>
                <a:lnTo>
                  <a:pt x="165" y="517"/>
                </a:lnTo>
                <a:lnTo>
                  <a:pt x="165" y="518"/>
                </a:lnTo>
                <a:lnTo>
                  <a:pt x="165" y="518"/>
                </a:lnTo>
                <a:lnTo>
                  <a:pt x="166" y="518"/>
                </a:lnTo>
                <a:lnTo>
                  <a:pt x="167" y="518"/>
                </a:lnTo>
                <a:lnTo>
                  <a:pt x="167" y="518"/>
                </a:lnTo>
                <a:lnTo>
                  <a:pt x="168" y="518"/>
                </a:lnTo>
                <a:lnTo>
                  <a:pt x="168" y="516"/>
                </a:lnTo>
                <a:lnTo>
                  <a:pt x="168" y="517"/>
                </a:lnTo>
                <a:lnTo>
                  <a:pt x="169" y="517"/>
                </a:lnTo>
                <a:lnTo>
                  <a:pt x="169" y="518"/>
                </a:lnTo>
                <a:lnTo>
                  <a:pt x="169" y="518"/>
                </a:lnTo>
                <a:lnTo>
                  <a:pt x="170" y="518"/>
                </a:lnTo>
                <a:lnTo>
                  <a:pt x="171" y="518"/>
                </a:lnTo>
                <a:lnTo>
                  <a:pt x="171" y="517"/>
                </a:lnTo>
                <a:lnTo>
                  <a:pt x="171" y="517"/>
                </a:lnTo>
                <a:lnTo>
                  <a:pt x="172" y="517"/>
                </a:lnTo>
                <a:lnTo>
                  <a:pt x="172" y="518"/>
                </a:lnTo>
                <a:lnTo>
                  <a:pt x="172" y="517"/>
                </a:lnTo>
                <a:lnTo>
                  <a:pt x="173" y="517"/>
                </a:lnTo>
                <a:lnTo>
                  <a:pt x="173" y="518"/>
                </a:lnTo>
                <a:lnTo>
                  <a:pt x="173" y="518"/>
                </a:lnTo>
                <a:lnTo>
                  <a:pt x="174" y="518"/>
                </a:lnTo>
                <a:lnTo>
                  <a:pt x="175" y="518"/>
                </a:lnTo>
                <a:lnTo>
                  <a:pt x="175" y="517"/>
                </a:lnTo>
                <a:lnTo>
                  <a:pt x="175" y="518"/>
                </a:lnTo>
                <a:lnTo>
                  <a:pt x="176" y="518"/>
                </a:lnTo>
                <a:lnTo>
                  <a:pt x="177" y="518"/>
                </a:lnTo>
                <a:lnTo>
                  <a:pt x="177" y="517"/>
                </a:lnTo>
                <a:lnTo>
                  <a:pt x="178" y="517"/>
                </a:lnTo>
                <a:lnTo>
                  <a:pt x="178" y="511"/>
                </a:lnTo>
                <a:lnTo>
                  <a:pt x="178" y="518"/>
                </a:lnTo>
                <a:lnTo>
                  <a:pt x="179" y="518"/>
                </a:lnTo>
                <a:lnTo>
                  <a:pt x="180" y="518"/>
                </a:lnTo>
                <a:lnTo>
                  <a:pt x="180" y="518"/>
                </a:lnTo>
                <a:lnTo>
                  <a:pt x="181" y="518"/>
                </a:lnTo>
                <a:lnTo>
                  <a:pt x="181" y="517"/>
                </a:lnTo>
                <a:lnTo>
                  <a:pt x="181" y="518"/>
                </a:lnTo>
                <a:lnTo>
                  <a:pt x="182" y="518"/>
                </a:lnTo>
                <a:lnTo>
                  <a:pt x="183" y="518"/>
                </a:lnTo>
                <a:lnTo>
                  <a:pt x="183" y="483"/>
                </a:lnTo>
                <a:lnTo>
                  <a:pt x="183" y="505"/>
                </a:lnTo>
                <a:lnTo>
                  <a:pt x="184" y="505"/>
                </a:lnTo>
                <a:lnTo>
                  <a:pt x="184" y="517"/>
                </a:lnTo>
                <a:lnTo>
                  <a:pt x="184" y="518"/>
                </a:lnTo>
                <a:lnTo>
                  <a:pt x="185" y="518"/>
                </a:lnTo>
                <a:lnTo>
                  <a:pt x="186" y="518"/>
                </a:lnTo>
                <a:lnTo>
                  <a:pt x="186" y="518"/>
                </a:lnTo>
                <a:lnTo>
                  <a:pt x="187" y="518"/>
                </a:lnTo>
                <a:lnTo>
                  <a:pt x="187" y="517"/>
                </a:lnTo>
                <a:lnTo>
                  <a:pt x="187" y="517"/>
                </a:lnTo>
                <a:lnTo>
                  <a:pt x="188" y="517"/>
                </a:lnTo>
                <a:lnTo>
                  <a:pt x="188" y="518"/>
                </a:lnTo>
                <a:lnTo>
                  <a:pt x="188" y="518"/>
                </a:lnTo>
                <a:lnTo>
                  <a:pt x="189" y="518"/>
                </a:lnTo>
                <a:lnTo>
                  <a:pt x="190" y="518"/>
                </a:lnTo>
                <a:lnTo>
                  <a:pt x="190" y="518"/>
                </a:lnTo>
                <a:lnTo>
                  <a:pt x="191" y="518"/>
                </a:lnTo>
                <a:lnTo>
                  <a:pt x="191" y="517"/>
                </a:lnTo>
                <a:lnTo>
                  <a:pt x="191" y="518"/>
                </a:lnTo>
                <a:lnTo>
                  <a:pt x="192" y="518"/>
                </a:lnTo>
                <a:lnTo>
                  <a:pt x="193" y="518"/>
                </a:lnTo>
                <a:lnTo>
                  <a:pt x="193" y="518"/>
                </a:lnTo>
                <a:lnTo>
                  <a:pt x="194" y="518"/>
                </a:lnTo>
                <a:lnTo>
                  <a:pt x="194" y="518"/>
                </a:lnTo>
                <a:lnTo>
                  <a:pt x="195" y="518"/>
                </a:lnTo>
                <a:lnTo>
                  <a:pt x="195" y="517"/>
                </a:lnTo>
                <a:lnTo>
                  <a:pt x="195" y="517"/>
                </a:lnTo>
                <a:lnTo>
                  <a:pt x="196" y="517"/>
                </a:lnTo>
                <a:lnTo>
                  <a:pt x="196" y="518"/>
                </a:lnTo>
                <a:lnTo>
                  <a:pt x="197" y="517"/>
                </a:lnTo>
                <a:lnTo>
                  <a:pt x="197" y="514"/>
                </a:lnTo>
                <a:lnTo>
                  <a:pt x="197" y="517"/>
                </a:lnTo>
                <a:lnTo>
                  <a:pt x="198" y="517"/>
                </a:lnTo>
                <a:lnTo>
                  <a:pt x="198" y="518"/>
                </a:lnTo>
                <a:lnTo>
                  <a:pt x="198" y="518"/>
                </a:lnTo>
                <a:lnTo>
                  <a:pt x="199" y="518"/>
                </a:lnTo>
                <a:lnTo>
                  <a:pt x="199" y="516"/>
                </a:lnTo>
                <a:lnTo>
                  <a:pt x="200" y="516"/>
                </a:lnTo>
                <a:lnTo>
                  <a:pt x="200" y="512"/>
                </a:lnTo>
                <a:lnTo>
                  <a:pt x="200" y="515"/>
                </a:lnTo>
                <a:lnTo>
                  <a:pt x="201" y="515"/>
                </a:lnTo>
                <a:lnTo>
                  <a:pt x="201" y="518"/>
                </a:lnTo>
                <a:lnTo>
                  <a:pt x="201" y="517"/>
                </a:lnTo>
                <a:lnTo>
                  <a:pt x="202" y="517"/>
                </a:lnTo>
                <a:lnTo>
                  <a:pt x="202" y="518"/>
                </a:lnTo>
                <a:lnTo>
                  <a:pt x="203" y="518"/>
                </a:lnTo>
                <a:lnTo>
                  <a:pt x="204" y="518"/>
                </a:lnTo>
                <a:lnTo>
                  <a:pt x="204" y="517"/>
                </a:lnTo>
                <a:lnTo>
                  <a:pt x="205" y="517"/>
                </a:lnTo>
                <a:lnTo>
                  <a:pt x="205" y="494"/>
                </a:lnTo>
                <a:lnTo>
                  <a:pt x="205" y="514"/>
                </a:lnTo>
                <a:lnTo>
                  <a:pt x="206" y="514"/>
                </a:lnTo>
                <a:lnTo>
                  <a:pt x="206" y="493"/>
                </a:lnTo>
                <a:lnTo>
                  <a:pt x="206" y="517"/>
                </a:lnTo>
                <a:lnTo>
                  <a:pt x="207" y="517"/>
                </a:lnTo>
                <a:lnTo>
                  <a:pt x="207" y="518"/>
                </a:lnTo>
                <a:lnTo>
                  <a:pt x="207" y="518"/>
                </a:lnTo>
                <a:lnTo>
                  <a:pt x="208" y="518"/>
                </a:lnTo>
                <a:lnTo>
                  <a:pt x="209" y="518"/>
                </a:lnTo>
                <a:lnTo>
                  <a:pt x="209" y="517"/>
                </a:lnTo>
                <a:lnTo>
                  <a:pt x="209" y="517"/>
                </a:lnTo>
                <a:lnTo>
                  <a:pt x="210" y="517"/>
                </a:lnTo>
                <a:lnTo>
                  <a:pt x="210" y="518"/>
                </a:lnTo>
                <a:lnTo>
                  <a:pt x="210" y="518"/>
                </a:lnTo>
                <a:lnTo>
                  <a:pt x="211" y="518"/>
                </a:lnTo>
                <a:lnTo>
                  <a:pt x="212" y="518"/>
                </a:lnTo>
                <a:lnTo>
                  <a:pt x="212" y="518"/>
                </a:lnTo>
                <a:lnTo>
                  <a:pt x="213" y="518"/>
                </a:lnTo>
                <a:lnTo>
                  <a:pt x="213" y="518"/>
                </a:lnTo>
                <a:lnTo>
                  <a:pt x="214" y="518"/>
                </a:lnTo>
                <a:lnTo>
                  <a:pt x="214" y="518"/>
                </a:lnTo>
                <a:lnTo>
                  <a:pt x="215" y="518"/>
                </a:lnTo>
                <a:lnTo>
                  <a:pt x="215" y="518"/>
                </a:lnTo>
                <a:lnTo>
                  <a:pt x="216" y="518"/>
                </a:lnTo>
                <a:lnTo>
                  <a:pt x="216" y="518"/>
                </a:lnTo>
                <a:lnTo>
                  <a:pt x="217" y="518"/>
                </a:lnTo>
                <a:lnTo>
                  <a:pt x="217" y="517"/>
                </a:lnTo>
                <a:lnTo>
                  <a:pt x="217" y="518"/>
                </a:lnTo>
                <a:lnTo>
                  <a:pt x="218" y="518"/>
                </a:lnTo>
                <a:lnTo>
                  <a:pt x="219" y="518"/>
                </a:lnTo>
                <a:lnTo>
                  <a:pt x="219" y="517"/>
                </a:lnTo>
                <a:lnTo>
                  <a:pt x="220" y="517"/>
                </a:lnTo>
                <a:lnTo>
                  <a:pt x="220" y="515"/>
                </a:lnTo>
                <a:lnTo>
                  <a:pt x="220" y="517"/>
                </a:lnTo>
                <a:lnTo>
                  <a:pt x="221" y="517"/>
                </a:lnTo>
                <a:lnTo>
                  <a:pt x="221" y="518"/>
                </a:lnTo>
                <a:lnTo>
                  <a:pt x="221" y="518"/>
                </a:lnTo>
                <a:lnTo>
                  <a:pt x="222" y="518"/>
                </a:lnTo>
                <a:lnTo>
                  <a:pt x="223" y="518"/>
                </a:lnTo>
                <a:lnTo>
                  <a:pt x="223" y="518"/>
                </a:lnTo>
                <a:lnTo>
                  <a:pt x="224" y="518"/>
                </a:lnTo>
                <a:lnTo>
                  <a:pt x="224" y="518"/>
                </a:lnTo>
                <a:lnTo>
                  <a:pt x="225" y="518"/>
                </a:lnTo>
                <a:lnTo>
                  <a:pt x="225" y="489"/>
                </a:lnTo>
                <a:lnTo>
                  <a:pt x="225" y="505"/>
                </a:lnTo>
                <a:lnTo>
                  <a:pt x="226" y="505"/>
                </a:lnTo>
                <a:lnTo>
                  <a:pt x="226" y="515"/>
                </a:lnTo>
                <a:lnTo>
                  <a:pt x="226" y="517"/>
                </a:lnTo>
                <a:lnTo>
                  <a:pt x="227" y="517"/>
                </a:lnTo>
                <a:lnTo>
                  <a:pt x="227" y="518"/>
                </a:lnTo>
                <a:lnTo>
                  <a:pt x="227" y="517"/>
                </a:lnTo>
                <a:lnTo>
                  <a:pt x="228" y="517"/>
                </a:lnTo>
                <a:lnTo>
                  <a:pt x="228" y="518"/>
                </a:lnTo>
                <a:lnTo>
                  <a:pt x="228" y="517"/>
                </a:lnTo>
                <a:lnTo>
                  <a:pt x="229" y="517"/>
                </a:lnTo>
                <a:lnTo>
                  <a:pt x="229" y="518"/>
                </a:lnTo>
                <a:lnTo>
                  <a:pt x="229" y="518"/>
                </a:lnTo>
                <a:lnTo>
                  <a:pt x="230" y="518"/>
                </a:lnTo>
                <a:lnTo>
                  <a:pt x="231" y="518"/>
                </a:lnTo>
                <a:lnTo>
                  <a:pt x="231" y="517"/>
                </a:lnTo>
                <a:lnTo>
                  <a:pt x="231" y="518"/>
                </a:lnTo>
                <a:lnTo>
                  <a:pt x="232" y="518"/>
                </a:lnTo>
                <a:lnTo>
                  <a:pt x="233" y="518"/>
                </a:lnTo>
                <a:lnTo>
                  <a:pt x="233" y="518"/>
                </a:lnTo>
                <a:lnTo>
                  <a:pt x="234" y="518"/>
                </a:lnTo>
                <a:lnTo>
                  <a:pt x="234" y="518"/>
                </a:lnTo>
                <a:lnTo>
                  <a:pt x="235" y="518"/>
                </a:lnTo>
                <a:lnTo>
                  <a:pt x="235" y="518"/>
                </a:lnTo>
                <a:lnTo>
                  <a:pt x="236" y="518"/>
                </a:lnTo>
                <a:lnTo>
                  <a:pt x="236" y="518"/>
                </a:lnTo>
                <a:lnTo>
                  <a:pt x="237" y="518"/>
                </a:lnTo>
                <a:lnTo>
                  <a:pt x="237" y="517"/>
                </a:lnTo>
                <a:lnTo>
                  <a:pt x="237" y="517"/>
                </a:lnTo>
                <a:lnTo>
                  <a:pt x="238" y="517"/>
                </a:lnTo>
                <a:lnTo>
                  <a:pt x="238" y="518"/>
                </a:lnTo>
                <a:lnTo>
                  <a:pt x="239" y="517"/>
                </a:lnTo>
                <a:lnTo>
                  <a:pt x="239" y="517"/>
                </a:lnTo>
                <a:lnTo>
                  <a:pt x="239" y="518"/>
                </a:lnTo>
                <a:lnTo>
                  <a:pt x="240" y="518"/>
                </a:lnTo>
                <a:lnTo>
                  <a:pt x="241" y="518"/>
                </a:lnTo>
                <a:lnTo>
                  <a:pt x="241" y="517"/>
                </a:lnTo>
                <a:lnTo>
                  <a:pt x="242" y="517"/>
                </a:lnTo>
                <a:lnTo>
                  <a:pt x="242" y="515"/>
                </a:lnTo>
                <a:lnTo>
                  <a:pt x="242" y="517"/>
                </a:lnTo>
                <a:lnTo>
                  <a:pt x="243" y="517"/>
                </a:lnTo>
                <a:lnTo>
                  <a:pt x="243" y="517"/>
                </a:lnTo>
                <a:lnTo>
                  <a:pt x="244" y="517"/>
                </a:lnTo>
                <a:lnTo>
                  <a:pt x="244" y="518"/>
                </a:lnTo>
                <a:lnTo>
                  <a:pt x="244" y="518"/>
                </a:lnTo>
                <a:lnTo>
                  <a:pt x="245" y="518"/>
                </a:lnTo>
                <a:lnTo>
                  <a:pt x="246" y="518"/>
                </a:lnTo>
                <a:lnTo>
                  <a:pt x="246" y="517"/>
                </a:lnTo>
                <a:lnTo>
                  <a:pt x="247" y="517"/>
                </a:lnTo>
                <a:lnTo>
                  <a:pt x="247" y="515"/>
                </a:lnTo>
                <a:lnTo>
                  <a:pt x="248" y="515"/>
                </a:lnTo>
                <a:lnTo>
                  <a:pt x="248" y="496"/>
                </a:lnTo>
                <a:lnTo>
                  <a:pt x="248" y="514"/>
                </a:lnTo>
                <a:lnTo>
                  <a:pt x="249" y="514"/>
                </a:lnTo>
                <a:lnTo>
                  <a:pt x="249" y="518"/>
                </a:lnTo>
                <a:lnTo>
                  <a:pt x="249" y="517"/>
                </a:lnTo>
                <a:lnTo>
                  <a:pt x="250" y="517"/>
                </a:lnTo>
                <a:lnTo>
                  <a:pt x="250" y="518"/>
                </a:lnTo>
                <a:lnTo>
                  <a:pt x="250" y="517"/>
                </a:lnTo>
                <a:lnTo>
                  <a:pt x="251" y="517"/>
                </a:lnTo>
                <a:lnTo>
                  <a:pt x="251" y="518"/>
                </a:lnTo>
                <a:lnTo>
                  <a:pt x="251" y="518"/>
                </a:lnTo>
                <a:lnTo>
                  <a:pt x="252" y="518"/>
                </a:lnTo>
                <a:lnTo>
                  <a:pt x="253" y="518"/>
                </a:lnTo>
                <a:lnTo>
                  <a:pt x="253" y="518"/>
                </a:lnTo>
                <a:lnTo>
                  <a:pt x="254" y="518"/>
                </a:lnTo>
                <a:lnTo>
                  <a:pt x="254" y="518"/>
                </a:lnTo>
                <a:lnTo>
                  <a:pt x="255" y="518"/>
                </a:lnTo>
                <a:lnTo>
                  <a:pt x="255" y="518"/>
                </a:lnTo>
                <a:lnTo>
                  <a:pt x="256" y="518"/>
                </a:lnTo>
                <a:lnTo>
                  <a:pt x="256" y="518"/>
                </a:lnTo>
                <a:lnTo>
                  <a:pt x="257" y="518"/>
                </a:lnTo>
                <a:lnTo>
                  <a:pt x="257" y="518"/>
                </a:lnTo>
                <a:lnTo>
                  <a:pt x="258" y="518"/>
                </a:lnTo>
                <a:lnTo>
                  <a:pt x="258" y="518"/>
                </a:lnTo>
                <a:lnTo>
                  <a:pt x="259" y="518"/>
                </a:lnTo>
                <a:lnTo>
                  <a:pt x="259" y="517"/>
                </a:lnTo>
                <a:lnTo>
                  <a:pt x="259" y="518"/>
                </a:lnTo>
                <a:lnTo>
                  <a:pt x="260" y="518"/>
                </a:lnTo>
                <a:lnTo>
                  <a:pt x="261" y="518"/>
                </a:lnTo>
                <a:lnTo>
                  <a:pt x="261" y="518"/>
                </a:lnTo>
                <a:lnTo>
                  <a:pt x="262" y="518"/>
                </a:lnTo>
                <a:lnTo>
                  <a:pt x="262" y="516"/>
                </a:lnTo>
                <a:lnTo>
                  <a:pt x="262" y="517"/>
                </a:lnTo>
                <a:lnTo>
                  <a:pt x="263" y="517"/>
                </a:lnTo>
                <a:lnTo>
                  <a:pt x="263" y="518"/>
                </a:lnTo>
                <a:lnTo>
                  <a:pt x="263" y="518"/>
                </a:lnTo>
                <a:lnTo>
                  <a:pt x="264" y="518"/>
                </a:lnTo>
                <a:lnTo>
                  <a:pt x="265" y="518"/>
                </a:lnTo>
                <a:lnTo>
                  <a:pt x="265" y="518"/>
                </a:lnTo>
                <a:lnTo>
                  <a:pt x="266" y="518"/>
                </a:lnTo>
                <a:lnTo>
                  <a:pt x="266" y="518"/>
                </a:lnTo>
                <a:lnTo>
                  <a:pt x="267" y="518"/>
                </a:lnTo>
                <a:lnTo>
                  <a:pt x="267" y="494"/>
                </a:lnTo>
                <a:lnTo>
                  <a:pt x="267" y="505"/>
                </a:lnTo>
                <a:lnTo>
                  <a:pt x="268" y="505"/>
                </a:lnTo>
                <a:lnTo>
                  <a:pt x="268" y="515"/>
                </a:lnTo>
                <a:lnTo>
                  <a:pt x="268" y="517"/>
                </a:lnTo>
                <a:lnTo>
                  <a:pt x="269" y="517"/>
                </a:lnTo>
                <a:lnTo>
                  <a:pt x="269" y="518"/>
                </a:lnTo>
                <a:lnTo>
                  <a:pt x="269" y="518"/>
                </a:lnTo>
                <a:lnTo>
                  <a:pt x="270" y="518"/>
                </a:lnTo>
                <a:lnTo>
                  <a:pt x="271" y="518"/>
                </a:lnTo>
                <a:lnTo>
                  <a:pt x="271" y="518"/>
                </a:lnTo>
                <a:lnTo>
                  <a:pt x="272" y="518"/>
                </a:lnTo>
                <a:lnTo>
                  <a:pt x="272" y="518"/>
                </a:lnTo>
                <a:lnTo>
                  <a:pt x="273" y="518"/>
                </a:lnTo>
                <a:lnTo>
                  <a:pt x="273" y="518"/>
                </a:lnTo>
                <a:lnTo>
                  <a:pt x="274" y="518"/>
                </a:lnTo>
                <a:lnTo>
                  <a:pt x="274" y="518"/>
                </a:lnTo>
                <a:lnTo>
                  <a:pt x="275" y="518"/>
                </a:lnTo>
                <a:lnTo>
                  <a:pt x="275" y="518"/>
                </a:lnTo>
                <a:lnTo>
                  <a:pt x="276" y="518"/>
                </a:lnTo>
                <a:lnTo>
                  <a:pt x="276" y="518"/>
                </a:lnTo>
                <a:lnTo>
                  <a:pt x="277" y="518"/>
                </a:lnTo>
                <a:lnTo>
                  <a:pt x="277" y="518"/>
                </a:lnTo>
                <a:lnTo>
                  <a:pt x="278" y="518"/>
                </a:lnTo>
                <a:lnTo>
                  <a:pt x="278" y="518"/>
                </a:lnTo>
                <a:lnTo>
                  <a:pt x="279" y="518"/>
                </a:lnTo>
                <a:lnTo>
                  <a:pt x="279" y="517"/>
                </a:lnTo>
                <a:lnTo>
                  <a:pt x="279" y="518"/>
                </a:lnTo>
                <a:lnTo>
                  <a:pt x="280" y="518"/>
                </a:lnTo>
                <a:lnTo>
                  <a:pt x="281" y="518"/>
                </a:lnTo>
                <a:lnTo>
                  <a:pt x="281" y="518"/>
                </a:lnTo>
                <a:lnTo>
                  <a:pt x="282" y="518"/>
                </a:lnTo>
                <a:lnTo>
                  <a:pt x="282" y="518"/>
                </a:lnTo>
                <a:lnTo>
                  <a:pt x="283" y="518"/>
                </a:lnTo>
                <a:lnTo>
                  <a:pt x="283" y="518"/>
                </a:lnTo>
                <a:lnTo>
                  <a:pt x="284" y="518"/>
                </a:lnTo>
                <a:lnTo>
                  <a:pt x="284" y="517"/>
                </a:lnTo>
                <a:lnTo>
                  <a:pt x="284" y="517"/>
                </a:lnTo>
                <a:lnTo>
                  <a:pt x="285" y="517"/>
                </a:lnTo>
                <a:lnTo>
                  <a:pt x="285" y="518"/>
                </a:lnTo>
                <a:lnTo>
                  <a:pt x="285" y="518"/>
                </a:lnTo>
                <a:lnTo>
                  <a:pt x="286" y="518"/>
                </a:lnTo>
                <a:lnTo>
                  <a:pt x="287" y="518"/>
                </a:lnTo>
                <a:lnTo>
                  <a:pt x="287" y="518"/>
                </a:lnTo>
                <a:lnTo>
                  <a:pt x="288" y="518"/>
                </a:lnTo>
                <a:lnTo>
                  <a:pt x="288" y="517"/>
                </a:lnTo>
                <a:lnTo>
                  <a:pt x="288" y="518"/>
                </a:lnTo>
                <a:lnTo>
                  <a:pt x="289" y="518"/>
                </a:lnTo>
                <a:lnTo>
                  <a:pt x="289" y="514"/>
                </a:lnTo>
                <a:lnTo>
                  <a:pt x="290" y="514"/>
                </a:lnTo>
                <a:lnTo>
                  <a:pt x="290" y="499"/>
                </a:lnTo>
                <a:lnTo>
                  <a:pt x="290" y="513"/>
                </a:lnTo>
                <a:lnTo>
                  <a:pt x="291" y="513"/>
                </a:lnTo>
                <a:lnTo>
                  <a:pt x="291" y="518"/>
                </a:lnTo>
                <a:lnTo>
                  <a:pt x="291" y="517"/>
                </a:lnTo>
                <a:lnTo>
                  <a:pt x="292" y="517"/>
                </a:lnTo>
                <a:lnTo>
                  <a:pt x="292" y="518"/>
                </a:lnTo>
                <a:lnTo>
                  <a:pt x="292" y="518"/>
                </a:lnTo>
                <a:lnTo>
                  <a:pt x="293" y="518"/>
                </a:lnTo>
                <a:lnTo>
                  <a:pt x="294" y="518"/>
                </a:lnTo>
                <a:lnTo>
                  <a:pt x="294" y="518"/>
                </a:lnTo>
                <a:lnTo>
                  <a:pt x="295" y="518"/>
                </a:lnTo>
                <a:lnTo>
                  <a:pt x="295" y="518"/>
                </a:lnTo>
                <a:lnTo>
                  <a:pt x="296" y="518"/>
                </a:lnTo>
                <a:lnTo>
                  <a:pt x="296" y="517"/>
                </a:lnTo>
                <a:lnTo>
                  <a:pt x="296" y="518"/>
                </a:lnTo>
                <a:lnTo>
                  <a:pt x="297" y="518"/>
                </a:lnTo>
                <a:lnTo>
                  <a:pt x="298" y="518"/>
                </a:lnTo>
                <a:lnTo>
                  <a:pt x="298" y="518"/>
                </a:lnTo>
                <a:lnTo>
                  <a:pt x="299" y="518"/>
                </a:lnTo>
                <a:lnTo>
                  <a:pt x="299" y="518"/>
                </a:lnTo>
                <a:lnTo>
                  <a:pt x="300" y="518"/>
                </a:lnTo>
                <a:lnTo>
                  <a:pt x="300" y="518"/>
                </a:lnTo>
                <a:lnTo>
                  <a:pt x="301" y="518"/>
                </a:lnTo>
                <a:lnTo>
                  <a:pt x="301" y="517"/>
                </a:lnTo>
                <a:lnTo>
                  <a:pt x="301" y="517"/>
                </a:lnTo>
                <a:lnTo>
                  <a:pt x="302" y="517"/>
                </a:lnTo>
                <a:lnTo>
                  <a:pt x="302" y="518"/>
                </a:lnTo>
                <a:lnTo>
                  <a:pt x="302" y="518"/>
                </a:lnTo>
                <a:lnTo>
                  <a:pt x="303" y="518"/>
                </a:lnTo>
                <a:lnTo>
                  <a:pt x="304" y="518"/>
                </a:lnTo>
                <a:lnTo>
                  <a:pt x="304" y="517"/>
                </a:lnTo>
                <a:lnTo>
                  <a:pt x="304" y="517"/>
                </a:lnTo>
                <a:lnTo>
                  <a:pt x="305" y="517"/>
                </a:lnTo>
                <a:lnTo>
                  <a:pt x="305" y="518"/>
                </a:lnTo>
                <a:lnTo>
                  <a:pt x="305" y="518"/>
                </a:lnTo>
                <a:lnTo>
                  <a:pt x="306" y="518"/>
                </a:lnTo>
                <a:lnTo>
                  <a:pt x="307" y="518"/>
                </a:lnTo>
                <a:lnTo>
                  <a:pt x="307" y="517"/>
                </a:lnTo>
                <a:lnTo>
                  <a:pt x="307" y="518"/>
                </a:lnTo>
                <a:lnTo>
                  <a:pt x="308" y="518"/>
                </a:lnTo>
                <a:lnTo>
                  <a:pt x="309" y="518"/>
                </a:lnTo>
                <a:lnTo>
                  <a:pt x="309" y="517"/>
                </a:lnTo>
                <a:lnTo>
                  <a:pt x="310" y="517"/>
                </a:lnTo>
                <a:lnTo>
                  <a:pt x="310" y="500"/>
                </a:lnTo>
                <a:lnTo>
                  <a:pt x="310" y="517"/>
                </a:lnTo>
                <a:lnTo>
                  <a:pt x="311" y="517"/>
                </a:lnTo>
                <a:lnTo>
                  <a:pt x="311" y="518"/>
                </a:lnTo>
                <a:lnTo>
                  <a:pt x="311" y="518"/>
                </a:lnTo>
                <a:lnTo>
                  <a:pt x="312" y="518"/>
                </a:lnTo>
                <a:lnTo>
                  <a:pt x="313" y="518"/>
                </a:lnTo>
                <a:lnTo>
                  <a:pt x="313" y="518"/>
                </a:lnTo>
                <a:lnTo>
                  <a:pt x="314" y="518"/>
                </a:lnTo>
                <a:lnTo>
                  <a:pt x="314" y="518"/>
                </a:lnTo>
                <a:lnTo>
                  <a:pt x="315" y="518"/>
                </a:lnTo>
                <a:lnTo>
                  <a:pt x="315" y="518"/>
                </a:lnTo>
                <a:lnTo>
                  <a:pt x="316" y="518"/>
                </a:lnTo>
                <a:lnTo>
                  <a:pt x="316" y="518"/>
                </a:lnTo>
                <a:lnTo>
                  <a:pt x="317" y="518"/>
                </a:lnTo>
                <a:lnTo>
                  <a:pt x="317" y="518"/>
                </a:lnTo>
                <a:lnTo>
                  <a:pt x="318" y="518"/>
                </a:lnTo>
                <a:lnTo>
                  <a:pt x="318" y="518"/>
                </a:lnTo>
                <a:lnTo>
                  <a:pt x="319" y="518"/>
                </a:lnTo>
                <a:lnTo>
                  <a:pt x="319" y="518"/>
                </a:lnTo>
                <a:lnTo>
                  <a:pt x="320" y="518"/>
                </a:lnTo>
                <a:lnTo>
                  <a:pt x="320" y="518"/>
                </a:lnTo>
                <a:lnTo>
                  <a:pt x="321" y="518"/>
                </a:lnTo>
                <a:lnTo>
                  <a:pt x="321" y="517"/>
                </a:lnTo>
                <a:lnTo>
                  <a:pt x="321" y="518"/>
                </a:lnTo>
                <a:lnTo>
                  <a:pt x="322" y="518"/>
                </a:lnTo>
                <a:lnTo>
                  <a:pt x="323" y="518"/>
                </a:lnTo>
                <a:lnTo>
                  <a:pt x="323" y="518"/>
                </a:lnTo>
                <a:lnTo>
                  <a:pt x="324" y="518"/>
                </a:lnTo>
                <a:lnTo>
                  <a:pt x="324" y="518"/>
                </a:lnTo>
                <a:lnTo>
                  <a:pt x="325" y="518"/>
                </a:lnTo>
                <a:lnTo>
                  <a:pt x="325" y="518"/>
                </a:lnTo>
                <a:lnTo>
                  <a:pt x="326" y="518"/>
                </a:lnTo>
                <a:lnTo>
                  <a:pt x="326" y="517"/>
                </a:lnTo>
                <a:lnTo>
                  <a:pt x="326" y="517"/>
                </a:lnTo>
                <a:lnTo>
                  <a:pt x="327" y="517"/>
                </a:lnTo>
                <a:lnTo>
                  <a:pt x="327" y="518"/>
                </a:lnTo>
                <a:lnTo>
                  <a:pt x="327" y="518"/>
                </a:lnTo>
                <a:lnTo>
                  <a:pt x="328" y="518"/>
                </a:lnTo>
                <a:lnTo>
                  <a:pt x="329" y="518"/>
                </a:lnTo>
                <a:lnTo>
                  <a:pt x="329" y="518"/>
                </a:lnTo>
                <a:lnTo>
                  <a:pt x="330" y="518"/>
                </a:lnTo>
                <a:lnTo>
                  <a:pt x="330" y="518"/>
                </a:lnTo>
                <a:lnTo>
                  <a:pt x="331" y="518"/>
                </a:lnTo>
                <a:lnTo>
                  <a:pt x="331" y="514"/>
                </a:lnTo>
                <a:lnTo>
                  <a:pt x="332" y="514"/>
                </a:lnTo>
                <a:lnTo>
                  <a:pt x="332" y="502"/>
                </a:lnTo>
                <a:lnTo>
                  <a:pt x="332" y="513"/>
                </a:lnTo>
                <a:lnTo>
                  <a:pt x="333" y="513"/>
                </a:lnTo>
                <a:lnTo>
                  <a:pt x="333" y="517"/>
                </a:lnTo>
                <a:lnTo>
                  <a:pt x="333" y="517"/>
                </a:lnTo>
                <a:lnTo>
                  <a:pt x="334" y="517"/>
                </a:lnTo>
                <a:lnTo>
                  <a:pt x="334" y="518"/>
                </a:lnTo>
                <a:lnTo>
                  <a:pt x="334" y="518"/>
                </a:lnTo>
                <a:lnTo>
                  <a:pt x="335" y="518"/>
                </a:lnTo>
                <a:lnTo>
                  <a:pt x="336" y="518"/>
                </a:lnTo>
                <a:lnTo>
                  <a:pt x="336" y="518"/>
                </a:lnTo>
                <a:lnTo>
                  <a:pt x="337" y="518"/>
                </a:lnTo>
                <a:lnTo>
                  <a:pt x="337" y="518"/>
                </a:lnTo>
                <a:lnTo>
                  <a:pt x="338" y="518"/>
                </a:lnTo>
                <a:lnTo>
                  <a:pt x="338" y="518"/>
                </a:lnTo>
                <a:lnTo>
                  <a:pt x="339" y="518"/>
                </a:lnTo>
                <a:lnTo>
                  <a:pt x="339" y="518"/>
                </a:lnTo>
                <a:lnTo>
                  <a:pt x="340" y="518"/>
                </a:lnTo>
                <a:lnTo>
                  <a:pt x="340" y="518"/>
                </a:lnTo>
                <a:lnTo>
                  <a:pt x="341" y="518"/>
                </a:lnTo>
                <a:lnTo>
                  <a:pt x="341" y="518"/>
                </a:lnTo>
                <a:lnTo>
                  <a:pt x="342" y="518"/>
                </a:lnTo>
                <a:lnTo>
                  <a:pt x="342" y="518"/>
                </a:lnTo>
                <a:lnTo>
                  <a:pt x="343" y="518"/>
                </a:lnTo>
                <a:lnTo>
                  <a:pt x="343" y="517"/>
                </a:lnTo>
                <a:lnTo>
                  <a:pt x="343" y="517"/>
                </a:lnTo>
                <a:lnTo>
                  <a:pt x="344" y="517"/>
                </a:lnTo>
                <a:lnTo>
                  <a:pt x="344" y="518"/>
                </a:lnTo>
                <a:lnTo>
                  <a:pt x="344" y="518"/>
                </a:lnTo>
                <a:lnTo>
                  <a:pt x="345" y="518"/>
                </a:lnTo>
                <a:lnTo>
                  <a:pt x="346" y="518"/>
                </a:lnTo>
                <a:lnTo>
                  <a:pt x="346" y="517"/>
                </a:lnTo>
                <a:lnTo>
                  <a:pt x="346" y="517"/>
                </a:lnTo>
                <a:lnTo>
                  <a:pt x="347" y="517"/>
                </a:lnTo>
                <a:lnTo>
                  <a:pt x="347" y="518"/>
                </a:lnTo>
                <a:lnTo>
                  <a:pt x="347" y="518"/>
                </a:lnTo>
                <a:lnTo>
                  <a:pt x="348" y="518"/>
                </a:lnTo>
                <a:lnTo>
                  <a:pt x="349" y="518"/>
                </a:lnTo>
                <a:lnTo>
                  <a:pt x="349" y="518"/>
                </a:lnTo>
                <a:lnTo>
                  <a:pt x="350" y="518"/>
                </a:lnTo>
                <a:lnTo>
                  <a:pt x="350" y="518"/>
                </a:lnTo>
                <a:lnTo>
                  <a:pt x="351" y="518"/>
                </a:lnTo>
                <a:lnTo>
                  <a:pt x="351" y="517"/>
                </a:lnTo>
                <a:lnTo>
                  <a:pt x="352" y="517"/>
                </a:lnTo>
                <a:lnTo>
                  <a:pt x="352" y="502"/>
                </a:lnTo>
                <a:lnTo>
                  <a:pt x="352" y="513"/>
                </a:lnTo>
                <a:lnTo>
                  <a:pt x="353" y="513"/>
                </a:lnTo>
                <a:lnTo>
                  <a:pt x="353" y="518"/>
                </a:lnTo>
                <a:lnTo>
                  <a:pt x="353" y="518"/>
                </a:lnTo>
                <a:lnTo>
                  <a:pt x="354" y="518"/>
                </a:lnTo>
                <a:lnTo>
                  <a:pt x="355" y="518"/>
                </a:lnTo>
                <a:lnTo>
                  <a:pt x="355" y="518"/>
                </a:lnTo>
                <a:lnTo>
                  <a:pt x="356" y="518"/>
                </a:lnTo>
                <a:lnTo>
                  <a:pt x="356" y="518"/>
                </a:lnTo>
                <a:lnTo>
                  <a:pt x="357" y="518"/>
                </a:lnTo>
                <a:lnTo>
                  <a:pt x="357" y="518"/>
                </a:lnTo>
                <a:lnTo>
                  <a:pt x="358" y="518"/>
                </a:lnTo>
                <a:lnTo>
                  <a:pt x="358" y="518"/>
                </a:lnTo>
                <a:lnTo>
                  <a:pt x="359" y="518"/>
                </a:lnTo>
                <a:lnTo>
                  <a:pt x="359" y="518"/>
                </a:lnTo>
                <a:lnTo>
                  <a:pt x="360" y="518"/>
                </a:lnTo>
                <a:lnTo>
                  <a:pt x="360" y="518"/>
                </a:lnTo>
                <a:lnTo>
                  <a:pt x="361" y="518"/>
                </a:lnTo>
                <a:lnTo>
                  <a:pt x="361" y="518"/>
                </a:lnTo>
                <a:lnTo>
                  <a:pt x="362" y="518"/>
                </a:lnTo>
                <a:lnTo>
                  <a:pt x="362" y="518"/>
                </a:lnTo>
                <a:lnTo>
                  <a:pt x="363" y="518"/>
                </a:lnTo>
                <a:lnTo>
                  <a:pt x="363" y="517"/>
                </a:lnTo>
                <a:lnTo>
                  <a:pt x="363" y="518"/>
                </a:lnTo>
                <a:lnTo>
                  <a:pt x="364" y="518"/>
                </a:lnTo>
                <a:lnTo>
                  <a:pt x="365" y="518"/>
                </a:lnTo>
                <a:lnTo>
                  <a:pt x="365" y="517"/>
                </a:lnTo>
                <a:lnTo>
                  <a:pt x="365" y="518"/>
                </a:lnTo>
                <a:lnTo>
                  <a:pt x="366" y="518"/>
                </a:lnTo>
                <a:lnTo>
                  <a:pt x="367" y="518"/>
                </a:lnTo>
                <a:lnTo>
                  <a:pt x="367" y="518"/>
                </a:lnTo>
                <a:lnTo>
                  <a:pt x="368" y="518"/>
                </a:lnTo>
                <a:lnTo>
                  <a:pt x="368" y="517"/>
                </a:lnTo>
                <a:lnTo>
                  <a:pt x="369" y="517"/>
                </a:lnTo>
                <a:lnTo>
                  <a:pt x="369" y="517"/>
                </a:lnTo>
                <a:lnTo>
                  <a:pt x="369" y="518"/>
                </a:lnTo>
                <a:lnTo>
                  <a:pt x="370" y="518"/>
                </a:lnTo>
                <a:lnTo>
                  <a:pt x="371" y="518"/>
                </a:lnTo>
                <a:lnTo>
                  <a:pt x="371" y="518"/>
                </a:lnTo>
                <a:lnTo>
                  <a:pt x="372" y="518"/>
                </a:lnTo>
                <a:lnTo>
                  <a:pt x="372" y="518"/>
                </a:lnTo>
                <a:lnTo>
                  <a:pt x="373" y="518"/>
                </a:lnTo>
                <a:lnTo>
                  <a:pt x="373" y="516"/>
                </a:lnTo>
                <a:lnTo>
                  <a:pt x="374" y="516"/>
                </a:lnTo>
                <a:lnTo>
                  <a:pt x="374" y="504"/>
                </a:lnTo>
                <a:lnTo>
                  <a:pt x="374" y="507"/>
                </a:lnTo>
                <a:lnTo>
                  <a:pt x="375" y="507"/>
                </a:lnTo>
                <a:lnTo>
                  <a:pt x="375" y="516"/>
                </a:lnTo>
                <a:lnTo>
                  <a:pt x="375" y="518"/>
                </a:lnTo>
                <a:lnTo>
                  <a:pt x="376" y="518"/>
                </a:lnTo>
                <a:lnTo>
                  <a:pt x="377" y="518"/>
                </a:lnTo>
                <a:lnTo>
                  <a:pt x="377" y="518"/>
                </a:lnTo>
                <a:lnTo>
                  <a:pt x="378" y="518"/>
                </a:lnTo>
                <a:lnTo>
                  <a:pt x="378" y="518"/>
                </a:lnTo>
                <a:lnTo>
                  <a:pt x="379" y="518"/>
                </a:lnTo>
                <a:lnTo>
                  <a:pt x="379" y="518"/>
                </a:lnTo>
                <a:lnTo>
                  <a:pt x="380" y="518"/>
                </a:lnTo>
                <a:lnTo>
                  <a:pt x="380" y="518"/>
                </a:lnTo>
                <a:lnTo>
                  <a:pt x="381" y="518"/>
                </a:lnTo>
                <a:lnTo>
                  <a:pt x="381" y="518"/>
                </a:lnTo>
                <a:lnTo>
                  <a:pt x="382" y="518"/>
                </a:lnTo>
                <a:lnTo>
                  <a:pt x="382" y="518"/>
                </a:lnTo>
                <a:lnTo>
                  <a:pt x="383" y="518"/>
                </a:lnTo>
                <a:lnTo>
                  <a:pt x="383" y="518"/>
                </a:lnTo>
                <a:lnTo>
                  <a:pt x="384" y="518"/>
                </a:lnTo>
                <a:lnTo>
                  <a:pt x="384" y="518"/>
                </a:lnTo>
                <a:lnTo>
                  <a:pt x="385" y="518"/>
                </a:lnTo>
                <a:lnTo>
                  <a:pt x="385" y="517"/>
                </a:lnTo>
                <a:lnTo>
                  <a:pt x="386" y="517"/>
                </a:lnTo>
                <a:lnTo>
                  <a:pt x="386" y="517"/>
                </a:lnTo>
                <a:lnTo>
                  <a:pt x="386" y="518"/>
                </a:lnTo>
                <a:lnTo>
                  <a:pt x="387" y="518"/>
                </a:lnTo>
                <a:lnTo>
                  <a:pt x="388" y="518"/>
                </a:lnTo>
                <a:lnTo>
                  <a:pt x="388" y="517"/>
                </a:lnTo>
                <a:lnTo>
                  <a:pt x="388" y="517"/>
                </a:lnTo>
                <a:lnTo>
                  <a:pt x="389" y="517"/>
                </a:lnTo>
                <a:lnTo>
                  <a:pt x="389" y="518"/>
                </a:lnTo>
                <a:lnTo>
                  <a:pt x="389" y="518"/>
                </a:lnTo>
                <a:lnTo>
                  <a:pt x="390" y="518"/>
                </a:lnTo>
                <a:lnTo>
                  <a:pt x="391" y="518"/>
                </a:lnTo>
                <a:lnTo>
                  <a:pt x="391" y="518"/>
                </a:lnTo>
                <a:lnTo>
                  <a:pt x="392" y="518"/>
                </a:lnTo>
                <a:lnTo>
                  <a:pt x="392" y="518"/>
                </a:lnTo>
                <a:lnTo>
                  <a:pt x="393" y="518"/>
                </a:lnTo>
                <a:lnTo>
                  <a:pt x="393" y="518"/>
                </a:lnTo>
                <a:lnTo>
                  <a:pt x="394" y="518"/>
                </a:lnTo>
                <a:lnTo>
                  <a:pt x="394" y="505"/>
                </a:lnTo>
                <a:lnTo>
                  <a:pt x="394" y="513"/>
                </a:lnTo>
                <a:lnTo>
                  <a:pt x="395" y="513"/>
                </a:lnTo>
                <a:lnTo>
                  <a:pt x="395" y="517"/>
                </a:lnTo>
                <a:lnTo>
                  <a:pt x="395" y="517"/>
                </a:lnTo>
                <a:lnTo>
                  <a:pt x="396" y="517"/>
                </a:lnTo>
                <a:lnTo>
                  <a:pt x="396" y="518"/>
                </a:lnTo>
                <a:lnTo>
                  <a:pt x="396" y="518"/>
                </a:lnTo>
                <a:lnTo>
                  <a:pt x="397" y="518"/>
                </a:lnTo>
                <a:lnTo>
                  <a:pt x="398" y="518"/>
                </a:lnTo>
                <a:lnTo>
                  <a:pt x="398" y="518"/>
                </a:lnTo>
                <a:lnTo>
                  <a:pt x="399" y="518"/>
                </a:lnTo>
                <a:lnTo>
                  <a:pt x="399" y="518"/>
                </a:lnTo>
                <a:lnTo>
                  <a:pt x="400" y="518"/>
                </a:lnTo>
                <a:lnTo>
                  <a:pt x="400" y="518"/>
                </a:lnTo>
                <a:lnTo>
                  <a:pt x="401" y="518"/>
                </a:lnTo>
                <a:lnTo>
                  <a:pt x="401" y="518"/>
                </a:lnTo>
                <a:lnTo>
                  <a:pt x="402" y="518"/>
                </a:lnTo>
                <a:lnTo>
                  <a:pt x="402" y="518"/>
                </a:lnTo>
                <a:lnTo>
                  <a:pt x="403" y="518"/>
                </a:lnTo>
                <a:lnTo>
                  <a:pt x="403" y="518"/>
                </a:lnTo>
                <a:lnTo>
                  <a:pt x="404" y="518"/>
                </a:lnTo>
                <a:lnTo>
                  <a:pt x="404" y="518"/>
                </a:lnTo>
                <a:lnTo>
                  <a:pt x="405" y="518"/>
                </a:lnTo>
                <a:lnTo>
                  <a:pt x="405" y="517"/>
                </a:lnTo>
                <a:lnTo>
                  <a:pt x="405" y="517"/>
                </a:lnTo>
                <a:lnTo>
                  <a:pt x="406" y="517"/>
                </a:lnTo>
                <a:lnTo>
                  <a:pt x="406" y="518"/>
                </a:lnTo>
                <a:lnTo>
                  <a:pt x="406" y="518"/>
                </a:lnTo>
                <a:lnTo>
                  <a:pt x="407" y="518"/>
                </a:lnTo>
                <a:lnTo>
                  <a:pt x="408" y="518"/>
                </a:lnTo>
                <a:lnTo>
                  <a:pt x="408" y="518"/>
                </a:lnTo>
                <a:lnTo>
                  <a:pt x="409" y="518"/>
                </a:lnTo>
                <a:lnTo>
                  <a:pt x="409" y="518"/>
                </a:lnTo>
                <a:lnTo>
                  <a:pt x="410" y="518"/>
                </a:lnTo>
                <a:lnTo>
                  <a:pt x="410" y="517"/>
                </a:lnTo>
                <a:lnTo>
                  <a:pt x="411" y="517"/>
                </a:lnTo>
                <a:lnTo>
                  <a:pt x="411" y="517"/>
                </a:lnTo>
                <a:lnTo>
                  <a:pt x="411" y="518"/>
                </a:lnTo>
                <a:lnTo>
                  <a:pt x="412" y="518"/>
                </a:lnTo>
                <a:lnTo>
                  <a:pt x="413" y="518"/>
                </a:lnTo>
                <a:lnTo>
                  <a:pt x="413" y="518"/>
                </a:lnTo>
                <a:lnTo>
                  <a:pt x="414" y="518"/>
                </a:lnTo>
                <a:lnTo>
                  <a:pt x="414" y="518"/>
                </a:lnTo>
                <a:lnTo>
                  <a:pt x="415" y="518"/>
                </a:lnTo>
                <a:lnTo>
                  <a:pt x="415" y="516"/>
                </a:lnTo>
                <a:lnTo>
                  <a:pt x="416" y="516"/>
                </a:lnTo>
                <a:lnTo>
                  <a:pt x="416" y="506"/>
                </a:lnTo>
                <a:lnTo>
                  <a:pt x="416" y="508"/>
                </a:lnTo>
                <a:lnTo>
                  <a:pt x="417" y="508"/>
                </a:lnTo>
                <a:lnTo>
                  <a:pt x="417" y="516"/>
                </a:lnTo>
                <a:lnTo>
                  <a:pt x="417" y="517"/>
                </a:lnTo>
                <a:lnTo>
                  <a:pt x="418" y="517"/>
                </a:lnTo>
                <a:lnTo>
                  <a:pt x="418" y="518"/>
                </a:lnTo>
                <a:lnTo>
                  <a:pt x="418" y="518"/>
                </a:lnTo>
                <a:lnTo>
                  <a:pt x="419" y="518"/>
                </a:lnTo>
                <a:lnTo>
                  <a:pt x="420" y="518"/>
                </a:lnTo>
                <a:lnTo>
                  <a:pt x="420" y="518"/>
                </a:lnTo>
                <a:lnTo>
                  <a:pt x="421" y="518"/>
                </a:lnTo>
                <a:lnTo>
                  <a:pt x="421" y="518"/>
                </a:lnTo>
                <a:lnTo>
                  <a:pt x="422" y="518"/>
                </a:lnTo>
                <a:lnTo>
                  <a:pt x="422" y="518"/>
                </a:lnTo>
                <a:lnTo>
                  <a:pt x="423" y="518"/>
                </a:lnTo>
                <a:lnTo>
                  <a:pt x="423" y="518"/>
                </a:lnTo>
                <a:lnTo>
                  <a:pt x="424" y="518"/>
                </a:lnTo>
                <a:lnTo>
                  <a:pt x="424" y="518"/>
                </a:lnTo>
                <a:lnTo>
                  <a:pt x="425" y="518"/>
                </a:lnTo>
                <a:lnTo>
                  <a:pt x="425" y="518"/>
                </a:lnTo>
                <a:lnTo>
                  <a:pt x="426" y="518"/>
                </a:lnTo>
                <a:lnTo>
                  <a:pt x="426" y="518"/>
                </a:lnTo>
                <a:lnTo>
                  <a:pt x="427" y="518"/>
                </a:lnTo>
                <a:lnTo>
                  <a:pt x="427" y="516"/>
                </a:lnTo>
                <a:lnTo>
                  <a:pt x="427" y="516"/>
                </a:lnTo>
                <a:lnTo>
                  <a:pt x="428" y="516"/>
                </a:lnTo>
                <a:lnTo>
                  <a:pt x="428" y="517"/>
                </a:lnTo>
                <a:lnTo>
                  <a:pt x="428" y="517"/>
                </a:lnTo>
                <a:lnTo>
                  <a:pt x="429" y="517"/>
                </a:lnTo>
                <a:lnTo>
                  <a:pt x="429" y="518"/>
                </a:lnTo>
                <a:lnTo>
                  <a:pt x="429" y="517"/>
                </a:lnTo>
                <a:lnTo>
                  <a:pt x="430" y="517"/>
                </a:lnTo>
                <a:lnTo>
                  <a:pt x="430" y="518"/>
                </a:lnTo>
                <a:lnTo>
                  <a:pt x="431" y="517"/>
                </a:lnTo>
                <a:lnTo>
                  <a:pt x="431" y="517"/>
                </a:lnTo>
                <a:lnTo>
                  <a:pt x="431" y="518"/>
                </a:lnTo>
                <a:lnTo>
                  <a:pt x="432" y="518"/>
                </a:lnTo>
                <a:lnTo>
                  <a:pt x="433" y="518"/>
                </a:lnTo>
                <a:lnTo>
                  <a:pt x="433" y="518"/>
                </a:lnTo>
                <a:lnTo>
                  <a:pt x="434" y="518"/>
                </a:lnTo>
                <a:lnTo>
                  <a:pt x="434" y="518"/>
                </a:lnTo>
                <a:lnTo>
                  <a:pt x="435" y="518"/>
                </a:lnTo>
                <a:lnTo>
                  <a:pt x="435" y="518"/>
                </a:lnTo>
                <a:lnTo>
                  <a:pt x="436" y="518"/>
                </a:lnTo>
                <a:lnTo>
                  <a:pt x="436" y="506"/>
                </a:lnTo>
                <a:lnTo>
                  <a:pt x="436" y="511"/>
                </a:lnTo>
                <a:lnTo>
                  <a:pt x="437" y="511"/>
                </a:lnTo>
                <a:lnTo>
                  <a:pt x="437" y="517"/>
                </a:lnTo>
                <a:lnTo>
                  <a:pt x="437" y="518"/>
                </a:lnTo>
                <a:lnTo>
                  <a:pt x="438" y="518"/>
                </a:lnTo>
                <a:lnTo>
                  <a:pt x="439" y="518"/>
                </a:lnTo>
                <a:lnTo>
                  <a:pt x="439" y="518"/>
                </a:lnTo>
                <a:lnTo>
                  <a:pt x="440" y="518"/>
                </a:lnTo>
                <a:lnTo>
                  <a:pt x="440" y="518"/>
                </a:lnTo>
                <a:lnTo>
                  <a:pt x="441" y="518"/>
                </a:lnTo>
                <a:lnTo>
                  <a:pt x="441" y="518"/>
                </a:lnTo>
                <a:lnTo>
                  <a:pt x="442" y="518"/>
                </a:lnTo>
                <a:lnTo>
                  <a:pt x="442" y="518"/>
                </a:lnTo>
                <a:lnTo>
                  <a:pt x="443" y="518"/>
                </a:lnTo>
                <a:lnTo>
                  <a:pt x="443" y="518"/>
                </a:lnTo>
                <a:lnTo>
                  <a:pt x="444" y="518"/>
                </a:lnTo>
                <a:lnTo>
                  <a:pt x="444" y="518"/>
                </a:lnTo>
                <a:lnTo>
                  <a:pt x="445" y="518"/>
                </a:lnTo>
                <a:lnTo>
                  <a:pt x="445" y="518"/>
                </a:lnTo>
                <a:lnTo>
                  <a:pt x="446" y="518"/>
                </a:lnTo>
                <a:lnTo>
                  <a:pt x="446" y="518"/>
                </a:lnTo>
                <a:lnTo>
                  <a:pt x="447" y="518"/>
                </a:lnTo>
                <a:lnTo>
                  <a:pt x="447" y="517"/>
                </a:lnTo>
                <a:lnTo>
                  <a:pt x="448" y="517"/>
                </a:lnTo>
                <a:lnTo>
                  <a:pt x="448" y="517"/>
                </a:lnTo>
                <a:lnTo>
                  <a:pt x="448" y="518"/>
                </a:lnTo>
                <a:lnTo>
                  <a:pt x="449" y="518"/>
                </a:lnTo>
                <a:lnTo>
                  <a:pt x="450" y="518"/>
                </a:lnTo>
                <a:lnTo>
                  <a:pt x="450" y="518"/>
                </a:lnTo>
                <a:lnTo>
                  <a:pt x="451" y="518"/>
                </a:lnTo>
                <a:lnTo>
                  <a:pt x="451" y="518"/>
                </a:lnTo>
                <a:lnTo>
                  <a:pt x="452" y="518"/>
                </a:lnTo>
                <a:lnTo>
                  <a:pt x="452" y="518"/>
                </a:lnTo>
                <a:lnTo>
                  <a:pt x="453" y="518"/>
                </a:lnTo>
                <a:lnTo>
                  <a:pt x="453" y="517"/>
                </a:lnTo>
                <a:lnTo>
                  <a:pt x="453" y="517"/>
                </a:lnTo>
                <a:lnTo>
                  <a:pt x="454" y="517"/>
                </a:lnTo>
                <a:lnTo>
                  <a:pt x="454" y="518"/>
                </a:lnTo>
                <a:lnTo>
                  <a:pt x="454" y="518"/>
                </a:lnTo>
                <a:lnTo>
                  <a:pt x="455" y="518"/>
                </a:lnTo>
                <a:lnTo>
                  <a:pt x="456" y="518"/>
                </a:lnTo>
                <a:lnTo>
                  <a:pt x="456" y="518"/>
                </a:lnTo>
                <a:lnTo>
                  <a:pt x="457" y="518"/>
                </a:lnTo>
                <a:lnTo>
                  <a:pt x="457" y="516"/>
                </a:lnTo>
                <a:lnTo>
                  <a:pt x="458" y="516"/>
                </a:lnTo>
                <a:lnTo>
                  <a:pt x="458" y="508"/>
                </a:lnTo>
                <a:lnTo>
                  <a:pt x="458" y="512"/>
                </a:lnTo>
                <a:lnTo>
                  <a:pt x="459" y="512"/>
                </a:lnTo>
                <a:lnTo>
                  <a:pt x="459" y="507"/>
                </a:lnTo>
                <a:lnTo>
                  <a:pt x="459" y="516"/>
                </a:lnTo>
                <a:lnTo>
                  <a:pt x="460" y="516"/>
                </a:lnTo>
                <a:lnTo>
                  <a:pt x="460" y="518"/>
                </a:lnTo>
                <a:lnTo>
                  <a:pt x="460" y="518"/>
                </a:lnTo>
                <a:lnTo>
                  <a:pt x="461" y="518"/>
                </a:lnTo>
                <a:lnTo>
                  <a:pt x="462" y="518"/>
                </a:lnTo>
                <a:lnTo>
                  <a:pt x="462" y="518"/>
                </a:lnTo>
                <a:lnTo>
                  <a:pt x="463" y="518"/>
                </a:lnTo>
                <a:lnTo>
                  <a:pt x="463" y="518"/>
                </a:lnTo>
                <a:lnTo>
                  <a:pt x="464" y="518"/>
                </a:lnTo>
                <a:lnTo>
                  <a:pt x="464" y="518"/>
                </a:lnTo>
                <a:lnTo>
                  <a:pt x="465" y="518"/>
                </a:lnTo>
                <a:lnTo>
                  <a:pt x="465" y="518"/>
                </a:lnTo>
                <a:lnTo>
                  <a:pt x="466" y="518"/>
                </a:lnTo>
                <a:lnTo>
                  <a:pt x="466" y="518"/>
                </a:lnTo>
                <a:lnTo>
                  <a:pt x="467" y="518"/>
                </a:lnTo>
                <a:lnTo>
                  <a:pt x="467" y="518"/>
                </a:lnTo>
                <a:lnTo>
                  <a:pt x="468" y="518"/>
                </a:lnTo>
                <a:lnTo>
                  <a:pt x="468" y="518"/>
                </a:lnTo>
                <a:lnTo>
                  <a:pt x="469" y="518"/>
                </a:lnTo>
                <a:lnTo>
                  <a:pt x="469" y="518"/>
                </a:lnTo>
                <a:lnTo>
                  <a:pt x="470" y="518"/>
                </a:lnTo>
                <a:lnTo>
                  <a:pt x="470" y="516"/>
                </a:lnTo>
                <a:lnTo>
                  <a:pt x="470" y="517"/>
                </a:lnTo>
                <a:lnTo>
                  <a:pt x="471" y="517"/>
                </a:lnTo>
                <a:lnTo>
                  <a:pt x="471" y="518"/>
                </a:lnTo>
                <a:lnTo>
                  <a:pt x="471" y="518"/>
                </a:lnTo>
                <a:lnTo>
                  <a:pt x="472" y="518"/>
                </a:lnTo>
                <a:lnTo>
                  <a:pt x="473" y="518"/>
                </a:lnTo>
                <a:lnTo>
                  <a:pt x="473" y="517"/>
                </a:lnTo>
                <a:lnTo>
                  <a:pt x="473" y="518"/>
                </a:lnTo>
                <a:lnTo>
                  <a:pt x="474" y="518"/>
                </a:lnTo>
                <a:lnTo>
                  <a:pt x="475" y="518"/>
                </a:lnTo>
                <a:lnTo>
                  <a:pt x="475" y="518"/>
                </a:lnTo>
                <a:lnTo>
                  <a:pt x="476" y="518"/>
                </a:lnTo>
                <a:lnTo>
                  <a:pt x="476" y="518"/>
                </a:lnTo>
                <a:lnTo>
                  <a:pt x="477" y="518"/>
                </a:lnTo>
                <a:lnTo>
                  <a:pt x="477" y="518"/>
                </a:lnTo>
                <a:lnTo>
                  <a:pt x="478" y="518"/>
                </a:lnTo>
                <a:lnTo>
                  <a:pt x="478" y="509"/>
                </a:lnTo>
                <a:lnTo>
                  <a:pt x="478" y="516"/>
                </a:lnTo>
                <a:lnTo>
                  <a:pt x="479" y="516"/>
                </a:lnTo>
                <a:lnTo>
                  <a:pt x="479" y="507"/>
                </a:lnTo>
                <a:lnTo>
                  <a:pt x="479" y="517"/>
                </a:lnTo>
                <a:lnTo>
                  <a:pt x="480" y="517"/>
                </a:lnTo>
                <a:lnTo>
                  <a:pt x="480" y="518"/>
                </a:lnTo>
                <a:lnTo>
                  <a:pt x="480" y="518"/>
                </a:lnTo>
                <a:lnTo>
                  <a:pt x="481" y="518"/>
                </a:lnTo>
                <a:lnTo>
                  <a:pt x="482" y="518"/>
                </a:lnTo>
                <a:lnTo>
                  <a:pt x="482" y="518"/>
                </a:lnTo>
                <a:lnTo>
                  <a:pt x="483" y="518"/>
                </a:lnTo>
                <a:lnTo>
                  <a:pt x="483" y="518"/>
                </a:lnTo>
                <a:lnTo>
                  <a:pt x="484" y="518"/>
                </a:lnTo>
                <a:lnTo>
                  <a:pt x="484" y="518"/>
                </a:lnTo>
                <a:lnTo>
                  <a:pt x="485" y="518"/>
                </a:lnTo>
                <a:lnTo>
                  <a:pt x="485" y="518"/>
                </a:lnTo>
                <a:lnTo>
                  <a:pt x="486" y="518"/>
                </a:lnTo>
                <a:lnTo>
                  <a:pt x="486" y="518"/>
                </a:lnTo>
                <a:lnTo>
                  <a:pt x="487" y="518"/>
                </a:lnTo>
                <a:lnTo>
                  <a:pt x="487" y="518"/>
                </a:lnTo>
                <a:lnTo>
                  <a:pt x="488" y="518"/>
                </a:lnTo>
                <a:lnTo>
                  <a:pt x="488" y="518"/>
                </a:lnTo>
                <a:lnTo>
                  <a:pt x="489" y="518"/>
                </a:lnTo>
                <a:lnTo>
                  <a:pt x="489" y="517"/>
                </a:lnTo>
                <a:lnTo>
                  <a:pt x="490" y="517"/>
                </a:lnTo>
                <a:lnTo>
                  <a:pt x="490" y="517"/>
                </a:lnTo>
                <a:lnTo>
                  <a:pt x="490" y="518"/>
                </a:lnTo>
                <a:lnTo>
                  <a:pt x="491" y="518"/>
                </a:lnTo>
                <a:lnTo>
                  <a:pt x="492" y="518"/>
                </a:lnTo>
                <a:lnTo>
                  <a:pt x="492" y="518"/>
                </a:lnTo>
                <a:lnTo>
                  <a:pt x="493" y="518"/>
                </a:lnTo>
                <a:lnTo>
                  <a:pt x="493" y="518"/>
                </a:lnTo>
                <a:lnTo>
                  <a:pt x="494" y="518"/>
                </a:lnTo>
                <a:lnTo>
                  <a:pt x="494" y="518"/>
                </a:lnTo>
                <a:lnTo>
                  <a:pt x="495" y="518"/>
                </a:lnTo>
                <a:lnTo>
                  <a:pt x="495" y="517"/>
                </a:lnTo>
                <a:lnTo>
                  <a:pt x="495" y="517"/>
                </a:lnTo>
                <a:lnTo>
                  <a:pt x="496" y="517"/>
                </a:lnTo>
                <a:lnTo>
                  <a:pt x="496" y="518"/>
                </a:lnTo>
                <a:lnTo>
                  <a:pt x="496" y="518"/>
                </a:lnTo>
                <a:lnTo>
                  <a:pt x="497" y="518"/>
                </a:lnTo>
                <a:lnTo>
                  <a:pt x="498" y="518"/>
                </a:lnTo>
                <a:lnTo>
                  <a:pt x="498" y="518"/>
                </a:lnTo>
                <a:lnTo>
                  <a:pt x="499" y="518"/>
                </a:lnTo>
                <a:lnTo>
                  <a:pt x="499" y="518"/>
                </a:lnTo>
                <a:lnTo>
                  <a:pt x="500" y="518"/>
                </a:lnTo>
                <a:lnTo>
                  <a:pt x="500" y="516"/>
                </a:lnTo>
                <a:lnTo>
                  <a:pt x="501" y="516"/>
                </a:lnTo>
                <a:lnTo>
                  <a:pt x="501" y="508"/>
                </a:lnTo>
                <a:lnTo>
                  <a:pt x="501" y="512"/>
                </a:lnTo>
                <a:lnTo>
                  <a:pt x="502" y="512"/>
                </a:lnTo>
                <a:lnTo>
                  <a:pt x="502" y="517"/>
                </a:lnTo>
                <a:lnTo>
                  <a:pt x="502" y="518"/>
                </a:lnTo>
                <a:lnTo>
                  <a:pt x="503" y="518"/>
                </a:lnTo>
                <a:lnTo>
                  <a:pt x="504" y="518"/>
                </a:lnTo>
                <a:lnTo>
                  <a:pt x="504" y="518"/>
                </a:lnTo>
                <a:lnTo>
                  <a:pt x="505" y="518"/>
                </a:lnTo>
                <a:lnTo>
                  <a:pt x="505" y="518"/>
                </a:lnTo>
                <a:lnTo>
                  <a:pt x="506" y="518"/>
                </a:lnTo>
                <a:lnTo>
                  <a:pt x="506" y="518"/>
                </a:lnTo>
                <a:lnTo>
                  <a:pt x="507" y="518"/>
                </a:lnTo>
                <a:lnTo>
                  <a:pt x="507" y="518"/>
                </a:lnTo>
                <a:lnTo>
                  <a:pt x="508" y="518"/>
                </a:lnTo>
                <a:lnTo>
                  <a:pt x="508" y="518"/>
                </a:lnTo>
                <a:lnTo>
                  <a:pt x="509" y="518"/>
                </a:lnTo>
                <a:lnTo>
                  <a:pt x="509" y="518"/>
                </a:lnTo>
                <a:lnTo>
                  <a:pt x="510" y="518"/>
                </a:lnTo>
                <a:lnTo>
                  <a:pt x="510" y="518"/>
                </a:lnTo>
                <a:lnTo>
                  <a:pt x="511" y="518"/>
                </a:lnTo>
                <a:lnTo>
                  <a:pt x="511" y="517"/>
                </a:lnTo>
                <a:lnTo>
                  <a:pt x="512" y="517"/>
                </a:lnTo>
                <a:lnTo>
                  <a:pt x="512" y="516"/>
                </a:lnTo>
                <a:lnTo>
                  <a:pt x="512" y="517"/>
                </a:lnTo>
                <a:lnTo>
                  <a:pt x="513" y="517"/>
                </a:lnTo>
                <a:lnTo>
                  <a:pt x="513" y="518"/>
                </a:lnTo>
                <a:lnTo>
                  <a:pt x="514" y="518"/>
                </a:lnTo>
                <a:lnTo>
                  <a:pt x="515" y="518"/>
                </a:lnTo>
                <a:lnTo>
                  <a:pt x="515" y="517"/>
                </a:lnTo>
                <a:lnTo>
                  <a:pt x="515" y="517"/>
                </a:lnTo>
                <a:lnTo>
                  <a:pt x="516" y="517"/>
                </a:lnTo>
                <a:lnTo>
                  <a:pt x="516" y="518"/>
                </a:lnTo>
                <a:lnTo>
                  <a:pt x="516" y="518"/>
                </a:lnTo>
                <a:lnTo>
                  <a:pt x="517" y="518"/>
                </a:lnTo>
                <a:lnTo>
                  <a:pt x="518" y="518"/>
                </a:lnTo>
                <a:lnTo>
                  <a:pt x="518" y="518"/>
                </a:lnTo>
                <a:lnTo>
                  <a:pt x="519" y="518"/>
                </a:lnTo>
                <a:lnTo>
                  <a:pt x="519" y="518"/>
                </a:lnTo>
                <a:lnTo>
                  <a:pt x="520" y="518"/>
                </a:lnTo>
                <a:lnTo>
                  <a:pt x="520" y="512"/>
                </a:lnTo>
                <a:lnTo>
                  <a:pt x="520" y="513"/>
                </a:lnTo>
                <a:lnTo>
                  <a:pt x="521" y="513"/>
                </a:lnTo>
                <a:lnTo>
                  <a:pt x="521" y="509"/>
                </a:lnTo>
                <a:lnTo>
                  <a:pt x="521" y="515"/>
                </a:lnTo>
                <a:lnTo>
                  <a:pt x="522" y="515"/>
                </a:lnTo>
                <a:lnTo>
                  <a:pt x="522" y="517"/>
                </a:lnTo>
                <a:lnTo>
                  <a:pt x="522" y="518"/>
                </a:lnTo>
                <a:lnTo>
                  <a:pt x="523" y="518"/>
                </a:lnTo>
                <a:lnTo>
                  <a:pt x="524" y="518"/>
                </a:lnTo>
                <a:lnTo>
                  <a:pt x="524" y="518"/>
                </a:lnTo>
                <a:lnTo>
                  <a:pt x="525" y="518"/>
                </a:lnTo>
                <a:lnTo>
                  <a:pt x="525" y="518"/>
                </a:lnTo>
                <a:lnTo>
                  <a:pt x="526" y="518"/>
                </a:lnTo>
                <a:lnTo>
                  <a:pt x="526" y="518"/>
                </a:lnTo>
                <a:lnTo>
                  <a:pt x="527" y="518"/>
                </a:lnTo>
                <a:lnTo>
                  <a:pt x="527" y="518"/>
                </a:lnTo>
                <a:lnTo>
                  <a:pt x="528" y="518"/>
                </a:lnTo>
                <a:lnTo>
                  <a:pt x="528" y="518"/>
                </a:lnTo>
                <a:lnTo>
                  <a:pt x="529" y="518"/>
                </a:lnTo>
                <a:lnTo>
                  <a:pt x="529" y="518"/>
                </a:lnTo>
                <a:lnTo>
                  <a:pt x="530" y="518"/>
                </a:lnTo>
                <a:lnTo>
                  <a:pt x="530" y="518"/>
                </a:lnTo>
                <a:lnTo>
                  <a:pt x="531" y="518"/>
                </a:lnTo>
                <a:lnTo>
                  <a:pt x="531" y="518"/>
                </a:lnTo>
                <a:lnTo>
                  <a:pt x="532" y="518"/>
                </a:lnTo>
                <a:lnTo>
                  <a:pt x="532" y="517"/>
                </a:lnTo>
                <a:lnTo>
                  <a:pt x="532" y="517"/>
                </a:lnTo>
                <a:lnTo>
                  <a:pt x="533" y="517"/>
                </a:lnTo>
                <a:lnTo>
                  <a:pt x="533" y="518"/>
                </a:lnTo>
                <a:lnTo>
                  <a:pt x="533" y="517"/>
                </a:lnTo>
                <a:lnTo>
                  <a:pt x="534" y="517"/>
                </a:lnTo>
                <a:lnTo>
                  <a:pt x="534" y="518"/>
                </a:lnTo>
                <a:lnTo>
                  <a:pt x="534" y="518"/>
                </a:lnTo>
                <a:lnTo>
                  <a:pt x="535" y="518"/>
                </a:lnTo>
                <a:lnTo>
                  <a:pt x="536" y="518"/>
                </a:lnTo>
                <a:lnTo>
                  <a:pt x="536" y="517"/>
                </a:lnTo>
                <a:lnTo>
                  <a:pt x="537" y="517"/>
                </a:lnTo>
                <a:lnTo>
                  <a:pt x="537" y="516"/>
                </a:lnTo>
                <a:lnTo>
                  <a:pt x="537" y="517"/>
                </a:lnTo>
                <a:lnTo>
                  <a:pt x="538" y="517"/>
                </a:lnTo>
                <a:lnTo>
                  <a:pt x="538" y="518"/>
                </a:lnTo>
                <a:lnTo>
                  <a:pt x="538" y="518"/>
                </a:lnTo>
                <a:lnTo>
                  <a:pt x="539" y="518"/>
                </a:lnTo>
                <a:lnTo>
                  <a:pt x="540" y="518"/>
                </a:lnTo>
                <a:lnTo>
                  <a:pt x="540" y="518"/>
                </a:lnTo>
                <a:lnTo>
                  <a:pt x="541" y="518"/>
                </a:lnTo>
                <a:lnTo>
                  <a:pt x="541" y="517"/>
                </a:lnTo>
                <a:lnTo>
                  <a:pt x="542" y="517"/>
                </a:lnTo>
                <a:lnTo>
                  <a:pt x="542" y="516"/>
                </a:lnTo>
                <a:lnTo>
                  <a:pt x="543" y="516"/>
                </a:lnTo>
                <a:lnTo>
                  <a:pt x="543" y="508"/>
                </a:lnTo>
                <a:lnTo>
                  <a:pt x="543" y="513"/>
                </a:lnTo>
                <a:lnTo>
                  <a:pt x="544" y="513"/>
                </a:lnTo>
                <a:lnTo>
                  <a:pt x="544" y="517"/>
                </a:lnTo>
                <a:lnTo>
                  <a:pt x="544" y="517"/>
                </a:lnTo>
                <a:lnTo>
                  <a:pt x="545" y="517"/>
                </a:lnTo>
                <a:lnTo>
                  <a:pt x="545" y="518"/>
                </a:lnTo>
                <a:lnTo>
                  <a:pt x="545" y="518"/>
                </a:lnTo>
                <a:lnTo>
                  <a:pt x="546" y="518"/>
                </a:lnTo>
                <a:lnTo>
                  <a:pt x="547" y="518"/>
                </a:lnTo>
                <a:lnTo>
                  <a:pt x="547" y="518"/>
                </a:lnTo>
                <a:lnTo>
                  <a:pt x="548" y="518"/>
                </a:lnTo>
                <a:lnTo>
                  <a:pt x="548" y="517"/>
                </a:lnTo>
                <a:lnTo>
                  <a:pt x="548" y="518"/>
                </a:lnTo>
                <a:lnTo>
                  <a:pt x="549" y="518"/>
                </a:lnTo>
                <a:lnTo>
                  <a:pt x="550" y="518"/>
                </a:lnTo>
                <a:lnTo>
                  <a:pt x="550" y="518"/>
                </a:lnTo>
                <a:lnTo>
                  <a:pt x="551" y="518"/>
                </a:lnTo>
                <a:lnTo>
                  <a:pt x="551" y="518"/>
                </a:lnTo>
                <a:lnTo>
                  <a:pt x="552" y="518"/>
                </a:lnTo>
                <a:lnTo>
                  <a:pt x="552" y="518"/>
                </a:lnTo>
                <a:lnTo>
                  <a:pt x="553" y="518"/>
                </a:lnTo>
                <a:lnTo>
                  <a:pt x="553" y="518"/>
                </a:lnTo>
                <a:lnTo>
                  <a:pt x="554" y="518"/>
                </a:lnTo>
                <a:lnTo>
                  <a:pt x="554" y="516"/>
                </a:lnTo>
                <a:lnTo>
                  <a:pt x="554" y="516"/>
                </a:lnTo>
                <a:lnTo>
                  <a:pt x="555" y="516"/>
                </a:lnTo>
                <a:lnTo>
                  <a:pt x="555" y="517"/>
                </a:lnTo>
                <a:lnTo>
                  <a:pt x="555" y="518"/>
                </a:lnTo>
                <a:lnTo>
                  <a:pt x="556" y="518"/>
                </a:lnTo>
                <a:lnTo>
                  <a:pt x="557" y="518"/>
                </a:lnTo>
                <a:lnTo>
                  <a:pt x="557" y="517"/>
                </a:lnTo>
                <a:lnTo>
                  <a:pt x="557" y="517"/>
                </a:lnTo>
                <a:lnTo>
                  <a:pt x="558" y="517"/>
                </a:lnTo>
                <a:lnTo>
                  <a:pt x="558" y="518"/>
                </a:lnTo>
                <a:lnTo>
                  <a:pt x="558" y="518"/>
                </a:lnTo>
                <a:lnTo>
                  <a:pt x="559" y="518"/>
                </a:lnTo>
                <a:lnTo>
                  <a:pt x="560" y="518"/>
                </a:lnTo>
                <a:lnTo>
                  <a:pt x="560" y="518"/>
                </a:lnTo>
                <a:lnTo>
                  <a:pt x="561" y="518"/>
                </a:lnTo>
                <a:lnTo>
                  <a:pt x="561" y="518"/>
                </a:lnTo>
                <a:lnTo>
                  <a:pt x="562" y="518"/>
                </a:lnTo>
                <a:lnTo>
                  <a:pt x="562" y="511"/>
                </a:lnTo>
                <a:lnTo>
                  <a:pt x="563" y="511"/>
                </a:lnTo>
                <a:lnTo>
                  <a:pt x="563" y="508"/>
                </a:lnTo>
                <a:lnTo>
                  <a:pt x="563" y="512"/>
                </a:lnTo>
                <a:lnTo>
                  <a:pt x="564" y="512"/>
                </a:lnTo>
                <a:lnTo>
                  <a:pt x="564" y="517"/>
                </a:lnTo>
                <a:lnTo>
                  <a:pt x="564" y="517"/>
                </a:lnTo>
                <a:lnTo>
                  <a:pt x="565" y="517"/>
                </a:lnTo>
                <a:lnTo>
                  <a:pt x="565" y="518"/>
                </a:lnTo>
                <a:lnTo>
                  <a:pt x="565" y="518"/>
                </a:lnTo>
                <a:lnTo>
                  <a:pt x="566" y="518"/>
                </a:lnTo>
                <a:lnTo>
                  <a:pt x="567" y="518"/>
                </a:lnTo>
                <a:lnTo>
                  <a:pt x="567" y="518"/>
                </a:lnTo>
                <a:lnTo>
                  <a:pt x="568" y="518"/>
                </a:lnTo>
                <a:lnTo>
                  <a:pt x="568" y="518"/>
                </a:lnTo>
                <a:lnTo>
                  <a:pt x="569" y="518"/>
                </a:lnTo>
                <a:lnTo>
                  <a:pt x="569" y="518"/>
                </a:lnTo>
                <a:lnTo>
                  <a:pt x="570" y="518"/>
                </a:lnTo>
                <a:lnTo>
                  <a:pt x="570" y="518"/>
                </a:lnTo>
                <a:lnTo>
                  <a:pt x="571" y="518"/>
                </a:lnTo>
                <a:lnTo>
                  <a:pt x="571" y="517"/>
                </a:lnTo>
                <a:lnTo>
                  <a:pt x="571" y="518"/>
                </a:lnTo>
                <a:lnTo>
                  <a:pt x="572" y="518"/>
                </a:lnTo>
                <a:lnTo>
                  <a:pt x="573" y="518"/>
                </a:lnTo>
                <a:lnTo>
                  <a:pt x="573" y="518"/>
                </a:lnTo>
                <a:lnTo>
                  <a:pt x="574" y="518"/>
                </a:lnTo>
                <a:lnTo>
                  <a:pt x="574" y="517"/>
                </a:lnTo>
                <a:lnTo>
                  <a:pt x="575" y="517"/>
                </a:lnTo>
                <a:lnTo>
                  <a:pt x="575" y="517"/>
                </a:lnTo>
                <a:lnTo>
                  <a:pt x="575" y="518"/>
                </a:lnTo>
                <a:lnTo>
                  <a:pt x="576" y="518"/>
                </a:lnTo>
                <a:lnTo>
                  <a:pt x="577" y="518"/>
                </a:lnTo>
                <a:lnTo>
                  <a:pt x="577" y="518"/>
                </a:lnTo>
                <a:lnTo>
                  <a:pt x="578" y="518"/>
                </a:lnTo>
                <a:lnTo>
                  <a:pt x="578" y="518"/>
                </a:lnTo>
                <a:lnTo>
                  <a:pt x="579" y="518"/>
                </a:lnTo>
                <a:lnTo>
                  <a:pt x="579" y="516"/>
                </a:lnTo>
                <a:lnTo>
                  <a:pt x="579" y="516"/>
                </a:lnTo>
                <a:lnTo>
                  <a:pt x="580" y="516"/>
                </a:lnTo>
                <a:lnTo>
                  <a:pt x="580" y="517"/>
                </a:lnTo>
                <a:lnTo>
                  <a:pt x="580" y="517"/>
                </a:lnTo>
                <a:lnTo>
                  <a:pt x="581" y="517"/>
                </a:lnTo>
                <a:lnTo>
                  <a:pt x="581" y="518"/>
                </a:lnTo>
                <a:lnTo>
                  <a:pt x="581" y="518"/>
                </a:lnTo>
                <a:lnTo>
                  <a:pt x="582" y="518"/>
                </a:lnTo>
                <a:lnTo>
                  <a:pt x="583" y="518"/>
                </a:lnTo>
                <a:lnTo>
                  <a:pt x="583" y="518"/>
                </a:lnTo>
                <a:lnTo>
                  <a:pt x="584" y="518"/>
                </a:lnTo>
                <a:lnTo>
                  <a:pt x="584" y="516"/>
                </a:lnTo>
                <a:lnTo>
                  <a:pt x="585" y="516"/>
                </a:lnTo>
                <a:lnTo>
                  <a:pt x="585" y="509"/>
                </a:lnTo>
                <a:lnTo>
                  <a:pt x="585" y="512"/>
                </a:lnTo>
                <a:lnTo>
                  <a:pt x="586" y="512"/>
                </a:lnTo>
                <a:lnTo>
                  <a:pt x="586" y="515"/>
                </a:lnTo>
                <a:lnTo>
                  <a:pt x="586" y="517"/>
                </a:lnTo>
                <a:lnTo>
                  <a:pt x="587" y="517"/>
                </a:lnTo>
                <a:lnTo>
                  <a:pt x="587" y="518"/>
                </a:lnTo>
                <a:lnTo>
                  <a:pt x="587" y="518"/>
                </a:lnTo>
                <a:lnTo>
                  <a:pt x="588" y="518"/>
                </a:lnTo>
                <a:lnTo>
                  <a:pt x="589" y="518"/>
                </a:lnTo>
                <a:lnTo>
                  <a:pt x="589" y="518"/>
                </a:lnTo>
                <a:lnTo>
                  <a:pt x="590" y="518"/>
                </a:lnTo>
                <a:lnTo>
                  <a:pt x="590" y="518"/>
                </a:lnTo>
                <a:lnTo>
                  <a:pt x="591" y="518"/>
                </a:lnTo>
                <a:lnTo>
                  <a:pt x="591" y="518"/>
                </a:lnTo>
                <a:lnTo>
                  <a:pt x="592" y="518"/>
                </a:lnTo>
                <a:lnTo>
                  <a:pt x="592" y="518"/>
                </a:lnTo>
                <a:lnTo>
                  <a:pt x="593" y="518"/>
                </a:lnTo>
                <a:lnTo>
                  <a:pt x="593" y="518"/>
                </a:lnTo>
                <a:lnTo>
                  <a:pt x="594" y="518"/>
                </a:lnTo>
                <a:lnTo>
                  <a:pt x="594" y="518"/>
                </a:lnTo>
                <a:lnTo>
                  <a:pt x="595" y="518"/>
                </a:lnTo>
                <a:lnTo>
                  <a:pt x="595" y="517"/>
                </a:lnTo>
                <a:lnTo>
                  <a:pt x="596" y="517"/>
                </a:lnTo>
                <a:lnTo>
                  <a:pt x="596" y="515"/>
                </a:lnTo>
                <a:lnTo>
                  <a:pt x="596" y="515"/>
                </a:lnTo>
                <a:lnTo>
                  <a:pt x="597" y="515"/>
                </a:lnTo>
                <a:lnTo>
                  <a:pt x="597" y="517"/>
                </a:lnTo>
                <a:lnTo>
                  <a:pt x="597" y="517"/>
                </a:lnTo>
                <a:lnTo>
                  <a:pt x="598" y="517"/>
                </a:lnTo>
                <a:lnTo>
                  <a:pt x="598" y="518"/>
                </a:lnTo>
                <a:lnTo>
                  <a:pt x="598" y="517"/>
                </a:lnTo>
                <a:lnTo>
                  <a:pt x="599" y="517"/>
                </a:lnTo>
                <a:lnTo>
                  <a:pt x="599" y="518"/>
                </a:lnTo>
                <a:lnTo>
                  <a:pt x="600" y="517"/>
                </a:lnTo>
                <a:lnTo>
                  <a:pt x="600" y="517"/>
                </a:lnTo>
                <a:lnTo>
                  <a:pt x="600" y="517"/>
                </a:lnTo>
                <a:lnTo>
                  <a:pt x="601" y="517"/>
                </a:lnTo>
                <a:lnTo>
                  <a:pt x="601" y="518"/>
                </a:lnTo>
                <a:lnTo>
                  <a:pt x="601" y="518"/>
                </a:lnTo>
                <a:lnTo>
                  <a:pt x="602" y="518"/>
                </a:lnTo>
                <a:lnTo>
                  <a:pt x="603" y="518"/>
                </a:lnTo>
                <a:lnTo>
                  <a:pt x="603" y="518"/>
                </a:lnTo>
                <a:lnTo>
                  <a:pt x="604" y="518"/>
                </a:lnTo>
                <a:lnTo>
                  <a:pt x="604" y="517"/>
                </a:lnTo>
                <a:lnTo>
                  <a:pt x="605" y="517"/>
                </a:lnTo>
                <a:lnTo>
                  <a:pt x="605" y="510"/>
                </a:lnTo>
                <a:lnTo>
                  <a:pt x="605" y="513"/>
                </a:lnTo>
                <a:lnTo>
                  <a:pt x="606" y="513"/>
                </a:lnTo>
                <a:lnTo>
                  <a:pt x="606" y="517"/>
                </a:lnTo>
                <a:lnTo>
                  <a:pt x="606" y="518"/>
                </a:lnTo>
                <a:lnTo>
                  <a:pt x="607" y="518"/>
                </a:lnTo>
                <a:lnTo>
                  <a:pt x="608" y="518"/>
                </a:lnTo>
                <a:lnTo>
                  <a:pt x="608" y="518"/>
                </a:lnTo>
                <a:lnTo>
                  <a:pt x="609" y="518"/>
                </a:lnTo>
                <a:lnTo>
                  <a:pt x="609" y="518"/>
                </a:lnTo>
                <a:lnTo>
                  <a:pt x="610" y="518"/>
                </a:lnTo>
                <a:lnTo>
                  <a:pt x="610" y="518"/>
                </a:lnTo>
                <a:lnTo>
                  <a:pt x="611" y="518"/>
                </a:lnTo>
                <a:lnTo>
                  <a:pt x="611" y="517"/>
                </a:lnTo>
                <a:lnTo>
                  <a:pt x="611" y="518"/>
                </a:lnTo>
                <a:lnTo>
                  <a:pt x="612" y="518"/>
                </a:lnTo>
                <a:lnTo>
                  <a:pt x="613" y="518"/>
                </a:lnTo>
                <a:lnTo>
                  <a:pt x="613" y="518"/>
                </a:lnTo>
                <a:lnTo>
                  <a:pt x="614" y="518"/>
                </a:lnTo>
                <a:lnTo>
                  <a:pt x="614" y="518"/>
                </a:lnTo>
                <a:lnTo>
                  <a:pt x="615" y="518"/>
                </a:lnTo>
                <a:lnTo>
                  <a:pt x="615" y="518"/>
                </a:lnTo>
                <a:lnTo>
                  <a:pt x="616" y="518"/>
                </a:lnTo>
                <a:lnTo>
                  <a:pt x="616" y="516"/>
                </a:lnTo>
                <a:lnTo>
                  <a:pt x="616" y="517"/>
                </a:lnTo>
                <a:lnTo>
                  <a:pt x="617" y="517"/>
                </a:lnTo>
                <a:lnTo>
                  <a:pt x="617" y="517"/>
                </a:lnTo>
                <a:lnTo>
                  <a:pt x="618" y="517"/>
                </a:lnTo>
                <a:lnTo>
                  <a:pt x="618" y="518"/>
                </a:lnTo>
                <a:lnTo>
                  <a:pt x="618" y="518"/>
                </a:lnTo>
                <a:lnTo>
                  <a:pt x="619" y="518"/>
                </a:lnTo>
                <a:lnTo>
                  <a:pt x="620" y="518"/>
                </a:lnTo>
                <a:lnTo>
                  <a:pt x="620" y="518"/>
                </a:lnTo>
                <a:lnTo>
                  <a:pt x="621" y="518"/>
                </a:lnTo>
                <a:lnTo>
                  <a:pt x="621" y="517"/>
                </a:lnTo>
                <a:lnTo>
                  <a:pt x="622" y="517"/>
                </a:lnTo>
                <a:lnTo>
                  <a:pt x="622" y="516"/>
                </a:lnTo>
                <a:lnTo>
                  <a:pt x="622" y="517"/>
                </a:lnTo>
                <a:lnTo>
                  <a:pt x="623" y="517"/>
                </a:lnTo>
                <a:lnTo>
                  <a:pt x="623" y="518"/>
                </a:lnTo>
                <a:lnTo>
                  <a:pt x="623" y="518"/>
                </a:lnTo>
                <a:lnTo>
                  <a:pt x="624" y="518"/>
                </a:lnTo>
                <a:lnTo>
                  <a:pt x="625" y="518"/>
                </a:lnTo>
                <a:lnTo>
                  <a:pt x="625" y="518"/>
                </a:lnTo>
                <a:lnTo>
                  <a:pt x="626" y="518"/>
                </a:lnTo>
                <a:lnTo>
                  <a:pt x="626" y="517"/>
                </a:lnTo>
                <a:lnTo>
                  <a:pt x="627" y="517"/>
                </a:lnTo>
                <a:lnTo>
                  <a:pt x="627" y="510"/>
                </a:lnTo>
                <a:lnTo>
                  <a:pt x="627" y="516"/>
                </a:lnTo>
                <a:lnTo>
                  <a:pt x="628" y="516"/>
                </a:lnTo>
                <a:lnTo>
                  <a:pt x="628" y="509"/>
                </a:lnTo>
                <a:lnTo>
                  <a:pt x="628" y="516"/>
                </a:lnTo>
                <a:lnTo>
                  <a:pt x="629" y="516"/>
                </a:lnTo>
                <a:lnTo>
                  <a:pt x="629" y="518"/>
                </a:lnTo>
                <a:lnTo>
                  <a:pt x="629" y="518"/>
                </a:lnTo>
                <a:lnTo>
                  <a:pt x="630" y="518"/>
                </a:lnTo>
                <a:lnTo>
                  <a:pt x="631" y="518"/>
                </a:lnTo>
                <a:lnTo>
                  <a:pt x="631" y="518"/>
                </a:lnTo>
                <a:lnTo>
                  <a:pt x="632" y="518"/>
                </a:lnTo>
                <a:lnTo>
                  <a:pt x="632" y="517"/>
                </a:lnTo>
                <a:lnTo>
                  <a:pt x="632" y="518"/>
                </a:lnTo>
                <a:lnTo>
                  <a:pt x="633" y="518"/>
                </a:lnTo>
                <a:lnTo>
                  <a:pt x="634" y="518"/>
                </a:lnTo>
                <a:lnTo>
                  <a:pt x="634" y="518"/>
                </a:lnTo>
                <a:lnTo>
                  <a:pt x="635" y="518"/>
                </a:lnTo>
                <a:lnTo>
                  <a:pt x="635" y="518"/>
                </a:lnTo>
                <a:lnTo>
                  <a:pt x="636" y="518"/>
                </a:lnTo>
                <a:lnTo>
                  <a:pt x="636" y="518"/>
                </a:lnTo>
                <a:lnTo>
                  <a:pt x="637" y="518"/>
                </a:lnTo>
                <a:lnTo>
                  <a:pt x="637" y="518"/>
                </a:lnTo>
                <a:lnTo>
                  <a:pt x="638" y="518"/>
                </a:lnTo>
                <a:lnTo>
                  <a:pt x="638" y="516"/>
                </a:lnTo>
                <a:lnTo>
                  <a:pt x="639" y="516"/>
                </a:lnTo>
                <a:lnTo>
                  <a:pt x="639" y="516"/>
                </a:lnTo>
                <a:lnTo>
                  <a:pt x="639" y="517"/>
                </a:lnTo>
                <a:lnTo>
                  <a:pt x="640" y="517"/>
                </a:lnTo>
                <a:lnTo>
                  <a:pt x="640" y="518"/>
                </a:lnTo>
                <a:lnTo>
                  <a:pt x="641" y="517"/>
                </a:lnTo>
                <a:lnTo>
                  <a:pt x="641" y="517"/>
                </a:lnTo>
                <a:lnTo>
                  <a:pt x="642" y="517"/>
                </a:lnTo>
                <a:lnTo>
                  <a:pt x="642" y="516"/>
                </a:lnTo>
                <a:lnTo>
                  <a:pt x="642" y="517"/>
                </a:lnTo>
                <a:lnTo>
                  <a:pt x="643" y="517"/>
                </a:lnTo>
                <a:lnTo>
                  <a:pt x="643" y="518"/>
                </a:lnTo>
                <a:lnTo>
                  <a:pt x="643" y="518"/>
                </a:lnTo>
                <a:lnTo>
                  <a:pt x="644" y="518"/>
                </a:lnTo>
                <a:lnTo>
                  <a:pt x="645" y="518"/>
                </a:lnTo>
                <a:lnTo>
                  <a:pt x="645" y="518"/>
                </a:lnTo>
                <a:lnTo>
                  <a:pt x="646" y="518"/>
                </a:lnTo>
                <a:lnTo>
                  <a:pt x="646" y="517"/>
                </a:lnTo>
                <a:lnTo>
                  <a:pt x="647" y="517"/>
                </a:lnTo>
                <a:lnTo>
                  <a:pt x="647" y="510"/>
                </a:lnTo>
                <a:lnTo>
                  <a:pt x="647" y="510"/>
                </a:lnTo>
                <a:lnTo>
                  <a:pt x="648" y="510"/>
                </a:lnTo>
                <a:lnTo>
                  <a:pt x="648" y="515"/>
                </a:lnTo>
                <a:lnTo>
                  <a:pt x="648" y="517"/>
                </a:lnTo>
                <a:lnTo>
                  <a:pt x="649" y="517"/>
                </a:lnTo>
                <a:lnTo>
                  <a:pt x="649" y="518"/>
                </a:lnTo>
                <a:lnTo>
                  <a:pt x="650" y="518"/>
                </a:lnTo>
                <a:lnTo>
                  <a:pt x="651" y="518"/>
                </a:lnTo>
                <a:lnTo>
                  <a:pt x="651" y="518"/>
                </a:lnTo>
                <a:lnTo>
                  <a:pt x="652" y="518"/>
                </a:lnTo>
                <a:lnTo>
                  <a:pt x="652" y="518"/>
                </a:lnTo>
                <a:lnTo>
                  <a:pt x="653" y="518"/>
                </a:lnTo>
                <a:lnTo>
                  <a:pt x="653" y="518"/>
                </a:lnTo>
                <a:lnTo>
                  <a:pt x="654" y="518"/>
                </a:lnTo>
                <a:lnTo>
                  <a:pt x="654" y="518"/>
                </a:lnTo>
                <a:lnTo>
                  <a:pt x="655" y="518"/>
                </a:lnTo>
                <a:lnTo>
                  <a:pt x="655" y="518"/>
                </a:lnTo>
                <a:lnTo>
                  <a:pt x="656" y="518"/>
                </a:lnTo>
                <a:lnTo>
                  <a:pt x="656" y="518"/>
                </a:lnTo>
                <a:lnTo>
                  <a:pt x="657" y="518"/>
                </a:lnTo>
                <a:lnTo>
                  <a:pt x="657" y="518"/>
                </a:lnTo>
                <a:lnTo>
                  <a:pt x="658" y="518"/>
                </a:lnTo>
                <a:lnTo>
                  <a:pt x="658" y="516"/>
                </a:lnTo>
                <a:lnTo>
                  <a:pt x="658" y="516"/>
                </a:lnTo>
                <a:lnTo>
                  <a:pt x="659" y="516"/>
                </a:lnTo>
                <a:lnTo>
                  <a:pt x="659" y="517"/>
                </a:lnTo>
                <a:lnTo>
                  <a:pt x="659" y="517"/>
                </a:lnTo>
                <a:lnTo>
                  <a:pt x="660" y="517"/>
                </a:lnTo>
                <a:lnTo>
                  <a:pt x="660" y="518"/>
                </a:lnTo>
                <a:lnTo>
                  <a:pt x="660" y="518"/>
                </a:lnTo>
                <a:lnTo>
                  <a:pt x="661" y="518"/>
                </a:lnTo>
                <a:lnTo>
                  <a:pt x="662" y="518"/>
                </a:lnTo>
                <a:lnTo>
                  <a:pt x="662" y="518"/>
                </a:lnTo>
                <a:lnTo>
                  <a:pt x="663" y="518"/>
                </a:lnTo>
                <a:lnTo>
                  <a:pt x="663" y="517"/>
                </a:lnTo>
                <a:lnTo>
                  <a:pt x="664" y="517"/>
                </a:lnTo>
                <a:lnTo>
                  <a:pt x="664" y="516"/>
                </a:lnTo>
                <a:lnTo>
                  <a:pt x="664" y="516"/>
                </a:lnTo>
                <a:lnTo>
                  <a:pt x="665" y="516"/>
                </a:lnTo>
                <a:lnTo>
                  <a:pt x="665" y="517"/>
                </a:lnTo>
                <a:lnTo>
                  <a:pt x="665" y="518"/>
                </a:lnTo>
                <a:lnTo>
                  <a:pt x="666" y="518"/>
                </a:lnTo>
                <a:lnTo>
                  <a:pt x="667" y="518"/>
                </a:lnTo>
                <a:lnTo>
                  <a:pt x="667" y="518"/>
                </a:lnTo>
                <a:lnTo>
                  <a:pt x="668" y="518"/>
                </a:lnTo>
                <a:lnTo>
                  <a:pt x="668" y="517"/>
                </a:lnTo>
                <a:lnTo>
                  <a:pt x="669" y="517"/>
                </a:lnTo>
                <a:lnTo>
                  <a:pt x="669" y="512"/>
                </a:lnTo>
                <a:lnTo>
                  <a:pt x="670" y="512"/>
                </a:lnTo>
                <a:lnTo>
                  <a:pt x="670" y="511"/>
                </a:lnTo>
                <a:lnTo>
                  <a:pt x="670" y="514"/>
                </a:lnTo>
                <a:lnTo>
                  <a:pt x="671" y="514"/>
                </a:lnTo>
                <a:lnTo>
                  <a:pt x="671" y="517"/>
                </a:lnTo>
                <a:lnTo>
                  <a:pt x="671" y="518"/>
                </a:lnTo>
                <a:lnTo>
                  <a:pt x="672" y="518"/>
                </a:lnTo>
                <a:lnTo>
                  <a:pt x="673" y="518"/>
                </a:lnTo>
                <a:lnTo>
                  <a:pt x="673" y="518"/>
                </a:lnTo>
                <a:lnTo>
                  <a:pt x="674" y="518"/>
                </a:lnTo>
                <a:lnTo>
                  <a:pt x="674" y="518"/>
                </a:lnTo>
                <a:lnTo>
                  <a:pt x="675" y="518"/>
                </a:lnTo>
                <a:lnTo>
                  <a:pt x="675" y="518"/>
                </a:lnTo>
                <a:lnTo>
                  <a:pt x="676" y="518"/>
                </a:lnTo>
                <a:lnTo>
                  <a:pt x="676" y="518"/>
                </a:lnTo>
                <a:lnTo>
                  <a:pt x="677" y="518"/>
                </a:lnTo>
                <a:lnTo>
                  <a:pt x="677" y="518"/>
                </a:lnTo>
                <a:lnTo>
                  <a:pt x="678" y="518"/>
                </a:lnTo>
                <a:lnTo>
                  <a:pt x="678" y="518"/>
                </a:lnTo>
                <a:lnTo>
                  <a:pt x="679" y="518"/>
                </a:lnTo>
                <a:lnTo>
                  <a:pt x="679" y="518"/>
                </a:lnTo>
                <a:lnTo>
                  <a:pt x="680" y="518"/>
                </a:lnTo>
                <a:lnTo>
                  <a:pt x="680" y="517"/>
                </a:lnTo>
                <a:lnTo>
                  <a:pt x="681" y="517"/>
                </a:lnTo>
                <a:lnTo>
                  <a:pt x="681" y="516"/>
                </a:lnTo>
                <a:lnTo>
                  <a:pt x="681" y="517"/>
                </a:lnTo>
                <a:lnTo>
                  <a:pt x="682" y="517"/>
                </a:lnTo>
                <a:lnTo>
                  <a:pt x="682" y="518"/>
                </a:lnTo>
                <a:lnTo>
                  <a:pt x="682" y="517"/>
                </a:lnTo>
                <a:lnTo>
                  <a:pt x="683" y="517"/>
                </a:lnTo>
                <a:lnTo>
                  <a:pt x="683" y="518"/>
                </a:lnTo>
                <a:lnTo>
                  <a:pt x="684" y="517"/>
                </a:lnTo>
                <a:lnTo>
                  <a:pt x="684" y="516"/>
                </a:lnTo>
                <a:lnTo>
                  <a:pt x="684" y="517"/>
                </a:lnTo>
                <a:lnTo>
                  <a:pt x="685" y="517"/>
                </a:lnTo>
                <a:lnTo>
                  <a:pt x="685" y="518"/>
                </a:lnTo>
                <a:lnTo>
                  <a:pt x="686" y="518"/>
                </a:lnTo>
                <a:lnTo>
                  <a:pt x="687" y="518"/>
                </a:lnTo>
                <a:lnTo>
                  <a:pt x="687" y="518"/>
                </a:lnTo>
                <a:lnTo>
                  <a:pt x="688" y="518"/>
                </a:lnTo>
                <a:lnTo>
                  <a:pt x="688" y="517"/>
                </a:lnTo>
                <a:lnTo>
                  <a:pt x="689" y="517"/>
                </a:lnTo>
                <a:lnTo>
                  <a:pt x="689" y="511"/>
                </a:lnTo>
                <a:lnTo>
                  <a:pt x="689" y="512"/>
                </a:lnTo>
                <a:lnTo>
                  <a:pt x="690" y="512"/>
                </a:lnTo>
                <a:lnTo>
                  <a:pt x="690" y="515"/>
                </a:lnTo>
                <a:lnTo>
                  <a:pt x="691" y="515"/>
                </a:lnTo>
                <a:lnTo>
                  <a:pt x="691" y="518"/>
                </a:lnTo>
                <a:lnTo>
                  <a:pt x="691" y="518"/>
                </a:lnTo>
                <a:lnTo>
                  <a:pt x="692" y="518"/>
                </a:lnTo>
                <a:lnTo>
                  <a:pt x="693" y="518"/>
                </a:lnTo>
                <a:lnTo>
                  <a:pt x="693" y="518"/>
                </a:lnTo>
                <a:lnTo>
                  <a:pt x="694" y="518"/>
                </a:lnTo>
                <a:lnTo>
                  <a:pt x="694" y="517"/>
                </a:lnTo>
                <a:lnTo>
                  <a:pt x="694" y="518"/>
                </a:lnTo>
                <a:lnTo>
                  <a:pt x="695" y="518"/>
                </a:lnTo>
                <a:lnTo>
                  <a:pt x="696" y="518"/>
                </a:lnTo>
                <a:lnTo>
                  <a:pt x="696" y="517"/>
                </a:lnTo>
                <a:lnTo>
                  <a:pt x="696" y="518"/>
                </a:lnTo>
                <a:lnTo>
                  <a:pt x="697" y="518"/>
                </a:lnTo>
                <a:lnTo>
                  <a:pt x="698" y="518"/>
                </a:lnTo>
                <a:lnTo>
                  <a:pt x="698" y="517"/>
                </a:lnTo>
                <a:lnTo>
                  <a:pt x="698" y="518"/>
                </a:lnTo>
                <a:lnTo>
                  <a:pt x="699" y="518"/>
                </a:lnTo>
                <a:lnTo>
                  <a:pt x="700" y="518"/>
                </a:lnTo>
                <a:lnTo>
                  <a:pt x="700" y="516"/>
                </a:lnTo>
                <a:lnTo>
                  <a:pt x="701" y="516"/>
                </a:lnTo>
                <a:lnTo>
                  <a:pt x="701" y="516"/>
                </a:lnTo>
                <a:lnTo>
                  <a:pt x="701" y="517"/>
                </a:lnTo>
                <a:lnTo>
                  <a:pt x="702" y="517"/>
                </a:lnTo>
                <a:lnTo>
                  <a:pt x="702" y="518"/>
                </a:lnTo>
                <a:lnTo>
                  <a:pt x="703" y="518"/>
                </a:lnTo>
                <a:lnTo>
                  <a:pt x="704" y="518"/>
                </a:lnTo>
                <a:lnTo>
                  <a:pt x="704" y="518"/>
                </a:lnTo>
                <a:lnTo>
                  <a:pt x="705" y="518"/>
                </a:lnTo>
                <a:lnTo>
                  <a:pt x="705" y="517"/>
                </a:lnTo>
                <a:lnTo>
                  <a:pt x="706" y="517"/>
                </a:lnTo>
                <a:lnTo>
                  <a:pt x="706" y="516"/>
                </a:lnTo>
                <a:lnTo>
                  <a:pt x="706" y="516"/>
                </a:lnTo>
                <a:lnTo>
                  <a:pt x="707" y="516"/>
                </a:lnTo>
                <a:lnTo>
                  <a:pt x="707" y="517"/>
                </a:lnTo>
                <a:lnTo>
                  <a:pt x="707" y="518"/>
                </a:lnTo>
                <a:lnTo>
                  <a:pt x="708" y="518"/>
                </a:lnTo>
                <a:lnTo>
                  <a:pt x="709" y="518"/>
                </a:lnTo>
                <a:lnTo>
                  <a:pt x="709" y="518"/>
                </a:lnTo>
                <a:lnTo>
                  <a:pt x="710" y="518"/>
                </a:lnTo>
                <a:lnTo>
                  <a:pt x="710" y="517"/>
                </a:lnTo>
                <a:lnTo>
                  <a:pt x="711" y="517"/>
                </a:lnTo>
                <a:lnTo>
                  <a:pt x="711" y="512"/>
                </a:lnTo>
                <a:lnTo>
                  <a:pt x="711" y="513"/>
                </a:lnTo>
                <a:lnTo>
                  <a:pt x="712" y="513"/>
                </a:lnTo>
                <a:lnTo>
                  <a:pt x="712" y="511"/>
                </a:lnTo>
                <a:lnTo>
                  <a:pt x="712" y="513"/>
                </a:lnTo>
                <a:lnTo>
                  <a:pt x="713" y="513"/>
                </a:lnTo>
                <a:lnTo>
                  <a:pt x="713" y="517"/>
                </a:lnTo>
                <a:lnTo>
                  <a:pt x="713" y="517"/>
                </a:lnTo>
                <a:lnTo>
                  <a:pt x="714" y="517"/>
                </a:lnTo>
                <a:lnTo>
                  <a:pt x="714" y="518"/>
                </a:lnTo>
                <a:lnTo>
                  <a:pt x="714" y="518"/>
                </a:lnTo>
                <a:lnTo>
                  <a:pt x="715" y="518"/>
                </a:lnTo>
                <a:lnTo>
                  <a:pt x="716" y="518"/>
                </a:lnTo>
                <a:lnTo>
                  <a:pt x="716" y="518"/>
                </a:lnTo>
                <a:lnTo>
                  <a:pt x="717" y="518"/>
                </a:lnTo>
                <a:lnTo>
                  <a:pt x="717" y="518"/>
                </a:lnTo>
                <a:lnTo>
                  <a:pt x="718" y="518"/>
                </a:lnTo>
                <a:lnTo>
                  <a:pt x="718" y="518"/>
                </a:lnTo>
                <a:lnTo>
                  <a:pt x="719" y="518"/>
                </a:lnTo>
                <a:lnTo>
                  <a:pt x="719" y="518"/>
                </a:lnTo>
                <a:lnTo>
                  <a:pt x="720" y="518"/>
                </a:lnTo>
                <a:lnTo>
                  <a:pt x="720" y="518"/>
                </a:lnTo>
                <a:lnTo>
                  <a:pt x="721" y="518"/>
                </a:lnTo>
                <a:lnTo>
                  <a:pt x="721" y="518"/>
                </a:lnTo>
                <a:lnTo>
                  <a:pt x="722" y="518"/>
                </a:lnTo>
                <a:lnTo>
                  <a:pt x="722" y="518"/>
                </a:lnTo>
                <a:lnTo>
                  <a:pt x="723" y="518"/>
                </a:lnTo>
                <a:lnTo>
                  <a:pt x="723" y="516"/>
                </a:lnTo>
                <a:lnTo>
                  <a:pt x="723" y="517"/>
                </a:lnTo>
                <a:lnTo>
                  <a:pt x="724" y="517"/>
                </a:lnTo>
                <a:lnTo>
                  <a:pt x="724" y="518"/>
                </a:lnTo>
                <a:lnTo>
                  <a:pt x="724" y="517"/>
                </a:lnTo>
                <a:lnTo>
                  <a:pt x="725" y="517"/>
                </a:lnTo>
                <a:lnTo>
                  <a:pt x="725" y="518"/>
                </a:lnTo>
                <a:lnTo>
                  <a:pt x="726" y="517"/>
                </a:lnTo>
                <a:lnTo>
                  <a:pt x="726" y="517"/>
                </a:lnTo>
                <a:lnTo>
                  <a:pt x="727" y="517"/>
                </a:lnTo>
                <a:lnTo>
                  <a:pt x="727" y="517"/>
                </a:lnTo>
                <a:lnTo>
                  <a:pt x="727" y="518"/>
                </a:lnTo>
                <a:lnTo>
                  <a:pt x="728" y="518"/>
                </a:lnTo>
                <a:lnTo>
                  <a:pt x="729" y="518"/>
                </a:lnTo>
                <a:lnTo>
                  <a:pt x="729" y="518"/>
                </a:lnTo>
                <a:lnTo>
                  <a:pt x="730" y="518"/>
                </a:lnTo>
                <a:lnTo>
                  <a:pt x="730" y="518"/>
                </a:lnTo>
                <a:lnTo>
                  <a:pt x="731" y="518"/>
                </a:lnTo>
                <a:lnTo>
                  <a:pt x="731" y="514"/>
                </a:lnTo>
                <a:lnTo>
                  <a:pt x="732" y="514"/>
                </a:lnTo>
                <a:lnTo>
                  <a:pt x="732" y="511"/>
                </a:lnTo>
                <a:lnTo>
                  <a:pt x="732" y="515"/>
                </a:lnTo>
                <a:lnTo>
                  <a:pt x="733" y="515"/>
                </a:lnTo>
                <a:lnTo>
                  <a:pt x="733" y="517"/>
                </a:lnTo>
                <a:lnTo>
                  <a:pt x="733" y="518"/>
                </a:lnTo>
                <a:lnTo>
                  <a:pt x="734" y="518"/>
                </a:lnTo>
                <a:lnTo>
                  <a:pt x="735" y="518"/>
                </a:lnTo>
                <a:lnTo>
                  <a:pt x="735" y="518"/>
                </a:lnTo>
                <a:lnTo>
                  <a:pt x="736" y="518"/>
                </a:lnTo>
                <a:lnTo>
                  <a:pt x="736" y="517"/>
                </a:lnTo>
                <a:lnTo>
                  <a:pt x="736" y="517"/>
                </a:lnTo>
                <a:lnTo>
                  <a:pt x="737" y="517"/>
                </a:lnTo>
                <a:lnTo>
                  <a:pt x="737" y="518"/>
                </a:lnTo>
                <a:lnTo>
                  <a:pt x="737" y="518"/>
                </a:lnTo>
                <a:lnTo>
                  <a:pt x="738" y="518"/>
                </a:lnTo>
                <a:lnTo>
                  <a:pt x="739" y="518"/>
                </a:lnTo>
                <a:lnTo>
                  <a:pt x="739" y="517"/>
                </a:lnTo>
                <a:lnTo>
                  <a:pt x="739" y="518"/>
                </a:lnTo>
                <a:lnTo>
                  <a:pt x="740" y="518"/>
                </a:lnTo>
                <a:lnTo>
                  <a:pt x="741" y="518"/>
                </a:lnTo>
                <a:lnTo>
                  <a:pt x="741" y="517"/>
                </a:lnTo>
                <a:lnTo>
                  <a:pt x="742" y="517"/>
                </a:lnTo>
                <a:lnTo>
                  <a:pt x="742" y="517"/>
                </a:lnTo>
                <a:lnTo>
                  <a:pt x="743" y="517"/>
                </a:lnTo>
                <a:lnTo>
                  <a:pt x="743" y="515"/>
                </a:lnTo>
                <a:lnTo>
                  <a:pt x="743" y="516"/>
                </a:lnTo>
                <a:lnTo>
                  <a:pt x="744" y="516"/>
                </a:lnTo>
                <a:lnTo>
                  <a:pt x="744" y="517"/>
                </a:lnTo>
                <a:lnTo>
                  <a:pt x="744" y="518"/>
                </a:lnTo>
                <a:lnTo>
                  <a:pt x="745" y="518"/>
                </a:lnTo>
                <a:lnTo>
                  <a:pt x="746" y="518"/>
                </a:lnTo>
                <a:lnTo>
                  <a:pt x="746" y="518"/>
                </a:lnTo>
                <a:lnTo>
                  <a:pt x="747" y="518"/>
                </a:lnTo>
                <a:lnTo>
                  <a:pt x="747" y="517"/>
                </a:lnTo>
                <a:lnTo>
                  <a:pt x="748" y="517"/>
                </a:lnTo>
                <a:lnTo>
                  <a:pt x="748" y="516"/>
                </a:lnTo>
                <a:lnTo>
                  <a:pt x="748" y="516"/>
                </a:lnTo>
                <a:lnTo>
                  <a:pt x="749" y="516"/>
                </a:lnTo>
                <a:lnTo>
                  <a:pt x="749" y="517"/>
                </a:lnTo>
                <a:lnTo>
                  <a:pt x="749" y="517"/>
                </a:lnTo>
                <a:lnTo>
                  <a:pt x="750" y="517"/>
                </a:lnTo>
                <a:lnTo>
                  <a:pt x="750" y="517"/>
                </a:lnTo>
                <a:lnTo>
                  <a:pt x="751" y="517"/>
                </a:lnTo>
                <a:lnTo>
                  <a:pt x="751" y="518"/>
                </a:lnTo>
                <a:lnTo>
                  <a:pt x="751" y="517"/>
                </a:lnTo>
                <a:lnTo>
                  <a:pt x="752" y="517"/>
                </a:lnTo>
                <a:lnTo>
                  <a:pt x="752" y="518"/>
                </a:lnTo>
                <a:lnTo>
                  <a:pt x="753" y="517"/>
                </a:lnTo>
                <a:lnTo>
                  <a:pt x="753" y="516"/>
                </a:lnTo>
                <a:lnTo>
                  <a:pt x="754" y="516"/>
                </a:lnTo>
                <a:lnTo>
                  <a:pt x="754" y="511"/>
                </a:lnTo>
                <a:lnTo>
                  <a:pt x="754" y="513"/>
                </a:lnTo>
                <a:lnTo>
                  <a:pt x="755" y="513"/>
                </a:lnTo>
                <a:lnTo>
                  <a:pt x="755" y="515"/>
                </a:lnTo>
                <a:lnTo>
                  <a:pt x="755" y="516"/>
                </a:lnTo>
                <a:lnTo>
                  <a:pt x="756" y="516"/>
                </a:lnTo>
                <a:lnTo>
                  <a:pt x="756" y="517"/>
                </a:lnTo>
                <a:lnTo>
                  <a:pt x="756" y="517"/>
                </a:lnTo>
                <a:lnTo>
                  <a:pt x="757" y="517"/>
                </a:lnTo>
                <a:lnTo>
                  <a:pt x="757" y="518"/>
                </a:lnTo>
                <a:lnTo>
                  <a:pt x="757" y="517"/>
                </a:lnTo>
                <a:lnTo>
                  <a:pt x="758" y="517"/>
                </a:lnTo>
                <a:lnTo>
                  <a:pt x="758" y="518"/>
                </a:lnTo>
                <a:lnTo>
                  <a:pt x="758" y="517"/>
                </a:lnTo>
                <a:lnTo>
                  <a:pt x="759" y="517"/>
                </a:lnTo>
                <a:lnTo>
                  <a:pt x="759" y="518"/>
                </a:lnTo>
                <a:lnTo>
                  <a:pt x="759" y="517"/>
                </a:lnTo>
                <a:lnTo>
                  <a:pt x="760" y="517"/>
                </a:lnTo>
                <a:lnTo>
                  <a:pt x="760" y="518"/>
                </a:lnTo>
                <a:lnTo>
                  <a:pt x="760" y="517"/>
                </a:lnTo>
                <a:lnTo>
                  <a:pt x="761" y="517"/>
                </a:lnTo>
                <a:lnTo>
                  <a:pt x="761" y="518"/>
                </a:lnTo>
                <a:lnTo>
                  <a:pt x="761" y="518"/>
                </a:lnTo>
                <a:lnTo>
                  <a:pt x="762" y="518"/>
                </a:lnTo>
                <a:lnTo>
                  <a:pt x="763" y="518"/>
                </a:lnTo>
                <a:lnTo>
                  <a:pt x="763" y="517"/>
                </a:lnTo>
                <a:lnTo>
                  <a:pt x="763" y="517"/>
                </a:lnTo>
                <a:lnTo>
                  <a:pt x="764" y="517"/>
                </a:lnTo>
                <a:lnTo>
                  <a:pt x="764" y="518"/>
                </a:lnTo>
                <a:lnTo>
                  <a:pt x="765" y="517"/>
                </a:lnTo>
                <a:lnTo>
                  <a:pt x="765" y="516"/>
                </a:lnTo>
                <a:lnTo>
                  <a:pt x="765" y="516"/>
                </a:lnTo>
                <a:lnTo>
                  <a:pt x="766" y="516"/>
                </a:lnTo>
                <a:lnTo>
                  <a:pt x="766" y="517"/>
                </a:lnTo>
                <a:lnTo>
                  <a:pt x="766" y="517"/>
                </a:lnTo>
                <a:lnTo>
                  <a:pt x="767" y="517"/>
                </a:lnTo>
                <a:lnTo>
                  <a:pt x="767" y="518"/>
                </a:lnTo>
                <a:lnTo>
                  <a:pt x="768" y="517"/>
                </a:lnTo>
                <a:lnTo>
                  <a:pt x="768" y="516"/>
                </a:lnTo>
                <a:lnTo>
                  <a:pt x="768" y="516"/>
                </a:lnTo>
                <a:lnTo>
                  <a:pt x="769" y="516"/>
                </a:lnTo>
                <a:lnTo>
                  <a:pt x="769" y="517"/>
                </a:lnTo>
                <a:lnTo>
                  <a:pt x="769" y="518"/>
                </a:lnTo>
                <a:lnTo>
                  <a:pt x="770" y="518"/>
                </a:lnTo>
                <a:lnTo>
                  <a:pt x="771" y="518"/>
                </a:lnTo>
                <a:lnTo>
                  <a:pt x="771" y="518"/>
                </a:lnTo>
                <a:lnTo>
                  <a:pt x="772" y="518"/>
                </a:lnTo>
                <a:lnTo>
                  <a:pt x="772" y="517"/>
                </a:lnTo>
                <a:lnTo>
                  <a:pt x="772" y="518"/>
                </a:lnTo>
                <a:lnTo>
                  <a:pt x="773" y="518"/>
                </a:lnTo>
                <a:lnTo>
                  <a:pt x="773" y="516"/>
                </a:lnTo>
                <a:lnTo>
                  <a:pt x="774" y="516"/>
                </a:lnTo>
                <a:lnTo>
                  <a:pt x="774" y="512"/>
                </a:lnTo>
                <a:lnTo>
                  <a:pt x="774" y="513"/>
                </a:lnTo>
                <a:lnTo>
                  <a:pt x="775" y="513"/>
                </a:lnTo>
                <a:lnTo>
                  <a:pt x="775" y="517"/>
                </a:lnTo>
                <a:lnTo>
                  <a:pt x="775" y="517"/>
                </a:lnTo>
                <a:lnTo>
                  <a:pt x="776" y="517"/>
                </a:lnTo>
                <a:lnTo>
                  <a:pt x="776" y="518"/>
                </a:lnTo>
                <a:lnTo>
                  <a:pt x="776" y="517"/>
                </a:lnTo>
                <a:lnTo>
                  <a:pt x="777" y="517"/>
                </a:lnTo>
                <a:lnTo>
                  <a:pt x="777" y="518"/>
                </a:lnTo>
                <a:lnTo>
                  <a:pt x="777" y="517"/>
                </a:lnTo>
                <a:lnTo>
                  <a:pt x="778" y="517"/>
                </a:lnTo>
                <a:lnTo>
                  <a:pt x="778" y="518"/>
                </a:lnTo>
                <a:lnTo>
                  <a:pt x="778" y="517"/>
                </a:lnTo>
                <a:lnTo>
                  <a:pt x="779" y="517"/>
                </a:lnTo>
                <a:lnTo>
                  <a:pt x="779" y="518"/>
                </a:lnTo>
                <a:lnTo>
                  <a:pt x="779" y="517"/>
                </a:lnTo>
                <a:lnTo>
                  <a:pt x="780" y="517"/>
                </a:lnTo>
                <a:lnTo>
                  <a:pt x="780" y="518"/>
                </a:lnTo>
                <a:lnTo>
                  <a:pt x="781" y="517"/>
                </a:lnTo>
                <a:lnTo>
                  <a:pt x="781" y="517"/>
                </a:lnTo>
                <a:lnTo>
                  <a:pt x="781" y="518"/>
                </a:lnTo>
                <a:lnTo>
                  <a:pt x="782" y="518"/>
                </a:lnTo>
                <a:lnTo>
                  <a:pt x="783" y="518"/>
                </a:lnTo>
                <a:lnTo>
                  <a:pt x="783" y="518"/>
                </a:lnTo>
                <a:lnTo>
                  <a:pt x="784" y="518"/>
                </a:lnTo>
                <a:lnTo>
                  <a:pt x="784" y="517"/>
                </a:lnTo>
                <a:lnTo>
                  <a:pt x="785" y="517"/>
                </a:lnTo>
                <a:lnTo>
                  <a:pt x="785" y="516"/>
                </a:lnTo>
                <a:lnTo>
                  <a:pt x="785" y="516"/>
                </a:lnTo>
                <a:lnTo>
                  <a:pt x="786" y="516"/>
                </a:lnTo>
                <a:lnTo>
                  <a:pt x="786" y="517"/>
                </a:lnTo>
                <a:lnTo>
                  <a:pt x="786" y="518"/>
                </a:lnTo>
                <a:lnTo>
                  <a:pt x="787" y="518"/>
                </a:lnTo>
                <a:lnTo>
                  <a:pt x="788" y="518"/>
                </a:lnTo>
                <a:lnTo>
                  <a:pt x="788" y="517"/>
                </a:lnTo>
                <a:lnTo>
                  <a:pt x="788" y="517"/>
                </a:lnTo>
                <a:lnTo>
                  <a:pt x="789" y="517"/>
                </a:lnTo>
                <a:lnTo>
                  <a:pt x="789" y="518"/>
                </a:lnTo>
                <a:lnTo>
                  <a:pt x="790" y="517"/>
                </a:lnTo>
                <a:lnTo>
                  <a:pt x="790" y="516"/>
                </a:lnTo>
                <a:lnTo>
                  <a:pt x="790" y="516"/>
                </a:lnTo>
                <a:lnTo>
                  <a:pt x="791" y="516"/>
                </a:lnTo>
                <a:lnTo>
                  <a:pt x="791" y="517"/>
                </a:lnTo>
                <a:lnTo>
                  <a:pt x="791" y="517"/>
                </a:lnTo>
                <a:lnTo>
                  <a:pt x="792" y="517"/>
                </a:lnTo>
                <a:lnTo>
                  <a:pt x="792" y="518"/>
                </a:lnTo>
                <a:lnTo>
                  <a:pt x="792" y="517"/>
                </a:lnTo>
                <a:lnTo>
                  <a:pt x="793" y="517"/>
                </a:lnTo>
                <a:lnTo>
                  <a:pt x="793" y="518"/>
                </a:lnTo>
                <a:lnTo>
                  <a:pt x="793" y="517"/>
                </a:lnTo>
                <a:lnTo>
                  <a:pt x="794" y="517"/>
                </a:lnTo>
                <a:lnTo>
                  <a:pt x="794" y="518"/>
                </a:lnTo>
                <a:lnTo>
                  <a:pt x="794" y="518"/>
                </a:lnTo>
                <a:lnTo>
                  <a:pt x="795" y="518"/>
                </a:lnTo>
                <a:lnTo>
                  <a:pt x="795" y="516"/>
                </a:lnTo>
                <a:lnTo>
                  <a:pt x="796" y="516"/>
                </a:lnTo>
                <a:lnTo>
                  <a:pt x="796" y="512"/>
                </a:lnTo>
                <a:lnTo>
                  <a:pt x="796" y="513"/>
                </a:lnTo>
                <a:lnTo>
                  <a:pt x="797" y="513"/>
                </a:lnTo>
                <a:lnTo>
                  <a:pt x="797" y="515"/>
                </a:lnTo>
                <a:lnTo>
                  <a:pt x="797" y="516"/>
                </a:lnTo>
                <a:lnTo>
                  <a:pt x="798" y="516"/>
                </a:lnTo>
                <a:lnTo>
                  <a:pt x="798" y="517"/>
                </a:lnTo>
                <a:lnTo>
                  <a:pt x="798" y="517"/>
                </a:lnTo>
                <a:lnTo>
                  <a:pt x="799" y="517"/>
                </a:lnTo>
                <a:lnTo>
                  <a:pt x="799" y="518"/>
                </a:lnTo>
                <a:lnTo>
                  <a:pt x="799" y="517"/>
                </a:lnTo>
                <a:lnTo>
                  <a:pt x="800" y="517"/>
                </a:lnTo>
                <a:lnTo>
                  <a:pt x="800" y="518"/>
                </a:lnTo>
                <a:lnTo>
                  <a:pt x="801" y="517"/>
                </a:lnTo>
                <a:lnTo>
                  <a:pt x="801" y="517"/>
                </a:lnTo>
                <a:lnTo>
                  <a:pt x="801" y="517"/>
                </a:lnTo>
                <a:lnTo>
                  <a:pt x="802" y="517"/>
                </a:lnTo>
                <a:lnTo>
                  <a:pt x="802" y="518"/>
                </a:lnTo>
                <a:lnTo>
                  <a:pt x="803" y="517"/>
                </a:lnTo>
                <a:lnTo>
                  <a:pt x="803" y="517"/>
                </a:lnTo>
                <a:lnTo>
                  <a:pt x="803" y="517"/>
                </a:lnTo>
                <a:lnTo>
                  <a:pt x="804" y="517"/>
                </a:lnTo>
                <a:lnTo>
                  <a:pt x="804" y="518"/>
                </a:lnTo>
                <a:lnTo>
                  <a:pt x="804" y="518"/>
                </a:lnTo>
                <a:lnTo>
                  <a:pt x="805" y="518"/>
                </a:lnTo>
                <a:lnTo>
                  <a:pt x="806" y="518"/>
                </a:lnTo>
                <a:lnTo>
                  <a:pt x="806" y="517"/>
                </a:lnTo>
                <a:lnTo>
                  <a:pt x="807" y="517"/>
                </a:lnTo>
                <a:lnTo>
                  <a:pt x="807" y="516"/>
                </a:lnTo>
                <a:lnTo>
                  <a:pt x="808" y="516"/>
                </a:lnTo>
                <a:lnTo>
                  <a:pt x="808" y="516"/>
                </a:lnTo>
                <a:lnTo>
                  <a:pt x="808" y="516"/>
                </a:lnTo>
                <a:lnTo>
                  <a:pt x="809" y="516"/>
                </a:lnTo>
                <a:lnTo>
                  <a:pt x="809" y="517"/>
                </a:lnTo>
                <a:lnTo>
                  <a:pt x="809" y="516"/>
                </a:lnTo>
                <a:lnTo>
                  <a:pt x="810" y="516"/>
                </a:lnTo>
                <a:lnTo>
                  <a:pt x="810" y="517"/>
                </a:lnTo>
                <a:lnTo>
                  <a:pt x="811" y="516"/>
                </a:lnTo>
                <a:lnTo>
                  <a:pt x="811" y="516"/>
                </a:lnTo>
                <a:lnTo>
                  <a:pt x="811" y="516"/>
                </a:lnTo>
                <a:lnTo>
                  <a:pt x="812" y="516"/>
                </a:lnTo>
                <a:lnTo>
                  <a:pt x="812" y="517"/>
                </a:lnTo>
                <a:lnTo>
                  <a:pt x="812" y="517"/>
                </a:lnTo>
                <a:lnTo>
                  <a:pt x="813" y="517"/>
                </a:lnTo>
                <a:lnTo>
                  <a:pt x="813" y="518"/>
                </a:lnTo>
                <a:lnTo>
                  <a:pt x="813" y="517"/>
                </a:lnTo>
                <a:lnTo>
                  <a:pt x="814" y="517"/>
                </a:lnTo>
                <a:lnTo>
                  <a:pt x="814" y="518"/>
                </a:lnTo>
                <a:lnTo>
                  <a:pt x="814" y="517"/>
                </a:lnTo>
                <a:lnTo>
                  <a:pt x="815" y="517"/>
                </a:lnTo>
                <a:lnTo>
                  <a:pt x="815" y="518"/>
                </a:lnTo>
                <a:lnTo>
                  <a:pt x="816" y="517"/>
                </a:lnTo>
                <a:lnTo>
                  <a:pt x="816" y="513"/>
                </a:lnTo>
                <a:lnTo>
                  <a:pt x="816" y="514"/>
                </a:lnTo>
                <a:lnTo>
                  <a:pt x="817" y="514"/>
                </a:lnTo>
                <a:lnTo>
                  <a:pt x="817" y="516"/>
                </a:lnTo>
                <a:lnTo>
                  <a:pt x="817" y="517"/>
                </a:lnTo>
                <a:lnTo>
                  <a:pt x="818" y="517"/>
                </a:lnTo>
                <a:lnTo>
                  <a:pt x="819" y="517"/>
                </a:lnTo>
                <a:lnTo>
                  <a:pt x="819" y="516"/>
                </a:lnTo>
                <a:lnTo>
                  <a:pt x="819" y="517"/>
                </a:lnTo>
                <a:lnTo>
                  <a:pt x="820" y="517"/>
                </a:lnTo>
                <a:lnTo>
                  <a:pt x="821" y="517"/>
                </a:lnTo>
                <a:lnTo>
                  <a:pt x="821" y="517"/>
                </a:lnTo>
                <a:lnTo>
                  <a:pt x="822" y="517"/>
                </a:lnTo>
                <a:lnTo>
                  <a:pt x="822" y="517"/>
                </a:lnTo>
                <a:lnTo>
                  <a:pt x="822" y="517"/>
                </a:lnTo>
                <a:lnTo>
                  <a:pt x="823" y="517"/>
                </a:lnTo>
                <a:lnTo>
                  <a:pt x="823" y="518"/>
                </a:lnTo>
                <a:lnTo>
                  <a:pt x="823" y="517"/>
                </a:lnTo>
                <a:lnTo>
                  <a:pt x="824" y="517"/>
                </a:lnTo>
                <a:lnTo>
                  <a:pt x="824" y="518"/>
                </a:lnTo>
                <a:lnTo>
                  <a:pt x="824" y="517"/>
                </a:lnTo>
                <a:lnTo>
                  <a:pt x="825" y="517"/>
                </a:lnTo>
                <a:lnTo>
                  <a:pt x="825" y="518"/>
                </a:lnTo>
                <a:lnTo>
                  <a:pt x="826" y="517"/>
                </a:lnTo>
                <a:lnTo>
                  <a:pt x="826" y="517"/>
                </a:lnTo>
                <a:lnTo>
                  <a:pt x="827" y="517"/>
                </a:lnTo>
                <a:lnTo>
                  <a:pt x="827" y="515"/>
                </a:lnTo>
                <a:lnTo>
                  <a:pt x="828" y="515"/>
                </a:lnTo>
                <a:lnTo>
                  <a:pt x="828" y="512"/>
                </a:lnTo>
                <a:lnTo>
                  <a:pt x="828" y="516"/>
                </a:lnTo>
                <a:lnTo>
                  <a:pt x="829" y="516"/>
                </a:lnTo>
                <a:lnTo>
                  <a:pt x="829" y="518"/>
                </a:lnTo>
                <a:lnTo>
                  <a:pt x="829" y="518"/>
                </a:lnTo>
                <a:lnTo>
                  <a:pt x="830" y="518"/>
                </a:lnTo>
                <a:lnTo>
                  <a:pt x="831" y="518"/>
                </a:lnTo>
                <a:lnTo>
                  <a:pt x="831" y="518"/>
                </a:lnTo>
                <a:lnTo>
                  <a:pt x="832" y="518"/>
                </a:lnTo>
                <a:lnTo>
                  <a:pt x="832" y="517"/>
                </a:lnTo>
                <a:lnTo>
                  <a:pt x="833" y="517"/>
                </a:lnTo>
                <a:lnTo>
                  <a:pt x="833" y="516"/>
                </a:lnTo>
                <a:lnTo>
                  <a:pt x="833" y="517"/>
                </a:lnTo>
                <a:lnTo>
                  <a:pt x="834" y="517"/>
                </a:lnTo>
                <a:lnTo>
                  <a:pt x="834" y="518"/>
                </a:lnTo>
                <a:lnTo>
                  <a:pt x="834" y="518"/>
                </a:lnTo>
                <a:lnTo>
                  <a:pt x="835" y="518"/>
                </a:lnTo>
                <a:lnTo>
                  <a:pt x="836" y="518"/>
                </a:lnTo>
                <a:lnTo>
                  <a:pt x="836" y="518"/>
                </a:lnTo>
                <a:lnTo>
                  <a:pt x="837" y="518"/>
                </a:lnTo>
                <a:lnTo>
                  <a:pt x="837" y="516"/>
                </a:lnTo>
                <a:lnTo>
                  <a:pt x="838" y="516"/>
                </a:lnTo>
                <a:lnTo>
                  <a:pt x="838" y="515"/>
                </a:lnTo>
                <a:lnTo>
                  <a:pt x="839" y="515"/>
                </a:lnTo>
                <a:lnTo>
                  <a:pt x="839" y="513"/>
                </a:lnTo>
                <a:lnTo>
                  <a:pt x="839" y="515"/>
                </a:lnTo>
                <a:lnTo>
                  <a:pt x="840" y="515"/>
                </a:lnTo>
                <a:lnTo>
                  <a:pt x="840" y="517"/>
                </a:lnTo>
                <a:lnTo>
                  <a:pt x="840" y="517"/>
                </a:lnTo>
                <a:lnTo>
                  <a:pt x="841" y="517"/>
                </a:lnTo>
                <a:lnTo>
                  <a:pt x="842" y="517"/>
                </a:lnTo>
                <a:lnTo>
                  <a:pt x="842" y="517"/>
                </a:lnTo>
                <a:lnTo>
                  <a:pt x="843" y="517"/>
                </a:lnTo>
                <a:lnTo>
                  <a:pt x="843" y="517"/>
                </a:lnTo>
                <a:lnTo>
                  <a:pt x="844" y="517"/>
                </a:lnTo>
                <a:lnTo>
                  <a:pt x="844" y="516"/>
                </a:lnTo>
                <a:lnTo>
                  <a:pt x="844" y="516"/>
                </a:lnTo>
                <a:lnTo>
                  <a:pt x="845" y="516"/>
                </a:lnTo>
                <a:lnTo>
                  <a:pt x="845" y="517"/>
                </a:lnTo>
                <a:lnTo>
                  <a:pt x="845" y="517"/>
                </a:lnTo>
                <a:lnTo>
                  <a:pt x="846" y="517"/>
                </a:lnTo>
                <a:lnTo>
                  <a:pt x="847" y="517"/>
                </a:lnTo>
                <a:lnTo>
                  <a:pt x="847" y="517"/>
                </a:lnTo>
                <a:lnTo>
                  <a:pt x="848" y="517"/>
                </a:lnTo>
                <a:lnTo>
                  <a:pt x="848" y="517"/>
                </a:lnTo>
                <a:lnTo>
                  <a:pt x="849" y="517"/>
                </a:lnTo>
                <a:lnTo>
                  <a:pt x="849" y="516"/>
                </a:lnTo>
                <a:lnTo>
                  <a:pt x="850" y="516"/>
                </a:lnTo>
                <a:lnTo>
                  <a:pt x="850" y="515"/>
                </a:lnTo>
                <a:lnTo>
                  <a:pt x="850" y="516"/>
                </a:lnTo>
                <a:lnTo>
                  <a:pt x="851" y="516"/>
                </a:lnTo>
                <a:lnTo>
                  <a:pt x="851" y="517"/>
                </a:lnTo>
                <a:lnTo>
                  <a:pt x="851" y="516"/>
                </a:lnTo>
                <a:lnTo>
                  <a:pt x="852" y="516"/>
                </a:lnTo>
                <a:lnTo>
                  <a:pt x="852" y="517"/>
                </a:lnTo>
                <a:lnTo>
                  <a:pt x="853" y="516"/>
                </a:lnTo>
                <a:lnTo>
                  <a:pt x="853" y="515"/>
                </a:lnTo>
                <a:lnTo>
                  <a:pt x="853" y="516"/>
                </a:lnTo>
                <a:lnTo>
                  <a:pt x="854" y="516"/>
                </a:lnTo>
                <a:lnTo>
                  <a:pt x="854" y="517"/>
                </a:lnTo>
                <a:lnTo>
                  <a:pt x="854" y="517"/>
                </a:lnTo>
                <a:lnTo>
                  <a:pt x="855" y="517"/>
                </a:lnTo>
                <a:lnTo>
                  <a:pt x="856" y="517"/>
                </a:lnTo>
                <a:lnTo>
                  <a:pt x="856" y="517"/>
                </a:lnTo>
                <a:lnTo>
                  <a:pt x="857" y="517"/>
                </a:lnTo>
                <a:lnTo>
                  <a:pt x="857" y="516"/>
                </a:lnTo>
                <a:lnTo>
                  <a:pt x="858" y="516"/>
                </a:lnTo>
                <a:lnTo>
                  <a:pt x="858" y="504"/>
                </a:lnTo>
                <a:lnTo>
                  <a:pt x="858" y="504"/>
                </a:lnTo>
                <a:lnTo>
                  <a:pt x="859" y="504"/>
                </a:lnTo>
                <a:lnTo>
                  <a:pt x="859" y="509"/>
                </a:lnTo>
                <a:lnTo>
                  <a:pt x="859" y="511"/>
                </a:lnTo>
                <a:lnTo>
                  <a:pt x="860" y="511"/>
                </a:lnTo>
                <a:lnTo>
                  <a:pt x="860" y="516"/>
                </a:lnTo>
                <a:lnTo>
                  <a:pt x="860" y="515"/>
                </a:lnTo>
                <a:lnTo>
                  <a:pt x="861" y="515"/>
                </a:lnTo>
                <a:lnTo>
                  <a:pt x="861" y="516"/>
                </a:lnTo>
                <a:lnTo>
                  <a:pt x="862" y="515"/>
                </a:lnTo>
                <a:lnTo>
                  <a:pt x="862" y="515"/>
                </a:lnTo>
                <a:lnTo>
                  <a:pt x="862" y="516"/>
                </a:lnTo>
                <a:lnTo>
                  <a:pt x="863" y="516"/>
                </a:lnTo>
                <a:lnTo>
                  <a:pt x="863" y="517"/>
                </a:lnTo>
                <a:lnTo>
                  <a:pt x="863" y="517"/>
                </a:lnTo>
                <a:lnTo>
                  <a:pt x="864" y="517"/>
                </a:lnTo>
                <a:lnTo>
                  <a:pt x="864" y="517"/>
                </a:lnTo>
                <a:lnTo>
                  <a:pt x="865" y="517"/>
                </a:lnTo>
                <a:lnTo>
                  <a:pt x="865" y="518"/>
                </a:lnTo>
                <a:lnTo>
                  <a:pt x="865" y="517"/>
                </a:lnTo>
                <a:lnTo>
                  <a:pt x="866" y="517"/>
                </a:lnTo>
                <a:lnTo>
                  <a:pt x="866" y="518"/>
                </a:lnTo>
                <a:lnTo>
                  <a:pt x="866" y="518"/>
                </a:lnTo>
                <a:lnTo>
                  <a:pt x="867" y="518"/>
                </a:lnTo>
                <a:lnTo>
                  <a:pt x="868" y="518"/>
                </a:lnTo>
                <a:lnTo>
                  <a:pt x="868" y="517"/>
                </a:lnTo>
                <a:lnTo>
                  <a:pt x="869" y="517"/>
                </a:lnTo>
                <a:lnTo>
                  <a:pt x="869" y="516"/>
                </a:lnTo>
                <a:lnTo>
                  <a:pt x="869" y="517"/>
                </a:lnTo>
                <a:lnTo>
                  <a:pt x="870" y="517"/>
                </a:lnTo>
                <a:lnTo>
                  <a:pt x="871" y="517"/>
                </a:lnTo>
                <a:lnTo>
                  <a:pt x="871" y="517"/>
                </a:lnTo>
                <a:lnTo>
                  <a:pt x="871" y="517"/>
                </a:lnTo>
                <a:lnTo>
                  <a:pt x="872" y="517"/>
                </a:lnTo>
                <a:lnTo>
                  <a:pt x="872" y="518"/>
                </a:lnTo>
                <a:lnTo>
                  <a:pt x="872" y="517"/>
                </a:lnTo>
                <a:lnTo>
                  <a:pt x="873" y="517"/>
                </a:lnTo>
                <a:lnTo>
                  <a:pt x="873" y="518"/>
                </a:lnTo>
                <a:lnTo>
                  <a:pt x="873" y="517"/>
                </a:lnTo>
                <a:lnTo>
                  <a:pt x="874" y="517"/>
                </a:lnTo>
                <a:lnTo>
                  <a:pt x="874" y="518"/>
                </a:lnTo>
                <a:lnTo>
                  <a:pt x="875" y="517"/>
                </a:lnTo>
                <a:lnTo>
                  <a:pt x="875" y="516"/>
                </a:lnTo>
                <a:lnTo>
                  <a:pt x="875" y="516"/>
                </a:lnTo>
                <a:lnTo>
                  <a:pt x="876" y="516"/>
                </a:lnTo>
                <a:lnTo>
                  <a:pt x="876" y="517"/>
                </a:lnTo>
                <a:lnTo>
                  <a:pt x="876" y="517"/>
                </a:lnTo>
                <a:lnTo>
                  <a:pt x="877" y="517"/>
                </a:lnTo>
                <a:lnTo>
                  <a:pt x="877" y="518"/>
                </a:lnTo>
                <a:lnTo>
                  <a:pt x="878" y="517"/>
                </a:lnTo>
                <a:lnTo>
                  <a:pt x="878" y="517"/>
                </a:lnTo>
                <a:lnTo>
                  <a:pt x="878" y="517"/>
                </a:lnTo>
                <a:lnTo>
                  <a:pt x="879" y="517"/>
                </a:lnTo>
                <a:lnTo>
                  <a:pt x="879" y="518"/>
                </a:lnTo>
                <a:lnTo>
                  <a:pt x="880" y="517"/>
                </a:lnTo>
                <a:lnTo>
                  <a:pt x="880" y="515"/>
                </a:lnTo>
                <a:lnTo>
                  <a:pt x="881" y="515"/>
                </a:lnTo>
                <a:lnTo>
                  <a:pt x="881" y="513"/>
                </a:lnTo>
                <a:lnTo>
                  <a:pt x="881" y="515"/>
                </a:lnTo>
                <a:lnTo>
                  <a:pt x="882" y="515"/>
                </a:lnTo>
                <a:lnTo>
                  <a:pt x="882" y="516"/>
                </a:lnTo>
                <a:lnTo>
                  <a:pt x="882" y="517"/>
                </a:lnTo>
                <a:lnTo>
                  <a:pt x="883" y="517"/>
                </a:lnTo>
                <a:lnTo>
                  <a:pt x="883" y="517"/>
                </a:lnTo>
                <a:lnTo>
                  <a:pt x="884" y="517"/>
                </a:lnTo>
                <a:lnTo>
                  <a:pt x="884" y="518"/>
                </a:lnTo>
                <a:lnTo>
                  <a:pt x="885" y="517"/>
                </a:lnTo>
                <a:lnTo>
                  <a:pt x="885" y="517"/>
                </a:lnTo>
                <a:lnTo>
                  <a:pt x="886" y="517"/>
                </a:lnTo>
                <a:lnTo>
                  <a:pt x="886" y="517"/>
                </a:lnTo>
                <a:lnTo>
                  <a:pt x="886" y="517"/>
                </a:lnTo>
                <a:lnTo>
                  <a:pt x="887" y="517"/>
                </a:lnTo>
                <a:lnTo>
                  <a:pt x="887" y="518"/>
                </a:lnTo>
                <a:lnTo>
                  <a:pt x="887" y="517"/>
                </a:lnTo>
                <a:lnTo>
                  <a:pt x="888" y="517"/>
                </a:lnTo>
                <a:lnTo>
                  <a:pt x="888" y="518"/>
                </a:lnTo>
                <a:lnTo>
                  <a:pt x="888" y="517"/>
                </a:lnTo>
                <a:lnTo>
                  <a:pt x="889" y="517"/>
                </a:lnTo>
                <a:lnTo>
                  <a:pt x="889" y="518"/>
                </a:lnTo>
                <a:lnTo>
                  <a:pt x="890" y="517"/>
                </a:lnTo>
                <a:lnTo>
                  <a:pt x="890" y="517"/>
                </a:lnTo>
                <a:lnTo>
                  <a:pt x="891" y="517"/>
                </a:lnTo>
                <a:lnTo>
                  <a:pt x="891" y="517"/>
                </a:lnTo>
                <a:lnTo>
                  <a:pt x="892" y="517"/>
                </a:lnTo>
                <a:lnTo>
                  <a:pt x="892" y="517"/>
                </a:lnTo>
                <a:lnTo>
                  <a:pt x="893" y="517"/>
                </a:lnTo>
                <a:lnTo>
                  <a:pt x="893" y="517"/>
                </a:lnTo>
                <a:lnTo>
                  <a:pt x="894" y="517"/>
                </a:lnTo>
                <a:lnTo>
                  <a:pt x="894" y="512"/>
                </a:lnTo>
                <a:lnTo>
                  <a:pt x="895" y="512"/>
                </a:lnTo>
                <a:lnTo>
                  <a:pt x="895" y="508"/>
                </a:lnTo>
                <a:lnTo>
                  <a:pt x="895" y="510"/>
                </a:lnTo>
                <a:lnTo>
                  <a:pt x="896" y="510"/>
                </a:lnTo>
                <a:lnTo>
                  <a:pt x="896" y="514"/>
                </a:lnTo>
                <a:lnTo>
                  <a:pt x="896" y="516"/>
                </a:lnTo>
                <a:lnTo>
                  <a:pt x="897" y="516"/>
                </a:lnTo>
                <a:lnTo>
                  <a:pt x="897" y="517"/>
                </a:lnTo>
                <a:lnTo>
                  <a:pt x="897" y="517"/>
                </a:lnTo>
                <a:lnTo>
                  <a:pt x="898" y="517"/>
                </a:lnTo>
                <a:lnTo>
                  <a:pt x="898" y="518"/>
                </a:lnTo>
                <a:lnTo>
                  <a:pt x="899" y="518"/>
                </a:lnTo>
                <a:lnTo>
                  <a:pt x="900" y="518"/>
                </a:lnTo>
                <a:lnTo>
                  <a:pt x="900" y="517"/>
                </a:lnTo>
                <a:lnTo>
                  <a:pt x="901" y="517"/>
                </a:lnTo>
                <a:lnTo>
                  <a:pt x="901" y="509"/>
                </a:lnTo>
                <a:lnTo>
                  <a:pt x="902" y="509"/>
                </a:lnTo>
                <a:lnTo>
                  <a:pt x="902" y="504"/>
                </a:lnTo>
                <a:lnTo>
                  <a:pt x="902" y="507"/>
                </a:lnTo>
                <a:lnTo>
                  <a:pt x="903" y="507"/>
                </a:lnTo>
                <a:lnTo>
                  <a:pt x="903" y="510"/>
                </a:lnTo>
                <a:lnTo>
                  <a:pt x="904" y="507"/>
                </a:lnTo>
                <a:lnTo>
                  <a:pt x="904" y="496"/>
                </a:lnTo>
                <a:lnTo>
                  <a:pt x="904" y="500"/>
                </a:lnTo>
                <a:lnTo>
                  <a:pt x="905" y="500"/>
                </a:lnTo>
                <a:lnTo>
                  <a:pt x="905" y="510"/>
                </a:lnTo>
                <a:lnTo>
                  <a:pt x="905" y="514"/>
                </a:lnTo>
                <a:lnTo>
                  <a:pt x="906" y="514"/>
                </a:lnTo>
                <a:lnTo>
                  <a:pt x="906" y="516"/>
                </a:lnTo>
                <a:lnTo>
                  <a:pt x="906" y="518"/>
                </a:lnTo>
                <a:lnTo>
                  <a:pt x="907" y="518"/>
                </a:lnTo>
                <a:lnTo>
                  <a:pt x="908" y="518"/>
                </a:lnTo>
                <a:lnTo>
                  <a:pt x="908" y="516"/>
                </a:lnTo>
                <a:lnTo>
                  <a:pt x="908" y="516"/>
                </a:lnTo>
                <a:lnTo>
                  <a:pt x="909" y="516"/>
                </a:lnTo>
                <a:lnTo>
                  <a:pt x="909" y="517"/>
                </a:lnTo>
                <a:lnTo>
                  <a:pt x="909" y="517"/>
                </a:lnTo>
                <a:lnTo>
                  <a:pt x="910" y="517"/>
                </a:lnTo>
                <a:lnTo>
                  <a:pt x="910" y="517"/>
                </a:lnTo>
                <a:lnTo>
                  <a:pt x="911" y="517"/>
                </a:lnTo>
                <a:lnTo>
                  <a:pt x="911" y="518"/>
                </a:lnTo>
                <a:lnTo>
                  <a:pt x="911" y="517"/>
                </a:lnTo>
                <a:lnTo>
                  <a:pt x="912" y="517"/>
                </a:lnTo>
                <a:lnTo>
                  <a:pt x="912" y="518"/>
                </a:lnTo>
                <a:lnTo>
                  <a:pt x="913" y="517"/>
                </a:lnTo>
                <a:lnTo>
                  <a:pt x="913" y="515"/>
                </a:lnTo>
                <a:lnTo>
                  <a:pt x="914" y="515"/>
                </a:lnTo>
                <a:lnTo>
                  <a:pt x="914" y="513"/>
                </a:lnTo>
                <a:lnTo>
                  <a:pt x="915" y="513"/>
                </a:lnTo>
                <a:lnTo>
                  <a:pt x="915" y="509"/>
                </a:lnTo>
                <a:lnTo>
                  <a:pt x="915" y="509"/>
                </a:lnTo>
                <a:lnTo>
                  <a:pt x="916" y="509"/>
                </a:lnTo>
                <a:lnTo>
                  <a:pt x="916" y="512"/>
                </a:lnTo>
                <a:lnTo>
                  <a:pt x="916" y="515"/>
                </a:lnTo>
                <a:lnTo>
                  <a:pt x="917" y="515"/>
                </a:lnTo>
                <a:lnTo>
                  <a:pt x="918" y="515"/>
                </a:lnTo>
                <a:lnTo>
                  <a:pt x="918" y="514"/>
                </a:lnTo>
                <a:lnTo>
                  <a:pt x="919" y="514"/>
                </a:lnTo>
                <a:lnTo>
                  <a:pt x="919" y="511"/>
                </a:lnTo>
                <a:lnTo>
                  <a:pt x="919" y="512"/>
                </a:lnTo>
                <a:lnTo>
                  <a:pt x="920" y="512"/>
                </a:lnTo>
                <a:lnTo>
                  <a:pt x="920" y="513"/>
                </a:lnTo>
                <a:lnTo>
                  <a:pt x="920" y="514"/>
                </a:lnTo>
                <a:lnTo>
                  <a:pt x="921" y="514"/>
                </a:lnTo>
                <a:lnTo>
                  <a:pt x="921" y="516"/>
                </a:lnTo>
                <a:lnTo>
                  <a:pt x="921" y="515"/>
                </a:lnTo>
                <a:lnTo>
                  <a:pt x="922" y="515"/>
                </a:lnTo>
                <a:lnTo>
                  <a:pt x="922" y="516"/>
                </a:lnTo>
                <a:lnTo>
                  <a:pt x="922" y="515"/>
                </a:lnTo>
                <a:lnTo>
                  <a:pt x="923" y="515"/>
                </a:lnTo>
                <a:lnTo>
                  <a:pt x="923" y="516"/>
                </a:lnTo>
                <a:lnTo>
                  <a:pt x="924" y="515"/>
                </a:lnTo>
                <a:lnTo>
                  <a:pt x="924" y="513"/>
                </a:lnTo>
                <a:lnTo>
                  <a:pt x="925" y="513"/>
                </a:lnTo>
                <a:lnTo>
                  <a:pt x="925" y="504"/>
                </a:lnTo>
                <a:lnTo>
                  <a:pt x="925" y="504"/>
                </a:lnTo>
                <a:lnTo>
                  <a:pt x="926" y="504"/>
                </a:lnTo>
                <a:lnTo>
                  <a:pt x="926" y="505"/>
                </a:lnTo>
                <a:lnTo>
                  <a:pt x="926" y="507"/>
                </a:lnTo>
                <a:lnTo>
                  <a:pt x="927" y="507"/>
                </a:lnTo>
                <a:lnTo>
                  <a:pt x="927" y="512"/>
                </a:lnTo>
                <a:lnTo>
                  <a:pt x="927" y="513"/>
                </a:lnTo>
                <a:lnTo>
                  <a:pt x="928" y="513"/>
                </a:lnTo>
                <a:lnTo>
                  <a:pt x="928" y="517"/>
                </a:lnTo>
                <a:lnTo>
                  <a:pt x="928" y="516"/>
                </a:lnTo>
                <a:lnTo>
                  <a:pt x="929" y="516"/>
                </a:lnTo>
                <a:lnTo>
                  <a:pt x="929" y="517"/>
                </a:lnTo>
                <a:lnTo>
                  <a:pt x="929" y="516"/>
                </a:lnTo>
                <a:lnTo>
                  <a:pt x="930" y="516"/>
                </a:lnTo>
                <a:lnTo>
                  <a:pt x="930" y="517"/>
                </a:lnTo>
                <a:lnTo>
                  <a:pt x="931" y="516"/>
                </a:lnTo>
                <a:lnTo>
                  <a:pt x="931" y="515"/>
                </a:lnTo>
                <a:lnTo>
                  <a:pt x="931" y="516"/>
                </a:lnTo>
                <a:lnTo>
                  <a:pt x="932" y="516"/>
                </a:lnTo>
                <a:lnTo>
                  <a:pt x="932" y="517"/>
                </a:lnTo>
                <a:lnTo>
                  <a:pt x="932" y="516"/>
                </a:lnTo>
                <a:lnTo>
                  <a:pt x="933" y="516"/>
                </a:lnTo>
                <a:lnTo>
                  <a:pt x="933" y="517"/>
                </a:lnTo>
                <a:lnTo>
                  <a:pt x="933" y="517"/>
                </a:lnTo>
                <a:lnTo>
                  <a:pt x="934" y="517"/>
                </a:lnTo>
                <a:lnTo>
                  <a:pt x="934" y="517"/>
                </a:lnTo>
                <a:lnTo>
                  <a:pt x="935" y="517"/>
                </a:lnTo>
                <a:lnTo>
                  <a:pt x="935" y="518"/>
                </a:lnTo>
                <a:lnTo>
                  <a:pt x="935" y="518"/>
                </a:lnTo>
                <a:lnTo>
                  <a:pt x="936" y="518"/>
                </a:lnTo>
                <a:lnTo>
                  <a:pt x="937" y="518"/>
                </a:lnTo>
                <a:lnTo>
                  <a:pt x="937" y="518"/>
                </a:lnTo>
                <a:lnTo>
                  <a:pt x="938" y="518"/>
                </a:lnTo>
                <a:lnTo>
                  <a:pt x="938" y="518"/>
                </a:lnTo>
                <a:lnTo>
                  <a:pt x="939" y="518"/>
                </a:lnTo>
                <a:lnTo>
                  <a:pt x="939" y="518"/>
                </a:lnTo>
                <a:lnTo>
                  <a:pt x="940" y="518"/>
                </a:lnTo>
                <a:lnTo>
                  <a:pt x="940" y="518"/>
                </a:lnTo>
                <a:lnTo>
                  <a:pt x="941" y="518"/>
                </a:lnTo>
                <a:lnTo>
                  <a:pt x="941" y="518"/>
                </a:lnTo>
                <a:lnTo>
                  <a:pt x="942" y="518"/>
                </a:lnTo>
                <a:lnTo>
                  <a:pt x="942" y="518"/>
                </a:lnTo>
                <a:lnTo>
                  <a:pt x="943" y="518"/>
                </a:lnTo>
                <a:lnTo>
                  <a:pt x="943" y="518"/>
                </a:lnTo>
                <a:lnTo>
                  <a:pt x="944" y="518"/>
                </a:lnTo>
                <a:lnTo>
                  <a:pt x="944" y="516"/>
                </a:lnTo>
                <a:lnTo>
                  <a:pt x="945" y="516"/>
                </a:lnTo>
                <a:lnTo>
                  <a:pt x="945" y="454"/>
                </a:lnTo>
                <a:lnTo>
                  <a:pt x="946" y="454"/>
                </a:lnTo>
                <a:lnTo>
                  <a:pt x="946" y="0"/>
                </a:lnTo>
                <a:lnTo>
                  <a:pt x="946" y="4"/>
                </a:lnTo>
                <a:lnTo>
                  <a:pt x="947" y="4"/>
                </a:lnTo>
                <a:lnTo>
                  <a:pt x="947" y="179"/>
                </a:lnTo>
                <a:lnTo>
                  <a:pt x="947" y="348"/>
                </a:lnTo>
                <a:lnTo>
                  <a:pt x="948" y="348"/>
                </a:lnTo>
                <a:lnTo>
                  <a:pt x="948" y="451"/>
                </a:lnTo>
                <a:lnTo>
                  <a:pt x="948" y="497"/>
                </a:lnTo>
                <a:lnTo>
                  <a:pt x="949" y="497"/>
                </a:lnTo>
                <a:lnTo>
                  <a:pt x="949" y="513"/>
                </a:lnTo>
                <a:lnTo>
                  <a:pt x="949" y="516"/>
                </a:lnTo>
                <a:lnTo>
                  <a:pt x="950" y="516"/>
                </a:lnTo>
                <a:lnTo>
                  <a:pt x="950" y="518"/>
                </a:lnTo>
                <a:lnTo>
                  <a:pt x="950" y="518"/>
                </a:lnTo>
                <a:lnTo>
                  <a:pt x="951" y="518"/>
                </a:lnTo>
                <a:lnTo>
                  <a:pt x="952" y="518"/>
                </a:lnTo>
                <a:lnTo>
                  <a:pt x="952" y="518"/>
                </a:lnTo>
                <a:lnTo>
                  <a:pt x="953" y="518"/>
                </a:lnTo>
                <a:lnTo>
                  <a:pt x="953" y="518"/>
                </a:lnTo>
                <a:lnTo>
                  <a:pt x="954" y="518"/>
                </a:lnTo>
                <a:lnTo>
                  <a:pt x="954" y="518"/>
                </a:lnTo>
                <a:lnTo>
                  <a:pt x="955" y="518"/>
                </a:lnTo>
                <a:lnTo>
                  <a:pt x="955" y="518"/>
                </a:lnTo>
                <a:lnTo>
                  <a:pt x="956" y="518"/>
                </a:lnTo>
                <a:lnTo>
                  <a:pt x="956" y="518"/>
                </a:lnTo>
                <a:lnTo>
                  <a:pt x="957" y="518"/>
                </a:lnTo>
                <a:lnTo>
                  <a:pt x="957" y="518"/>
                </a:lnTo>
                <a:lnTo>
                  <a:pt x="958" y="518"/>
                </a:lnTo>
                <a:lnTo>
                  <a:pt x="958" y="518"/>
                </a:lnTo>
                <a:lnTo>
                  <a:pt x="959" y="518"/>
                </a:lnTo>
                <a:lnTo>
                  <a:pt x="959" y="518"/>
                </a:lnTo>
                <a:lnTo>
                  <a:pt x="960" y="518"/>
                </a:lnTo>
                <a:lnTo>
                  <a:pt x="960" y="518"/>
                </a:lnTo>
                <a:lnTo>
                  <a:pt x="961" y="518"/>
                </a:lnTo>
                <a:lnTo>
                  <a:pt x="961" y="518"/>
                </a:lnTo>
                <a:lnTo>
                  <a:pt x="962" y="518"/>
                </a:lnTo>
                <a:lnTo>
                  <a:pt x="962" y="518"/>
                </a:lnTo>
                <a:lnTo>
                  <a:pt x="963" y="518"/>
                </a:lnTo>
                <a:lnTo>
                  <a:pt x="963" y="518"/>
                </a:lnTo>
                <a:lnTo>
                  <a:pt x="964" y="518"/>
                </a:lnTo>
                <a:lnTo>
                  <a:pt x="964" y="518"/>
                </a:lnTo>
                <a:lnTo>
                  <a:pt x="965" y="518"/>
                </a:lnTo>
                <a:lnTo>
                  <a:pt x="965" y="518"/>
                </a:lnTo>
                <a:lnTo>
                  <a:pt x="966" y="518"/>
                </a:lnTo>
                <a:lnTo>
                  <a:pt x="966" y="518"/>
                </a:lnTo>
                <a:lnTo>
                  <a:pt x="967" y="518"/>
                </a:lnTo>
                <a:lnTo>
                  <a:pt x="967" y="518"/>
                </a:lnTo>
                <a:lnTo>
                  <a:pt x="968" y="518"/>
                </a:lnTo>
                <a:lnTo>
                  <a:pt x="968" y="518"/>
                </a:lnTo>
                <a:lnTo>
                  <a:pt x="969" y="518"/>
                </a:lnTo>
                <a:lnTo>
                  <a:pt x="969" y="518"/>
                </a:lnTo>
                <a:lnTo>
                  <a:pt x="970" y="518"/>
                </a:lnTo>
                <a:lnTo>
                  <a:pt x="970" y="518"/>
                </a:lnTo>
                <a:lnTo>
                  <a:pt x="971" y="518"/>
                </a:lnTo>
                <a:lnTo>
                  <a:pt x="971" y="518"/>
                </a:lnTo>
                <a:lnTo>
                  <a:pt x="972" y="518"/>
                </a:lnTo>
                <a:lnTo>
                  <a:pt x="972" y="518"/>
                </a:lnTo>
                <a:lnTo>
                  <a:pt x="973" y="518"/>
                </a:lnTo>
                <a:lnTo>
                  <a:pt x="973" y="518"/>
                </a:lnTo>
                <a:lnTo>
                  <a:pt x="974" y="518"/>
                </a:lnTo>
                <a:lnTo>
                  <a:pt x="974" y="518"/>
                </a:lnTo>
                <a:lnTo>
                  <a:pt x="975" y="518"/>
                </a:lnTo>
                <a:lnTo>
                  <a:pt x="975" y="518"/>
                </a:lnTo>
                <a:lnTo>
                  <a:pt x="976" y="518"/>
                </a:lnTo>
                <a:lnTo>
                  <a:pt x="976" y="518"/>
                </a:lnTo>
                <a:lnTo>
                  <a:pt x="977" y="518"/>
                </a:lnTo>
                <a:lnTo>
                  <a:pt x="977" y="518"/>
                </a:lnTo>
                <a:lnTo>
                  <a:pt x="978" y="518"/>
                </a:lnTo>
                <a:lnTo>
                  <a:pt x="978" y="518"/>
                </a:lnTo>
                <a:lnTo>
                  <a:pt x="979" y="518"/>
                </a:lnTo>
                <a:lnTo>
                  <a:pt x="979" y="518"/>
                </a:lnTo>
                <a:lnTo>
                  <a:pt x="980" y="518"/>
                </a:lnTo>
                <a:lnTo>
                  <a:pt x="980" y="518"/>
                </a:lnTo>
                <a:lnTo>
                  <a:pt x="981" y="518"/>
                </a:lnTo>
                <a:lnTo>
                  <a:pt x="981" y="518"/>
                </a:lnTo>
                <a:lnTo>
                  <a:pt x="982" y="518"/>
                </a:lnTo>
                <a:lnTo>
                  <a:pt x="982" y="518"/>
                </a:lnTo>
                <a:lnTo>
                  <a:pt x="983" y="518"/>
                </a:lnTo>
                <a:lnTo>
                  <a:pt x="983" y="518"/>
                </a:lnTo>
                <a:lnTo>
                  <a:pt x="984" y="518"/>
                </a:lnTo>
                <a:lnTo>
                  <a:pt x="984" y="518"/>
                </a:lnTo>
                <a:lnTo>
                  <a:pt x="985" y="518"/>
                </a:lnTo>
                <a:lnTo>
                  <a:pt x="985" y="518"/>
                </a:lnTo>
                <a:lnTo>
                  <a:pt x="986" y="518"/>
                </a:lnTo>
                <a:lnTo>
                  <a:pt x="986" y="518"/>
                </a:lnTo>
                <a:lnTo>
                  <a:pt x="987" y="518"/>
                </a:lnTo>
                <a:lnTo>
                  <a:pt x="987" y="518"/>
                </a:lnTo>
                <a:lnTo>
                  <a:pt x="988" y="518"/>
                </a:lnTo>
                <a:lnTo>
                  <a:pt x="988" y="518"/>
                </a:lnTo>
                <a:lnTo>
                  <a:pt x="989" y="518"/>
                </a:lnTo>
                <a:lnTo>
                  <a:pt x="989" y="518"/>
                </a:lnTo>
                <a:lnTo>
                  <a:pt x="990" y="518"/>
                </a:lnTo>
                <a:lnTo>
                  <a:pt x="990" y="518"/>
                </a:lnTo>
              </a:path>
            </a:pathLst>
          </a:custGeom>
          <a:noFill/>
          <a:ln w="63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3" name="Group 145"/>
          <p:cNvGrpSpPr/>
          <p:nvPr/>
        </p:nvGrpSpPr>
        <p:grpSpPr>
          <a:xfrm>
            <a:off x="359055" y="5143500"/>
            <a:ext cx="8382000" cy="230683"/>
            <a:chOff x="304800" y="5264150"/>
            <a:chExt cx="8382000" cy="230683"/>
          </a:xfrm>
        </p:grpSpPr>
        <p:sp>
          <p:nvSpPr>
            <p:cNvPr id="540755" name="Line 83"/>
            <p:cNvSpPr>
              <a:spLocks noChangeShapeType="1"/>
            </p:cNvSpPr>
            <p:nvPr/>
          </p:nvSpPr>
          <p:spPr bwMode="auto">
            <a:xfrm>
              <a:off x="415341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40756" name="Line 84"/>
            <p:cNvSpPr>
              <a:spLocks noChangeShapeType="1"/>
            </p:cNvSpPr>
            <p:nvPr/>
          </p:nvSpPr>
          <p:spPr bwMode="auto">
            <a:xfrm>
              <a:off x="582362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40757" name="Line 85"/>
            <p:cNvSpPr>
              <a:spLocks noChangeShapeType="1"/>
            </p:cNvSpPr>
            <p:nvPr/>
          </p:nvSpPr>
          <p:spPr bwMode="auto">
            <a:xfrm>
              <a:off x="758749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40758" name="Line 86"/>
            <p:cNvSpPr>
              <a:spLocks noChangeShapeType="1"/>
            </p:cNvSpPr>
            <p:nvPr/>
          </p:nvSpPr>
          <p:spPr bwMode="auto">
            <a:xfrm>
              <a:off x="925770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40759" name="Line 87"/>
            <p:cNvSpPr>
              <a:spLocks noChangeShapeType="1"/>
            </p:cNvSpPr>
            <p:nvPr/>
          </p:nvSpPr>
          <p:spPr bwMode="auto">
            <a:xfrm>
              <a:off x="1094352" y="5278283"/>
              <a:ext cx="1561" cy="3823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40761" name="Line 89"/>
            <p:cNvSpPr>
              <a:spLocks noChangeShapeType="1"/>
            </p:cNvSpPr>
            <p:nvPr/>
          </p:nvSpPr>
          <p:spPr bwMode="auto">
            <a:xfrm>
              <a:off x="1261374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40762" name="Line 90"/>
            <p:cNvSpPr>
              <a:spLocks noChangeShapeType="1"/>
            </p:cNvSpPr>
            <p:nvPr/>
          </p:nvSpPr>
          <p:spPr bwMode="auto">
            <a:xfrm>
              <a:off x="1437761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63" name="Line 91"/>
            <p:cNvSpPr>
              <a:spLocks noChangeShapeType="1"/>
            </p:cNvSpPr>
            <p:nvPr/>
          </p:nvSpPr>
          <p:spPr bwMode="auto">
            <a:xfrm>
              <a:off x="1604783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64" name="Line 92"/>
            <p:cNvSpPr>
              <a:spLocks noChangeShapeType="1"/>
            </p:cNvSpPr>
            <p:nvPr/>
          </p:nvSpPr>
          <p:spPr bwMode="auto">
            <a:xfrm>
              <a:off x="1771803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65" name="Line 93"/>
            <p:cNvSpPr>
              <a:spLocks noChangeShapeType="1"/>
            </p:cNvSpPr>
            <p:nvPr/>
          </p:nvSpPr>
          <p:spPr bwMode="auto">
            <a:xfrm>
              <a:off x="1940386" y="5278283"/>
              <a:ext cx="1561" cy="3823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66" name="Rectangle 94"/>
            <p:cNvSpPr>
              <a:spLocks noChangeArrowheads="1"/>
            </p:cNvSpPr>
            <p:nvPr/>
          </p:nvSpPr>
          <p:spPr bwMode="auto">
            <a:xfrm>
              <a:off x="1819768" y="5310167"/>
              <a:ext cx="254878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Arial" pitchFamily="34" charset="0"/>
                </a:rPr>
                <a:t>500</a:t>
              </a:r>
            </a:p>
          </p:txBody>
        </p:sp>
        <p:sp>
          <p:nvSpPr>
            <p:cNvPr id="540767" name="Line 95"/>
            <p:cNvSpPr>
              <a:spLocks noChangeShapeType="1"/>
            </p:cNvSpPr>
            <p:nvPr/>
          </p:nvSpPr>
          <p:spPr bwMode="auto">
            <a:xfrm>
              <a:off x="2116773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68" name="Line 96"/>
            <p:cNvSpPr>
              <a:spLocks noChangeShapeType="1"/>
            </p:cNvSpPr>
            <p:nvPr/>
          </p:nvSpPr>
          <p:spPr bwMode="auto">
            <a:xfrm>
              <a:off x="2283794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69" name="Line 97"/>
            <p:cNvSpPr>
              <a:spLocks noChangeShapeType="1"/>
            </p:cNvSpPr>
            <p:nvPr/>
          </p:nvSpPr>
          <p:spPr bwMode="auto">
            <a:xfrm>
              <a:off x="2450816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70" name="Line 98"/>
            <p:cNvSpPr>
              <a:spLocks noChangeShapeType="1"/>
            </p:cNvSpPr>
            <p:nvPr/>
          </p:nvSpPr>
          <p:spPr bwMode="auto">
            <a:xfrm>
              <a:off x="2619398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71" name="Line 99"/>
            <p:cNvSpPr>
              <a:spLocks noChangeShapeType="1"/>
            </p:cNvSpPr>
            <p:nvPr/>
          </p:nvSpPr>
          <p:spPr bwMode="auto">
            <a:xfrm>
              <a:off x="2794224" y="5278283"/>
              <a:ext cx="1561" cy="3823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73" name="Line 101"/>
            <p:cNvSpPr>
              <a:spLocks noChangeShapeType="1"/>
            </p:cNvSpPr>
            <p:nvPr/>
          </p:nvSpPr>
          <p:spPr bwMode="auto">
            <a:xfrm>
              <a:off x="2962807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74" name="Line 102"/>
            <p:cNvSpPr>
              <a:spLocks noChangeShapeType="1"/>
            </p:cNvSpPr>
            <p:nvPr/>
          </p:nvSpPr>
          <p:spPr bwMode="auto">
            <a:xfrm>
              <a:off x="3129827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75" name="Line 103"/>
            <p:cNvSpPr>
              <a:spLocks noChangeShapeType="1"/>
            </p:cNvSpPr>
            <p:nvPr/>
          </p:nvSpPr>
          <p:spPr bwMode="auto">
            <a:xfrm>
              <a:off x="3298410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76" name="Line 104"/>
            <p:cNvSpPr>
              <a:spLocks noChangeShapeType="1"/>
            </p:cNvSpPr>
            <p:nvPr/>
          </p:nvSpPr>
          <p:spPr bwMode="auto">
            <a:xfrm>
              <a:off x="3473236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77" name="Line 105"/>
            <p:cNvSpPr>
              <a:spLocks noChangeShapeType="1"/>
            </p:cNvSpPr>
            <p:nvPr/>
          </p:nvSpPr>
          <p:spPr bwMode="auto">
            <a:xfrm>
              <a:off x="3641818" y="5278283"/>
              <a:ext cx="1561" cy="3823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78" name="Rectangle 106"/>
            <p:cNvSpPr>
              <a:spLocks noChangeArrowheads="1"/>
            </p:cNvSpPr>
            <p:nvPr/>
          </p:nvSpPr>
          <p:spPr bwMode="auto">
            <a:xfrm>
              <a:off x="3494664" y="5310167"/>
              <a:ext cx="339837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Arial" pitchFamily="34" charset="0"/>
                </a:rPr>
                <a:t>1000</a:t>
              </a:r>
            </a:p>
          </p:txBody>
        </p:sp>
        <p:sp>
          <p:nvSpPr>
            <p:cNvPr id="540779" name="Line 107"/>
            <p:cNvSpPr>
              <a:spLocks noChangeShapeType="1"/>
            </p:cNvSpPr>
            <p:nvPr/>
          </p:nvSpPr>
          <p:spPr bwMode="auto">
            <a:xfrm>
              <a:off x="3808840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80" name="Line 108"/>
            <p:cNvSpPr>
              <a:spLocks noChangeShapeType="1"/>
            </p:cNvSpPr>
            <p:nvPr/>
          </p:nvSpPr>
          <p:spPr bwMode="auto">
            <a:xfrm>
              <a:off x="3977422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81" name="Line 109"/>
            <p:cNvSpPr>
              <a:spLocks noChangeShapeType="1"/>
            </p:cNvSpPr>
            <p:nvPr/>
          </p:nvSpPr>
          <p:spPr bwMode="auto">
            <a:xfrm>
              <a:off x="4152248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82" name="Line 110"/>
            <p:cNvSpPr>
              <a:spLocks noChangeShapeType="1"/>
            </p:cNvSpPr>
            <p:nvPr/>
          </p:nvSpPr>
          <p:spPr bwMode="auto">
            <a:xfrm>
              <a:off x="4320830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83" name="Line 111"/>
            <p:cNvSpPr>
              <a:spLocks noChangeShapeType="1"/>
            </p:cNvSpPr>
            <p:nvPr/>
          </p:nvSpPr>
          <p:spPr bwMode="auto">
            <a:xfrm>
              <a:off x="4487851" y="5278283"/>
              <a:ext cx="1561" cy="3823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85" name="Line 113"/>
            <p:cNvSpPr>
              <a:spLocks noChangeShapeType="1"/>
            </p:cNvSpPr>
            <p:nvPr/>
          </p:nvSpPr>
          <p:spPr bwMode="auto">
            <a:xfrm>
              <a:off x="4654873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86" name="Line 114"/>
            <p:cNvSpPr>
              <a:spLocks noChangeShapeType="1"/>
            </p:cNvSpPr>
            <p:nvPr/>
          </p:nvSpPr>
          <p:spPr bwMode="auto">
            <a:xfrm>
              <a:off x="4831260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87" name="Line 115"/>
            <p:cNvSpPr>
              <a:spLocks noChangeShapeType="1"/>
            </p:cNvSpPr>
            <p:nvPr/>
          </p:nvSpPr>
          <p:spPr bwMode="auto">
            <a:xfrm>
              <a:off x="4999842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88" name="Line 116"/>
            <p:cNvSpPr>
              <a:spLocks noChangeShapeType="1"/>
            </p:cNvSpPr>
            <p:nvPr/>
          </p:nvSpPr>
          <p:spPr bwMode="auto">
            <a:xfrm>
              <a:off x="5166864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89" name="Line 117"/>
            <p:cNvSpPr>
              <a:spLocks noChangeShapeType="1"/>
            </p:cNvSpPr>
            <p:nvPr/>
          </p:nvSpPr>
          <p:spPr bwMode="auto">
            <a:xfrm>
              <a:off x="5333885" y="5278283"/>
              <a:ext cx="1561" cy="3823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90" name="Rectangle 118"/>
            <p:cNvSpPr>
              <a:spLocks noChangeArrowheads="1"/>
            </p:cNvSpPr>
            <p:nvPr/>
          </p:nvSpPr>
          <p:spPr bwMode="auto">
            <a:xfrm>
              <a:off x="5186731" y="5310167"/>
              <a:ext cx="339837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Arial" pitchFamily="34" charset="0"/>
                </a:rPr>
                <a:t>1500</a:t>
              </a:r>
            </a:p>
          </p:txBody>
        </p:sp>
        <p:sp>
          <p:nvSpPr>
            <p:cNvPr id="540791" name="Line 119"/>
            <p:cNvSpPr>
              <a:spLocks noChangeShapeType="1"/>
            </p:cNvSpPr>
            <p:nvPr/>
          </p:nvSpPr>
          <p:spPr bwMode="auto">
            <a:xfrm>
              <a:off x="5510272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92" name="Line 120"/>
            <p:cNvSpPr>
              <a:spLocks noChangeShapeType="1"/>
            </p:cNvSpPr>
            <p:nvPr/>
          </p:nvSpPr>
          <p:spPr bwMode="auto">
            <a:xfrm>
              <a:off x="5677293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93" name="Line 121"/>
            <p:cNvSpPr>
              <a:spLocks noChangeShapeType="1"/>
            </p:cNvSpPr>
            <p:nvPr/>
          </p:nvSpPr>
          <p:spPr bwMode="auto">
            <a:xfrm>
              <a:off x="5845875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94" name="Line 122"/>
            <p:cNvSpPr>
              <a:spLocks noChangeShapeType="1"/>
            </p:cNvSpPr>
            <p:nvPr/>
          </p:nvSpPr>
          <p:spPr bwMode="auto">
            <a:xfrm>
              <a:off x="6012897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95" name="Line 123"/>
            <p:cNvSpPr>
              <a:spLocks noChangeShapeType="1"/>
            </p:cNvSpPr>
            <p:nvPr/>
          </p:nvSpPr>
          <p:spPr bwMode="auto">
            <a:xfrm>
              <a:off x="6189284" y="5278283"/>
              <a:ext cx="1561" cy="3823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97" name="Line 125"/>
            <p:cNvSpPr>
              <a:spLocks noChangeShapeType="1"/>
            </p:cNvSpPr>
            <p:nvPr/>
          </p:nvSpPr>
          <p:spPr bwMode="auto">
            <a:xfrm>
              <a:off x="6356305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98" name="Line 126"/>
            <p:cNvSpPr>
              <a:spLocks noChangeShapeType="1"/>
            </p:cNvSpPr>
            <p:nvPr/>
          </p:nvSpPr>
          <p:spPr bwMode="auto">
            <a:xfrm>
              <a:off x="6524888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799" name="Line 127"/>
            <p:cNvSpPr>
              <a:spLocks noChangeShapeType="1"/>
            </p:cNvSpPr>
            <p:nvPr/>
          </p:nvSpPr>
          <p:spPr bwMode="auto">
            <a:xfrm>
              <a:off x="6691909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800" name="Line 128"/>
            <p:cNvSpPr>
              <a:spLocks noChangeShapeType="1"/>
            </p:cNvSpPr>
            <p:nvPr/>
          </p:nvSpPr>
          <p:spPr bwMode="auto">
            <a:xfrm>
              <a:off x="6868296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801" name="Line 129"/>
            <p:cNvSpPr>
              <a:spLocks noChangeShapeType="1"/>
            </p:cNvSpPr>
            <p:nvPr/>
          </p:nvSpPr>
          <p:spPr bwMode="auto">
            <a:xfrm>
              <a:off x="7035317" y="5278283"/>
              <a:ext cx="1561" cy="3823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802" name="Rectangle 130"/>
            <p:cNvSpPr>
              <a:spLocks noChangeArrowheads="1"/>
            </p:cNvSpPr>
            <p:nvPr/>
          </p:nvSpPr>
          <p:spPr bwMode="auto">
            <a:xfrm>
              <a:off x="6888163" y="5310167"/>
              <a:ext cx="339837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Arial" pitchFamily="34" charset="0"/>
                </a:rPr>
                <a:t>2000</a:t>
              </a:r>
            </a:p>
          </p:txBody>
        </p:sp>
        <p:sp>
          <p:nvSpPr>
            <p:cNvPr id="540803" name="Line 131"/>
            <p:cNvSpPr>
              <a:spLocks noChangeShapeType="1"/>
            </p:cNvSpPr>
            <p:nvPr/>
          </p:nvSpPr>
          <p:spPr bwMode="auto">
            <a:xfrm>
              <a:off x="7203899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804" name="Line 132"/>
            <p:cNvSpPr>
              <a:spLocks noChangeShapeType="1"/>
            </p:cNvSpPr>
            <p:nvPr/>
          </p:nvSpPr>
          <p:spPr bwMode="auto">
            <a:xfrm>
              <a:off x="7370921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805" name="Line 133"/>
            <p:cNvSpPr>
              <a:spLocks noChangeShapeType="1"/>
            </p:cNvSpPr>
            <p:nvPr/>
          </p:nvSpPr>
          <p:spPr bwMode="auto">
            <a:xfrm>
              <a:off x="7547308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806" name="Line 134"/>
            <p:cNvSpPr>
              <a:spLocks noChangeShapeType="1"/>
            </p:cNvSpPr>
            <p:nvPr/>
          </p:nvSpPr>
          <p:spPr bwMode="auto">
            <a:xfrm>
              <a:off x="7714329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807" name="Line 135"/>
            <p:cNvSpPr>
              <a:spLocks noChangeShapeType="1"/>
            </p:cNvSpPr>
            <p:nvPr/>
          </p:nvSpPr>
          <p:spPr bwMode="auto">
            <a:xfrm>
              <a:off x="7881350" y="5278283"/>
              <a:ext cx="1561" cy="3823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809" name="Line 137"/>
            <p:cNvSpPr>
              <a:spLocks noChangeShapeType="1"/>
            </p:cNvSpPr>
            <p:nvPr/>
          </p:nvSpPr>
          <p:spPr bwMode="auto">
            <a:xfrm>
              <a:off x="8049933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810" name="Line 138"/>
            <p:cNvSpPr>
              <a:spLocks noChangeShapeType="1"/>
            </p:cNvSpPr>
            <p:nvPr/>
          </p:nvSpPr>
          <p:spPr bwMode="auto">
            <a:xfrm>
              <a:off x="8226320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811" name="Line 139"/>
            <p:cNvSpPr>
              <a:spLocks noChangeShapeType="1"/>
            </p:cNvSpPr>
            <p:nvPr/>
          </p:nvSpPr>
          <p:spPr bwMode="auto">
            <a:xfrm>
              <a:off x="8393341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812" name="Line 140"/>
            <p:cNvSpPr>
              <a:spLocks noChangeShapeType="1"/>
            </p:cNvSpPr>
            <p:nvPr/>
          </p:nvSpPr>
          <p:spPr bwMode="auto">
            <a:xfrm>
              <a:off x="8560363" y="5278283"/>
              <a:ext cx="1561" cy="227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40813" name="Rectangle 141"/>
            <p:cNvSpPr>
              <a:spLocks noChangeArrowheads="1"/>
            </p:cNvSpPr>
            <p:nvPr/>
          </p:nvSpPr>
          <p:spPr bwMode="auto">
            <a:xfrm>
              <a:off x="7823200" y="5302250"/>
              <a:ext cx="248466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200" i="1" dirty="0" smtClean="0">
                  <a:solidFill>
                    <a:srgbClr val="000000"/>
                  </a:solidFill>
                  <a:latin typeface="MS Sans Serif Regular"/>
                </a:rPr>
                <a:t>m/z</a:t>
              </a:r>
              <a:endParaRPr lang="en-US" sz="1200" i="1" dirty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cxnSp>
          <p:nvCxnSpPr>
            <p:cNvPr id="145" name="Straight Connector 144"/>
            <p:cNvCxnSpPr/>
            <p:nvPr/>
          </p:nvCxnSpPr>
          <p:spPr>
            <a:xfrm>
              <a:off x="304800" y="5264150"/>
              <a:ext cx="8382000" cy="158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7" name="Text Box 11"/>
          <p:cNvSpPr txBox="1">
            <a:spLocks noChangeArrowheads="1"/>
          </p:cNvSpPr>
          <p:nvPr/>
        </p:nvSpPr>
        <p:spPr bwMode="auto">
          <a:xfrm>
            <a:off x="399538" y="4676001"/>
            <a:ext cx="41671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111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48" name="Text Box 11"/>
          <p:cNvSpPr txBox="1">
            <a:spLocks noChangeArrowheads="1"/>
          </p:cNvSpPr>
          <p:nvPr/>
        </p:nvSpPr>
        <p:spPr bwMode="auto">
          <a:xfrm>
            <a:off x="752755" y="2162175"/>
            <a:ext cx="4395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223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49" name="Text Box 11"/>
          <p:cNvSpPr txBox="1">
            <a:spLocks noChangeArrowheads="1"/>
          </p:cNvSpPr>
          <p:nvPr/>
        </p:nvSpPr>
        <p:spPr bwMode="auto">
          <a:xfrm>
            <a:off x="1089305" y="3333750"/>
            <a:ext cx="4395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319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50" name="Text Box 11"/>
          <p:cNvSpPr txBox="1">
            <a:spLocks noChangeArrowheads="1"/>
          </p:cNvSpPr>
          <p:nvPr/>
        </p:nvSpPr>
        <p:spPr bwMode="auto">
          <a:xfrm rot="16200000">
            <a:off x="741333" y="4474078"/>
            <a:ext cx="4395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202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51" name="Text Box 45"/>
          <p:cNvSpPr txBox="1">
            <a:spLocks noChangeArrowheads="1"/>
          </p:cNvSpPr>
          <p:nvPr/>
        </p:nvSpPr>
        <p:spPr bwMode="auto">
          <a:xfrm>
            <a:off x="771805" y="1930400"/>
            <a:ext cx="3818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200" b="1" dirty="0">
                <a:solidFill>
                  <a:srgbClr val="003399"/>
                </a:solidFill>
              </a:rPr>
              <a:t>z</a:t>
            </a:r>
            <a:r>
              <a:rPr lang="en-US" sz="1200" b="1" baseline="-25000" dirty="0">
                <a:solidFill>
                  <a:srgbClr val="003399"/>
                </a:solidFill>
              </a:rPr>
              <a:t>1</a:t>
            </a:r>
            <a:r>
              <a:rPr lang="en-US" sz="1200" b="1" baseline="30000" dirty="0">
                <a:solidFill>
                  <a:srgbClr val="003399"/>
                </a:solidFill>
                <a:cs typeface="Arial" charset="0"/>
              </a:rPr>
              <a:t>●</a:t>
            </a:r>
          </a:p>
        </p:txBody>
      </p:sp>
      <p:sp>
        <p:nvSpPr>
          <p:cNvPr id="152" name="TextBox 189"/>
          <p:cNvSpPr txBox="1">
            <a:spLocks noChangeArrowheads="1"/>
          </p:cNvSpPr>
          <p:nvPr/>
        </p:nvSpPr>
        <p:spPr bwMode="auto">
          <a:xfrm>
            <a:off x="740055" y="3746500"/>
            <a:ext cx="3905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990033"/>
                </a:solidFill>
              </a:rPr>
              <a:t>b</a:t>
            </a:r>
            <a:r>
              <a:rPr lang="en-US" sz="1200" baseline="-25000" dirty="0">
                <a:solidFill>
                  <a:srgbClr val="990033"/>
                </a:solidFill>
              </a:rPr>
              <a:t>1</a:t>
            </a:r>
            <a:r>
              <a:rPr lang="en-US" sz="1200" baseline="30000" dirty="0">
                <a:solidFill>
                  <a:srgbClr val="990033"/>
                </a:solidFill>
              </a:rPr>
              <a:t>●</a:t>
            </a:r>
            <a:endParaRPr lang="en-US" sz="1200" dirty="0">
              <a:solidFill>
                <a:srgbClr val="990033"/>
              </a:solidFill>
            </a:endParaRPr>
          </a:p>
        </p:txBody>
      </p:sp>
      <p:sp>
        <p:nvSpPr>
          <p:cNvPr id="153" name="TextBox 190"/>
          <p:cNvSpPr txBox="1">
            <a:spLocks noChangeArrowheads="1"/>
          </p:cNvSpPr>
          <p:nvPr/>
        </p:nvSpPr>
        <p:spPr bwMode="auto">
          <a:xfrm>
            <a:off x="1102005" y="4025900"/>
            <a:ext cx="38893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990033"/>
                </a:solidFill>
              </a:rPr>
              <a:t>b</a:t>
            </a:r>
            <a:r>
              <a:rPr lang="en-US" sz="1200" baseline="-25000" dirty="0">
                <a:solidFill>
                  <a:srgbClr val="990033"/>
                </a:solidFill>
              </a:rPr>
              <a:t>2</a:t>
            </a:r>
            <a:r>
              <a:rPr lang="en-US" sz="1200" baseline="30000" dirty="0">
                <a:solidFill>
                  <a:srgbClr val="990033"/>
                </a:solidFill>
              </a:rPr>
              <a:t>●</a:t>
            </a:r>
            <a:endParaRPr lang="en-US" sz="1200" dirty="0">
              <a:solidFill>
                <a:srgbClr val="990033"/>
              </a:solidFill>
            </a:endParaRPr>
          </a:p>
        </p:txBody>
      </p:sp>
      <p:sp>
        <p:nvSpPr>
          <p:cNvPr id="154" name="Rectangle 70"/>
          <p:cNvSpPr>
            <a:spLocks noChangeArrowheads="1"/>
          </p:cNvSpPr>
          <p:nvPr/>
        </p:nvSpPr>
        <p:spPr bwMode="auto">
          <a:xfrm>
            <a:off x="2362200" y="609600"/>
            <a:ext cx="1600200" cy="533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5" name="Text Box 71"/>
          <p:cNvSpPr txBox="1">
            <a:spLocks noChangeArrowheads="1"/>
          </p:cNvSpPr>
          <p:nvPr/>
        </p:nvSpPr>
        <p:spPr bwMode="auto">
          <a:xfrm>
            <a:off x="2430463" y="685800"/>
            <a:ext cx="1492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 dirty="0">
                <a:solidFill>
                  <a:srgbClr val="800080"/>
                </a:solidFill>
              </a:rPr>
              <a:t>Polystyrene</a:t>
            </a:r>
          </a:p>
        </p:txBody>
      </p:sp>
      <p:sp>
        <p:nvSpPr>
          <p:cNvPr id="156" name="Oval 2"/>
          <p:cNvSpPr>
            <a:spLocks noChangeArrowheads="1"/>
          </p:cNvSpPr>
          <p:nvPr/>
        </p:nvSpPr>
        <p:spPr bwMode="auto">
          <a:xfrm>
            <a:off x="6840421" y="3482637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9" name="Text Box 53"/>
          <p:cNvSpPr txBox="1">
            <a:spLocks noChangeArrowheads="1"/>
          </p:cNvSpPr>
          <p:nvPr/>
        </p:nvSpPr>
        <p:spPr bwMode="auto">
          <a:xfrm>
            <a:off x="6875346" y="3517562"/>
            <a:ext cx="4397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a</a:t>
            </a:r>
            <a:r>
              <a:rPr lang="en-US" sz="1600" b="1" baseline="-25000" dirty="0">
                <a:solidFill>
                  <a:srgbClr val="C00000"/>
                </a:solidFill>
              </a:rPr>
              <a:t>n</a:t>
            </a:r>
            <a:r>
              <a:rPr lang="en-US" sz="16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160" name="Oval 54"/>
          <p:cNvSpPr>
            <a:spLocks noChangeArrowheads="1"/>
          </p:cNvSpPr>
          <p:nvPr/>
        </p:nvSpPr>
        <p:spPr bwMode="auto">
          <a:xfrm>
            <a:off x="6840421" y="2333287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1" name="Text Box 55"/>
          <p:cNvSpPr txBox="1">
            <a:spLocks noChangeArrowheads="1"/>
          </p:cNvSpPr>
          <p:nvPr/>
        </p:nvSpPr>
        <p:spPr bwMode="auto">
          <a:xfrm>
            <a:off x="6875346" y="2368212"/>
            <a:ext cx="4397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0617BA"/>
                </a:solidFill>
              </a:rPr>
              <a:t>y</a:t>
            </a:r>
            <a:r>
              <a:rPr lang="en-US" sz="1600" b="1" baseline="-25000" dirty="0">
                <a:solidFill>
                  <a:srgbClr val="0617BA"/>
                </a:solidFill>
              </a:rPr>
              <a:t>n</a:t>
            </a:r>
            <a:r>
              <a:rPr lang="en-US" sz="1600" b="1" dirty="0">
                <a:solidFill>
                  <a:srgbClr val="0617BA"/>
                </a:solidFill>
              </a:rPr>
              <a:t> </a:t>
            </a:r>
          </a:p>
        </p:txBody>
      </p:sp>
      <p:sp>
        <p:nvSpPr>
          <p:cNvPr id="162" name="Text Box 63"/>
          <p:cNvSpPr txBox="1">
            <a:spLocks noChangeArrowheads="1"/>
          </p:cNvSpPr>
          <p:nvPr/>
        </p:nvSpPr>
        <p:spPr bwMode="auto">
          <a:xfrm>
            <a:off x="6580071" y="2825412"/>
            <a:ext cx="9715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terminal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fragments</a:t>
            </a:r>
          </a:p>
        </p:txBody>
      </p:sp>
      <p:sp>
        <p:nvSpPr>
          <p:cNvPr id="163" name="Rounded Rectangle 162"/>
          <p:cNvSpPr/>
          <p:nvPr/>
        </p:nvSpPr>
        <p:spPr>
          <a:xfrm>
            <a:off x="2645055" y="3505200"/>
            <a:ext cx="1219200" cy="533400"/>
          </a:xfrm>
          <a:prstGeom prst="roundRect">
            <a:avLst/>
          </a:prstGeom>
          <a:solidFill>
            <a:srgbClr val="E4F3F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00359E"/>
                </a:solidFill>
              </a:rPr>
              <a:t>linear</a:t>
            </a:r>
            <a:r>
              <a:rPr lang="en-US" dirty="0">
                <a:solidFill>
                  <a:srgbClr val="00359E"/>
                </a:solidFill>
              </a:rPr>
              <a:t> structure</a:t>
            </a:r>
          </a:p>
        </p:txBody>
      </p:sp>
      <p:sp>
        <p:nvSpPr>
          <p:cNvPr id="199" name="Text Box 11"/>
          <p:cNvSpPr txBox="1">
            <a:spLocks noChangeArrowheads="1"/>
          </p:cNvSpPr>
          <p:nvPr/>
        </p:nvSpPr>
        <p:spPr bwMode="auto">
          <a:xfrm rot="16200000">
            <a:off x="2100233" y="4467728"/>
            <a:ext cx="4395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596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200" name="Text Box 11"/>
          <p:cNvSpPr txBox="1">
            <a:spLocks noChangeArrowheads="1"/>
          </p:cNvSpPr>
          <p:nvPr/>
        </p:nvSpPr>
        <p:spPr bwMode="auto">
          <a:xfrm rot="16200000">
            <a:off x="2309783" y="4532623"/>
            <a:ext cx="4395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651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201" name="Text Box 11"/>
          <p:cNvSpPr txBox="1">
            <a:spLocks noChangeArrowheads="1"/>
          </p:cNvSpPr>
          <p:nvPr/>
        </p:nvSpPr>
        <p:spPr bwMode="auto">
          <a:xfrm rot="16200000">
            <a:off x="3163083" y="4569328"/>
            <a:ext cx="4395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909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202" name="Text Box 11"/>
          <p:cNvSpPr txBox="1">
            <a:spLocks noChangeArrowheads="1"/>
          </p:cNvSpPr>
          <p:nvPr/>
        </p:nvSpPr>
        <p:spPr bwMode="auto">
          <a:xfrm rot="16200000">
            <a:off x="3359933" y="4589773"/>
            <a:ext cx="4395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964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203" name="Text Box 11"/>
          <p:cNvSpPr txBox="1">
            <a:spLocks noChangeArrowheads="1"/>
          </p:cNvSpPr>
          <p:nvPr/>
        </p:nvSpPr>
        <p:spPr bwMode="auto">
          <a:xfrm>
            <a:off x="7928255" y="908050"/>
            <a:ext cx="65274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2375.5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206" name="Text Box 11"/>
          <p:cNvSpPr txBox="1">
            <a:spLocks noChangeArrowheads="1"/>
          </p:cNvSpPr>
          <p:nvPr/>
        </p:nvSpPr>
        <p:spPr bwMode="auto">
          <a:xfrm rot="16200000">
            <a:off x="7763201" y="4531706"/>
            <a:ext cx="5245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2271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207" name="Text Box 47"/>
          <p:cNvSpPr txBox="1">
            <a:spLocks noChangeArrowheads="1"/>
          </p:cNvSpPr>
          <p:nvPr/>
        </p:nvSpPr>
        <p:spPr bwMode="auto">
          <a:xfrm>
            <a:off x="7409319" y="609600"/>
            <a:ext cx="12634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[</a:t>
            </a:r>
            <a:r>
              <a:rPr lang="en-US" dirty="0" smtClean="0">
                <a:solidFill>
                  <a:srgbClr val="000000"/>
                </a:solidFill>
              </a:rPr>
              <a:t>21-mer </a:t>
            </a:r>
            <a:r>
              <a:rPr lang="en-US" dirty="0">
                <a:solidFill>
                  <a:srgbClr val="000000"/>
                </a:solidFill>
              </a:rPr>
              <a:t>+ </a:t>
            </a:r>
            <a:r>
              <a:rPr lang="en-US" dirty="0" smtClean="0">
                <a:solidFill>
                  <a:srgbClr val="000000"/>
                </a:solidFill>
              </a:rPr>
              <a:t>Li]</a:t>
            </a:r>
            <a:r>
              <a:rPr lang="en-US" baseline="30000" dirty="0" smtClean="0">
                <a:solidFill>
                  <a:srgbClr val="000000"/>
                </a:solidFill>
              </a:rPr>
              <a:t>+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9" name="Text Box 54"/>
          <p:cNvSpPr txBox="1">
            <a:spLocks noChangeArrowheads="1"/>
          </p:cNvSpPr>
          <p:nvPr/>
        </p:nvSpPr>
        <p:spPr bwMode="auto">
          <a:xfrm>
            <a:off x="1141598" y="3079804"/>
            <a:ext cx="37221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008000"/>
                </a:solidFill>
              </a:rPr>
              <a:t>K</a:t>
            </a:r>
            <a:r>
              <a:rPr lang="en-US" baseline="-25000" dirty="0">
                <a:solidFill>
                  <a:srgbClr val="008000"/>
                </a:solidFill>
              </a:rPr>
              <a:t>3</a:t>
            </a:r>
          </a:p>
        </p:txBody>
      </p:sp>
      <p:sp>
        <p:nvSpPr>
          <p:cNvPr id="210" name="Text Box 57"/>
          <p:cNvSpPr txBox="1">
            <a:spLocks noChangeArrowheads="1"/>
          </p:cNvSpPr>
          <p:nvPr/>
        </p:nvSpPr>
        <p:spPr bwMode="auto">
          <a:xfrm>
            <a:off x="416043" y="3862347"/>
            <a:ext cx="41389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008000"/>
                </a:solidFill>
              </a:rPr>
              <a:t>J</a:t>
            </a:r>
            <a:r>
              <a:rPr lang="en-US" baseline="-25000" dirty="0">
                <a:solidFill>
                  <a:srgbClr val="008000"/>
                </a:solidFill>
              </a:rPr>
              <a:t>2</a:t>
            </a:r>
            <a:r>
              <a:rPr lang="en-US" sz="1200" baseline="30000" dirty="0">
                <a:solidFill>
                  <a:srgbClr val="008000"/>
                </a:solidFill>
                <a:cs typeface="Arial" charset="0"/>
              </a:rPr>
              <a:t>●</a:t>
            </a:r>
          </a:p>
        </p:txBody>
      </p:sp>
      <p:cxnSp>
        <p:nvCxnSpPr>
          <p:cNvPr id="214" name="Straight Arrow Connector 213"/>
          <p:cNvCxnSpPr/>
          <p:nvPr/>
        </p:nvCxnSpPr>
        <p:spPr>
          <a:xfrm rot="16200000" flipH="1">
            <a:off x="706262" y="4158531"/>
            <a:ext cx="295523" cy="279621"/>
          </a:xfrm>
          <a:prstGeom prst="straightConnector1">
            <a:avLst/>
          </a:prstGeom>
          <a:ln w="12700">
            <a:solidFill>
              <a:srgbClr val="008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Rounded Rectangle 218"/>
          <p:cNvSpPr/>
          <p:nvPr/>
        </p:nvSpPr>
        <p:spPr>
          <a:xfrm>
            <a:off x="1093234" y="5486400"/>
            <a:ext cx="7010954" cy="533400"/>
          </a:xfrm>
          <a:prstGeom prst="roundRect">
            <a:avLst/>
          </a:prstGeom>
          <a:solidFill>
            <a:srgbClr val="E4F3F4"/>
          </a:solidFill>
          <a:ln w="19050"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</a:rPr>
              <a:t>Chain-end functionalization or cationization do not change the fragmentation pattern.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472795" y="4560220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1687980" y="4721438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1827565" y="4602895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2179305" y="4661415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2523730" y="4697990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2882785" y="4749195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3236975" y="4756510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3594795" y="4771140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3936170" y="4785770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4295225" y="4800400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4657330" y="4807715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5009070" y="4807915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5357760" y="4818080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5716815" y="4807715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6058190" y="4815030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6417245" y="4828445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6776300" y="4832710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2040054" y="4749483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2391794" y="4764025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2740484" y="4793373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3099539" y="4815318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3451279" y="4829948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3799969" y="4844578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4151709" y="4851893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4510764" y="4859208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4859454" y="4866523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5215459" y="4866523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5567199" y="4873838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5918939" y="4881153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6270679" y="4881153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6626684" y="4881153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6985739" y="4888468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0" name="TextBox 219"/>
          <p:cNvSpPr txBox="1"/>
          <p:nvPr/>
        </p:nvSpPr>
        <p:spPr>
          <a:xfrm>
            <a:off x="7315200" y="2438400"/>
            <a:ext cx="34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617BA"/>
                </a:solidFill>
                <a:latin typeface="Arial" pitchFamily="34" charset="0"/>
                <a:cs typeface="Arial" pitchFamily="34" charset="0"/>
              </a:rPr>
              <a:t>^</a:t>
            </a:r>
            <a:endParaRPr lang="en-US" dirty="0">
              <a:solidFill>
                <a:srgbClr val="0617B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6533971" y="3525842"/>
            <a:ext cx="35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*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2" name="Rectangle 4"/>
          <p:cNvSpPr>
            <a:spLocks noChangeArrowheads="1"/>
          </p:cNvSpPr>
          <p:nvPr/>
        </p:nvSpPr>
        <p:spPr bwMode="auto">
          <a:xfrm>
            <a:off x="6400800" y="1447800"/>
            <a:ext cx="1535428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23" name="Text Box 5"/>
          <p:cNvSpPr txBox="1">
            <a:spLocks noChangeArrowheads="1"/>
          </p:cNvSpPr>
          <p:nvPr/>
        </p:nvSpPr>
        <p:spPr bwMode="auto">
          <a:xfrm>
            <a:off x="6482315" y="1490859"/>
            <a:ext cx="13981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smtClean="0">
                <a:solidFill>
                  <a:srgbClr val="800080"/>
                </a:solidFill>
              </a:rPr>
              <a:t>MALDI-MS</a:t>
            </a:r>
            <a:r>
              <a:rPr lang="en-US" sz="1800" baseline="30000" dirty="0" smtClean="0">
                <a:solidFill>
                  <a:srgbClr val="800080"/>
                </a:solidFill>
              </a:rPr>
              <a:t>2</a:t>
            </a:r>
            <a:endParaRPr lang="en-US" sz="1800" dirty="0">
              <a:solidFill>
                <a:srgbClr val="800080"/>
              </a:solidFill>
            </a:endParaRPr>
          </a:p>
        </p:txBody>
      </p:sp>
      <p:sp>
        <p:nvSpPr>
          <p:cNvPr id="225" name="Rectangle 224"/>
          <p:cNvSpPr/>
          <p:nvPr/>
        </p:nvSpPr>
        <p:spPr>
          <a:xfrm>
            <a:off x="1982418" y="1897685"/>
            <a:ext cx="515615" cy="28425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227" name="Group 226"/>
          <p:cNvGrpSpPr/>
          <p:nvPr/>
        </p:nvGrpSpPr>
        <p:grpSpPr>
          <a:xfrm>
            <a:off x="2028829" y="1601671"/>
            <a:ext cx="2484649" cy="1598729"/>
            <a:chOff x="2028829" y="1601671"/>
            <a:chExt cx="2484649" cy="1598729"/>
          </a:xfrm>
        </p:grpSpPr>
        <p:pic>
          <p:nvPicPr>
            <p:cNvPr id="218" name="Picture 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28829" y="1601671"/>
              <a:ext cx="2445026" cy="1598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26" name="Rectangle 225"/>
            <p:cNvSpPr/>
            <p:nvPr/>
          </p:nvSpPr>
          <p:spPr>
            <a:xfrm>
              <a:off x="4038600" y="1676400"/>
              <a:ext cx="474878" cy="2401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228" name="Rectangle 227"/>
          <p:cNvSpPr/>
          <p:nvPr/>
        </p:nvSpPr>
        <p:spPr>
          <a:xfrm>
            <a:off x="3436316" y="1553260"/>
            <a:ext cx="726034" cy="1675180"/>
          </a:xfrm>
          <a:prstGeom prst="rect">
            <a:avLst/>
          </a:prstGeom>
          <a:noFill/>
          <a:ln w="19050">
            <a:solidFill>
              <a:srgbClr val="0617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240" name="Group 7"/>
          <p:cNvGrpSpPr>
            <a:grpSpLocks/>
          </p:cNvGrpSpPr>
          <p:nvPr/>
        </p:nvGrpSpPr>
        <p:grpSpPr bwMode="auto">
          <a:xfrm>
            <a:off x="4572000" y="-3072962"/>
            <a:ext cx="152400" cy="192"/>
            <a:chOff x="384" y="2928"/>
            <a:chExt cx="192" cy="192"/>
          </a:xfrm>
        </p:grpSpPr>
        <p:sp>
          <p:nvSpPr>
            <p:cNvPr id="242" name="Line 8"/>
            <p:cNvSpPr>
              <a:spLocks noChangeShapeType="1"/>
            </p:cNvSpPr>
            <p:nvPr/>
          </p:nvSpPr>
          <p:spPr bwMode="auto">
            <a:xfrm>
              <a:off x="384" y="292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600" dirty="0">
                <a:solidFill>
                  <a:srgbClr val="000000"/>
                </a:solidFill>
              </a:endParaRPr>
            </a:p>
          </p:txBody>
        </p:sp>
        <p:sp>
          <p:nvSpPr>
            <p:cNvPr id="243" name="Line 9"/>
            <p:cNvSpPr>
              <a:spLocks noChangeShapeType="1"/>
            </p:cNvSpPr>
            <p:nvPr/>
          </p:nvSpPr>
          <p:spPr bwMode="auto">
            <a:xfrm>
              <a:off x="576" y="2928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sz="1600" dirty="0">
                <a:solidFill>
                  <a:srgbClr val="000000"/>
                </a:solidFill>
              </a:endParaRPr>
            </a:p>
          </p:txBody>
        </p:sp>
      </p:grpSp>
      <p:sp>
        <p:nvSpPr>
          <p:cNvPr id="244" name="Line 8"/>
          <p:cNvSpPr>
            <a:spLocks noChangeShapeType="1"/>
          </p:cNvSpPr>
          <p:nvPr/>
        </p:nvSpPr>
        <p:spPr bwMode="auto">
          <a:xfrm>
            <a:off x="4249520" y="147706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45" name="Line 9"/>
          <p:cNvSpPr>
            <a:spLocks noChangeShapeType="1"/>
          </p:cNvSpPr>
          <p:nvPr/>
        </p:nvSpPr>
        <p:spPr bwMode="auto">
          <a:xfrm>
            <a:off x="4401920" y="147706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46" name="Text Box 10"/>
          <p:cNvSpPr txBox="1">
            <a:spLocks noChangeArrowheads="1"/>
          </p:cNvSpPr>
          <p:nvPr/>
        </p:nvSpPr>
        <p:spPr bwMode="auto">
          <a:xfrm>
            <a:off x="4419600" y="1447800"/>
            <a:ext cx="3946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Li</a:t>
            </a:r>
            <a:r>
              <a:rPr lang="en-US" baseline="30000" dirty="0" smtClean="0">
                <a:solidFill>
                  <a:srgbClr val="000000"/>
                </a:solidFill>
              </a:rPr>
              <a:t>+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500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51236" y="2711708"/>
            <a:ext cx="8340339" cy="3148922"/>
            <a:chOff x="451236" y="2711708"/>
            <a:chExt cx="8340339" cy="3148922"/>
          </a:xfrm>
        </p:grpSpPr>
        <p:pic>
          <p:nvPicPr>
            <p:cNvPr id="633860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51236" y="2782957"/>
              <a:ext cx="8279296" cy="3047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" name="Rectangle 2"/>
            <p:cNvSpPr/>
            <p:nvPr/>
          </p:nvSpPr>
          <p:spPr>
            <a:xfrm>
              <a:off x="8682907" y="2711708"/>
              <a:ext cx="108668" cy="31489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521884" y="5811905"/>
              <a:ext cx="8161023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1A3C8-0DDE-406E-B3B1-44A19CF75C7F}" type="slidenum">
              <a:rPr lang="en-US" sz="1000" smtClean="0">
                <a:solidFill>
                  <a:srgbClr val="000000"/>
                </a:solidFill>
              </a:rPr>
              <a:pPr/>
              <a:t>11</a:t>
            </a:fld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3794" name="Rectangle 187"/>
          <p:cNvSpPr>
            <a:spLocks noChangeArrowheads="1"/>
          </p:cNvSpPr>
          <p:nvPr/>
        </p:nvSpPr>
        <p:spPr bwMode="auto">
          <a:xfrm>
            <a:off x="1852989" y="5810250"/>
            <a:ext cx="29606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500</a:t>
            </a:r>
          </a:p>
        </p:txBody>
      </p:sp>
      <p:sp>
        <p:nvSpPr>
          <p:cNvPr id="3795" name="Rectangle 192"/>
          <p:cNvSpPr>
            <a:spLocks noChangeArrowheads="1"/>
          </p:cNvSpPr>
          <p:nvPr/>
        </p:nvSpPr>
        <p:spPr bwMode="auto">
          <a:xfrm>
            <a:off x="4131039" y="5810250"/>
            <a:ext cx="39475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1000</a:t>
            </a:r>
          </a:p>
        </p:txBody>
      </p:sp>
      <p:sp>
        <p:nvSpPr>
          <p:cNvPr id="3796" name="Rectangle 197"/>
          <p:cNvSpPr>
            <a:spLocks noChangeArrowheads="1"/>
          </p:cNvSpPr>
          <p:nvPr/>
        </p:nvSpPr>
        <p:spPr bwMode="auto">
          <a:xfrm>
            <a:off x="6443542" y="5810250"/>
            <a:ext cx="39475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1500</a:t>
            </a:r>
          </a:p>
        </p:txBody>
      </p:sp>
      <p:sp>
        <p:nvSpPr>
          <p:cNvPr id="3797" name="Rectangle 202"/>
          <p:cNvSpPr>
            <a:spLocks noChangeArrowheads="1"/>
          </p:cNvSpPr>
          <p:nvPr/>
        </p:nvSpPr>
        <p:spPr bwMode="auto">
          <a:xfrm>
            <a:off x="7853232" y="5810250"/>
            <a:ext cx="28862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i="1" dirty="0">
                <a:solidFill>
                  <a:srgbClr val="000000"/>
                </a:solidFill>
              </a:rPr>
              <a:t>m/z</a:t>
            </a:r>
          </a:p>
        </p:txBody>
      </p:sp>
      <p:sp>
        <p:nvSpPr>
          <p:cNvPr id="3798" name="Text Box 3773"/>
          <p:cNvSpPr txBox="1">
            <a:spLocks noChangeArrowheads="1"/>
          </p:cNvSpPr>
          <p:nvPr/>
        </p:nvSpPr>
        <p:spPr bwMode="auto">
          <a:xfrm>
            <a:off x="521884" y="5033379"/>
            <a:ext cx="3962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990033"/>
                </a:solidFill>
              </a:rPr>
              <a:t>b</a:t>
            </a:r>
            <a:r>
              <a:rPr lang="en-US" sz="1200" b="1" baseline="-25000" dirty="0">
                <a:solidFill>
                  <a:srgbClr val="990033"/>
                </a:solidFill>
              </a:rPr>
              <a:t>1</a:t>
            </a:r>
            <a:r>
              <a:rPr lang="en-US" sz="1200" b="1" baseline="30000" dirty="0">
                <a:solidFill>
                  <a:srgbClr val="990033"/>
                </a:solidFill>
              </a:rPr>
              <a:t>+</a:t>
            </a:r>
            <a:endParaRPr lang="en-US" sz="1200" b="1" dirty="0">
              <a:solidFill>
                <a:srgbClr val="990033"/>
              </a:solidFill>
            </a:endParaRPr>
          </a:p>
        </p:txBody>
      </p:sp>
      <p:sp>
        <p:nvSpPr>
          <p:cNvPr id="3799" name="Text Box 3774"/>
          <p:cNvSpPr txBox="1">
            <a:spLocks noChangeArrowheads="1"/>
          </p:cNvSpPr>
          <p:nvPr/>
        </p:nvSpPr>
        <p:spPr bwMode="auto">
          <a:xfrm rot="16200000">
            <a:off x="8120329" y="2512763"/>
            <a:ext cx="65274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1892.8</a:t>
            </a:r>
          </a:p>
        </p:txBody>
      </p:sp>
      <p:sp>
        <p:nvSpPr>
          <p:cNvPr id="3800" name="Text Box 3775"/>
          <p:cNvSpPr txBox="1">
            <a:spLocks noChangeArrowheads="1"/>
          </p:cNvSpPr>
          <p:nvPr/>
        </p:nvSpPr>
        <p:spPr bwMode="auto">
          <a:xfrm>
            <a:off x="765815" y="2482334"/>
            <a:ext cx="37221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990033"/>
                </a:solidFill>
              </a:rPr>
              <a:t>b</a:t>
            </a:r>
            <a:r>
              <a:rPr lang="en-US" sz="1200" b="1" baseline="-25000" dirty="0">
                <a:solidFill>
                  <a:srgbClr val="990033"/>
                </a:solidFill>
              </a:rPr>
              <a:t>1</a:t>
            </a:r>
            <a:r>
              <a:rPr lang="en-US" sz="1200" b="1" baseline="30000" dirty="0">
                <a:solidFill>
                  <a:srgbClr val="990033"/>
                </a:solidFill>
                <a:cs typeface="Arial" charset="0"/>
              </a:rPr>
              <a:t>•</a:t>
            </a:r>
            <a:endParaRPr lang="en-US" sz="1200" b="1" dirty="0">
              <a:solidFill>
                <a:srgbClr val="990033"/>
              </a:solidFill>
              <a:cs typeface="Arial" charset="0"/>
            </a:endParaRPr>
          </a:p>
        </p:txBody>
      </p:sp>
      <p:sp>
        <p:nvSpPr>
          <p:cNvPr id="3801" name="Text Box 3776"/>
          <p:cNvSpPr txBox="1">
            <a:spLocks noChangeArrowheads="1"/>
          </p:cNvSpPr>
          <p:nvPr/>
        </p:nvSpPr>
        <p:spPr bwMode="auto">
          <a:xfrm>
            <a:off x="914402" y="4525436"/>
            <a:ext cx="4211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008000"/>
                </a:solidFill>
              </a:rPr>
              <a:t>J</a:t>
            </a:r>
            <a:r>
              <a:rPr lang="en-US" sz="1200" b="1" baseline="-25000" dirty="0">
                <a:solidFill>
                  <a:srgbClr val="008000"/>
                </a:solidFill>
              </a:rPr>
              <a:t>2</a:t>
            </a:r>
            <a:r>
              <a:rPr lang="en-US" sz="1200" b="1" baseline="30000" dirty="0">
                <a:solidFill>
                  <a:srgbClr val="008000"/>
                </a:solidFill>
                <a:cs typeface="Arial" charset="0"/>
              </a:rPr>
              <a:t>•</a:t>
            </a:r>
            <a:endParaRPr lang="en-US" sz="1200" b="1" dirty="0">
              <a:solidFill>
                <a:srgbClr val="008000"/>
              </a:solidFill>
              <a:cs typeface="Arial" charset="0"/>
            </a:endParaRPr>
          </a:p>
        </p:txBody>
      </p:sp>
      <p:sp>
        <p:nvSpPr>
          <p:cNvPr id="3802" name="Text Box 3777"/>
          <p:cNvSpPr txBox="1">
            <a:spLocks noChangeArrowheads="1"/>
          </p:cNvSpPr>
          <p:nvPr/>
        </p:nvSpPr>
        <p:spPr bwMode="auto">
          <a:xfrm>
            <a:off x="1240987" y="2873345"/>
            <a:ext cx="37221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990033"/>
                </a:solidFill>
              </a:rPr>
              <a:t>b</a:t>
            </a:r>
            <a:r>
              <a:rPr lang="en-US" sz="1200" b="1" baseline="-25000" dirty="0">
                <a:solidFill>
                  <a:srgbClr val="990033"/>
                </a:solidFill>
              </a:rPr>
              <a:t>2</a:t>
            </a:r>
            <a:r>
              <a:rPr lang="en-US" sz="1200" b="1" baseline="30000" dirty="0">
                <a:solidFill>
                  <a:srgbClr val="990033"/>
                </a:solidFill>
                <a:cs typeface="Arial" charset="0"/>
              </a:rPr>
              <a:t>•</a:t>
            </a:r>
            <a:endParaRPr lang="en-US" sz="1200" b="1" dirty="0">
              <a:solidFill>
                <a:srgbClr val="990033"/>
              </a:solidFill>
              <a:cs typeface="Arial" charset="0"/>
            </a:endParaRPr>
          </a:p>
        </p:txBody>
      </p:sp>
      <p:sp>
        <p:nvSpPr>
          <p:cNvPr id="3803" name="Text Box 3778"/>
          <p:cNvSpPr txBox="1">
            <a:spLocks noChangeArrowheads="1"/>
          </p:cNvSpPr>
          <p:nvPr/>
        </p:nvSpPr>
        <p:spPr bwMode="auto">
          <a:xfrm>
            <a:off x="1477416" y="4530239"/>
            <a:ext cx="410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008000"/>
                </a:solidFill>
              </a:rPr>
              <a:t>K</a:t>
            </a:r>
            <a:r>
              <a:rPr lang="en-US" sz="1200" b="1" baseline="-25000" dirty="0">
                <a:solidFill>
                  <a:srgbClr val="008000"/>
                </a:solidFill>
              </a:rPr>
              <a:t>3</a:t>
            </a:r>
            <a:endParaRPr lang="en-US" sz="1200" b="1" dirty="0">
              <a:solidFill>
                <a:srgbClr val="008000"/>
              </a:solidFill>
            </a:endParaRPr>
          </a:p>
        </p:txBody>
      </p:sp>
      <p:sp>
        <p:nvSpPr>
          <p:cNvPr id="3804" name="Text Box 3779"/>
          <p:cNvSpPr txBox="1">
            <a:spLocks noChangeArrowheads="1"/>
          </p:cNvSpPr>
          <p:nvPr/>
        </p:nvSpPr>
        <p:spPr bwMode="auto">
          <a:xfrm>
            <a:off x="1779106" y="4973887"/>
            <a:ext cx="38023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990033"/>
                </a:solidFill>
              </a:rPr>
              <a:t>a</a:t>
            </a:r>
            <a:r>
              <a:rPr lang="en-US" sz="1200" b="1" baseline="-25000" dirty="0">
                <a:solidFill>
                  <a:srgbClr val="990033"/>
                </a:solidFill>
              </a:rPr>
              <a:t>4</a:t>
            </a:r>
            <a:endParaRPr lang="en-US" sz="1200" b="1" dirty="0">
              <a:solidFill>
                <a:srgbClr val="990033"/>
              </a:solidFill>
            </a:endParaRPr>
          </a:p>
        </p:txBody>
      </p:sp>
      <p:sp>
        <p:nvSpPr>
          <p:cNvPr id="3805" name="Text Box 3780"/>
          <p:cNvSpPr txBox="1">
            <a:spLocks noChangeArrowheads="1"/>
          </p:cNvSpPr>
          <p:nvPr/>
        </p:nvSpPr>
        <p:spPr bwMode="auto">
          <a:xfrm>
            <a:off x="2269436" y="4784236"/>
            <a:ext cx="38023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990033"/>
                </a:solidFill>
              </a:rPr>
              <a:t>a</a:t>
            </a:r>
            <a:r>
              <a:rPr lang="en-US" sz="1200" b="1" baseline="-25000" dirty="0">
                <a:solidFill>
                  <a:srgbClr val="990033"/>
                </a:solidFill>
              </a:rPr>
              <a:t>5</a:t>
            </a:r>
            <a:endParaRPr lang="en-US" sz="1200" b="1" dirty="0">
              <a:solidFill>
                <a:srgbClr val="990033"/>
              </a:solidFill>
            </a:endParaRPr>
          </a:p>
        </p:txBody>
      </p:sp>
      <p:sp>
        <p:nvSpPr>
          <p:cNvPr id="3806" name="Text Box 3781"/>
          <p:cNvSpPr txBox="1">
            <a:spLocks noChangeArrowheads="1"/>
          </p:cNvSpPr>
          <p:nvPr/>
        </p:nvSpPr>
        <p:spPr bwMode="auto">
          <a:xfrm>
            <a:off x="2746514" y="4638520"/>
            <a:ext cx="38023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990033"/>
                </a:solidFill>
              </a:rPr>
              <a:t>a</a:t>
            </a:r>
            <a:r>
              <a:rPr lang="en-US" sz="1200" b="1" baseline="-25000" dirty="0">
                <a:solidFill>
                  <a:srgbClr val="990033"/>
                </a:solidFill>
              </a:rPr>
              <a:t>6</a:t>
            </a:r>
            <a:endParaRPr lang="en-US" sz="1200" b="1" dirty="0">
              <a:solidFill>
                <a:srgbClr val="990033"/>
              </a:solidFill>
            </a:endParaRPr>
          </a:p>
        </p:txBody>
      </p:sp>
      <p:sp>
        <p:nvSpPr>
          <p:cNvPr id="3807" name="Text Box 3782"/>
          <p:cNvSpPr txBox="1">
            <a:spLocks noChangeArrowheads="1"/>
          </p:cNvSpPr>
          <p:nvPr/>
        </p:nvSpPr>
        <p:spPr bwMode="auto">
          <a:xfrm>
            <a:off x="3260536" y="4490097"/>
            <a:ext cx="38023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990033"/>
                </a:solidFill>
              </a:rPr>
              <a:t>a</a:t>
            </a:r>
            <a:r>
              <a:rPr lang="en-US" sz="1200" b="1" baseline="-25000" dirty="0">
                <a:solidFill>
                  <a:srgbClr val="990033"/>
                </a:solidFill>
              </a:rPr>
              <a:t>7</a:t>
            </a:r>
            <a:endParaRPr lang="en-US" sz="1200" b="1" dirty="0">
              <a:solidFill>
                <a:srgbClr val="990033"/>
              </a:solidFill>
            </a:endParaRPr>
          </a:p>
        </p:txBody>
      </p:sp>
      <p:sp>
        <p:nvSpPr>
          <p:cNvPr id="3808" name="Text Box 3783"/>
          <p:cNvSpPr txBox="1">
            <a:spLocks noChangeArrowheads="1"/>
          </p:cNvSpPr>
          <p:nvPr/>
        </p:nvSpPr>
        <p:spPr bwMode="auto">
          <a:xfrm>
            <a:off x="3727175" y="4615934"/>
            <a:ext cx="38023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990033"/>
                </a:solidFill>
              </a:rPr>
              <a:t>a</a:t>
            </a:r>
            <a:r>
              <a:rPr lang="en-US" sz="1200" b="1" baseline="-25000" dirty="0">
                <a:solidFill>
                  <a:srgbClr val="990033"/>
                </a:solidFill>
              </a:rPr>
              <a:t>8</a:t>
            </a:r>
            <a:endParaRPr lang="en-US" sz="1200" b="1" dirty="0">
              <a:solidFill>
                <a:srgbClr val="990033"/>
              </a:solidFill>
            </a:endParaRPr>
          </a:p>
        </p:txBody>
      </p:sp>
      <p:sp>
        <p:nvSpPr>
          <p:cNvPr id="3809" name="Line 3784"/>
          <p:cNvSpPr>
            <a:spLocks noChangeShapeType="1"/>
          </p:cNvSpPr>
          <p:nvPr/>
        </p:nvSpPr>
        <p:spPr bwMode="auto">
          <a:xfrm flipH="1">
            <a:off x="2097711" y="4692134"/>
            <a:ext cx="99389" cy="6132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810" name="Text Box 3786"/>
          <p:cNvSpPr txBox="1">
            <a:spLocks noChangeArrowheads="1"/>
          </p:cNvSpPr>
          <p:nvPr/>
        </p:nvSpPr>
        <p:spPr bwMode="auto">
          <a:xfrm>
            <a:off x="2424445" y="5434084"/>
            <a:ext cx="45285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990033"/>
                </a:solidFill>
              </a:rPr>
              <a:t>a</a:t>
            </a:r>
            <a:r>
              <a:rPr lang="en-US" sz="1200" b="1" baseline="-25000" dirty="0">
                <a:solidFill>
                  <a:srgbClr val="990033"/>
                </a:solidFill>
              </a:rPr>
              <a:t>6b</a:t>
            </a:r>
          </a:p>
        </p:txBody>
      </p:sp>
      <p:sp>
        <p:nvSpPr>
          <p:cNvPr id="3811" name="Text Box 3787"/>
          <p:cNvSpPr txBox="1">
            <a:spLocks noChangeArrowheads="1"/>
          </p:cNvSpPr>
          <p:nvPr/>
        </p:nvSpPr>
        <p:spPr bwMode="auto">
          <a:xfrm>
            <a:off x="2631512" y="5182738"/>
            <a:ext cx="3914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990033"/>
                </a:solidFill>
              </a:rPr>
              <a:t>b</a:t>
            </a:r>
            <a:r>
              <a:rPr lang="en-US" sz="1200" b="1" baseline="-25000" dirty="0">
                <a:solidFill>
                  <a:srgbClr val="990033"/>
                </a:solidFill>
              </a:rPr>
              <a:t>5</a:t>
            </a:r>
            <a:endParaRPr lang="en-US" sz="1200" b="1" dirty="0">
              <a:solidFill>
                <a:srgbClr val="990033"/>
              </a:solidFill>
            </a:endParaRPr>
          </a:p>
        </p:txBody>
      </p:sp>
      <p:sp>
        <p:nvSpPr>
          <p:cNvPr id="3812" name="Text Box 3788"/>
          <p:cNvSpPr txBox="1">
            <a:spLocks noChangeArrowheads="1"/>
          </p:cNvSpPr>
          <p:nvPr/>
        </p:nvSpPr>
        <p:spPr bwMode="auto">
          <a:xfrm>
            <a:off x="3108590" y="4959073"/>
            <a:ext cx="3914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990033"/>
                </a:solidFill>
              </a:rPr>
              <a:t>b</a:t>
            </a:r>
            <a:r>
              <a:rPr lang="en-US" sz="1200" b="1" baseline="-25000" dirty="0">
                <a:solidFill>
                  <a:srgbClr val="990033"/>
                </a:solidFill>
              </a:rPr>
              <a:t>6</a:t>
            </a:r>
            <a:endParaRPr lang="en-US" sz="1200" b="1" dirty="0">
              <a:solidFill>
                <a:srgbClr val="990033"/>
              </a:solidFill>
            </a:endParaRPr>
          </a:p>
        </p:txBody>
      </p:sp>
      <p:sp>
        <p:nvSpPr>
          <p:cNvPr id="3813" name="Text Box 3789"/>
          <p:cNvSpPr txBox="1">
            <a:spLocks noChangeArrowheads="1"/>
          </p:cNvSpPr>
          <p:nvPr/>
        </p:nvSpPr>
        <p:spPr bwMode="auto">
          <a:xfrm>
            <a:off x="3594175" y="4754255"/>
            <a:ext cx="3914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990033"/>
                </a:solidFill>
              </a:rPr>
              <a:t>b</a:t>
            </a:r>
            <a:r>
              <a:rPr lang="en-US" sz="1200" b="1" baseline="-25000" dirty="0">
                <a:solidFill>
                  <a:srgbClr val="990033"/>
                </a:solidFill>
              </a:rPr>
              <a:t>7</a:t>
            </a:r>
            <a:endParaRPr lang="en-US" sz="1200" b="1" dirty="0">
              <a:solidFill>
                <a:srgbClr val="990033"/>
              </a:solidFill>
            </a:endParaRPr>
          </a:p>
        </p:txBody>
      </p:sp>
      <p:sp>
        <p:nvSpPr>
          <p:cNvPr id="3814" name="Text Box 3790"/>
          <p:cNvSpPr txBox="1">
            <a:spLocks noChangeArrowheads="1"/>
          </p:cNvSpPr>
          <p:nvPr/>
        </p:nvSpPr>
        <p:spPr bwMode="auto">
          <a:xfrm>
            <a:off x="4153151" y="4805311"/>
            <a:ext cx="3914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990033"/>
                </a:solidFill>
              </a:rPr>
              <a:t>b</a:t>
            </a:r>
            <a:r>
              <a:rPr lang="en-US" sz="1200" b="1" baseline="-25000" dirty="0">
                <a:solidFill>
                  <a:srgbClr val="990033"/>
                </a:solidFill>
              </a:rPr>
              <a:t>8</a:t>
            </a:r>
            <a:endParaRPr lang="en-US" sz="1200" b="1" dirty="0">
              <a:solidFill>
                <a:srgbClr val="990033"/>
              </a:solidFill>
            </a:endParaRPr>
          </a:p>
        </p:txBody>
      </p:sp>
      <p:sp>
        <p:nvSpPr>
          <p:cNvPr id="3815" name="Text Box 3791"/>
          <p:cNvSpPr txBox="1">
            <a:spLocks noChangeArrowheads="1"/>
          </p:cNvSpPr>
          <p:nvPr/>
        </p:nvSpPr>
        <p:spPr bwMode="auto">
          <a:xfrm>
            <a:off x="4283766" y="4991023"/>
            <a:ext cx="38023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990033"/>
                </a:solidFill>
              </a:rPr>
              <a:t>a</a:t>
            </a:r>
            <a:r>
              <a:rPr lang="en-US" sz="1200" b="1" baseline="-25000" dirty="0">
                <a:solidFill>
                  <a:srgbClr val="990033"/>
                </a:solidFill>
              </a:rPr>
              <a:t>9</a:t>
            </a:r>
            <a:endParaRPr lang="en-US" sz="1200" b="1" dirty="0">
              <a:solidFill>
                <a:srgbClr val="990033"/>
              </a:solidFill>
            </a:endParaRPr>
          </a:p>
        </p:txBody>
      </p:sp>
      <p:sp>
        <p:nvSpPr>
          <p:cNvPr id="3816" name="Text Box 3792"/>
          <p:cNvSpPr txBox="1">
            <a:spLocks noChangeArrowheads="1"/>
          </p:cNvSpPr>
          <p:nvPr/>
        </p:nvSpPr>
        <p:spPr bwMode="auto">
          <a:xfrm>
            <a:off x="4638262" y="4963600"/>
            <a:ext cx="3914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990033"/>
                </a:solidFill>
              </a:rPr>
              <a:t>b</a:t>
            </a:r>
            <a:r>
              <a:rPr lang="en-US" sz="1200" b="1" baseline="-25000" dirty="0">
                <a:solidFill>
                  <a:srgbClr val="990033"/>
                </a:solidFill>
              </a:rPr>
              <a:t>9</a:t>
            </a:r>
            <a:endParaRPr lang="en-US" sz="1200" b="1" dirty="0">
              <a:solidFill>
                <a:srgbClr val="990033"/>
              </a:solidFill>
            </a:endParaRPr>
          </a:p>
        </p:txBody>
      </p:sp>
      <p:sp>
        <p:nvSpPr>
          <p:cNvPr id="3817" name="Text Box 3793"/>
          <p:cNvSpPr txBox="1">
            <a:spLocks noChangeArrowheads="1"/>
          </p:cNvSpPr>
          <p:nvPr/>
        </p:nvSpPr>
        <p:spPr bwMode="auto">
          <a:xfrm>
            <a:off x="2150417" y="5362032"/>
            <a:ext cx="3914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990033"/>
                </a:solidFill>
              </a:rPr>
              <a:t>b</a:t>
            </a:r>
            <a:r>
              <a:rPr lang="en-US" sz="1200" b="1" baseline="-25000" dirty="0">
                <a:solidFill>
                  <a:srgbClr val="990033"/>
                </a:solidFill>
              </a:rPr>
              <a:t>4</a:t>
            </a:r>
            <a:endParaRPr lang="en-US" sz="1200" b="1" dirty="0">
              <a:solidFill>
                <a:srgbClr val="990033"/>
              </a:solidFill>
            </a:endParaRPr>
          </a:p>
        </p:txBody>
      </p:sp>
      <p:sp>
        <p:nvSpPr>
          <p:cNvPr id="3818" name="Text Box 3800"/>
          <p:cNvSpPr txBox="1">
            <a:spLocks noChangeArrowheads="1"/>
          </p:cNvSpPr>
          <p:nvPr/>
        </p:nvSpPr>
        <p:spPr bwMode="auto">
          <a:xfrm>
            <a:off x="2894195" y="5427900"/>
            <a:ext cx="45285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990033"/>
                </a:solidFill>
              </a:rPr>
              <a:t>a</a:t>
            </a:r>
            <a:r>
              <a:rPr lang="en-US" sz="1200" b="1" baseline="-25000" dirty="0">
                <a:solidFill>
                  <a:srgbClr val="990033"/>
                </a:solidFill>
              </a:rPr>
              <a:t>7b</a:t>
            </a:r>
            <a:endParaRPr lang="en-US" sz="1200" b="1" dirty="0">
              <a:solidFill>
                <a:srgbClr val="990033"/>
              </a:solidFill>
            </a:endParaRPr>
          </a:p>
        </p:txBody>
      </p:sp>
      <p:sp>
        <p:nvSpPr>
          <p:cNvPr id="3819" name="Text Box 3801"/>
          <p:cNvSpPr txBox="1">
            <a:spLocks noChangeArrowheads="1"/>
          </p:cNvSpPr>
          <p:nvPr/>
        </p:nvSpPr>
        <p:spPr bwMode="auto">
          <a:xfrm>
            <a:off x="3378603" y="5421275"/>
            <a:ext cx="45285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990033"/>
                </a:solidFill>
              </a:rPr>
              <a:t>a</a:t>
            </a:r>
            <a:r>
              <a:rPr lang="en-US" sz="1200" b="1" baseline="-25000" dirty="0">
                <a:solidFill>
                  <a:srgbClr val="990033"/>
                </a:solidFill>
              </a:rPr>
              <a:t>8b</a:t>
            </a:r>
            <a:endParaRPr lang="en-US" sz="1200" b="1" dirty="0">
              <a:solidFill>
                <a:srgbClr val="990033"/>
              </a:solidFill>
            </a:endParaRPr>
          </a:p>
        </p:txBody>
      </p:sp>
      <p:sp>
        <p:nvSpPr>
          <p:cNvPr id="3820" name="Text Box 3802"/>
          <p:cNvSpPr txBox="1">
            <a:spLocks noChangeArrowheads="1"/>
          </p:cNvSpPr>
          <p:nvPr/>
        </p:nvSpPr>
        <p:spPr bwMode="auto">
          <a:xfrm>
            <a:off x="2099102" y="4459585"/>
            <a:ext cx="41549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 dirty="0" smtClean="0">
                <a:solidFill>
                  <a:srgbClr val="009999"/>
                </a:solidFill>
                <a:cs typeface="Arial" charset="0"/>
              </a:rPr>
              <a:t>K</a:t>
            </a:r>
            <a:r>
              <a:rPr lang="en-US" sz="1200" b="1" baseline="-25000" dirty="0" smtClean="0">
                <a:solidFill>
                  <a:srgbClr val="009999"/>
                </a:solidFill>
                <a:cs typeface="Arial" charset="0"/>
              </a:rPr>
              <a:t>3</a:t>
            </a:r>
            <a:r>
              <a:rPr lang="el-GR" sz="1200" b="1" baseline="-25000" smtClean="0">
                <a:solidFill>
                  <a:srgbClr val="009999"/>
                </a:solidFill>
                <a:cs typeface="Arial" charset="0"/>
              </a:rPr>
              <a:t>μ</a:t>
            </a:r>
            <a:endParaRPr lang="el-GR" sz="1200" b="1" baseline="-25000">
              <a:solidFill>
                <a:srgbClr val="009999"/>
              </a:solidFill>
              <a:cs typeface="Arial" charset="0"/>
            </a:endParaRPr>
          </a:p>
        </p:txBody>
      </p:sp>
      <p:sp>
        <p:nvSpPr>
          <p:cNvPr id="3821" name="Text Box 3803"/>
          <p:cNvSpPr txBox="1">
            <a:spLocks noChangeArrowheads="1"/>
          </p:cNvSpPr>
          <p:nvPr/>
        </p:nvSpPr>
        <p:spPr bwMode="auto">
          <a:xfrm>
            <a:off x="3855681" y="5437766"/>
            <a:ext cx="45285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990033"/>
                </a:solidFill>
              </a:rPr>
              <a:t>a</a:t>
            </a:r>
            <a:r>
              <a:rPr lang="en-US" sz="1200" b="1" baseline="-25000" dirty="0">
                <a:solidFill>
                  <a:srgbClr val="990033"/>
                </a:solidFill>
              </a:rPr>
              <a:t>9b</a:t>
            </a:r>
            <a:endParaRPr lang="en-US" sz="1200" b="1" dirty="0">
              <a:solidFill>
                <a:srgbClr val="990033"/>
              </a:solidFill>
            </a:endParaRPr>
          </a:p>
        </p:txBody>
      </p:sp>
      <p:sp>
        <p:nvSpPr>
          <p:cNvPr id="3822" name="Text Box 3810"/>
          <p:cNvSpPr txBox="1">
            <a:spLocks noChangeArrowheads="1"/>
          </p:cNvSpPr>
          <p:nvPr/>
        </p:nvSpPr>
        <p:spPr bwMode="auto">
          <a:xfrm>
            <a:off x="1033671" y="4896881"/>
            <a:ext cx="4100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008000"/>
                </a:solidFill>
              </a:rPr>
              <a:t>K</a:t>
            </a:r>
            <a:r>
              <a:rPr lang="en-US" sz="1200" b="1" baseline="-25000" dirty="0">
                <a:solidFill>
                  <a:srgbClr val="008000"/>
                </a:solidFill>
              </a:rPr>
              <a:t>2</a:t>
            </a:r>
            <a:endParaRPr lang="en-US" sz="1200" b="1" dirty="0">
              <a:solidFill>
                <a:srgbClr val="008000"/>
              </a:solidFill>
            </a:endParaRPr>
          </a:p>
        </p:txBody>
      </p:sp>
      <p:sp>
        <p:nvSpPr>
          <p:cNvPr id="3823" name="Diamond 3822"/>
          <p:cNvSpPr/>
          <p:nvPr/>
        </p:nvSpPr>
        <p:spPr>
          <a:xfrm>
            <a:off x="3345113" y="5543034"/>
            <a:ext cx="53108" cy="76200"/>
          </a:xfrm>
          <a:prstGeom prst="diamond">
            <a:avLst/>
          </a:prstGeom>
          <a:solidFill>
            <a:schemeClr val="bg1"/>
          </a:solidFill>
          <a:ln w="12700"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824" name="Diamond 3823"/>
          <p:cNvSpPr/>
          <p:nvPr/>
        </p:nvSpPr>
        <p:spPr>
          <a:xfrm>
            <a:off x="3829050" y="5409684"/>
            <a:ext cx="53108" cy="76200"/>
          </a:xfrm>
          <a:prstGeom prst="diamond">
            <a:avLst/>
          </a:prstGeom>
          <a:solidFill>
            <a:schemeClr val="bg1"/>
          </a:solidFill>
          <a:ln w="12700"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825" name="Diamond 3824"/>
          <p:cNvSpPr/>
          <p:nvPr/>
        </p:nvSpPr>
        <p:spPr>
          <a:xfrm>
            <a:off x="4309342" y="5301734"/>
            <a:ext cx="53108" cy="76200"/>
          </a:xfrm>
          <a:prstGeom prst="diamond">
            <a:avLst/>
          </a:prstGeom>
          <a:solidFill>
            <a:schemeClr val="bg1"/>
          </a:solidFill>
          <a:ln w="12700"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826" name="Diamond 3825"/>
          <p:cNvSpPr/>
          <p:nvPr/>
        </p:nvSpPr>
        <p:spPr>
          <a:xfrm>
            <a:off x="4798292" y="5282684"/>
            <a:ext cx="53108" cy="76200"/>
          </a:xfrm>
          <a:prstGeom prst="diamond">
            <a:avLst/>
          </a:prstGeom>
          <a:solidFill>
            <a:schemeClr val="bg1"/>
          </a:solidFill>
          <a:ln w="12700"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827" name="Diamond 3826"/>
          <p:cNvSpPr/>
          <p:nvPr/>
        </p:nvSpPr>
        <p:spPr>
          <a:xfrm>
            <a:off x="5280892" y="5314434"/>
            <a:ext cx="53108" cy="76200"/>
          </a:xfrm>
          <a:prstGeom prst="diamond">
            <a:avLst/>
          </a:prstGeom>
          <a:solidFill>
            <a:schemeClr val="bg1"/>
          </a:solidFill>
          <a:ln w="12700"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828" name="Diamond 3827"/>
          <p:cNvSpPr/>
          <p:nvPr/>
        </p:nvSpPr>
        <p:spPr>
          <a:xfrm>
            <a:off x="5757142" y="5435084"/>
            <a:ext cx="53108" cy="76200"/>
          </a:xfrm>
          <a:prstGeom prst="diamond">
            <a:avLst/>
          </a:prstGeom>
          <a:solidFill>
            <a:schemeClr val="bg1"/>
          </a:solidFill>
          <a:ln w="12700"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829" name="Diamond 3828"/>
          <p:cNvSpPr/>
          <p:nvPr/>
        </p:nvSpPr>
        <p:spPr>
          <a:xfrm>
            <a:off x="6239742" y="5517634"/>
            <a:ext cx="53108" cy="76200"/>
          </a:xfrm>
          <a:prstGeom prst="diamond">
            <a:avLst/>
          </a:prstGeom>
          <a:solidFill>
            <a:schemeClr val="bg1"/>
          </a:solidFill>
          <a:ln w="12700"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830" name="Diamond 3829"/>
          <p:cNvSpPr/>
          <p:nvPr/>
        </p:nvSpPr>
        <p:spPr>
          <a:xfrm>
            <a:off x="6728692" y="5587484"/>
            <a:ext cx="53108" cy="76200"/>
          </a:xfrm>
          <a:prstGeom prst="diamond">
            <a:avLst/>
          </a:prstGeom>
          <a:solidFill>
            <a:schemeClr val="bg1"/>
          </a:solidFill>
          <a:ln w="12700"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831" name="Line 3784"/>
          <p:cNvSpPr>
            <a:spLocks noChangeShapeType="1"/>
          </p:cNvSpPr>
          <p:nvPr/>
        </p:nvSpPr>
        <p:spPr bwMode="auto">
          <a:xfrm flipH="1">
            <a:off x="6795448" y="5477056"/>
            <a:ext cx="130791" cy="120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832" name="TextBox 3831"/>
          <p:cNvSpPr txBox="1"/>
          <p:nvPr/>
        </p:nvSpPr>
        <p:spPr>
          <a:xfrm>
            <a:off x="6909378" y="5100935"/>
            <a:ext cx="1548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b</a:t>
            </a:r>
            <a:r>
              <a:rPr lang="en-US" sz="1200" baseline="-25000" dirty="0" smtClean="0">
                <a:solidFill>
                  <a:srgbClr val="000000"/>
                </a:solidFill>
              </a:rPr>
              <a:t>n </a:t>
            </a:r>
            <a:r>
              <a:rPr lang="en-US" sz="1200" dirty="0" smtClean="0">
                <a:solidFill>
                  <a:srgbClr val="000000"/>
                </a:solidFill>
              </a:rPr>
              <a:t>series with the </a:t>
            </a:r>
          </a:p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in-chain substituent 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833" name="Text Box 47"/>
          <p:cNvSpPr txBox="1">
            <a:spLocks noChangeArrowheads="1"/>
          </p:cNvSpPr>
          <p:nvPr/>
        </p:nvSpPr>
        <p:spPr bwMode="auto">
          <a:xfrm>
            <a:off x="6972037" y="2487096"/>
            <a:ext cx="133376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[15-mer </a:t>
            </a:r>
            <a:r>
              <a:rPr lang="en-US" dirty="0">
                <a:solidFill>
                  <a:srgbClr val="000000"/>
                </a:solidFill>
              </a:rPr>
              <a:t>+ Ag]</a:t>
            </a:r>
            <a:r>
              <a:rPr lang="en-US" baseline="30000" dirty="0">
                <a:solidFill>
                  <a:srgbClr val="000000"/>
                </a:solidFill>
              </a:rPr>
              <a:t>+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383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524000"/>
            <a:ext cx="3013024" cy="1538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35" name="Rounded Rectangle 3834"/>
          <p:cNvSpPr/>
          <p:nvPr/>
        </p:nvSpPr>
        <p:spPr>
          <a:xfrm>
            <a:off x="4724400" y="3429000"/>
            <a:ext cx="3276600" cy="1143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rgbClr val="00359E"/>
                </a:solidFill>
              </a:rPr>
              <a:t>An in-chain functional group leads to a unique fragmentation pattern and, thus, can be differentiated from a chain-end group.</a:t>
            </a:r>
            <a:endParaRPr lang="en-US" dirty="0">
              <a:solidFill>
                <a:srgbClr val="00359E"/>
              </a:solidFill>
            </a:endParaRPr>
          </a:p>
        </p:txBody>
      </p:sp>
      <p:sp>
        <p:nvSpPr>
          <p:cNvPr id="3836" name="Rectangle 4"/>
          <p:cNvSpPr>
            <a:spLocks noChangeArrowheads="1"/>
          </p:cNvSpPr>
          <p:nvPr/>
        </p:nvSpPr>
        <p:spPr bwMode="auto">
          <a:xfrm>
            <a:off x="6715991" y="1600200"/>
            <a:ext cx="1589809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3837" name="Text Box 5"/>
          <p:cNvSpPr txBox="1">
            <a:spLocks noChangeArrowheads="1"/>
          </p:cNvSpPr>
          <p:nvPr/>
        </p:nvSpPr>
        <p:spPr bwMode="auto">
          <a:xfrm>
            <a:off x="6814758" y="1660511"/>
            <a:ext cx="13981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smtClean="0">
                <a:solidFill>
                  <a:srgbClr val="800080"/>
                </a:solidFill>
              </a:rPr>
              <a:t>MALDI-MS</a:t>
            </a:r>
            <a:r>
              <a:rPr lang="en-US" sz="1800" baseline="30000" dirty="0" smtClean="0">
                <a:solidFill>
                  <a:srgbClr val="800080"/>
                </a:solidFill>
              </a:rPr>
              <a:t>2</a:t>
            </a:r>
            <a:endParaRPr lang="en-US" sz="1800" dirty="0">
              <a:solidFill>
                <a:srgbClr val="800080"/>
              </a:solidFill>
            </a:endParaRPr>
          </a:p>
        </p:txBody>
      </p:sp>
      <p:sp>
        <p:nvSpPr>
          <p:cNvPr id="3838" name="Rounded Rectangle 3837"/>
          <p:cNvSpPr/>
          <p:nvPr/>
        </p:nvSpPr>
        <p:spPr>
          <a:xfrm>
            <a:off x="1905000" y="3276600"/>
            <a:ext cx="1828800" cy="533400"/>
          </a:xfrm>
          <a:prstGeom prst="roundRect">
            <a:avLst/>
          </a:prstGeom>
          <a:solidFill>
            <a:srgbClr val="E4F3F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</a:rPr>
              <a:t>in-chain substituted structure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840" name="Rectangle 70"/>
          <p:cNvSpPr>
            <a:spLocks noChangeArrowheads="1"/>
          </p:cNvSpPr>
          <p:nvPr/>
        </p:nvSpPr>
        <p:spPr bwMode="auto">
          <a:xfrm>
            <a:off x="2057400" y="762000"/>
            <a:ext cx="1600200" cy="533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841" name="Text Box 71"/>
          <p:cNvSpPr txBox="1">
            <a:spLocks noChangeArrowheads="1"/>
          </p:cNvSpPr>
          <p:nvPr/>
        </p:nvSpPr>
        <p:spPr bwMode="auto">
          <a:xfrm>
            <a:off x="2125663" y="838200"/>
            <a:ext cx="1492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 dirty="0">
                <a:solidFill>
                  <a:srgbClr val="800080"/>
                </a:solidFill>
              </a:rPr>
              <a:t>Polystyrene</a:t>
            </a:r>
          </a:p>
        </p:txBody>
      </p:sp>
    </p:spTree>
    <p:extLst>
      <p:ext uri="{BB962C8B-B14F-4D97-AF65-F5344CB8AC3E}">
        <p14:creationId xmlns:p14="http://schemas.microsoft.com/office/powerpoint/2010/main" val="155654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3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0961" name="Object 1"/>
          <p:cNvGraphicFramePr>
            <a:graphicFrameLocks noChangeAspect="1"/>
          </p:cNvGraphicFramePr>
          <p:nvPr/>
        </p:nvGraphicFramePr>
        <p:xfrm>
          <a:off x="569975" y="1418540"/>
          <a:ext cx="2363177" cy="16294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3851" name="CS ChemDraw Drawing" r:id="rId3" imgW="2526376" imgH="1741516" progId="ChemDraw.Document.6.0">
                  <p:embed/>
                </p:oleObj>
              </mc:Choice>
              <mc:Fallback>
                <p:oleObj name="CS ChemDraw Drawing" r:id="rId3" imgW="2526376" imgH="1741516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975" y="1418540"/>
                        <a:ext cx="2363177" cy="16294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3541" name="Slide Number Placeholder 6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B2C2D3B-3551-4C21-AE58-4005541C712B}" type="slidenum">
              <a:rPr lang="en-US" sz="1000" smtClean="0">
                <a:solidFill>
                  <a:srgbClr val="000000"/>
                </a:solidFill>
              </a:rPr>
              <a:pPr/>
              <a:t>12</a:t>
            </a:fld>
            <a:endParaRPr lang="en-US" sz="1000" dirty="0" smtClean="0">
              <a:solidFill>
                <a:srgbClr val="000000"/>
              </a:solidFill>
            </a:endParaRPr>
          </a:p>
        </p:txBody>
      </p:sp>
      <p:sp>
        <p:nvSpPr>
          <p:cNvPr id="363521" name="Text Box 8"/>
          <p:cNvSpPr txBox="1">
            <a:spLocks noChangeArrowheads="1"/>
          </p:cNvSpPr>
          <p:nvPr/>
        </p:nvSpPr>
        <p:spPr bwMode="auto">
          <a:xfrm rot="16200000">
            <a:off x="7961982" y="4418806"/>
            <a:ext cx="6524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2658.5</a:t>
            </a:r>
          </a:p>
        </p:txBody>
      </p:sp>
      <p:sp>
        <p:nvSpPr>
          <p:cNvPr id="363522" name="Text Box 11"/>
          <p:cNvSpPr txBox="1">
            <a:spLocks noChangeArrowheads="1"/>
          </p:cNvSpPr>
          <p:nvPr/>
        </p:nvSpPr>
        <p:spPr bwMode="auto">
          <a:xfrm rot="16200000">
            <a:off x="662656" y="4685507"/>
            <a:ext cx="5365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192.6</a:t>
            </a:r>
          </a:p>
        </p:txBody>
      </p:sp>
      <p:sp>
        <p:nvSpPr>
          <p:cNvPr id="363523" name="Text Box 12"/>
          <p:cNvSpPr txBox="1">
            <a:spLocks noChangeArrowheads="1"/>
          </p:cNvSpPr>
          <p:nvPr/>
        </p:nvSpPr>
        <p:spPr bwMode="auto">
          <a:xfrm rot="16200000">
            <a:off x="7682582" y="1686719"/>
            <a:ext cx="6159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00359E"/>
                </a:solidFill>
              </a:rPr>
              <a:t>2555.7</a:t>
            </a:r>
          </a:p>
        </p:txBody>
      </p:sp>
      <p:sp>
        <p:nvSpPr>
          <p:cNvPr id="363524" name="Text Box 13"/>
          <p:cNvSpPr txBox="1">
            <a:spLocks noChangeArrowheads="1"/>
          </p:cNvSpPr>
          <p:nvPr/>
        </p:nvSpPr>
        <p:spPr bwMode="auto">
          <a:xfrm rot="16200000">
            <a:off x="7371432" y="2823369"/>
            <a:ext cx="6159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00359E"/>
                </a:solidFill>
              </a:rPr>
              <a:t>2451.6</a:t>
            </a:r>
          </a:p>
        </p:txBody>
      </p:sp>
      <p:sp>
        <p:nvSpPr>
          <p:cNvPr id="363525" name="Text Box 14"/>
          <p:cNvSpPr txBox="1">
            <a:spLocks noChangeArrowheads="1"/>
          </p:cNvSpPr>
          <p:nvPr/>
        </p:nvSpPr>
        <p:spPr bwMode="auto">
          <a:xfrm rot="16200000">
            <a:off x="7061869" y="3980656"/>
            <a:ext cx="6159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00359E"/>
                </a:solidFill>
              </a:rPr>
              <a:t>2347.4</a:t>
            </a:r>
          </a:p>
        </p:txBody>
      </p:sp>
      <p:sp>
        <p:nvSpPr>
          <p:cNvPr id="363526" name="Text Box 15"/>
          <p:cNvSpPr txBox="1">
            <a:spLocks noChangeArrowheads="1"/>
          </p:cNvSpPr>
          <p:nvPr/>
        </p:nvSpPr>
        <p:spPr bwMode="auto">
          <a:xfrm rot="16200000">
            <a:off x="6755482" y="4290219"/>
            <a:ext cx="6159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00359E"/>
                </a:solidFill>
              </a:rPr>
              <a:t>2243.3</a:t>
            </a:r>
          </a:p>
        </p:txBody>
      </p:sp>
      <p:sp>
        <p:nvSpPr>
          <p:cNvPr id="363527" name="Text Box 16"/>
          <p:cNvSpPr txBox="1">
            <a:spLocks noChangeArrowheads="1"/>
          </p:cNvSpPr>
          <p:nvPr/>
        </p:nvSpPr>
        <p:spPr bwMode="auto">
          <a:xfrm rot="16200000">
            <a:off x="6447507" y="4514056"/>
            <a:ext cx="6159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00359E"/>
                </a:solidFill>
              </a:rPr>
              <a:t>2139.1</a:t>
            </a:r>
          </a:p>
        </p:txBody>
      </p:sp>
      <p:sp>
        <p:nvSpPr>
          <p:cNvPr id="363528" name="Text Box 17"/>
          <p:cNvSpPr txBox="1">
            <a:spLocks noChangeArrowheads="1"/>
          </p:cNvSpPr>
          <p:nvPr/>
        </p:nvSpPr>
        <p:spPr bwMode="auto">
          <a:xfrm rot="16200000">
            <a:off x="6158582" y="4633119"/>
            <a:ext cx="6159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00359E"/>
                </a:solidFill>
              </a:rPr>
              <a:t>2033.8</a:t>
            </a:r>
          </a:p>
        </p:txBody>
      </p:sp>
      <p:sp>
        <p:nvSpPr>
          <p:cNvPr id="363529" name="Text Box 18"/>
          <p:cNvSpPr txBox="1">
            <a:spLocks noChangeArrowheads="1"/>
          </p:cNvSpPr>
          <p:nvPr/>
        </p:nvSpPr>
        <p:spPr bwMode="auto">
          <a:xfrm rot="16200000">
            <a:off x="5846638" y="4729163"/>
            <a:ext cx="6159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00359E"/>
                </a:solidFill>
              </a:rPr>
              <a:t>1929.8</a:t>
            </a:r>
          </a:p>
        </p:txBody>
      </p:sp>
      <p:sp>
        <p:nvSpPr>
          <p:cNvPr id="363530" name="Text Box 19"/>
          <p:cNvSpPr txBox="1">
            <a:spLocks noChangeArrowheads="1"/>
          </p:cNvSpPr>
          <p:nvPr/>
        </p:nvSpPr>
        <p:spPr bwMode="auto">
          <a:xfrm rot="16200000">
            <a:off x="5415632" y="4631531"/>
            <a:ext cx="6159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800080"/>
                </a:solidFill>
              </a:rPr>
              <a:t>1811.6</a:t>
            </a:r>
          </a:p>
        </p:txBody>
      </p:sp>
      <p:sp>
        <p:nvSpPr>
          <p:cNvPr id="363531" name="Text Box 20"/>
          <p:cNvSpPr txBox="1">
            <a:spLocks noChangeArrowheads="1"/>
          </p:cNvSpPr>
          <p:nvPr/>
        </p:nvSpPr>
        <p:spPr bwMode="auto">
          <a:xfrm rot="16200000">
            <a:off x="5109244" y="4623594"/>
            <a:ext cx="6159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800080"/>
                </a:solidFill>
              </a:rPr>
              <a:t>1707.4</a:t>
            </a:r>
          </a:p>
        </p:txBody>
      </p:sp>
      <p:sp>
        <p:nvSpPr>
          <p:cNvPr id="363532" name="Text Box 21"/>
          <p:cNvSpPr txBox="1">
            <a:spLocks noChangeArrowheads="1"/>
          </p:cNvSpPr>
          <p:nvPr/>
        </p:nvSpPr>
        <p:spPr bwMode="auto">
          <a:xfrm rot="16200000">
            <a:off x="4801269" y="4607719"/>
            <a:ext cx="6159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800080"/>
                </a:solidFill>
              </a:rPr>
              <a:t>1603.4</a:t>
            </a:r>
          </a:p>
        </p:txBody>
      </p:sp>
      <p:sp>
        <p:nvSpPr>
          <p:cNvPr id="363533" name="Text Box 22"/>
          <p:cNvSpPr txBox="1">
            <a:spLocks noChangeArrowheads="1"/>
          </p:cNvSpPr>
          <p:nvPr/>
        </p:nvSpPr>
        <p:spPr bwMode="auto">
          <a:xfrm rot="16200000">
            <a:off x="4495675" y="4598988"/>
            <a:ext cx="6159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800080"/>
                </a:solidFill>
              </a:rPr>
              <a:t>1499.3</a:t>
            </a:r>
          </a:p>
        </p:txBody>
      </p:sp>
      <p:sp>
        <p:nvSpPr>
          <p:cNvPr id="363534" name="Text Box 23"/>
          <p:cNvSpPr txBox="1">
            <a:spLocks noChangeArrowheads="1"/>
          </p:cNvSpPr>
          <p:nvPr/>
        </p:nvSpPr>
        <p:spPr bwMode="auto">
          <a:xfrm rot="16200000">
            <a:off x="4190082" y="4583906"/>
            <a:ext cx="6159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800080"/>
                </a:solidFill>
              </a:rPr>
              <a:t>1395.2</a:t>
            </a:r>
          </a:p>
        </p:txBody>
      </p:sp>
      <p:sp>
        <p:nvSpPr>
          <p:cNvPr id="363535" name="Text Box 24"/>
          <p:cNvSpPr txBox="1">
            <a:spLocks noChangeArrowheads="1"/>
          </p:cNvSpPr>
          <p:nvPr/>
        </p:nvSpPr>
        <p:spPr bwMode="auto">
          <a:xfrm rot="16200000">
            <a:off x="3872582" y="4582319"/>
            <a:ext cx="6159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800080"/>
                </a:solidFill>
              </a:rPr>
              <a:t>1291.1</a:t>
            </a:r>
          </a:p>
        </p:txBody>
      </p:sp>
      <p:sp>
        <p:nvSpPr>
          <p:cNvPr id="363536" name="Text Box 25"/>
          <p:cNvSpPr txBox="1">
            <a:spLocks noChangeArrowheads="1"/>
          </p:cNvSpPr>
          <p:nvPr/>
        </p:nvSpPr>
        <p:spPr bwMode="auto">
          <a:xfrm rot="16200000">
            <a:off x="3568575" y="4595813"/>
            <a:ext cx="6159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800080"/>
                </a:solidFill>
              </a:rPr>
              <a:t>1187.0</a:t>
            </a:r>
          </a:p>
        </p:txBody>
      </p:sp>
      <p:sp>
        <p:nvSpPr>
          <p:cNvPr id="363537" name="Text Box 26"/>
          <p:cNvSpPr txBox="1">
            <a:spLocks noChangeArrowheads="1"/>
          </p:cNvSpPr>
          <p:nvPr/>
        </p:nvSpPr>
        <p:spPr bwMode="auto">
          <a:xfrm rot="16200000">
            <a:off x="3255838" y="4624388"/>
            <a:ext cx="6159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800080"/>
                </a:solidFill>
              </a:rPr>
              <a:t>1082.9</a:t>
            </a:r>
          </a:p>
        </p:txBody>
      </p:sp>
      <p:sp>
        <p:nvSpPr>
          <p:cNvPr id="363538" name="Text Box 27"/>
          <p:cNvSpPr txBox="1">
            <a:spLocks noChangeArrowheads="1"/>
          </p:cNvSpPr>
          <p:nvPr/>
        </p:nvSpPr>
        <p:spPr bwMode="auto">
          <a:xfrm rot="16200000">
            <a:off x="2978819" y="4707732"/>
            <a:ext cx="53657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800080"/>
                </a:solidFill>
              </a:rPr>
              <a:t>978.8</a:t>
            </a:r>
          </a:p>
        </p:txBody>
      </p:sp>
      <p:sp>
        <p:nvSpPr>
          <p:cNvPr id="363539" name="Text Box 28"/>
          <p:cNvSpPr txBox="1">
            <a:spLocks noChangeArrowheads="1"/>
          </p:cNvSpPr>
          <p:nvPr/>
        </p:nvSpPr>
        <p:spPr bwMode="auto">
          <a:xfrm rot="16200000">
            <a:off x="2681956" y="4806157"/>
            <a:ext cx="5365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800080"/>
                </a:solidFill>
              </a:rPr>
              <a:t>874.7</a:t>
            </a:r>
          </a:p>
        </p:txBody>
      </p:sp>
      <p:sp>
        <p:nvSpPr>
          <p:cNvPr id="363540" name="Text Box 29"/>
          <p:cNvSpPr txBox="1">
            <a:spLocks noChangeArrowheads="1"/>
          </p:cNvSpPr>
          <p:nvPr/>
        </p:nvSpPr>
        <p:spPr bwMode="auto">
          <a:xfrm rot="16200000">
            <a:off x="2357312" y="4922838"/>
            <a:ext cx="53816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800080"/>
                </a:solidFill>
              </a:rPr>
              <a:t>770.6</a:t>
            </a:r>
          </a:p>
        </p:txBody>
      </p:sp>
      <p:sp>
        <p:nvSpPr>
          <p:cNvPr id="363542" name="Rectangle 70"/>
          <p:cNvSpPr>
            <a:spLocks noChangeArrowheads="1"/>
          </p:cNvSpPr>
          <p:nvPr/>
        </p:nvSpPr>
        <p:spPr bwMode="auto">
          <a:xfrm>
            <a:off x="931738" y="685800"/>
            <a:ext cx="1600200" cy="533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63543" name="Text Box 71"/>
          <p:cNvSpPr txBox="1">
            <a:spLocks noChangeArrowheads="1"/>
          </p:cNvSpPr>
          <p:nvPr/>
        </p:nvSpPr>
        <p:spPr bwMode="auto">
          <a:xfrm>
            <a:off x="1000000" y="762000"/>
            <a:ext cx="14922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 dirty="0">
                <a:solidFill>
                  <a:srgbClr val="800080"/>
                </a:solidFill>
              </a:rPr>
              <a:t>Polystyrene</a:t>
            </a:r>
          </a:p>
        </p:txBody>
      </p:sp>
      <p:sp>
        <p:nvSpPr>
          <p:cNvPr id="363544" name="Freeform 5"/>
          <p:cNvSpPr>
            <a:spLocks/>
          </p:cNvSpPr>
          <p:nvPr/>
        </p:nvSpPr>
        <p:spPr bwMode="auto">
          <a:xfrm>
            <a:off x="507875" y="2057400"/>
            <a:ext cx="8035925" cy="3409950"/>
          </a:xfrm>
          <a:custGeom>
            <a:avLst/>
            <a:gdLst>
              <a:gd name="T0" fmla="*/ 14 w 902"/>
              <a:gd name="T1" fmla="*/ 533 h 535"/>
              <a:gd name="T2" fmla="*/ 29 w 902"/>
              <a:gd name="T3" fmla="*/ 527 h 535"/>
              <a:gd name="T4" fmla="*/ 44 w 902"/>
              <a:gd name="T5" fmla="*/ 534 h 535"/>
              <a:gd name="T6" fmla="*/ 58 w 902"/>
              <a:gd name="T7" fmla="*/ 533 h 535"/>
              <a:gd name="T8" fmla="*/ 71 w 902"/>
              <a:gd name="T9" fmla="*/ 534 h 535"/>
              <a:gd name="T10" fmla="*/ 86 w 902"/>
              <a:gd name="T11" fmla="*/ 502 h 535"/>
              <a:gd name="T12" fmla="*/ 101 w 902"/>
              <a:gd name="T13" fmla="*/ 518 h 535"/>
              <a:gd name="T14" fmla="*/ 114 w 902"/>
              <a:gd name="T15" fmla="*/ 522 h 535"/>
              <a:gd name="T16" fmla="*/ 128 w 902"/>
              <a:gd name="T17" fmla="*/ 534 h 535"/>
              <a:gd name="T18" fmla="*/ 142 w 902"/>
              <a:gd name="T19" fmla="*/ 533 h 535"/>
              <a:gd name="T20" fmla="*/ 157 w 902"/>
              <a:gd name="T21" fmla="*/ 531 h 535"/>
              <a:gd name="T22" fmla="*/ 172 w 902"/>
              <a:gd name="T23" fmla="*/ 534 h 535"/>
              <a:gd name="T24" fmla="*/ 186 w 902"/>
              <a:gd name="T25" fmla="*/ 532 h 535"/>
              <a:gd name="T26" fmla="*/ 200 w 902"/>
              <a:gd name="T27" fmla="*/ 534 h 535"/>
              <a:gd name="T28" fmla="*/ 216 w 902"/>
              <a:gd name="T29" fmla="*/ 533 h 535"/>
              <a:gd name="T30" fmla="*/ 230 w 902"/>
              <a:gd name="T31" fmla="*/ 531 h 535"/>
              <a:gd name="T32" fmla="*/ 244 w 902"/>
              <a:gd name="T33" fmla="*/ 515 h 535"/>
              <a:gd name="T34" fmla="*/ 258 w 902"/>
              <a:gd name="T35" fmla="*/ 531 h 535"/>
              <a:gd name="T36" fmla="*/ 271 w 902"/>
              <a:gd name="T37" fmla="*/ 535 h 535"/>
              <a:gd name="T38" fmla="*/ 286 w 902"/>
              <a:gd name="T39" fmla="*/ 521 h 535"/>
              <a:gd name="T40" fmla="*/ 301 w 902"/>
              <a:gd name="T41" fmla="*/ 535 h 535"/>
              <a:gd name="T42" fmla="*/ 316 w 902"/>
              <a:gd name="T43" fmla="*/ 534 h 535"/>
              <a:gd name="T44" fmla="*/ 330 w 902"/>
              <a:gd name="T45" fmla="*/ 532 h 535"/>
              <a:gd name="T46" fmla="*/ 344 w 902"/>
              <a:gd name="T47" fmla="*/ 534 h 535"/>
              <a:gd name="T48" fmla="*/ 360 w 902"/>
              <a:gd name="T49" fmla="*/ 534 h 535"/>
              <a:gd name="T50" fmla="*/ 373 w 902"/>
              <a:gd name="T51" fmla="*/ 534 h 535"/>
              <a:gd name="T52" fmla="*/ 390 w 902"/>
              <a:gd name="T53" fmla="*/ 534 h 535"/>
              <a:gd name="T54" fmla="*/ 405 w 902"/>
              <a:gd name="T55" fmla="*/ 533 h 535"/>
              <a:gd name="T56" fmla="*/ 418 w 902"/>
              <a:gd name="T57" fmla="*/ 532 h 535"/>
              <a:gd name="T58" fmla="*/ 433 w 902"/>
              <a:gd name="T59" fmla="*/ 533 h 535"/>
              <a:gd name="T60" fmla="*/ 447 w 902"/>
              <a:gd name="T61" fmla="*/ 528 h 535"/>
              <a:gd name="T62" fmla="*/ 460 w 902"/>
              <a:gd name="T63" fmla="*/ 519 h 535"/>
              <a:gd name="T64" fmla="*/ 474 w 902"/>
              <a:gd name="T65" fmla="*/ 533 h 535"/>
              <a:gd name="T66" fmla="*/ 490 w 902"/>
              <a:gd name="T67" fmla="*/ 511 h 535"/>
              <a:gd name="T68" fmla="*/ 504 w 902"/>
              <a:gd name="T69" fmla="*/ 529 h 535"/>
              <a:gd name="T70" fmla="*/ 519 w 902"/>
              <a:gd name="T71" fmla="*/ 532 h 535"/>
              <a:gd name="T72" fmla="*/ 533 w 902"/>
              <a:gd name="T73" fmla="*/ 527 h 535"/>
              <a:gd name="T74" fmla="*/ 549 w 902"/>
              <a:gd name="T75" fmla="*/ 531 h 535"/>
              <a:gd name="T76" fmla="*/ 563 w 902"/>
              <a:gd name="T77" fmla="*/ 519 h 535"/>
              <a:gd name="T78" fmla="*/ 578 w 902"/>
              <a:gd name="T79" fmla="*/ 531 h 535"/>
              <a:gd name="T80" fmla="*/ 591 w 902"/>
              <a:gd name="T81" fmla="*/ 521 h 535"/>
              <a:gd name="T82" fmla="*/ 605 w 902"/>
              <a:gd name="T83" fmla="*/ 530 h 535"/>
              <a:gd name="T84" fmla="*/ 620 w 902"/>
              <a:gd name="T85" fmla="*/ 530 h 535"/>
              <a:gd name="T86" fmla="*/ 635 w 902"/>
              <a:gd name="T87" fmla="*/ 529 h 535"/>
              <a:gd name="T88" fmla="*/ 649 w 902"/>
              <a:gd name="T89" fmla="*/ 529 h 535"/>
              <a:gd name="T90" fmla="*/ 663 w 902"/>
              <a:gd name="T91" fmla="*/ 473 h 535"/>
              <a:gd name="T92" fmla="*/ 677 w 902"/>
              <a:gd name="T93" fmla="*/ 528 h 535"/>
              <a:gd name="T94" fmla="*/ 694 w 902"/>
              <a:gd name="T95" fmla="*/ 477 h 535"/>
              <a:gd name="T96" fmla="*/ 707 w 902"/>
              <a:gd name="T97" fmla="*/ 523 h 535"/>
              <a:gd name="T98" fmla="*/ 722 w 902"/>
              <a:gd name="T99" fmla="*/ 528 h 535"/>
              <a:gd name="T100" fmla="*/ 737 w 902"/>
              <a:gd name="T101" fmla="*/ 517 h 535"/>
              <a:gd name="T102" fmla="*/ 751 w 902"/>
              <a:gd name="T103" fmla="*/ 529 h 535"/>
              <a:gd name="T104" fmla="*/ 767 w 902"/>
              <a:gd name="T105" fmla="*/ 370 h 535"/>
              <a:gd name="T106" fmla="*/ 780 w 902"/>
              <a:gd name="T107" fmla="*/ 526 h 535"/>
              <a:gd name="T108" fmla="*/ 794 w 902"/>
              <a:gd name="T109" fmla="*/ 526 h 535"/>
              <a:gd name="T110" fmla="*/ 808 w 902"/>
              <a:gd name="T111" fmla="*/ 524 h 535"/>
              <a:gd name="T112" fmla="*/ 823 w 902"/>
              <a:gd name="T113" fmla="*/ 525 h 535"/>
              <a:gd name="T114" fmla="*/ 838 w 902"/>
              <a:gd name="T115" fmla="*/ 94 h 535"/>
              <a:gd name="T116" fmla="*/ 851 w 902"/>
              <a:gd name="T117" fmla="*/ 507 h 535"/>
              <a:gd name="T118" fmla="*/ 865 w 902"/>
              <a:gd name="T119" fmla="*/ 535 h 535"/>
              <a:gd name="T120" fmla="*/ 881 w 902"/>
              <a:gd name="T121" fmla="*/ 535 h 535"/>
              <a:gd name="T122" fmla="*/ 898 w 902"/>
              <a:gd name="T123" fmla="*/ 535 h 53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902"/>
              <a:gd name="T187" fmla="*/ 0 h 535"/>
              <a:gd name="T188" fmla="*/ 902 w 902"/>
              <a:gd name="T189" fmla="*/ 535 h 53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902" h="535">
                <a:moveTo>
                  <a:pt x="0" y="534"/>
                </a:moveTo>
                <a:lnTo>
                  <a:pt x="0" y="534"/>
                </a:lnTo>
                <a:lnTo>
                  <a:pt x="1" y="534"/>
                </a:lnTo>
                <a:lnTo>
                  <a:pt x="2" y="534"/>
                </a:lnTo>
                <a:lnTo>
                  <a:pt x="2" y="535"/>
                </a:lnTo>
                <a:lnTo>
                  <a:pt x="2" y="534"/>
                </a:lnTo>
                <a:lnTo>
                  <a:pt x="3" y="534"/>
                </a:lnTo>
                <a:lnTo>
                  <a:pt x="3" y="535"/>
                </a:lnTo>
                <a:lnTo>
                  <a:pt x="4" y="535"/>
                </a:lnTo>
                <a:lnTo>
                  <a:pt x="5" y="535"/>
                </a:lnTo>
                <a:lnTo>
                  <a:pt x="5" y="534"/>
                </a:lnTo>
                <a:lnTo>
                  <a:pt x="6" y="534"/>
                </a:lnTo>
                <a:lnTo>
                  <a:pt x="7" y="534"/>
                </a:lnTo>
                <a:lnTo>
                  <a:pt x="8" y="534"/>
                </a:lnTo>
                <a:lnTo>
                  <a:pt x="9" y="534"/>
                </a:lnTo>
                <a:lnTo>
                  <a:pt x="10" y="534"/>
                </a:lnTo>
                <a:lnTo>
                  <a:pt x="10" y="532"/>
                </a:lnTo>
                <a:lnTo>
                  <a:pt x="11" y="532"/>
                </a:lnTo>
                <a:lnTo>
                  <a:pt x="11" y="531"/>
                </a:lnTo>
                <a:lnTo>
                  <a:pt x="11" y="532"/>
                </a:lnTo>
                <a:lnTo>
                  <a:pt x="12" y="532"/>
                </a:lnTo>
                <a:lnTo>
                  <a:pt x="12" y="533"/>
                </a:lnTo>
                <a:lnTo>
                  <a:pt x="13" y="533"/>
                </a:lnTo>
                <a:lnTo>
                  <a:pt x="14" y="533"/>
                </a:lnTo>
                <a:lnTo>
                  <a:pt x="15" y="533"/>
                </a:lnTo>
                <a:lnTo>
                  <a:pt x="16" y="533"/>
                </a:lnTo>
                <a:lnTo>
                  <a:pt x="16" y="519"/>
                </a:lnTo>
                <a:lnTo>
                  <a:pt x="17" y="519"/>
                </a:lnTo>
                <a:lnTo>
                  <a:pt x="17" y="518"/>
                </a:lnTo>
                <a:lnTo>
                  <a:pt x="17" y="534"/>
                </a:lnTo>
                <a:lnTo>
                  <a:pt x="18" y="534"/>
                </a:lnTo>
                <a:lnTo>
                  <a:pt x="19" y="534"/>
                </a:lnTo>
                <a:lnTo>
                  <a:pt x="19" y="533"/>
                </a:lnTo>
                <a:lnTo>
                  <a:pt x="20" y="533"/>
                </a:lnTo>
                <a:lnTo>
                  <a:pt x="20" y="534"/>
                </a:lnTo>
                <a:lnTo>
                  <a:pt x="21" y="533"/>
                </a:lnTo>
                <a:lnTo>
                  <a:pt x="21" y="529"/>
                </a:lnTo>
                <a:lnTo>
                  <a:pt x="22" y="529"/>
                </a:lnTo>
                <a:lnTo>
                  <a:pt x="22" y="533"/>
                </a:lnTo>
                <a:lnTo>
                  <a:pt x="23" y="533"/>
                </a:lnTo>
                <a:lnTo>
                  <a:pt x="23" y="534"/>
                </a:lnTo>
                <a:lnTo>
                  <a:pt x="24" y="533"/>
                </a:lnTo>
                <a:lnTo>
                  <a:pt x="25" y="533"/>
                </a:lnTo>
                <a:lnTo>
                  <a:pt x="25" y="521"/>
                </a:lnTo>
                <a:lnTo>
                  <a:pt x="25" y="532"/>
                </a:lnTo>
                <a:lnTo>
                  <a:pt x="26" y="532"/>
                </a:lnTo>
                <a:lnTo>
                  <a:pt x="26" y="533"/>
                </a:lnTo>
                <a:lnTo>
                  <a:pt x="27" y="533"/>
                </a:lnTo>
                <a:lnTo>
                  <a:pt x="28" y="533"/>
                </a:lnTo>
                <a:lnTo>
                  <a:pt x="29" y="533"/>
                </a:lnTo>
                <a:lnTo>
                  <a:pt x="29" y="527"/>
                </a:lnTo>
                <a:lnTo>
                  <a:pt x="29" y="528"/>
                </a:lnTo>
                <a:lnTo>
                  <a:pt x="30" y="528"/>
                </a:lnTo>
                <a:lnTo>
                  <a:pt x="30" y="533"/>
                </a:lnTo>
                <a:lnTo>
                  <a:pt x="31" y="533"/>
                </a:lnTo>
                <a:lnTo>
                  <a:pt x="32" y="533"/>
                </a:lnTo>
                <a:lnTo>
                  <a:pt x="33" y="533"/>
                </a:lnTo>
                <a:lnTo>
                  <a:pt x="34" y="533"/>
                </a:lnTo>
                <a:lnTo>
                  <a:pt x="34" y="532"/>
                </a:lnTo>
                <a:lnTo>
                  <a:pt x="34" y="533"/>
                </a:lnTo>
                <a:lnTo>
                  <a:pt x="35" y="533"/>
                </a:lnTo>
                <a:lnTo>
                  <a:pt x="36" y="533"/>
                </a:lnTo>
                <a:lnTo>
                  <a:pt x="36" y="532"/>
                </a:lnTo>
                <a:lnTo>
                  <a:pt x="36" y="533"/>
                </a:lnTo>
                <a:lnTo>
                  <a:pt x="37" y="533"/>
                </a:lnTo>
                <a:lnTo>
                  <a:pt x="37" y="534"/>
                </a:lnTo>
                <a:lnTo>
                  <a:pt x="38" y="533"/>
                </a:lnTo>
                <a:lnTo>
                  <a:pt x="39" y="533"/>
                </a:lnTo>
                <a:lnTo>
                  <a:pt x="39" y="532"/>
                </a:lnTo>
                <a:lnTo>
                  <a:pt x="39" y="534"/>
                </a:lnTo>
                <a:lnTo>
                  <a:pt x="40" y="534"/>
                </a:lnTo>
                <a:lnTo>
                  <a:pt x="41" y="534"/>
                </a:lnTo>
                <a:lnTo>
                  <a:pt x="42" y="534"/>
                </a:lnTo>
                <a:lnTo>
                  <a:pt x="42" y="527"/>
                </a:lnTo>
                <a:lnTo>
                  <a:pt x="42" y="530"/>
                </a:lnTo>
                <a:lnTo>
                  <a:pt x="43" y="530"/>
                </a:lnTo>
                <a:lnTo>
                  <a:pt x="43" y="533"/>
                </a:lnTo>
                <a:lnTo>
                  <a:pt x="44" y="533"/>
                </a:lnTo>
                <a:lnTo>
                  <a:pt x="44" y="534"/>
                </a:lnTo>
                <a:lnTo>
                  <a:pt x="45" y="534"/>
                </a:lnTo>
                <a:lnTo>
                  <a:pt x="46" y="534"/>
                </a:lnTo>
                <a:lnTo>
                  <a:pt x="46" y="532"/>
                </a:lnTo>
                <a:lnTo>
                  <a:pt x="46" y="533"/>
                </a:lnTo>
                <a:lnTo>
                  <a:pt x="47" y="533"/>
                </a:lnTo>
                <a:lnTo>
                  <a:pt x="47" y="523"/>
                </a:lnTo>
                <a:lnTo>
                  <a:pt x="47" y="534"/>
                </a:lnTo>
                <a:lnTo>
                  <a:pt x="48" y="534"/>
                </a:lnTo>
                <a:lnTo>
                  <a:pt x="49" y="534"/>
                </a:lnTo>
                <a:lnTo>
                  <a:pt x="50" y="534"/>
                </a:lnTo>
                <a:lnTo>
                  <a:pt x="50" y="496"/>
                </a:lnTo>
                <a:lnTo>
                  <a:pt x="50" y="529"/>
                </a:lnTo>
                <a:lnTo>
                  <a:pt x="51" y="529"/>
                </a:lnTo>
                <a:lnTo>
                  <a:pt x="51" y="464"/>
                </a:lnTo>
                <a:lnTo>
                  <a:pt x="51" y="528"/>
                </a:lnTo>
                <a:lnTo>
                  <a:pt x="52" y="528"/>
                </a:lnTo>
                <a:lnTo>
                  <a:pt x="52" y="529"/>
                </a:lnTo>
                <a:lnTo>
                  <a:pt x="53" y="529"/>
                </a:lnTo>
                <a:lnTo>
                  <a:pt x="53" y="533"/>
                </a:lnTo>
                <a:lnTo>
                  <a:pt x="53" y="530"/>
                </a:lnTo>
                <a:lnTo>
                  <a:pt x="54" y="530"/>
                </a:lnTo>
                <a:lnTo>
                  <a:pt x="54" y="534"/>
                </a:lnTo>
                <a:lnTo>
                  <a:pt x="55" y="530"/>
                </a:lnTo>
                <a:lnTo>
                  <a:pt x="55" y="518"/>
                </a:lnTo>
                <a:lnTo>
                  <a:pt x="55" y="521"/>
                </a:lnTo>
                <a:lnTo>
                  <a:pt x="56" y="521"/>
                </a:lnTo>
                <a:lnTo>
                  <a:pt x="56" y="532"/>
                </a:lnTo>
                <a:lnTo>
                  <a:pt x="57" y="521"/>
                </a:lnTo>
                <a:lnTo>
                  <a:pt x="57" y="519"/>
                </a:lnTo>
                <a:lnTo>
                  <a:pt x="57" y="533"/>
                </a:lnTo>
                <a:lnTo>
                  <a:pt x="58" y="533"/>
                </a:lnTo>
                <a:lnTo>
                  <a:pt x="59" y="533"/>
                </a:lnTo>
                <a:lnTo>
                  <a:pt x="59" y="524"/>
                </a:lnTo>
                <a:lnTo>
                  <a:pt x="59" y="530"/>
                </a:lnTo>
                <a:lnTo>
                  <a:pt x="60" y="530"/>
                </a:lnTo>
                <a:lnTo>
                  <a:pt x="60" y="533"/>
                </a:lnTo>
                <a:lnTo>
                  <a:pt x="60" y="531"/>
                </a:lnTo>
                <a:lnTo>
                  <a:pt x="61" y="531"/>
                </a:lnTo>
                <a:lnTo>
                  <a:pt x="61" y="532"/>
                </a:lnTo>
                <a:lnTo>
                  <a:pt x="62" y="531"/>
                </a:lnTo>
                <a:lnTo>
                  <a:pt x="62" y="533"/>
                </a:lnTo>
                <a:lnTo>
                  <a:pt x="63" y="533"/>
                </a:lnTo>
                <a:lnTo>
                  <a:pt x="64" y="533"/>
                </a:lnTo>
                <a:lnTo>
                  <a:pt x="64" y="527"/>
                </a:lnTo>
                <a:lnTo>
                  <a:pt x="64" y="531"/>
                </a:lnTo>
                <a:lnTo>
                  <a:pt x="65" y="531"/>
                </a:lnTo>
                <a:lnTo>
                  <a:pt x="65" y="516"/>
                </a:lnTo>
                <a:lnTo>
                  <a:pt x="65" y="532"/>
                </a:lnTo>
                <a:lnTo>
                  <a:pt x="65" y="518"/>
                </a:lnTo>
                <a:lnTo>
                  <a:pt x="66" y="518"/>
                </a:lnTo>
                <a:lnTo>
                  <a:pt x="66" y="532"/>
                </a:lnTo>
                <a:lnTo>
                  <a:pt x="67" y="532"/>
                </a:lnTo>
                <a:lnTo>
                  <a:pt x="67" y="533"/>
                </a:lnTo>
                <a:lnTo>
                  <a:pt x="68" y="533"/>
                </a:lnTo>
                <a:lnTo>
                  <a:pt x="68" y="531"/>
                </a:lnTo>
                <a:lnTo>
                  <a:pt x="68" y="534"/>
                </a:lnTo>
                <a:lnTo>
                  <a:pt x="69" y="534"/>
                </a:lnTo>
                <a:lnTo>
                  <a:pt x="70" y="534"/>
                </a:lnTo>
                <a:lnTo>
                  <a:pt x="70" y="532"/>
                </a:lnTo>
                <a:lnTo>
                  <a:pt x="71" y="532"/>
                </a:lnTo>
                <a:lnTo>
                  <a:pt x="71" y="534"/>
                </a:lnTo>
                <a:lnTo>
                  <a:pt x="72" y="534"/>
                </a:lnTo>
                <a:lnTo>
                  <a:pt x="73" y="534"/>
                </a:lnTo>
                <a:lnTo>
                  <a:pt x="73" y="529"/>
                </a:lnTo>
                <a:lnTo>
                  <a:pt x="74" y="529"/>
                </a:lnTo>
                <a:lnTo>
                  <a:pt x="74" y="528"/>
                </a:lnTo>
                <a:lnTo>
                  <a:pt x="74" y="533"/>
                </a:lnTo>
                <a:lnTo>
                  <a:pt x="74" y="528"/>
                </a:lnTo>
                <a:lnTo>
                  <a:pt x="75" y="528"/>
                </a:lnTo>
                <a:lnTo>
                  <a:pt x="75" y="532"/>
                </a:lnTo>
                <a:lnTo>
                  <a:pt x="75" y="533"/>
                </a:lnTo>
                <a:lnTo>
                  <a:pt x="76" y="533"/>
                </a:lnTo>
                <a:lnTo>
                  <a:pt x="76" y="534"/>
                </a:lnTo>
                <a:lnTo>
                  <a:pt x="77" y="534"/>
                </a:lnTo>
                <a:lnTo>
                  <a:pt x="78" y="534"/>
                </a:lnTo>
                <a:lnTo>
                  <a:pt x="79" y="534"/>
                </a:lnTo>
                <a:lnTo>
                  <a:pt x="79" y="533"/>
                </a:lnTo>
                <a:lnTo>
                  <a:pt x="80" y="533"/>
                </a:lnTo>
                <a:lnTo>
                  <a:pt x="80" y="531"/>
                </a:lnTo>
                <a:lnTo>
                  <a:pt x="80" y="533"/>
                </a:lnTo>
                <a:lnTo>
                  <a:pt x="81" y="533"/>
                </a:lnTo>
                <a:lnTo>
                  <a:pt x="81" y="534"/>
                </a:lnTo>
                <a:lnTo>
                  <a:pt x="82" y="533"/>
                </a:lnTo>
                <a:lnTo>
                  <a:pt x="82" y="530"/>
                </a:lnTo>
                <a:lnTo>
                  <a:pt x="83" y="530"/>
                </a:lnTo>
                <a:lnTo>
                  <a:pt x="83" y="533"/>
                </a:lnTo>
                <a:lnTo>
                  <a:pt x="84" y="533"/>
                </a:lnTo>
                <a:lnTo>
                  <a:pt x="84" y="534"/>
                </a:lnTo>
                <a:lnTo>
                  <a:pt x="85" y="533"/>
                </a:lnTo>
                <a:lnTo>
                  <a:pt x="85" y="531"/>
                </a:lnTo>
                <a:lnTo>
                  <a:pt x="86" y="531"/>
                </a:lnTo>
                <a:lnTo>
                  <a:pt x="86" y="502"/>
                </a:lnTo>
                <a:lnTo>
                  <a:pt x="87" y="502"/>
                </a:lnTo>
                <a:lnTo>
                  <a:pt x="87" y="362"/>
                </a:lnTo>
                <a:lnTo>
                  <a:pt x="87" y="500"/>
                </a:lnTo>
                <a:lnTo>
                  <a:pt x="88" y="500"/>
                </a:lnTo>
                <a:lnTo>
                  <a:pt x="88" y="532"/>
                </a:lnTo>
                <a:lnTo>
                  <a:pt x="89" y="532"/>
                </a:lnTo>
                <a:lnTo>
                  <a:pt x="90" y="532"/>
                </a:lnTo>
                <a:lnTo>
                  <a:pt x="90" y="531"/>
                </a:lnTo>
                <a:lnTo>
                  <a:pt x="91" y="531"/>
                </a:lnTo>
                <a:lnTo>
                  <a:pt x="91" y="428"/>
                </a:lnTo>
                <a:lnTo>
                  <a:pt x="91" y="510"/>
                </a:lnTo>
                <a:lnTo>
                  <a:pt x="92" y="510"/>
                </a:lnTo>
                <a:lnTo>
                  <a:pt x="92" y="528"/>
                </a:lnTo>
                <a:lnTo>
                  <a:pt x="92" y="533"/>
                </a:lnTo>
                <a:lnTo>
                  <a:pt x="93" y="533"/>
                </a:lnTo>
                <a:lnTo>
                  <a:pt x="94" y="533"/>
                </a:lnTo>
                <a:lnTo>
                  <a:pt x="95" y="533"/>
                </a:lnTo>
                <a:lnTo>
                  <a:pt x="95" y="522"/>
                </a:lnTo>
                <a:lnTo>
                  <a:pt x="96" y="522"/>
                </a:lnTo>
                <a:lnTo>
                  <a:pt x="96" y="517"/>
                </a:lnTo>
                <a:lnTo>
                  <a:pt x="96" y="528"/>
                </a:lnTo>
                <a:lnTo>
                  <a:pt x="97" y="528"/>
                </a:lnTo>
                <a:lnTo>
                  <a:pt x="97" y="533"/>
                </a:lnTo>
                <a:lnTo>
                  <a:pt x="98" y="533"/>
                </a:lnTo>
                <a:lnTo>
                  <a:pt x="98" y="534"/>
                </a:lnTo>
                <a:lnTo>
                  <a:pt x="99" y="533"/>
                </a:lnTo>
                <a:lnTo>
                  <a:pt x="99" y="520"/>
                </a:lnTo>
                <a:lnTo>
                  <a:pt x="100" y="520"/>
                </a:lnTo>
                <a:lnTo>
                  <a:pt x="100" y="505"/>
                </a:lnTo>
                <a:lnTo>
                  <a:pt x="100" y="518"/>
                </a:lnTo>
                <a:lnTo>
                  <a:pt x="101" y="518"/>
                </a:lnTo>
                <a:lnTo>
                  <a:pt x="101" y="529"/>
                </a:lnTo>
                <a:lnTo>
                  <a:pt x="101" y="531"/>
                </a:lnTo>
                <a:lnTo>
                  <a:pt x="102" y="531"/>
                </a:lnTo>
                <a:lnTo>
                  <a:pt x="102" y="533"/>
                </a:lnTo>
                <a:lnTo>
                  <a:pt x="103" y="531"/>
                </a:lnTo>
                <a:lnTo>
                  <a:pt x="103" y="528"/>
                </a:lnTo>
                <a:lnTo>
                  <a:pt x="104" y="528"/>
                </a:lnTo>
                <a:lnTo>
                  <a:pt x="104" y="527"/>
                </a:lnTo>
                <a:lnTo>
                  <a:pt x="104" y="529"/>
                </a:lnTo>
                <a:lnTo>
                  <a:pt x="105" y="527"/>
                </a:lnTo>
                <a:lnTo>
                  <a:pt x="105" y="473"/>
                </a:lnTo>
                <a:lnTo>
                  <a:pt x="105" y="525"/>
                </a:lnTo>
                <a:lnTo>
                  <a:pt x="106" y="525"/>
                </a:lnTo>
                <a:lnTo>
                  <a:pt x="106" y="534"/>
                </a:lnTo>
                <a:lnTo>
                  <a:pt x="106" y="533"/>
                </a:lnTo>
                <a:lnTo>
                  <a:pt x="107" y="533"/>
                </a:lnTo>
                <a:lnTo>
                  <a:pt x="108" y="533"/>
                </a:lnTo>
                <a:lnTo>
                  <a:pt x="108" y="531"/>
                </a:lnTo>
                <a:lnTo>
                  <a:pt x="108" y="534"/>
                </a:lnTo>
                <a:lnTo>
                  <a:pt x="109" y="531"/>
                </a:lnTo>
                <a:lnTo>
                  <a:pt x="109" y="488"/>
                </a:lnTo>
                <a:lnTo>
                  <a:pt x="109" y="495"/>
                </a:lnTo>
                <a:lnTo>
                  <a:pt x="110" y="495"/>
                </a:lnTo>
                <a:lnTo>
                  <a:pt x="110" y="527"/>
                </a:lnTo>
                <a:lnTo>
                  <a:pt x="111" y="527"/>
                </a:lnTo>
                <a:lnTo>
                  <a:pt x="111" y="534"/>
                </a:lnTo>
                <a:lnTo>
                  <a:pt x="111" y="533"/>
                </a:lnTo>
                <a:lnTo>
                  <a:pt x="112" y="533"/>
                </a:lnTo>
                <a:lnTo>
                  <a:pt x="113" y="533"/>
                </a:lnTo>
                <a:lnTo>
                  <a:pt x="113" y="530"/>
                </a:lnTo>
                <a:lnTo>
                  <a:pt x="114" y="530"/>
                </a:lnTo>
                <a:lnTo>
                  <a:pt x="114" y="522"/>
                </a:lnTo>
                <a:lnTo>
                  <a:pt x="114" y="531"/>
                </a:lnTo>
                <a:lnTo>
                  <a:pt x="115" y="531"/>
                </a:lnTo>
                <a:lnTo>
                  <a:pt x="115" y="533"/>
                </a:lnTo>
                <a:lnTo>
                  <a:pt x="116" y="531"/>
                </a:lnTo>
                <a:lnTo>
                  <a:pt x="116" y="530"/>
                </a:lnTo>
                <a:lnTo>
                  <a:pt x="116" y="533"/>
                </a:lnTo>
                <a:lnTo>
                  <a:pt x="117" y="533"/>
                </a:lnTo>
                <a:lnTo>
                  <a:pt x="118" y="533"/>
                </a:lnTo>
                <a:lnTo>
                  <a:pt x="118" y="526"/>
                </a:lnTo>
                <a:lnTo>
                  <a:pt x="119" y="526"/>
                </a:lnTo>
                <a:lnTo>
                  <a:pt x="119" y="534"/>
                </a:lnTo>
                <a:lnTo>
                  <a:pt x="120" y="534"/>
                </a:lnTo>
                <a:lnTo>
                  <a:pt x="121" y="534"/>
                </a:lnTo>
                <a:lnTo>
                  <a:pt x="121" y="523"/>
                </a:lnTo>
                <a:lnTo>
                  <a:pt x="121" y="526"/>
                </a:lnTo>
                <a:lnTo>
                  <a:pt x="122" y="526"/>
                </a:lnTo>
                <a:lnTo>
                  <a:pt x="122" y="530"/>
                </a:lnTo>
                <a:lnTo>
                  <a:pt x="122" y="531"/>
                </a:lnTo>
                <a:lnTo>
                  <a:pt x="123" y="531"/>
                </a:lnTo>
                <a:lnTo>
                  <a:pt x="123" y="532"/>
                </a:lnTo>
                <a:lnTo>
                  <a:pt x="123" y="533"/>
                </a:lnTo>
                <a:lnTo>
                  <a:pt x="124" y="533"/>
                </a:lnTo>
                <a:lnTo>
                  <a:pt x="125" y="533"/>
                </a:lnTo>
                <a:lnTo>
                  <a:pt x="125" y="488"/>
                </a:lnTo>
                <a:lnTo>
                  <a:pt x="126" y="488"/>
                </a:lnTo>
                <a:lnTo>
                  <a:pt x="126" y="413"/>
                </a:lnTo>
                <a:lnTo>
                  <a:pt x="126" y="528"/>
                </a:lnTo>
                <a:lnTo>
                  <a:pt x="127" y="528"/>
                </a:lnTo>
                <a:lnTo>
                  <a:pt x="127" y="533"/>
                </a:lnTo>
                <a:lnTo>
                  <a:pt x="128" y="533"/>
                </a:lnTo>
                <a:lnTo>
                  <a:pt x="128" y="534"/>
                </a:lnTo>
                <a:lnTo>
                  <a:pt x="129" y="534"/>
                </a:lnTo>
                <a:lnTo>
                  <a:pt x="129" y="522"/>
                </a:lnTo>
                <a:lnTo>
                  <a:pt x="129" y="527"/>
                </a:lnTo>
                <a:lnTo>
                  <a:pt x="130" y="527"/>
                </a:lnTo>
                <a:lnTo>
                  <a:pt x="131" y="527"/>
                </a:lnTo>
                <a:lnTo>
                  <a:pt x="131" y="518"/>
                </a:lnTo>
                <a:lnTo>
                  <a:pt x="131" y="529"/>
                </a:lnTo>
                <a:lnTo>
                  <a:pt x="131" y="533"/>
                </a:lnTo>
                <a:lnTo>
                  <a:pt x="132" y="533"/>
                </a:lnTo>
                <a:lnTo>
                  <a:pt x="132" y="534"/>
                </a:lnTo>
                <a:lnTo>
                  <a:pt x="132" y="533"/>
                </a:lnTo>
                <a:lnTo>
                  <a:pt x="133" y="533"/>
                </a:lnTo>
                <a:lnTo>
                  <a:pt x="133" y="534"/>
                </a:lnTo>
                <a:lnTo>
                  <a:pt x="134" y="533"/>
                </a:lnTo>
                <a:lnTo>
                  <a:pt x="134" y="528"/>
                </a:lnTo>
                <a:lnTo>
                  <a:pt x="135" y="528"/>
                </a:lnTo>
                <a:lnTo>
                  <a:pt x="135" y="523"/>
                </a:lnTo>
                <a:lnTo>
                  <a:pt x="135" y="532"/>
                </a:lnTo>
                <a:lnTo>
                  <a:pt x="136" y="532"/>
                </a:lnTo>
                <a:lnTo>
                  <a:pt x="136" y="533"/>
                </a:lnTo>
                <a:lnTo>
                  <a:pt x="136" y="534"/>
                </a:lnTo>
                <a:lnTo>
                  <a:pt x="137" y="534"/>
                </a:lnTo>
                <a:lnTo>
                  <a:pt x="138" y="534"/>
                </a:lnTo>
                <a:lnTo>
                  <a:pt x="138" y="531"/>
                </a:lnTo>
                <a:lnTo>
                  <a:pt x="139" y="531"/>
                </a:lnTo>
                <a:lnTo>
                  <a:pt x="139" y="485"/>
                </a:lnTo>
                <a:lnTo>
                  <a:pt x="139" y="508"/>
                </a:lnTo>
                <a:lnTo>
                  <a:pt x="140" y="508"/>
                </a:lnTo>
                <a:lnTo>
                  <a:pt x="140" y="528"/>
                </a:lnTo>
                <a:lnTo>
                  <a:pt x="141" y="528"/>
                </a:lnTo>
                <a:lnTo>
                  <a:pt x="141" y="534"/>
                </a:lnTo>
                <a:lnTo>
                  <a:pt x="141" y="533"/>
                </a:lnTo>
                <a:lnTo>
                  <a:pt x="142" y="533"/>
                </a:lnTo>
                <a:lnTo>
                  <a:pt x="142" y="534"/>
                </a:lnTo>
                <a:lnTo>
                  <a:pt x="143" y="533"/>
                </a:lnTo>
                <a:lnTo>
                  <a:pt x="143" y="491"/>
                </a:lnTo>
                <a:lnTo>
                  <a:pt x="144" y="491"/>
                </a:lnTo>
                <a:lnTo>
                  <a:pt x="144" y="484"/>
                </a:lnTo>
                <a:lnTo>
                  <a:pt x="144" y="527"/>
                </a:lnTo>
                <a:lnTo>
                  <a:pt x="145" y="527"/>
                </a:lnTo>
                <a:lnTo>
                  <a:pt x="145" y="533"/>
                </a:lnTo>
                <a:lnTo>
                  <a:pt x="145" y="534"/>
                </a:lnTo>
                <a:lnTo>
                  <a:pt x="146" y="534"/>
                </a:lnTo>
                <a:lnTo>
                  <a:pt x="147" y="534"/>
                </a:lnTo>
                <a:lnTo>
                  <a:pt x="147" y="532"/>
                </a:lnTo>
                <a:lnTo>
                  <a:pt x="148" y="532"/>
                </a:lnTo>
                <a:lnTo>
                  <a:pt x="148" y="512"/>
                </a:lnTo>
                <a:lnTo>
                  <a:pt x="149" y="512"/>
                </a:lnTo>
                <a:lnTo>
                  <a:pt x="149" y="532"/>
                </a:lnTo>
                <a:lnTo>
                  <a:pt x="149" y="533"/>
                </a:lnTo>
                <a:lnTo>
                  <a:pt x="150" y="533"/>
                </a:lnTo>
                <a:lnTo>
                  <a:pt x="150" y="534"/>
                </a:lnTo>
                <a:lnTo>
                  <a:pt x="151" y="533"/>
                </a:lnTo>
                <a:lnTo>
                  <a:pt x="152" y="533"/>
                </a:lnTo>
                <a:lnTo>
                  <a:pt x="152" y="526"/>
                </a:lnTo>
                <a:lnTo>
                  <a:pt x="153" y="526"/>
                </a:lnTo>
                <a:lnTo>
                  <a:pt x="153" y="525"/>
                </a:lnTo>
                <a:lnTo>
                  <a:pt x="153" y="534"/>
                </a:lnTo>
                <a:lnTo>
                  <a:pt x="154" y="534"/>
                </a:lnTo>
                <a:lnTo>
                  <a:pt x="155" y="534"/>
                </a:lnTo>
                <a:lnTo>
                  <a:pt x="155" y="527"/>
                </a:lnTo>
                <a:lnTo>
                  <a:pt x="156" y="527"/>
                </a:lnTo>
                <a:lnTo>
                  <a:pt x="156" y="523"/>
                </a:lnTo>
                <a:lnTo>
                  <a:pt x="156" y="531"/>
                </a:lnTo>
                <a:lnTo>
                  <a:pt x="157" y="531"/>
                </a:lnTo>
                <a:lnTo>
                  <a:pt x="157" y="532"/>
                </a:lnTo>
                <a:lnTo>
                  <a:pt x="158" y="532"/>
                </a:lnTo>
                <a:lnTo>
                  <a:pt x="158" y="533"/>
                </a:lnTo>
                <a:lnTo>
                  <a:pt x="159" y="533"/>
                </a:lnTo>
                <a:lnTo>
                  <a:pt x="159" y="529"/>
                </a:lnTo>
                <a:lnTo>
                  <a:pt x="159" y="534"/>
                </a:lnTo>
                <a:lnTo>
                  <a:pt x="160" y="529"/>
                </a:lnTo>
                <a:lnTo>
                  <a:pt x="160" y="521"/>
                </a:lnTo>
                <a:lnTo>
                  <a:pt x="160" y="523"/>
                </a:lnTo>
                <a:lnTo>
                  <a:pt x="161" y="523"/>
                </a:lnTo>
                <a:lnTo>
                  <a:pt x="161" y="530"/>
                </a:lnTo>
                <a:lnTo>
                  <a:pt x="162" y="530"/>
                </a:lnTo>
                <a:lnTo>
                  <a:pt x="162" y="533"/>
                </a:lnTo>
                <a:lnTo>
                  <a:pt x="162" y="534"/>
                </a:lnTo>
                <a:lnTo>
                  <a:pt x="163" y="534"/>
                </a:lnTo>
                <a:lnTo>
                  <a:pt x="164" y="534"/>
                </a:lnTo>
                <a:lnTo>
                  <a:pt x="164" y="524"/>
                </a:lnTo>
                <a:lnTo>
                  <a:pt x="165" y="524"/>
                </a:lnTo>
                <a:lnTo>
                  <a:pt x="165" y="523"/>
                </a:lnTo>
                <a:lnTo>
                  <a:pt x="165" y="531"/>
                </a:lnTo>
                <a:lnTo>
                  <a:pt x="166" y="531"/>
                </a:lnTo>
                <a:lnTo>
                  <a:pt x="166" y="534"/>
                </a:lnTo>
                <a:lnTo>
                  <a:pt x="167" y="534"/>
                </a:lnTo>
                <a:lnTo>
                  <a:pt x="168" y="534"/>
                </a:lnTo>
                <a:lnTo>
                  <a:pt x="168" y="532"/>
                </a:lnTo>
                <a:lnTo>
                  <a:pt x="169" y="532"/>
                </a:lnTo>
                <a:lnTo>
                  <a:pt x="169" y="530"/>
                </a:lnTo>
                <a:lnTo>
                  <a:pt x="169" y="532"/>
                </a:lnTo>
                <a:lnTo>
                  <a:pt x="170" y="532"/>
                </a:lnTo>
                <a:lnTo>
                  <a:pt x="170" y="534"/>
                </a:lnTo>
                <a:lnTo>
                  <a:pt x="171" y="534"/>
                </a:lnTo>
                <a:lnTo>
                  <a:pt x="172" y="534"/>
                </a:lnTo>
                <a:lnTo>
                  <a:pt x="173" y="534"/>
                </a:lnTo>
                <a:lnTo>
                  <a:pt x="173" y="512"/>
                </a:lnTo>
                <a:lnTo>
                  <a:pt x="174" y="512"/>
                </a:lnTo>
                <a:lnTo>
                  <a:pt x="174" y="511"/>
                </a:lnTo>
                <a:lnTo>
                  <a:pt x="174" y="520"/>
                </a:lnTo>
                <a:lnTo>
                  <a:pt x="175" y="520"/>
                </a:lnTo>
                <a:lnTo>
                  <a:pt x="175" y="532"/>
                </a:lnTo>
                <a:lnTo>
                  <a:pt x="175" y="534"/>
                </a:lnTo>
                <a:lnTo>
                  <a:pt x="176" y="534"/>
                </a:lnTo>
                <a:lnTo>
                  <a:pt x="177" y="534"/>
                </a:lnTo>
                <a:lnTo>
                  <a:pt x="178" y="534"/>
                </a:lnTo>
                <a:lnTo>
                  <a:pt x="178" y="500"/>
                </a:lnTo>
                <a:lnTo>
                  <a:pt x="178" y="518"/>
                </a:lnTo>
                <a:lnTo>
                  <a:pt x="179" y="518"/>
                </a:lnTo>
                <a:lnTo>
                  <a:pt x="179" y="493"/>
                </a:lnTo>
                <a:lnTo>
                  <a:pt x="179" y="527"/>
                </a:lnTo>
                <a:lnTo>
                  <a:pt x="179" y="533"/>
                </a:lnTo>
                <a:lnTo>
                  <a:pt x="180" y="533"/>
                </a:lnTo>
                <a:lnTo>
                  <a:pt x="180" y="534"/>
                </a:lnTo>
                <a:lnTo>
                  <a:pt x="181" y="533"/>
                </a:lnTo>
                <a:lnTo>
                  <a:pt x="182" y="533"/>
                </a:lnTo>
                <a:lnTo>
                  <a:pt x="182" y="524"/>
                </a:lnTo>
                <a:lnTo>
                  <a:pt x="182" y="527"/>
                </a:lnTo>
                <a:lnTo>
                  <a:pt x="183" y="527"/>
                </a:lnTo>
                <a:lnTo>
                  <a:pt x="183" y="521"/>
                </a:lnTo>
                <a:lnTo>
                  <a:pt x="183" y="534"/>
                </a:lnTo>
                <a:lnTo>
                  <a:pt x="184" y="534"/>
                </a:lnTo>
                <a:lnTo>
                  <a:pt x="185" y="534"/>
                </a:lnTo>
                <a:lnTo>
                  <a:pt x="185" y="533"/>
                </a:lnTo>
                <a:lnTo>
                  <a:pt x="186" y="533"/>
                </a:lnTo>
                <a:lnTo>
                  <a:pt x="186" y="532"/>
                </a:lnTo>
                <a:lnTo>
                  <a:pt x="187" y="532"/>
                </a:lnTo>
                <a:lnTo>
                  <a:pt x="187" y="529"/>
                </a:lnTo>
                <a:lnTo>
                  <a:pt x="188" y="529"/>
                </a:lnTo>
                <a:lnTo>
                  <a:pt x="188" y="528"/>
                </a:lnTo>
                <a:lnTo>
                  <a:pt x="188" y="530"/>
                </a:lnTo>
                <a:lnTo>
                  <a:pt x="188" y="534"/>
                </a:lnTo>
                <a:lnTo>
                  <a:pt x="189" y="534"/>
                </a:lnTo>
                <a:lnTo>
                  <a:pt x="190" y="534"/>
                </a:lnTo>
                <a:lnTo>
                  <a:pt x="190" y="532"/>
                </a:lnTo>
                <a:lnTo>
                  <a:pt x="191" y="532"/>
                </a:lnTo>
                <a:lnTo>
                  <a:pt x="192" y="532"/>
                </a:lnTo>
                <a:lnTo>
                  <a:pt x="192" y="531"/>
                </a:lnTo>
                <a:lnTo>
                  <a:pt x="192" y="534"/>
                </a:lnTo>
                <a:lnTo>
                  <a:pt x="193" y="534"/>
                </a:lnTo>
                <a:lnTo>
                  <a:pt x="193" y="535"/>
                </a:lnTo>
                <a:lnTo>
                  <a:pt x="194" y="534"/>
                </a:lnTo>
                <a:lnTo>
                  <a:pt x="194" y="531"/>
                </a:lnTo>
                <a:lnTo>
                  <a:pt x="195" y="531"/>
                </a:lnTo>
                <a:lnTo>
                  <a:pt x="195" y="527"/>
                </a:lnTo>
                <a:lnTo>
                  <a:pt x="195" y="528"/>
                </a:lnTo>
                <a:lnTo>
                  <a:pt x="196" y="528"/>
                </a:lnTo>
                <a:lnTo>
                  <a:pt x="196" y="533"/>
                </a:lnTo>
                <a:lnTo>
                  <a:pt x="196" y="534"/>
                </a:lnTo>
                <a:lnTo>
                  <a:pt x="197" y="534"/>
                </a:lnTo>
                <a:lnTo>
                  <a:pt x="198" y="534"/>
                </a:lnTo>
                <a:lnTo>
                  <a:pt x="199" y="534"/>
                </a:lnTo>
                <a:lnTo>
                  <a:pt x="199" y="526"/>
                </a:lnTo>
                <a:lnTo>
                  <a:pt x="199" y="530"/>
                </a:lnTo>
                <a:lnTo>
                  <a:pt x="200" y="530"/>
                </a:lnTo>
                <a:lnTo>
                  <a:pt x="200" y="533"/>
                </a:lnTo>
                <a:lnTo>
                  <a:pt x="200" y="534"/>
                </a:lnTo>
                <a:lnTo>
                  <a:pt x="201" y="534"/>
                </a:lnTo>
                <a:lnTo>
                  <a:pt x="202" y="534"/>
                </a:lnTo>
                <a:lnTo>
                  <a:pt x="203" y="534"/>
                </a:lnTo>
                <a:lnTo>
                  <a:pt x="203" y="531"/>
                </a:lnTo>
                <a:lnTo>
                  <a:pt x="203" y="532"/>
                </a:lnTo>
                <a:lnTo>
                  <a:pt x="204" y="532"/>
                </a:lnTo>
                <a:lnTo>
                  <a:pt x="204" y="533"/>
                </a:lnTo>
                <a:lnTo>
                  <a:pt x="205" y="533"/>
                </a:lnTo>
                <a:lnTo>
                  <a:pt x="205" y="534"/>
                </a:lnTo>
                <a:lnTo>
                  <a:pt x="205" y="535"/>
                </a:lnTo>
                <a:lnTo>
                  <a:pt x="206" y="535"/>
                </a:lnTo>
                <a:lnTo>
                  <a:pt x="207" y="535"/>
                </a:lnTo>
                <a:lnTo>
                  <a:pt x="208" y="535"/>
                </a:lnTo>
                <a:lnTo>
                  <a:pt x="208" y="498"/>
                </a:lnTo>
                <a:lnTo>
                  <a:pt x="208" y="502"/>
                </a:lnTo>
                <a:lnTo>
                  <a:pt x="209" y="502"/>
                </a:lnTo>
                <a:lnTo>
                  <a:pt x="209" y="518"/>
                </a:lnTo>
                <a:lnTo>
                  <a:pt x="209" y="533"/>
                </a:lnTo>
                <a:lnTo>
                  <a:pt x="210" y="533"/>
                </a:lnTo>
                <a:lnTo>
                  <a:pt x="210" y="534"/>
                </a:lnTo>
                <a:lnTo>
                  <a:pt x="211" y="534"/>
                </a:lnTo>
                <a:lnTo>
                  <a:pt x="212" y="534"/>
                </a:lnTo>
                <a:lnTo>
                  <a:pt x="212" y="517"/>
                </a:lnTo>
                <a:lnTo>
                  <a:pt x="213" y="517"/>
                </a:lnTo>
                <a:lnTo>
                  <a:pt x="213" y="511"/>
                </a:lnTo>
                <a:lnTo>
                  <a:pt x="213" y="527"/>
                </a:lnTo>
                <a:lnTo>
                  <a:pt x="214" y="527"/>
                </a:lnTo>
                <a:lnTo>
                  <a:pt x="214" y="534"/>
                </a:lnTo>
                <a:lnTo>
                  <a:pt x="215" y="534"/>
                </a:lnTo>
                <a:lnTo>
                  <a:pt x="216" y="534"/>
                </a:lnTo>
                <a:lnTo>
                  <a:pt x="216" y="533"/>
                </a:lnTo>
                <a:lnTo>
                  <a:pt x="217" y="533"/>
                </a:lnTo>
                <a:lnTo>
                  <a:pt x="217" y="526"/>
                </a:lnTo>
                <a:lnTo>
                  <a:pt x="218" y="526"/>
                </a:lnTo>
                <a:lnTo>
                  <a:pt x="218" y="522"/>
                </a:lnTo>
                <a:lnTo>
                  <a:pt x="218" y="529"/>
                </a:lnTo>
                <a:lnTo>
                  <a:pt x="218" y="533"/>
                </a:lnTo>
                <a:lnTo>
                  <a:pt x="219" y="533"/>
                </a:lnTo>
                <a:lnTo>
                  <a:pt x="219" y="534"/>
                </a:lnTo>
                <a:lnTo>
                  <a:pt x="220" y="534"/>
                </a:lnTo>
                <a:lnTo>
                  <a:pt x="221" y="534"/>
                </a:lnTo>
                <a:lnTo>
                  <a:pt x="222" y="534"/>
                </a:lnTo>
                <a:lnTo>
                  <a:pt x="222" y="529"/>
                </a:lnTo>
                <a:lnTo>
                  <a:pt x="222" y="532"/>
                </a:lnTo>
                <a:lnTo>
                  <a:pt x="223" y="532"/>
                </a:lnTo>
                <a:lnTo>
                  <a:pt x="223" y="534"/>
                </a:lnTo>
                <a:lnTo>
                  <a:pt x="224" y="534"/>
                </a:lnTo>
                <a:lnTo>
                  <a:pt x="225" y="534"/>
                </a:lnTo>
                <a:lnTo>
                  <a:pt x="225" y="532"/>
                </a:lnTo>
                <a:lnTo>
                  <a:pt x="225" y="533"/>
                </a:lnTo>
                <a:lnTo>
                  <a:pt x="226" y="533"/>
                </a:lnTo>
                <a:lnTo>
                  <a:pt x="226" y="531"/>
                </a:lnTo>
                <a:lnTo>
                  <a:pt x="226" y="534"/>
                </a:lnTo>
                <a:lnTo>
                  <a:pt x="226" y="532"/>
                </a:lnTo>
                <a:lnTo>
                  <a:pt x="227" y="532"/>
                </a:lnTo>
                <a:lnTo>
                  <a:pt x="227" y="534"/>
                </a:lnTo>
                <a:lnTo>
                  <a:pt x="228" y="534"/>
                </a:lnTo>
                <a:lnTo>
                  <a:pt x="229" y="534"/>
                </a:lnTo>
                <a:lnTo>
                  <a:pt x="229" y="529"/>
                </a:lnTo>
                <a:lnTo>
                  <a:pt x="229" y="531"/>
                </a:lnTo>
                <a:lnTo>
                  <a:pt x="230" y="531"/>
                </a:lnTo>
                <a:lnTo>
                  <a:pt x="230" y="533"/>
                </a:lnTo>
                <a:lnTo>
                  <a:pt x="230" y="534"/>
                </a:lnTo>
                <a:lnTo>
                  <a:pt x="231" y="534"/>
                </a:lnTo>
                <a:lnTo>
                  <a:pt x="232" y="534"/>
                </a:lnTo>
                <a:lnTo>
                  <a:pt x="232" y="535"/>
                </a:lnTo>
                <a:lnTo>
                  <a:pt x="233" y="535"/>
                </a:lnTo>
                <a:lnTo>
                  <a:pt x="233" y="527"/>
                </a:lnTo>
                <a:lnTo>
                  <a:pt x="234" y="527"/>
                </a:lnTo>
                <a:lnTo>
                  <a:pt x="234" y="526"/>
                </a:lnTo>
                <a:lnTo>
                  <a:pt x="234" y="530"/>
                </a:lnTo>
                <a:lnTo>
                  <a:pt x="235" y="530"/>
                </a:lnTo>
                <a:lnTo>
                  <a:pt x="235" y="534"/>
                </a:lnTo>
                <a:lnTo>
                  <a:pt x="235" y="535"/>
                </a:lnTo>
                <a:lnTo>
                  <a:pt x="236" y="535"/>
                </a:lnTo>
                <a:lnTo>
                  <a:pt x="237" y="535"/>
                </a:lnTo>
                <a:lnTo>
                  <a:pt x="238" y="535"/>
                </a:lnTo>
                <a:lnTo>
                  <a:pt x="238" y="532"/>
                </a:lnTo>
                <a:lnTo>
                  <a:pt x="239" y="532"/>
                </a:lnTo>
                <a:lnTo>
                  <a:pt x="239" y="534"/>
                </a:lnTo>
                <a:lnTo>
                  <a:pt x="240" y="534"/>
                </a:lnTo>
                <a:lnTo>
                  <a:pt x="240" y="535"/>
                </a:lnTo>
                <a:lnTo>
                  <a:pt x="241" y="535"/>
                </a:lnTo>
                <a:lnTo>
                  <a:pt x="242" y="535"/>
                </a:lnTo>
                <a:lnTo>
                  <a:pt x="242" y="529"/>
                </a:lnTo>
                <a:lnTo>
                  <a:pt x="243" y="529"/>
                </a:lnTo>
                <a:lnTo>
                  <a:pt x="243" y="501"/>
                </a:lnTo>
                <a:lnTo>
                  <a:pt x="243" y="515"/>
                </a:lnTo>
                <a:lnTo>
                  <a:pt x="244" y="515"/>
                </a:lnTo>
                <a:lnTo>
                  <a:pt x="244" y="533"/>
                </a:lnTo>
                <a:lnTo>
                  <a:pt x="245" y="533"/>
                </a:lnTo>
                <a:lnTo>
                  <a:pt x="245" y="534"/>
                </a:lnTo>
                <a:lnTo>
                  <a:pt x="246" y="534"/>
                </a:lnTo>
                <a:lnTo>
                  <a:pt x="246" y="531"/>
                </a:lnTo>
                <a:lnTo>
                  <a:pt x="247" y="531"/>
                </a:lnTo>
                <a:lnTo>
                  <a:pt x="247" y="522"/>
                </a:lnTo>
                <a:lnTo>
                  <a:pt x="248" y="522"/>
                </a:lnTo>
                <a:lnTo>
                  <a:pt x="248" y="511"/>
                </a:lnTo>
                <a:lnTo>
                  <a:pt x="248" y="532"/>
                </a:lnTo>
                <a:lnTo>
                  <a:pt x="249" y="532"/>
                </a:lnTo>
                <a:lnTo>
                  <a:pt x="249" y="533"/>
                </a:lnTo>
                <a:lnTo>
                  <a:pt x="249" y="534"/>
                </a:lnTo>
                <a:lnTo>
                  <a:pt x="250" y="534"/>
                </a:lnTo>
                <a:lnTo>
                  <a:pt x="251" y="534"/>
                </a:lnTo>
                <a:lnTo>
                  <a:pt x="251" y="526"/>
                </a:lnTo>
                <a:lnTo>
                  <a:pt x="251" y="527"/>
                </a:lnTo>
                <a:lnTo>
                  <a:pt x="252" y="527"/>
                </a:lnTo>
                <a:lnTo>
                  <a:pt x="252" y="523"/>
                </a:lnTo>
                <a:lnTo>
                  <a:pt x="252" y="531"/>
                </a:lnTo>
                <a:lnTo>
                  <a:pt x="253" y="531"/>
                </a:lnTo>
                <a:lnTo>
                  <a:pt x="253" y="534"/>
                </a:lnTo>
                <a:lnTo>
                  <a:pt x="254" y="534"/>
                </a:lnTo>
                <a:lnTo>
                  <a:pt x="255" y="534"/>
                </a:lnTo>
                <a:lnTo>
                  <a:pt x="255" y="535"/>
                </a:lnTo>
                <a:lnTo>
                  <a:pt x="256" y="534"/>
                </a:lnTo>
                <a:lnTo>
                  <a:pt x="256" y="529"/>
                </a:lnTo>
                <a:lnTo>
                  <a:pt x="257" y="529"/>
                </a:lnTo>
                <a:lnTo>
                  <a:pt x="257" y="531"/>
                </a:lnTo>
                <a:lnTo>
                  <a:pt x="258" y="531"/>
                </a:lnTo>
                <a:lnTo>
                  <a:pt x="258" y="534"/>
                </a:lnTo>
                <a:lnTo>
                  <a:pt x="258" y="533"/>
                </a:lnTo>
                <a:lnTo>
                  <a:pt x="259" y="533"/>
                </a:lnTo>
                <a:lnTo>
                  <a:pt x="259" y="534"/>
                </a:lnTo>
                <a:lnTo>
                  <a:pt x="260" y="533"/>
                </a:lnTo>
                <a:lnTo>
                  <a:pt x="261" y="533"/>
                </a:lnTo>
                <a:lnTo>
                  <a:pt x="261" y="532"/>
                </a:lnTo>
                <a:lnTo>
                  <a:pt x="261" y="533"/>
                </a:lnTo>
                <a:lnTo>
                  <a:pt x="262" y="533"/>
                </a:lnTo>
                <a:lnTo>
                  <a:pt x="262" y="534"/>
                </a:lnTo>
                <a:lnTo>
                  <a:pt x="263" y="534"/>
                </a:lnTo>
                <a:lnTo>
                  <a:pt x="263" y="532"/>
                </a:lnTo>
                <a:lnTo>
                  <a:pt x="263" y="535"/>
                </a:lnTo>
                <a:lnTo>
                  <a:pt x="264" y="532"/>
                </a:lnTo>
                <a:lnTo>
                  <a:pt x="264" y="530"/>
                </a:lnTo>
                <a:lnTo>
                  <a:pt x="264" y="532"/>
                </a:lnTo>
                <a:lnTo>
                  <a:pt x="265" y="532"/>
                </a:lnTo>
                <a:lnTo>
                  <a:pt x="265" y="534"/>
                </a:lnTo>
                <a:lnTo>
                  <a:pt x="266" y="534"/>
                </a:lnTo>
                <a:lnTo>
                  <a:pt x="266" y="535"/>
                </a:lnTo>
                <a:lnTo>
                  <a:pt x="267" y="535"/>
                </a:lnTo>
                <a:lnTo>
                  <a:pt x="268" y="535"/>
                </a:lnTo>
                <a:lnTo>
                  <a:pt x="268" y="528"/>
                </a:lnTo>
                <a:lnTo>
                  <a:pt x="268" y="532"/>
                </a:lnTo>
                <a:lnTo>
                  <a:pt x="269" y="532"/>
                </a:lnTo>
                <a:lnTo>
                  <a:pt x="269" y="526"/>
                </a:lnTo>
                <a:lnTo>
                  <a:pt x="269" y="534"/>
                </a:lnTo>
                <a:lnTo>
                  <a:pt x="270" y="534"/>
                </a:lnTo>
                <a:lnTo>
                  <a:pt x="270" y="535"/>
                </a:lnTo>
                <a:lnTo>
                  <a:pt x="271" y="535"/>
                </a:lnTo>
                <a:lnTo>
                  <a:pt x="272" y="535"/>
                </a:lnTo>
                <a:lnTo>
                  <a:pt x="272" y="534"/>
                </a:lnTo>
                <a:lnTo>
                  <a:pt x="273" y="534"/>
                </a:lnTo>
                <a:lnTo>
                  <a:pt x="273" y="531"/>
                </a:lnTo>
                <a:lnTo>
                  <a:pt x="274" y="531"/>
                </a:lnTo>
                <a:lnTo>
                  <a:pt x="274" y="534"/>
                </a:lnTo>
                <a:lnTo>
                  <a:pt x="274" y="535"/>
                </a:lnTo>
                <a:lnTo>
                  <a:pt x="275" y="535"/>
                </a:lnTo>
                <a:lnTo>
                  <a:pt x="276" y="535"/>
                </a:lnTo>
                <a:lnTo>
                  <a:pt x="276" y="531"/>
                </a:lnTo>
                <a:lnTo>
                  <a:pt x="277" y="531"/>
                </a:lnTo>
                <a:lnTo>
                  <a:pt x="277" y="490"/>
                </a:lnTo>
                <a:lnTo>
                  <a:pt x="278" y="490"/>
                </a:lnTo>
                <a:lnTo>
                  <a:pt x="278" y="482"/>
                </a:lnTo>
                <a:lnTo>
                  <a:pt x="278" y="524"/>
                </a:lnTo>
                <a:lnTo>
                  <a:pt x="279" y="524"/>
                </a:lnTo>
                <a:lnTo>
                  <a:pt x="279" y="534"/>
                </a:lnTo>
                <a:lnTo>
                  <a:pt x="280" y="534"/>
                </a:lnTo>
                <a:lnTo>
                  <a:pt x="281" y="534"/>
                </a:lnTo>
                <a:lnTo>
                  <a:pt x="281" y="529"/>
                </a:lnTo>
                <a:lnTo>
                  <a:pt x="282" y="529"/>
                </a:lnTo>
                <a:lnTo>
                  <a:pt x="282" y="509"/>
                </a:lnTo>
                <a:lnTo>
                  <a:pt x="283" y="509"/>
                </a:lnTo>
                <a:lnTo>
                  <a:pt x="283" y="529"/>
                </a:lnTo>
                <a:lnTo>
                  <a:pt x="284" y="529"/>
                </a:lnTo>
                <a:lnTo>
                  <a:pt x="284" y="533"/>
                </a:lnTo>
                <a:lnTo>
                  <a:pt x="284" y="534"/>
                </a:lnTo>
                <a:lnTo>
                  <a:pt x="285" y="534"/>
                </a:lnTo>
                <a:lnTo>
                  <a:pt x="285" y="535"/>
                </a:lnTo>
                <a:lnTo>
                  <a:pt x="286" y="534"/>
                </a:lnTo>
                <a:lnTo>
                  <a:pt x="286" y="521"/>
                </a:lnTo>
                <a:lnTo>
                  <a:pt x="286" y="527"/>
                </a:lnTo>
                <a:lnTo>
                  <a:pt x="287" y="527"/>
                </a:lnTo>
                <a:lnTo>
                  <a:pt x="287" y="530"/>
                </a:lnTo>
                <a:lnTo>
                  <a:pt x="288" y="530"/>
                </a:lnTo>
                <a:lnTo>
                  <a:pt x="288" y="534"/>
                </a:lnTo>
                <a:lnTo>
                  <a:pt x="289" y="534"/>
                </a:lnTo>
                <a:lnTo>
                  <a:pt x="290" y="534"/>
                </a:lnTo>
                <a:lnTo>
                  <a:pt x="291" y="534"/>
                </a:lnTo>
                <a:lnTo>
                  <a:pt x="291" y="529"/>
                </a:lnTo>
                <a:lnTo>
                  <a:pt x="292" y="529"/>
                </a:lnTo>
                <a:lnTo>
                  <a:pt x="292" y="534"/>
                </a:lnTo>
                <a:lnTo>
                  <a:pt x="293" y="534"/>
                </a:lnTo>
                <a:lnTo>
                  <a:pt x="294" y="534"/>
                </a:lnTo>
                <a:lnTo>
                  <a:pt x="294" y="533"/>
                </a:lnTo>
                <a:lnTo>
                  <a:pt x="295" y="533"/>
                </a:lnTo>
                <a:lnTo>
                  <a:pt x="295" y="532"/>
                </a:lnTo>
                <a:lnTo>
                  <a:pt x="296" y="532"/>
                </a:lnTo>
                <a:lnTo>
                  <a:pt x="296" y="533"/>
                </a:lnTo>
                <a:lnTo>
                  <a:pt x="297" y="533"/>
                </a:lnTo>
                <a:lnTo>
                  <a:pt x="297" y="534"/>
                </a:lnTo>
                <a:lnTo>
                  <a:pt x="298" y="533"/>
                </a:lnTo>
                <a:lnTo>
                  <a:pt x="298" y="532"/>
                </a:lnTo>
                <a:lnTo>
                  <a:pt x="299" y="532"/>
                </a:lnTo>
                <a:lnTo>
                  <a:pt x="299" y="531"/>
                </a:lnTo>
                <a:lnTo>
                  <a:pt x="299" y="534"/>
                </a:lnTo>
                <a:lnTo>
                  <a:pt x="300" y="534"/>
                </a:lnTo>
                <a:lnTo>
                  <a:pt x="301" y="534"/>
                </a:lnTo>
                <a:lnTo>
                  <a:pt x="301" y="535"/>
                </a:lnTo>
                <a:lnTo>
                  <a:pt x="302" y="534"/>
                </a:lnTo>
                <a:lnTo>
                  <a:pt x="302" y="528"/>
                </a:lnTo>
                <a:lnTo>
                  <a:pt x="303" y="528"/>
                </a:lnTo>
                <a:lnTo>
                  <a:pt x="304" y="528"/>
                </a:lnTo>
                <a:lnTo>
                  <a:pt x="304" y="525"/>
                </a:lnTo>
                <a:lnTo>
                  <a:pt x="304" y="532"/>
                </a:lnTo>
                <a:lnTo>
                  <a:pt x="304" y="534"/>
                </a:lnTo>
                <a:lnTo>
                  <a:pt x="305" y="534"/>
                </a:lnTo>
                <a:lnTo>
                  <a:pt x="305" y="535"/>
                </a:lnTo>
                <a:lnTo>
                  <a:pt x="306" y="535"/>
                </a:lnTo>
                <a:lnTo>
                  <a:pt x="307" y="535"/>
                </a:lnTo>
                <a:lnTo>
                  <a:pt x="307" y="531"/>
                </a:lnTo>
                <a:lnTo>
                  <a:pt x="307" y="532"/>
                </a:lnTo>
                <a:lnTo>
                  <a:pt x="308" y="532"/>
                </a:lnTo>
                <a:lnTo>
                  <a:pt x="308" y="530"/>
                </a:lnTo>
                <a:lnTo>
                  <a:pt x="308" y="534"/>
                </a:lnTo>
                <a:lnTo>
                  <a:pt x="309" y="534"/>
                </a:lnTo>
                <a:lnTo>
                  <a:pt x="309" y="535"/>
                </a:lnTo>
                <a:lnTo>
                  <a:pt x="310" y="535"/>
                </a:lnTo>
                <a:lnTo>
                  <a:pt x="311" y="535"/>
                </a:lnTo>
                <a:lnTo>
                  <a:pt x="311" y="529"/>
                </a:lnTo>
                <a:lnTo>
                  <a:pt x="312" y="529"/>
                </a:lnTo>
                <a:lnTo>
                  <a:pt x="312" y="467"/>
                </a:lnTo>
                <a:lnTo>
                  <a:pt x="312" y="492"/>
                </a:lnTo>
                <a:lnTo>
                  <a:pt x="313" y="492"/>
                </a:lnTo>
                <a:lnTo>
                  <a:pt x="313" y="524"/>
                </a:lnTo>
                <a:lnTo>
                  <a:pt x="314" y="524"/>
                </a:lnTo>
                <a:lnTo>
                  <a:pt x="314" y="534"/>
                </a:lnTo>
                <a:lnTo>
                  <a:pt x="315" y="534"/>
                </a:lnTo>
                <a:lnTo>
                  <a:pt x="316" y="534"/>
                </a:lnTo>
                <a:lnTo>
                  <a:pt x="316" y="525"/>
                </a:lnTo>
                <a:lnTo>
                  <a:pt x="317" y="525"/>
                </a:lnTo>
                <a:lnTo>
                  <a:pt x="317" y="504"/>
                </a:lnTo>
                <a:lnTo>
                  <a:pt x="317" y="518"/>
                </a:lnTo>
                <a:lnTo>
                  <a:pt x="318" y="518"/>
                </a:lnTo>
                <a:lnTo>
                  <a:pt x="318" y="532"/>
                </a:lnTo>
                <a:lnTo>
                  <a:pt x="318" y="534"/>
                </a:lnTo>
                <a:lnTo>
                  <a:pt x="319" y="534"/>
                </a:lnTo>
                <a:lnTo>
                  <a:pt x="320" y="534"/>
                </a:lnTo>
                <a:lnTo>
                  <a:pt x="321" y="534"/>
                </a:lnTo>
                <a:lnTo>
                  <a:pt x="321" y="521"/>
                </a:lnTo>
                <a:lnTo>
                  <a:pt x="321" y="527"/>
                </a:lnTo>
                <a:lnTo>
                  <a:pt x="322" y="527"/>
                </a:lnTo>
                <a:lnTo>
                  <a:pt x="322" y="532"/>
                </a:lnTo>
                <a:lnTo>
                  <a:pt x="322" y="534"/>
                </a:lnTo>
                <a:lnTo>
                  <a:pt x="323" y="534"/>
                </a:lnTo>
                <a:lnTo>
                  <a:pt x="324" y="534"/>
                </a:lnTo>
                <a:lnTo>
                  <a:pt x="324" y="533"/>
                </a:lnTo>
                <a:lnTo>
                  <a:pt x="324" y="534"/>
                </a:lnTo>
                <a:lnTo>
                  <a:pt x="325" y="534"/>
                </a:lnTo>
                <a:lnTo>
                  <a:pt x="325" y="531"/>
                </a:lnTo>
                <a:lnTo>
                  <a:pt x="326" y="531"/>
                </a:lnTo>
                <a:lnTo>
                  <a:pt x="326" y="529"/>
                </a:lnTo>
                <a:lnTo>
                  <a:pt x="326" y="531"/>
                </a:lnTo>
                <a:lnTo>
                  <a:pt x="327" y="531"/>
                </a:lnTo>
                <a:lnTo>
                  <a:pt x="327" y="533"/>
                </a:lnTo>
                <a:lnTo>
                  <a:pt x="328" y="533"/>
                </a:lnTo>
                <a:lnTo>
                  <a:pt x="328" y="534"/>
                </a:lnTo>
                <a:lnTo>
                  <a:pt x="329" y="534"/>
                </a:lnTo>
                <a:lnTo>
                  <a:pt x="330" y="534"/>
                </a:lnTo>
                <a:lnTo>
                  <a:pt x="330" y="532"/>
                </a:lnTo>
                <a:lnTo>
                  <a:pt x="330" y="533"/>
                </a:lnTo>
                <a:lnTo>
                  <a:pt x="331" y="533"/>
                </a:lnTo>
                <a:lnTo>
                  <a:pt x="331" y="531"/>
                </a:lnTo>
                <a:lnTo>
                  <a:pt x="331" y="534"/>
                </a:lnTo>
                <a:lnTo>
                  <a:pt x="332" y="534"/>
                </a:lnTo>
                <a:lnTo>
                  <a:pt x="333" y="534"/>
                </a:lnTo>
                <a:lnTo>
                  <a:pt x="333" y="531"/>
                </a:lnTo>
                <a:lnTo>
                  <a:pt x="333" y="532"/>
                </a:lnTo>
                <a:lnTo>
                  <a:pt x="334" y="532"/>
                </a:lnTo>
                <a:lnTo>
                  <a:pt x="334" y="533"/>
                </a:lnTo>
                <a:lnTo>
                  <a:pt x="334" y="534"/>
                </a:lnTo>
                <a:lnTo>
                  <a:pt x="335" y="534"/>
                </a:lnTo>
                <a:lnTo>
                  <a:pt x="336" y="534"/>
                </a:lnTo>
                <a:lnTo>
                  <a:pt x="337" y="534"/>
                </a:lnTo>
                <a:lnTo>
                  <a:pt x="337" y="529"/>
                </a:lnTo>
                <a:lnTo>
                  <a:pt x="338" y="529"/>
                </a:lnTo>
                <a:lnTo>
                  <a:pt x="338" y="527"/>
                </a:lnTo>
                <a:lnTo>
                  <a:pt x="338" y="533"/>
                </a:lnTo>
                <a:lnTo>
                  <a:pt x="339" y="533"/>
                </a:lnTo>
                <a:lnTo>
                  <a:pt x="339" y="534"/>
                </a:lnTo>
                <a:lnTo>
                  <a:pt x="340" y="534"/>
                </a:lnTo>
                <a:lnTo>
                  <a:pt x="340" y="535"/>
                </a:lnTo>
                <a:lnTo>
                  <a:pt x="341" y="534"/>
                </a:lnTo>
                <a:lnTo>
                  <a:pt x="341" y="533"/>
                </a:lnTo>
                <a:lnTo>
                  <a:pt x="342" y="533"/>
                </a:lnTo>
                <a:lnTo>
                  <a:pt x="342" y="530"/>
                </a:lnTo>
                <a:lnTo>
                  <a:pt x="343" y="530"/>
                </a:lnTo>
                <a:lnTo>
                  <a:pt x="343" y="532"/>
                </a:lnTo>
                <a:lnTo>
                  <a:pt x="343" y="534"/>
                </a:lnTo>
                <a:lnTo>
                  <a:pt x="344" y="534"/>
                </a:lnTo>
                <a:lnTo>
                  <a:pt x="344" y="535"/>
                </a:lnTo>
                <a:lnTo>
                  <a:pt x="344" y="534"/>
                </a:lnTo>
                <a:lnTo>
                  <a:pt x="345" y="534"/>
                </a:lnTo>
                <a:lnTo>
                  <a:pt x="345" y="535"/>
                </a:lnTo>
                <a:lnTo>
                  <a:pt x="346" y="534"/>
                </a:lnTo>
                <a:lnTo>
                  <a:pt x="346" y="529"/>
                </a:lnTo>
                <a:lnTo>
                  <a:pt x="347" y="529"/>
                </a:lnTo>
                <a:lnTo>
                  <a:pt x="347" y="458"/>
                </a:lnTo>
                <a:lnTo>
                  <a:pt x="347" y="484"/>
                </a:lnTo>
                <a:lnTo>
                  <a:pt x="348" y="484"/>
                </a:lnTo>
                <a:lnTo>
                  <a:pt x="348" y="528"/>
                </a:lnTo>
                <a:lnTo>
                  <a:pt x="348" y="534"/>
                </a:lnTo>
                <a:lnTo>
                  <a:pt x="349" y="534"/>
                </a:lnTo>
                <a:lnTo>
                  <a:pt x="350" y="534"/>
                </a:lnTo>
                <a:lnTo>
                  <a:pt x="350" y="529"/>
                </a:lnTo>
                <a:lnTo>
                  <a:pt x="351" y="529"/>
                </a:lnTo>
                <a:lnTo>
                  <a:pt x="351" y="502"/>
                </a:lnTo>
                <a:lnTo>
                  <a:pt x="352" y="502"/>
                </a:lnTo>
                <a:lnTo>
                  <a:pt x="352" y="525"/>
                </a:lnTo>
                <a:lnTo>
                  <a:pt x="353" y="525"/>
                </a:lnTo>
                <a:lnTo>
                  <a:pt x="353" y="532"/>
                </a:lnTo>
                <a:lnTo>
                  <a:pt x="353" y="534"/>
                </a:lnTo>
                <a:lnTo>
                  <a:pt x="354" y="534"/>
                </a:lnTo>
                <a:lnTo>
                  <a:pt x="355" y="534"/>
                </a:lnTo>
                <a:lnTo>
                  <a:pt x="355" y="526"/>
                </a:lnTo>
                <a:lnTo>
                  <a:pt x="356" y="526"/>
                </a:lnTo>
                <a:lnTo>
                  <a:pt x="356" y="520"/>
                </a:lnTo>
                <a:lnTo>
                  <a:pt x="356" y="528"/>
                </a:lnTo>
                <a:lnTo>
                  <a:pt x="357" y="528"/>
                </a:lnTo>
                <a:lnTo>
                  <a:pt x="357" y="533"/>
                </a:lnTo>
                <a:lnTo>
                  <a:pt x="358" y="533"/>
                </a:lnTo>
                <a:lnTo>
                  <a:pt x="358" y="534"/>
                </a:lnTo>
                <a:lnTo>
                  <a:pt x="359" y="534"/>
                </a:lnTo>
                <a:lnTo>
                  <a:pt x="360" y="534"/>
                </a:lnTo>
                <a:lnTo>
                  <a:pt x="360" y="530"/>
                </a:lnTo>
                <a:lnTo>
                  <a:pt x="360" y="532"/>
                </a:lnTo>
                <a:lnTo>
                  <a:pt x="361" y="532"/>
                </a:lnTo>
                <a:lnTo>
                  <a:pt x="361" y="529"/>
                </a:lnTo>
                <a:lnTo>
                  <a:pt x="361" y="533"/>
                </a:lnTo>
                <a:lnTo>
                  <a:pt x="362" y="533"/>
                </a:lnTo>
                <a:lnTo>
                  <a:pt x="362" y="534"/>
                </a:lnTo>
                <a:lnTo>
                  <a:pt x="363" y="534"/>
                </a:lnTo>
                <a:lnTo>
                  <a:pt x="364" y="534"/>
                </a:lnTo>
                <a:lnTo>
                  <a:pt x="364" y="530"/>
                </a:lnTo>
                <a:lnTo>
                  <a:pt x="365" y="530"/>
                </a:lnTo>
                <a:lnTo>
                  <a:pt x="365" y="532"/>
                </a:lnTo>
                <a:lnTo>
                  <a:pt x="366" y="532"/>
                </a:lnTo>
                <a:lnTo>
                  <a:pt x="366" y="534"/>
                </a:lnTo>
                <a:lnTo>
                  <a:pt x="366" y="532"/>
                </a:lnTo>
                <a:lnTo>
                  <a:pt x="367" y="532"/>
                </a:lnTo>
                <a:lnTo>
                  <a:pt x="367" y="534"/>
                </a:lnTo>
                <a:lnTo>
                  <a:pt x="368" y="532"/>
                </a:lnTo>
                <a:lnTo>
                  <a:pt x="368" y="531"/>
                </a:lnTo>
                <a:lnTo>
                  <a:pt x="369" y="531"/>
                </a:lnTo>
                <a:lnTo>
                  <a:pt x="369" y="533"/>
                </a:lnTo>
                <a:lnTo>
                  <a:pt x="369" y="534"/>
                </a:lnTo>
                <a:lnTo>
                  <a:pt x="370" y="534"/>
                </a:lnTo>
                <a:lnTo>
                  <a:pt x="371" y="534"/>
                </a:lnTo>
                <a:lnTo>
                  <a:pt x="371" y="533"/>
                </a:lnTo>
                <a:lnTo>
                  <a:pt x="372" y="533"/>
                </a:lnTo>
                <a:lnTo>
                  <a:pt x="372" y="529"/>
                </a:lnTo>
                <a:lnTo>
                  <a:pt x="372" y="530"/>
                </a:lnTo>
                <a:lnTo>
                  <a:pt x="373" y="530"/>
                </a:lnTo>
                <a:lnTo>
                  <a:pt x="373" y="525"/>
                </a:lnTo>
                <a:lnTo>
                  <a:pt x="373" y="531"/>
                </a:lnTo>
                <a:lnTo>
                  <a:pt x="373" y="534"/>
                </a:lnTo>
                <a:lnTo>
                  <a:pt x="374" y="534"/>
                </a:lnTo>
                <a:lnTo>
                  <a:pt x="375" y="534"/>
                </a:lnTo>
                <a:lnTo>
                  <a:pt x="376" y="534"/>
                </a:lnTo>
                <a:lnTo>
                  <a:pt x="376" y="530"/>
                </a:lnTo>
                <a:lnTo>
                  <a:pt x="377" y="530"/>
                </a:lnTo>
                <a:lnTo>
                  <a:pt x="377" y="532"/>
                </a:lnTo>
                <a:lnTo>
                  <a:pt x="378" y="532"/>
                </a:lnTo>
                <a:lnTo>
                  <a:pt x="378" y="534"/>
                </a:lnTo>
                <a:lnTo>
                  <a:pt x="379" y="534"/>
                </a:lnTo>
                <a:lnTo>
                  <a:pt x="380" y="534"/>
                </a:lnTo>
                <a:lnTo>
                  <a:pt x="380" y="528"/>
                </a:lnTo>
                <a:lnTo>
                  <a:pt x="381" y="528"/>
                </a:lnTo>
                <a:lnTo>
                  <a:pt x="381" y="471"/>
                </a:lnTo>
                <a:lnTo>
                  <a:pt x="382" y="471"/>
                </a:lnTo>
                <a:lnTo>
                  <a:pt x="382" y="451"/>
                </a:lnTo>
                <a:lnTo>
                  <a:pt x="382" y="508"/>
                </a:lnTo>
                <a:lnTo>
                  <a:pt x="383" y="508"/>
                </a:lnTo>
                <a:lnTo>
                  <a:pt x="383" y="531"/>
                </a:lnTo>
                <a:lnTo>
                  <a:pt x="383" y="534"/>
                </a:lnTo>
                <a:lnTo>
                  <a:pt x="384" y="534"/>
                </a:lnTo>
                <a:lnTo>
                  <a:pt x="385" y="534"/>
                </a:lnTo>
                <a:lnTo>
                  <a:pt x="385" y="527"/>
                </a:lnTo>
                <a:lnTo>
                  <a:pt x="386" y="527"/>
                </a:lnTo>
                <a:lnTo>
                  <a:pt x="386" y="496"/>
                </a:lnTo>
                <a:lnTo>
                  <a:pt x="386" y="497"/>
                </a:lnTo>
                <a:lnTo>
                  <a:pt x="387" y="497"/>
                </a:lnTo>
                <a:lnTo>
                  <a:pt x="387" y="522"/>
                </a:lnTo>
                <a:lnTo>
                  <a:pt x="387" y="533"/>
                </a:lnTo>
                <a:lnTo>
                  <a:pt x="388" y="533"/>
                </a:lnTo>
                <a:lnTo>
                  <a:pt x="388" y="534"/>
                </a:lnTo>
                <a:lnTo>
                  <a:pt x="389" y="534"/>
                </a:lnTo>
                <a:lnTo>
                  <a:pt x="390" y="534"/>
                </a:lnTo>
                <a:lnTo>
                  <a:pt x="390" y="520"/>
                </a:lnTo>
                <a:lnTo>
                  <a:pt x="390" y="523"/>
                </a:lnTo>
                <a:lnTo>
                  <a:pt x="391" y="523"/>
                </a:lnTo>
                <a:lnTo>
                  <a:pt x="391" y="531"/>
                </a:lnTo>
                <a:lnTo>
                  <a:pt x="392" y="531"/>
                </a:lnTo>
                <a:lnTo>
                  <a:pt x="392" y="533"/>
                </a:lnTo>
                <a:lnTo>
                  <a:pt x="392" y="534"/>
                </a:lnTo>
                <a:lnTo>
                  <a:pt x="393" y="534"/>
                </a:lnTo>
                <a:lnTo>
                  <a:pt x="394" y="534"/>
                </a:lnTo>
                <a:lnTo>
                  <a:pt x="395" y="534"/>
                </a:lnTo>
                <a:lnTo>
                  <a:pt x="395" y="528"/>
                </a:lnTo>
                <a:lnTo>
                  <a:pt x="395" y="529"/>
                </a:lnTo>
                <a:lnTo>
                  <a:pt x="396" y="529"/>
                </a:lnTo>
                <a:lnTo>
                  <a:pt x="396" y="533"/>
                </a:lnTo>
                <a:lnTo>
                  <a:pt x="396" y="534"/>
                </a:lnTo>
                <a:lnTo>
                  <a:pt x="397" y="534"/>
                </a:lnTo>
                <a:lnTo>
                  <a:pt x="398" y="534"/>
                </a:lnTo>
                <a:lnTo>
                  <a:pt x="398" y="532"/>
                </a:lnTo>
                <a:lnTo>
                  <a:pt x="399" y="532"/>
                </a:lnTo>
                <a:lnTo>
                  <a:pt x="399" y="531"/>
                </a:lnTo>
                <a:lnTo>
                  <a:pt x="400" y="531"/>
                </a:lnTo>
                <a:lnTo>
                  <a:pt x="400" y="533"/>
                </a:lnTo>
                <a:lnTo>
                  <a:pt x="401" y="533"/>
                </a:lnTo>
                <a:lnTo>
                  <a:pt x="401" y="534"/>
                </a:lnTo>
                <a:lnTo>
                  <a:pt x="402" y="533"/>
                </a:lnTo>
                <a:lnTo>
                  <a:pt x="402" y="531"/>
                </a:lnTo>
                <a:lnTo>
                  <a:pt x="403" y="531"/>
                </a:lnTo>
                <a:lnTo>
                  <a:pt x="403" y="532"/>
                </a:lnTo>
                <a:lnTo>
                  <a:pt x="404" y="532"/>
                </a:lnTo>
                <a:lnTo>
                  <a:pt x="404" y="533"/>
                </a:lnTo>
                <a:lnTo>
                  <a:pt x="405" y="533"/>
                </a:lnTo>
                <a:lnTo>
                  <a:pt x="406" y="533"/>
                </a:lnTo>
                <a:lnTo>
                  <a:pt x="406" y="529"/>
                </a:lnTo>
                <a:lnTo>
                  <a:pt x="406" y="534"/>
                </a:lnTo>
                <a:lnTo>
                  <a:pt x="407" y="529"/>
                </a:lnTo>
                <a:lnTo>
                  <a:pt x="407" y="527"/>
                </a:lnTo>
                <a:lnTo>
                  <a:pt x="407" y="528"/>
                </a:lnTo>
                <a:lnTo>
                  <a:pt x="408" y="528"/>
                </a:lnTo>
                <a:lnTo>
                  <a:pt x="408" y="532"/>
                </a:lnTo>
                <a:lnTo>
                  <a:pt x="408" y="534"/>
                </a:lnTo>
                <a:lnTo>
                  <a:pt x="409" y="534"/>
                </a:lnTo>
                <a:lnTo>
                  <a:pt x="410" y="534"/>
                </a:lnTo>
                <a:lnTo>
                  <a:pt x="410" y="533"/>
                </a:lnTo>
                <a:lnTo>
                  <a:pt x="411" y="533"/>
                </a:lnTo>
                <a:lnTo>
                  <a:pt x="411" y="529"/>
                </a:lnTo>
                <a:lnTo>
                  <a:pt x="412" y="529"/>
                </a:lnTo>
                <a:lnTo>
                  <a:pt x="412" y="528"/>
                </a:lnTo>
                <a:lnTo>
                  <a:pt x="412" y="531"/>
                </a:lnTo>
                <a:lnTo>
                  <a:pt x="412" y="533"/>
                </a:lnTo>
                <a:lnTo>
                  <a:pt x="413" y="533"/>
                </a:lnTo>
                <a:lnTo>
                  <a:pt x="413" y="534"/>
                </a:lnTo>
                <a:lnTo>
                  <a:pt x="414" y="534"/>
                </a:lnTo>
                <a:lnTo>
                  <a:pt x="415" y="534"/>
                </a:lnTo>
                <a:lnTo>
                  <a:pt x="415" y="527"/>
                </a:lnTo>
                <a:lnTo>
                  <a:pt x="416" y="527"/>
                </a:lnTo>
                <a:lnTo>
                  <a:pt x="416" y="449"/>
                </a:lnTo>
                <a:lnTo>
                  <a:pt x="416" y="470"/>
                </a:lnTo>
                <a:lnTo>
                  <a:pt x="417" y="470"/>
                </a:lnTo>
                <a:lnTo>
                  <a:pt x="417" y="524"/>
                </a:lnTo>
                <a:lnTo>
                  <a:pt x="418" y="524"/>
                </a:lnTo>
                <a:lnTo>
                  <a:pt x="418" y="533"/>
                </a:lnTo>
                <a:lnTo>
                  <a:pt x="418" y="532"/>
                </a:lnTo>
                <a:lnTo>
                  <a:pt x="419" y="532"/>
                </a:lnTo>
                <a:lnTo>
                  <a:pt x="419" y="533"/>
                </a:lnTo>
                <a:lnTo>
                  <a:pt x="420" y="532"/>
                </a:lnTo>
                <a:lnTo>
                  <a:pt x="420" y="524"/>
                </a:lnTo>
                <a:lnTo>
                  <a:pt x="421" y="524"/>
                </a:lnTo>
                <a:lnTo>
                  <a:pt x="421" y="495"/>
                </a:lnTo>
                <a:lnTo>
                  <a:pt x="421" y="506"/>
                </a:lnTo>
                <a:lnTo>
                  <a:pt x="422" y="506"/>
                </a:lnTo>
                <a:lnTo>
                  <a:pt x="422" y="530"/>
                </a:lnTo>
                <a:lnTo>
                  <a:pt x="422" y="533"/>
                </a:lnTo>
                <a:lnTo>
                  <a:pt x="423" y="533"/>
                </a:lnTo>
                <a:lnTo>
                  <a:pt x="424" y="533"/>
                </a:lnTo>
                <a:lnTo>
                  <a:pt x="424" y="526"/>
                </a:lnTo>
                <a:lnTo>
                  <a:pt x="424" y="534"/>
                </a:lnTo>
                <a:lnTo>
                  <a:pt x="425" y="526"/>
                </a:lnTo>
                <a:lnTo>
                  <a:pt x="425" y="521"/>
                </a:lnTo>
                <a:lnTo>
                  <a:pt x="425" y="526"/>
                </a:lnTo>
                <a:lnTo>
                  <a:pt x="426" y="526"/>
                </a:lnTo>
                <a:lnTo>
                  <a:pt x="426" y="532"/>
                </a:lnTo>
                <a:lnTo>
                  <a:pt x="427" y="532"/>
                </a:lnTo>
                <a:lnTo>
                  <a:pt x="427" y="533"/>
                </a:lnTo>
                <a:lnTo>
                  <a:pt x="427" y="534"/>
                </a:lnTo>
                <a:lnTo>
                  <a:pt x="428" y="534"/>
                </a:lnTo>
                <a:lnTo>
                  <a:pt x="429" y="534"/>
                </a:lnTo>
                <a:lnTo>
                  <a:pt x="429" y="531"/>
                </a:lnTo>
                <a:lnTo>
                  <a:pt x="430" y="531"/>
                </a:lnTo>
                <a:lnTo>
                  <a:pt x="430" y="528"/>
                </a:lnTo>
                <a:lnTo>
                  <a:pt x="430" y="530"/>
                </a:lnTo>
                <a:lnTo>
                  <a:pt x="431" y="530"/>
                </a:lnTo>
                <a:lnTo>
                  <a:pt x="431" y="532"/>
                </a:lnTo>
                <a:lnTo>
                  <a:pt x="431" y="533"/>
                </a:lnTo>
                <a:lnTo>
                  <a:pt x="432" y="533"/>
                </a:lnTo>
                <a:lnTo>
                  <a:pt x="433" y="533"/>
                </a:lnTo>
                <a:lnTo>
                  <a:pt x="434" y="533"/>
                </a:lnTo>
                <a:lnTo>
                  <a:pt x="434" y="531"/>
                </a:lnTo>
                <a:lnTo>
                  <a:pt x="435" y="531"/>
                </a:lnTo>
                <a:lnTo>
                  <a:pt x="435" y="533"/>
                </a:lnTo>
                <a:lnTo>
                  <a:pt x="435" y="534"/>
                </a:lnTo>
                <a:lnTo>
                  <a:pt x="436" y="534"/>
                </a:lnTo>
                <a:lnTo>
                  <a:pt x="437" y="534"/>
                </a:lnTo>
                <a:lnTo>
                  <a:pt x="437" y="530"/>
                </a:lnTo>
                <a:lnTo>
                  <a:pt x="438" y="530"/>
                </a:lnTo>
                <a:lnTo>
                  <a:pt x="438" y="532"/>
                </a:lnTo>
                <a:lnTo>
                  <a:pt x="438" y="533"/>
                </a:lnTo>
                <a:lnTo>
                  <a:pt x="439" y="533"/>
                </a:lnTo>
                <a:lnTo>
                  <a:pt x="440" y="533"/>
                </a:lnTo>
                <a:lnTo>
                  <a:pt x="441" y="533"/>
                </a:lnTo>
                <a:lnTo>
                  <a:pt x="441" y="528"/>
                </a:lnTo>
                <a:lnTo>
                  <a:pt x="442" y="528"/>
                </a:lnTo>
                <a:lnTo>
                  <a:pt x="442" y="530"/>
                </a:lnTo>
                <a:lnTo>
                  <a:pt x="442" y="532"/>
                </a:lnTo>
                <a:lnTo>
                  <a:pt x="443" y="532"/>
                </a:lnTo>
                <a:lnTo>
                  <a:pt x="444" y="532"/>
                </a:lnTo>
                <a:lnTo>
                  <a:pt x="444" y="533"/>
                </a:lnTo>
                <a:lnTo>
                  <a:pt x="445" y="532"/>
                </a:lnTo>
                <a:lnTo>
                  <a:pt x="445" y="531"/>
                </a:lnTo>
                <a:lnTo>
                  <a:pt x="446" y="531"/>
                </a:lnTo>
                <a:lnTo>
                  <a:pt x="446" y="530"/>
                </a:lnTo>
                <a:lnTo>
                  <a:pt x="447" y="530"/>
                </a:lnTo>
                <a:lnTo>
                  <a:pt x="447" y="528"/>
                </a:lnTo>
                <a:lnTo>
                  <a:pt x="447" y="532"/>
                </a:lnTo>
                <a:lnTo>
                  <a:pt x="447" y="533"/>
                </a:lnTo>
                <a:lnTo>
                  <a:pt x="448" y="533"/>
                </a:lnTo>
                <a:lnTo>
                  <a:pt x="448" y="534"/>
                </a:lnTo>
                <a:lnTo>
                  <a:pt x="449" y="533"/>
                </a:lnTo>
                <a:lnTo>
                  <a:pt x="450" y="533"/>
                </a:lnTo>
                <a:lnTo>
                  <a:pt x="450" y="477"/>
                </a:lnTo>
                <a:lnTo>
                  <a:pt x="451" y="477"/>
                </a:lnTo>
                <a:lnTo>
                  <a:pt x="451" y="452"/>
                </a:lnTo>
                <a:lnTo>
                  <a:pt x="451" y="500"/>
                </a:lnTo>
                <a:lnTo>
                  <a:pt x="452" y="500"/>
                </a:lnTo>
                <a:lnTo>
                  <a:pt x="452" y="529"/>
                </a:lnTo>
                <a:lnTo>
                  <a:pt x="453" y="529"/>
                </a:lnTo>
                <a:lnTo>
                  <a:pt x="453" y="532"/>
                </a:lnTo>
                <a:lnTo>
                  <a:pt x="454" y="532"/>
                </a:lnTo>
                <a:lnTo>
                  <a:pt x="454" y="528"/>
                </a:lnTo>
                <a:lnTo>
                  <a:pt x="454" y="533"/>
                </a:lnTo>
                <a:lnTo>
                  <a:pt x="455" y="528"/>
                </a:lnTo>
                <a:lnTo>
                  <a:pt x="455" y="498"/>
                </a:lnTo>
                <a:lnTo>
                  <a:pt x="456" y="498"/>
                </a:lnTo>
                <a:lnTo>
                  <a:pt x="456" y="491"/>
                </a:lnTo>
                <a:lnTo>
                  <a:pt x="456" y="502"/>
                </a:lnTo>
                <a:lnTo>
                  <a:pt x="456" y="520"/>
                </a:lnTo>
                <a:lnTo>
                  <a:pt x="457" y="520"/>
                </a:lnTo>
                <a:lnTo>
                  <a:pt x="457" y="532"/>
                </a:lnTo>
                <a:lnTo>
                  <a:pt x="457" y="533"/>
                </a:lnTo>
                <a:lnTo>
                  <a:pt x="458" y="533"/>
                </a:lnTo>
                <a:lnTo>
                  <a:pt x="459" y="533"/>
                </a:lnTo>
                <a:lnTo>
                  <a:pt x="459" y="524"/>
                </a:lnTo>
                <a:lnTo>
                  <a:pt x="460" y="524"/>
                </a:lnTo>
                <a:lnTo>
                  <a:pt x="460" y="519"/>
                </a:lnTo>
                <a:lnTo>
                  <a:pt x="460" y="529"/>
                </a:lnTo>
                <a:lnTo>
                  <a:pt x="461" y="529"/>
                </a:lnTo>
                <a:lnTo>
                  <a:pt x="461" y="533"/>
                </a:lnTo>
                <a:lnTo>
                  <a:pt x="462" y="533"/>
                </a:lnTo>
                <a:lnTo>
                  <a:pt x="463" y="533"/>
                </a:lnTo>
                <a:lnTo>
                  <a:pt x="463" y="534"/>
                </a:lnTo>
                <a:lnTo>
                  <a:pt x="464" y="533"/>
                </a:lnTo>
                <a:lnTo>
                  <a:pt x="464" y="527"/>
                </a:lnTo>
                <a:lnTo>
                  <a:pt x="465" y="527"/>
                </a:lnTo>
                <a:lnTo>
                  <a:pt x="465" y="531"/>
                </a:lnTo>
                <a:lnTo>
                  <a:pt x="466" y="531"/>
                </a:lnTo>
                <a:lnTo>
                  <a:pt x="466" y="533"/>
                </a:lnTo>
                <a:lnTo>
                  <a:pt x="467" y="533"/>
                </a:lnTo>
                <a:lnTo>
                  <a:pt x="468" y="533"/>
                </a:lnTo>
                <a:lnTo>
                  <a:pt x="468" y="532"/>
                </a:lnTo>
                <a:lnTo>
                  <a:pt x="469" y="532"/>
                </a:lnTo>
                <a:lnTo>
                  <a:pt x="469" y="531"/>
                </a:lnTo>
                <a:lnTo>
                  <a:pt x="470" y="531"/>
                </a:lnTo>
                <a:lnTo>
                  <a:pt x="470" y="532"/>
                </a:lnTo>
                <a:lnTo>
                  <a:pt x="471" y="531"/>
                </a:lnTo>
                <a:lnTo>
                  <a:pt x="472" y="531"/>
                </a:lnTo>
                <a:lnTo>
                  <a:pt x="472" y="532"/>
                </a:lnTo>
                <a:lnTo>
                  <a:pt x="473" y="532"/>
                </a:lnTo>
                <a:lnTo>
                  <a:pt x="473" y="533"/>
                </a:lnTo>
                <a:lnTo>
                  <a:pt x="473" y="532"/>
                </a:lnTo>
                <a:lnTo>
                  <a:pt x="474" y="532"/>
                </a:lnTo>
                <a:lnTo>
                  <a:pt x="474" y="533"/>
                </a:lnTo>
                <a:lnTo>
                  <a:pt x="475" y="533"/>
                </a:lnTo>
                <a:lnTo>
                  <a:pt x="476" y="533"/>
                </a:lnTo>
                <a:lnTo>
                  <a:pt x="476" y="526"/>
                </a:lnTo>
                <a:lnTo>
                  <a:pt x="476" y="527"/>
                </a:lnTo>
                <a:lnTo>
                  <a:pt x="477" y="527"/>
                </a:lnTo>
                <a:lnTo>
                  <a:pt x="477" y="530"/>
                </a:lnTo>
                <a:lnTo>
                  <a:pt x="477" y="533"/>
                </a:lnTo>
                <a:lnTo>
                  <a:pt x="478" y="533"/>
                </a:lnTo>
                <a:lnTo>
                  <a:pt x="479" y="533"/>
                </a:lnTo>
                <a:lnTo>
                  <a:pt x="480" y="533"/>
                </a:lnTo>
                <a:lnTo>
                  <a:pt x="480" y="529"/>
                </a:lnTo>
                <a:lnTo>
                  <a:pt x="481" y="529"/>
                </a:lnTo>
                <a:lnTo>
                  <a:pt x="482" y="529"/>
                </a:lnTo>
                <a:lnTo>
                  <a:pt x="482" y="532"/>
                </a:lnTo>
                <a:lnTo>
                  <a:pt x="483" y="532"/>
                </a:lnTo>
                <a:lnTo>
                  <a:pt x="484" y="532"/>
                </a:lnTo>
                <a:lnTo>
                  <a:pt x="484" y="525"/>
                </a:lnTo>
                <a:lnTo>
                  <a:pt x="485" y="525"/>
                </a:lnTo>
                <a:lnTo>
                  <a:pt x="485" y="472"/>
                </a:lnTo>
                <a:lnTo>
                  <a:pt x="486" y="472"/>
                </a:lnTo>
                <a:lnTo>
                  <a:pt x="486" y="453"/>
                </a:lnTo>
                <a:lnTo>
                  <a:pt x="486" y="519"/>
                </a:lnTo>
                <a:lnTo>
                  <a:pt x="487" y="519"/>
                </a:lnTo>
                <a:lnTo>
                  <a:pt x="487" y="531"/>
                </a:lnTo>
                <a:lnTo>
                  <a:pt x="487" y="532"/>
                </a:lnTo>
                <a:lnTo>
                  <a:pt x="488" y="532"/>
                </a:lnTo>
                <a:lnTo>
                  <a:pt x="489" y="532"/>
                </a:lnTo>
                <a:lnTo>
                  <a:pt x="489" y="511"/>
                </a:lnTo>
                <a:lnTo>
                  <a:pt x="490" y="511"/>
                </a:lnTo>
                <a:lnTo>
                  <a:pt x="490" y="491"/>
                </a:lnTo>
                <a:lnTo>
                  <a:pt x="490" y="515"/>
                </a:lnTo>
                <a:lnTo>
                  <a:pt x="491" y="515"/>
                </a:lnTo>
                <a:lnTo>
                  <a:pt x="491" y="528"/>
                </a:lnTo>
                <a:lnTo>
                  <a:pt x="492" y="528"/>
                </a:lnTo>
                <a:lnTo>
                  <a:pt x="492" y="532"/>
                </a:lnTo>
                <a:lnTo>
                  <a:pt x="492" y="533"/>
                </a:lnTo>
                <a:lnTo>
                  <a:pt x="493" y="533"/>
                </a:lnTo>
                <a:lnTo>
                  <a:pt x="494" y="533"/>
                </a:lnTo>
                <a:lnTo>
                  <a:pt x="494" y="518"/>
                </a:lnTo>
                <a:lnTo>
                  <a:pt x="494" y="519"/>
                </a:lnTo>
                <a:lnTo>
                  <a:pt x="495" y="519"/>
                </a:lnTo>
                <a:lnTo>
                  <a:pt x="495" y="524"/>
                </a:lnTo>
                <a:lnTo>
                  <a:pt x="495" y="531"/>
                </a:lnTo>
                <a:lnTo>
                  <a:pt x="496" y="531"/>
                </a:lnTo>
                <a:lnTo>
                  <a:pt x="496" y="532"/>
                </a:lnTo>
                <a:lnTo>
                  <a:pt x="496" y="533"/>
                </a:lnTo>
                <a:lnTo>
                  <a:pt x="497" y="533"/>
                </a:lnTo>
                <a:lnTo>
                  <a:pt x="498" y="533"/>
                </a:lnTo>
                <a:lnTo>
                  <a:pt x="498" y="529"/>
                </a:lnTo>
                <a:lnTo>
                  <a:pt x="499" y="529"/>
                </a:lnTo>
                <a:lnTo>
                  <a:pt x="499" y="525"/>
                </a:lnTo>
                <a:lnTo>
                  <a:pt x="499" y="529"/>
                </a:lnTo>
                <a:lnTo>
                  <a:pt x="500" y="529"/>
                </a:lnTo>
                <a:lnTo>
                  <a:pt x="500" y="532"/>
                </a:lnTo>
                <a:lnTo>
                  <a:pt x="501" y="532"/>
                </a:lnTo>
                <a:lnTo>
                  <a:pt x="501" y="533"/>
                </a:lnTo>
                <a:lnTo>
                  <a:pt x="501" y="532"/>
                </a:lnTo>
                <a:lnTo>
                  <a:pt x="502" y="532"/>
                </a:lnTo>
                <a:lnTo>
                  <a:pt x="502" y="533"/>
                </a:lnTo>
                <a:lnTo>
                  <a:pt x="503" y="532"/>
                </a:lnTo>
                <a:lnTo>
                  <a:pt x="503" y="529"/>
                </a:lnTo>
                <a:lnTo>
                  <a:pt x="504" y="529"/>
                </a:lnTo>
                <a:lnTo>
                  <a:pt x="504" y="531"/>
                </a:lnTo>
                <a:lnTo>
                  <a:pt x="505" y="531"/>
                </a:lnTo>
                <a:lnTo>
                  <a:pt x="505" y="532"/>
                </a:lnTo>
                <a:lnTo>
                  <a:pt x="505" y="531"/>
                </a:lnTo>
                <a:lnTo>
                  <a:pt x="506" y="531"/>
                </a:lnTo>
                <a:lnTo>
                  <a:pt x="506" y="532"/>
                </a:lnTo>
                <a:lnTo>
                  <a:pt x="507" y="532"/>
                </a:lnTo>
                <a:lnTo>
                  <a:pt x="508" y="532"/>
                </a:lnTo>
                <a:lnTo>
                  <a:pt x="509" y="532"/>
                </a:lnTo>
                <a:lnTo>
                  <a:pt x="509" y="531"/>
                </a:lnTo>
                <a:lnTo>
                  <a:pt x="509" y="532"/>
                </a:lnTo>
                <a:lnTo>
                  <a:pt x="510" y="532"/>
                </a:lnTo>
                <a:lnTo>
                  <a:pt x="511" y="532"/>
                </a:lnTo>
                <a:lnTo>
                  <a:pt x="511" y="528"/>
                </a:lnTo>
                <a:lnTo>
                  <a:pt x="511" y="530"/>
                </a:lnTo>
                <a:lnTo>
                  <a:pt x="512" y="530"/>
                </a:lnTo>
                <a:lnTo>
                  <a:pt x="512" y="532"/>
                </a:lnTo>
                <a:lnTo>
                  <a:pt x="513" y="532"/>
                </a:lnTo>
                <a:lnTo>
                  <a:pt x="513" y="533"/>
                </a:lnTo>
                <a:lnTo>
                  <a:pt x="514" y="532"/>
                </a:lnTo>
                <a:lnTo>
                  <a:pt x="514" y="531"/>
                </a:lnTo>
                <a:lnTo>
                  <a:pt x="515" y="531"/>
                </a:lnTo>
                <a:lnTo>
                  <a:pt x="515" y="528"/>
                </a:lnTo>
                <a:lnTo>
                  <a:pt x="516" y="528"/>
                </a:lnTo>
                <a:lnTo>
                  <a:pt x="516" y="531"/>
                </a:lnTo>
                <a:lnTo>
                  <a:pt x="516" y="533"/>
                </a:lnTo>
                <a:lnTo>
                  <a:pt x="517" y="533"/>
                </a:lnTo>
                <a:lnTo>
                  <a:pt x="518" y="533"/>
                </a:lnTo>
                <a:lnTo>
                  <a:pt x="518" y="532"/>
                </a:lnTo>
                <a:lnTo>
                  <a:pt x="519" y="532"/>
                </a:lnTo>
                <a:lnTo>
                  <a:pt x="519" y="485"/>
                </a:lnTo>
                <a:lnTo>
                  <a:pt x="520" y="485"/>
                </a:lnTo>
                <a:lnTo>
                  <a:pt x="520" y="456"/>
                </a:lnTo>
                <a:lnTo>
                  <a:pt x="520" y="457"/>
                </a:lnTo>
                <a:lnTo>
                  <a:pt x="521" y="457"/>
                </a:lnTo>
                <a:lnTo>
                  <a:pt x="521" y="492"/>
                </a:lnTo>
                <a:lnTo>
                  <a:pt x="521" y="526"/>
                </a:lnTo>
                <a:lnTo>
                  <a:pt x="522" y="526"/>
                </a:lnTo>
                <a:lnTo>
                  <a:pt x="522" y="531"/>
                </a:lnTo>
                <a:lnTo>
                  <a:pt x="522" y="532"/>
                </a:lnTo>
                <a:lnTo>
                  <a:pt x="523" y="532"/>
                </a:lnTo>
                <a:lnTo>
                  <a:pt x="524" y="532"/>
                </a:lnTo>
                <a:lnTo>
                  <a:pt x="524" y="498"/>
                </a:lnTo>
                <a:lnTo>
                  <a:pt x="525" y="498"/>
                </a:lnTo>
                <a:lnTo>
                  <a:pt x="525" y="488"/>
                </a:lnTo>
                <a:lnTo>
                  <a:pt x="525" y="516"/>
                </a:lnTo>
                <a:lnTo>
                  <a:pt x="526" y="516"/>
                </a:lnTo>
                <a:lnTo>
                  <a:pt x="526" y="528"/>
                </a:lnTo>
                <a:lnTo>
                  <a:pt x="527" y="528"/>
                </a:lnTo>
                <a:lnTo>
                  <a:pt x="527" y="531"/>
                </a:lnTo>
                <a:lnTo>
                  <a:pt x="527" y="529"/>
                </a:lnTo>
                <a:lnTo>
                  <a:pt x="528" y="529"/>
                </a:lnTo>
                <a:lnTo>
                  <a:pt x="528" y="522"/>
                </a:lnTo>
                <a:lnTo>
                  <a:pt x="529" y="522"/>
                </a:lnTo>
                <a:lnTo>
                  <a:pt x="529" y="517"/>
                </a:lnTo>
                <a:lnTo>
                  <a:pt x="529" y="521"/>
                </a:lnTo>
                <a:lnTo>
                  <a:pt x="530" y="521"/>
                </a:lnTo>
                <a:lnTo>
                  <a:pt x="530" y="527"/>
                </a:lnTo>
                <a:lnTo>
                  <a:pt x="530" y="532"/>
                </a:lnTo>
                <a:lnTo>
                  <a:pt x="531" y="532"/>
                </a:lnTo>
                <a:lnTo>
                  <a:pt x="532" y="532"/>
                </a:lnTo>
                <a:lnTo>
                  <a:pt x="533" y="532"/>
                </a:lnTo>
                <a:lnTo>
                  <a:pt x="533" y="527"/>
                </a:lnTo>
                <a:lnTo>
                  <a:pt x="533" y="529"/>
                </a:lnTo>
                <a:lnTo>
                  <a:pt x="534" y="529"/>
                </a:lnTo>
                <a:lnTo>
                  <a:pt x="534" y="525"/>
                </a:lnTo>
                <a:lnTo>
                  <a:pt x="534" y="531"/>
                </a:lnTo>
                <a:lnTo>
                  <a:pt x="535" y="531"/>
                </a:lnTo>
                <a:lnTo>
                  <a:pt x="535" y="532"/>
                </a:lnTo>
                <a:lnTo>
                  <a:pt x="536" y="532"/>
                </a:lnTo>
                <a:lnTo>
                  <a:pt x="537" y="532"/>
                </a:lnTo>
                <a:lnTo>
                  <a:pt x="537" y="530"/>
                </a:lnTo>
                <a:lnTo>
                  <a:pt x="538" y="530"/>
                </a:lnTo>
                <a:lnTo>
                  <a:pt x="538" y="528"/>
                </a:lnTo>
                <a:lnTo>
                  <a:pt x="538" y="530"/>
                </a:lnTo>
                <a:lnTo>
                  <a:pt x="539" y="530"/>
                </a:lnTo>
                <a:lnTo>
                  <a:pt x="539" y="532"/>
                </a:lnTo>
                <a:lnTo>
                  <a:pt x="540" y="532"/>
                </a:lnTo>
                <a:lnTo>
                  <a:pt x="541" y="532"/>
                </a:lnTo>
                <a:lnTo>
                  <a:pt x="541" y="530"/>
                </a:lnTo>
                <a:lnTo>
                  <a:pt x="542" y="530"/>
                </a:lnTo>
                <a:lnTo>
                  <a:pt x="542" y="531"/>
                </a:lnTo>
                <a:lnTo>
                  <a:pt x="543" y="531"/>
                </a:lnTo>
                <a:lnTo>
                  <a:pt x="543" y="532"/>
                </a:lnTo>
                <a:lnTo>
                  <a:pt x="544" y="532"/>
                </a:lnTo>
                <a:lnTo>
                  <a:pt x="545" y="532"/>
                </a:lnTo>
                <a:lnTo>
                  <a:pt x="545" y="529"/>
                </a:lnTo>
                <a:lnTo>
                  <a:pt x="546" y="529"/>
                </a:lnTo>
                <a:lnTo>
                  <a:pt x="546" y="527"/>
                </a:lnTo>
                <a:lnTo>
                  <a:pt x="546" y="529"/>
                </a:lnTo>
                <a:lnTo>
                  <a:pt x="547" y="529"/>
                </a:lnTo>
                <a:lnTo>
                  <a:pt x="547" y="531"/>
                </a:lnTo>
                <a:lnTo>
                  <a:pt x="548" y="531"/>
                </a:lnTo>
                <a:lnTo>
                  <a:pt x="548" y="532"/>
                </a:lnTo>
                <a:lnTo>
                  <a:pt x="549" y="531"/>
                </a:lnTo>
                <a:lnTo>
                  <a:pt x="549" y="530"/>
                </a:lnTo>
                <a:lnTo>
                  <a:pt x="550" y="530"/>
                </a:lnTo>
                <a:lnTo>
                  <a:pt x="550" y="528"/>
                </a:lnTo>
                <a:lnTo>
                  <a:pt x="550" y="529"/>
                </a:lnTo>
                <a:lnTo>
                  <a:pt x="551" y="529"/>
                </a:lnTo>
                <a:lnTo>
                  <a:pt x="551" y="531"/>
                </a:lnTo>
                <a:lnTo>
                  <a:pt x="552" y="531"/>
                </a:lnTo>
                <a:lnTo>
                  <a:pt x="553" y="531"/>
                </a:lnTo>
                <a:lnTo>
                  <a:pt x="553" y="528"/>
                </a:lnTo>
                <a:lnTo>
                  <a:pt x="554" y="528"/>
                </a:lnTo>
                <a:lnTo>
                  <a:pt x="554" y="474"/>
                </a:lnTo>
                <a:lnTo>
                  <a:pt x="555" y="474"/>
                </a:lnTo>
                <a:lnTo>
                  <a:pt x="555" y="457"/>
                </a:lnTo>
                <a:lnTo>
                  <a:pt x="555" y="464"/>
                </a:lnTo>
                <a:lnTo>
                  <a:pt x="556" y="464"/>
                </a:lnTo>
                <a:lnTo>
                  <a:pt x="556" y="513"/>
                </a:lnTo>
                <a:lnTo>
                  <a:pt x="556" y="528"/>
                </a:lnTo>
                <a:lnTo>
                  <a:pt x="557" y="528"/>
                </a:lnTo>
                <a:lnTo>
                  <a:pt x="557" y="530"/>
                </a:lnTo>
                <a:lnTo>
                  <a:pt x="558" y="528"/>
                </a:lnTo>
                <a:lnTo>
                  <a:pt x="558" y="522"/>
                </a:lnTo>
                <a:lnTo>
                  <a:pt x="559" y="522"/>
                </a:lnTo>
                <a:lnTo>
                  <a:pt x="559" y="488"/>
                </a:lnTo>
                <a:lnTo>
                  <a:pt x="559" y="504"/>
                </a:lnTo>
                <a:lnTo>
                  <a:pt x="560" y="504"/>
                </a:lnTo>
                <a:lnTo>
                  <a:pt x="560" y="482"/>
                </a:lnTo>
                <a:lnTo>
                  <a:pt x="560" y="521"/>
                </a:lnTo>
                <a:lnTo>
                  <a:pt x="561" y="521"/>
                </a:lnTo>
                <a:lnTo>
                  <a:pt x="561" y="530"/>
                </a:lnTo>
                <a:lnTo>
                  <a:pt x="562" y="530"/>
                </a:lnTo>
                <a:lnTo>
                  <a:pt x="563" y="530"/>
                </a:lnTo>
                <a:lnTo>
                  <a:pt x="563" y="518"/>
                </a:lnTo>
                <a:lnTo>
                  <a:pt x="563" y="519"/>
                </a:lnTo>
                <a:lnTo>
                  <a:pt x="564" y="519"/>
                </a:lnTo>
                <a:lnTo>
                  <a:pt x="564" y="521"/>
                </a:lnTo>
                <a:lnTo>
                  <a:pt x="565" y="521"/>
                </a:lnTo>
                <a:lnTo>
                  <a:pt x="565" y="528"/>
                </a:lnTo>
                <a:lnTo>
                  <a:pt x="565" y="531"/>
                </a:lnTo>
                <a:lnTo>
                  <a:pt x="566" y="531"/>
                </a:lnTo>
                <a:lnTo>
                  <a:pt x="567" y="531"/>
                </a:lnTo>
                <a:lnTo>
                  <a:pt x="567" y="529"/>
                </a:lnTo>
                <a:lnTo>
                  <a:pt x="568" y="529"/>
                </a:lnTo>
                <a:lnTo>
                  <a:pt x="568" y="525"/>
                </a:lnTo>
                <a:lnTo>
                  <a:pt x="568" y="526"/>
                </a:lnTo>
                <a:lnTo>
                  <a:pt x="569" y="526"/>
                </a:lnTo>
                <a:lnTo>
                  <a:pt x="569" y="529"/>
                </a:lnTo>
                <a:lnTo>
                  <a:pt x="569" y="532"/>
                </a:lnTo>
                <a:lnTo>
                  <a:pt x="570" y="532"/>
                </a:lnTo>
                <a:lnTo>
                  <a:pt x="571" y="532"/>
                </a:lnTo>
                <a:lnTo>
                  <a:pt x="571" y="530"/>
                </a:lnTo>
                <a:lnTo>
                  <a:pt x="572" y="530"/>
                </a:lnTo>
                <a:lnTo>
                  <a:pt x="572" y="529"/>
                </a:lnTo>
                <a:lnTo>
                  <a:pt x="573" y="529"/>
                </a:lnTo>
                <a:lnTo>
                  <a:pt x="573" y="530"/>
                </a:lnTo>
                <a:lnTo>
                  <a:pt x="574" y="530"/>
                </a:lnTo>
                <a:lnTo>
                  <a:pt x="574" y="532"/>
                </a:lnTo>
                <a:lnTo>
                  <a:pt x="574" y="530"/>
                </a:lnTo>
                <a:lnTo>
                  <a:pt x="575" y="530"/>
                </a:lnTo>
                <a:lnTo>
                  <a:pt x="575" y="531"/>
                </a:lnTo>
                <a:lnTo>
                  <a:pt x="576" y="530"/>
                </a:lnTo>
                <a:lnTo>
                  <a:pt x="576" y="529"/>
                </a:lnTo>
                <a:lnTo>
                  <a:pt x="576" y="530"/>
                </a:lnTo>
                <a:lnTo>
                  <a:pt x="577" y="530"/>
                </a:lnTo>
                <a:lnTo>
                  <a:pt x="577" y="531"/>
                </a:lnTo>
                <a:lnTo>
                  <a:pt x="578" y="531"/>
                </a:lnTo>
                <a:lnTo>
                  <a:pt x="578" y="532"/>
                </a:lnTo>
                <a:lnTo>
                  <a:pt x="579" y="532"/>
                </a:lnTo>
                <a:lnTo>
                  <a:pt x="579" y="529"/>
                </a:lnTo>
                <a:lnTo>
                  <a:pt x="580" y="529"/>
                </a:lnTo>
                <a:lnTo>
                  <a:pt x="580" y="526"/>
                </a:lnTo>
                <a:lnTo>
                  <a:pt x="581" y="526"/>
                </a:lnTo>
                <a:lnTo>
                  <a:pt x="581" y="528"/>
                </a:lnTo>
                <a:lnTo>
                  <a:pt x="581" y="531"/>
                </a:lnTo>
                <a:lnTo>
                  <a:pt x="582" y="531"/>
                </a:lnTo>
                <a:lnTo>
                  <a:pt x="582" y="532"/>
                </a:lnTo>
                <a:lnTo>
                  <a:pt x="583" y="532"/>
                </a:lnTo>
                <a:lnTo>
                  <a:pt x="584" y="532"/>
                </a:lnTo>
                <a:lnTo>
                  <a:pt x="584" y="528"/>
                </a:lnTo>
                <a:lnTo>
                  <a:pt x="585" y="528"/>
                </a:lnTo>
                <a:lnTo>
                  <a:pt x="585" y="527"/>
                </a:lnTo>
                <a:lnTo>
                  <a:pt x="585" y="529"/>
                </a:lnTo>
                <a:lnTo>
                  <a:pt x="586" y="529"/>
                </a:lnTo>
                <a:lnTo>
                  <a:pt x="586" y="531"/>
                </a:lnTo>
                <a:lnTo>
                  <a:pt x="587" y="531"/>
                </a:lnTo>
                <a:lnTo>
                  <a:pt x="588" y="531"/>
                </a:lnTo>
                <a:lnTo>
                  <a:pt x="588" y="523"/>
                </a:lnTo>
                <a:lnTo>
                  <a:pt x="588" y="532"/>
                </a:lnTo>
                <a:lnTo>
                  <a:pt x="589" y="523"/>
                </a:lnTo>
                <a:lnTo>
                  <a:pt x="589" y="458"/>
                </a:lnTo>
                <a:lnTo>
                  <a:pt x="589" y="464"/>
                </a:lnTo>
                <a:lnTo>
                  <a:pt x="590" y="464"/>
                </a:lnTo>
                <a:lnTo>
                  <a:pt x="590" y="497"/>
                </a:lnTo>
                <a:lnTo>
                  <a:pt x="591" y="497"/>
                </a:lnTo>
                <a:lnTo>
                  <a:pt x="591" y="521"/>
                </a:lnTo>
                <a:lnTo>
                  <a:pt x="591" y="528"/>
                </a:lnTo>
                <a:lnTo>
                  <a:pt x="592" y="528"/>
                </a:lnTo>
                <a:lnTo>
                  <a:pt x="592" y="529"/>
                </a:lnTo>
                <a:lnTo>
                  <a:pt x="593" y="528"/>
                </a:lnTo>
                <a:lnTo>
                  <a:pt x="593" y="518"/>
                </a:lnTo>
                <a:lnTo>
                  <a:pt x="594" y="518"/>
                </a:lnTo>
                <a:lnTo>
                  <a:pt x="594" y="477"/>
                </a:lnTo>
                <a:lnTo>
                  <a:pt x="594" y="486"/>
                </a:lnTo>
                <a:lnTo>
                  <a:pt x="595" y="486"/>
                </a:lnTo>
                <a:lnTo>
                  <a:pt x="595" y="513"/>
                </a:lnTo>
                <a:lnTo>
                  <a:pt x="595" y="528"/>
                </a:lnTo>
                <a:lnTo>
                  <a:pt x="596" y="528"/>
                </a:lnTo>
                <a:lnTo>
                  <a:pt x="597" y="528"/>
                </a:lnTo>
                <a:lnTo>
                  <a:pt x="597" y="526"/>
                </a:lnTo>
                <a:lnTo>
                  <a:pt x="597" y="530"/>
                </a:lnTo>
                <a:lnTo>
                  <a:pt x="598" y="526"/>
                </a:lnTo>
                <a:lnTo>
                  <a:pt x="598" y="520"/>
                </a:lnTo>
                <a:lnTo>
                  <a:pt x="599" y="520"/>
                </a:lnTo>
                <a:lnTo>
                  <a:pt x="599" y="528"/>
                </a:lnTo>
                <a:lnTo>
                  <a:pt x="599" y="531"/>
                </a:lnTo>
                <a:lnTo>
                  <a:pt x="600" y="531"/>
                </a:lnTo>
                <a:lnTo>
                  <a:pt x="601" y="531"/>
                </a:lnTo>
                <a:lnTo>
                  <a:pt x="601" y="530"/>
                </a:lnTo>
                <a:lnTo>
                  <a:pt x="602" y="530"/>
                </a:lnTo>
                <a:lnTo>
                  <a:pt x="602" y="528"/>
                </a:lnTo>
                <a:lnTo>
                  <a:pt x="603" y="528"/>
                </a:lnTo>
                <a:lnTo>
                  <a:pt x="603" y="526"/>
                </a:lnTo>
                <a:lnTo>
                  <a:pt x="603" y="528"/>
                </a:lnTo>
                <a:lnTo>
                  <a:pt x="604" y="528"/>
                </a:lnTo>
                <a:lnTo>
                  <a:pt x="604" y="530"/>
                </a:lnTo>
                <a:lnTo>
                  <a:pt x="605" y="530"/>
                </a:lnTo>
                <a:lnTo>
                  <a:pt x="606" y="530"/>
                </a:lnTo>
                <a:lnTo>
                  <a:pt x="607" y="530"/>
                </a:lnTo>
                <a:lnTo>
                  <a:pt x="607" y="529"/>
                </a:lnTo>
                <a:lnTo>
                  <a:pt x="608" y="529"/>
                </a:lnTo>
                <a:lnTo>
                  <a:pt x="608" y="530"/>
                </a:lnTo>
                <a:lnTo>
                  <a:pt x="609" y="530"/>
                </a:lnTo>
                <a:lnTo>
                  <a:pt x="610" y="530"/>
                </a:lnTo>
                <a:lnTo>
                  <a:pt x="610" y="531"/>
                </a:lnTo>
                <a:lnTo>
                  <a:pt x="611" y="531"/>
                </a:lnTo>
                <a:lnTo>
                  <a:pt x="611" y="532"/>
                </a:lnTo>
                <a:lnTo>
                  <a:pt x="612" y="532"/>
                </a:lnTo>
                <a:lnTo>
                  <a:pt x="613" y="532"/>
                </a:lnTo>
                <a:lnTo>
                  <a:pt x="613" y="530"/>
                </a:lnTo>
                <a:lnTo>
                  <a:pt x="614" y="530"/>
                </a:lnTo>
                <a:lnTo>
                  <a:pt x="614" y="528"/>
                </a:lnTo>
                <a:lnTo>
                  <a:pt x="615" y="528"/>
                </a:lnTo>
                <a:lnTo>
                  <a:pt x="615" y="530"/>
                </a:lnTo>
                <a:lnTo>
                  <a:pt x="616" y="530"/>
                </a:lnTo>
                <a:lnTo>
                  <a:pt x="616" y="531"/>
                </a:lnTo>
                <a:lnTo>
                  <a:pt x="616" y="530"/>
                </a:lnTo>
                <a:lnTo>
                  <a:pt x="617" y="530"/>
                </a:lnTo>
                <a:lnTo>
                  <a:pt x="617" y="531"/>
                </a:lnTo>
                <a:lnTo>
                  <a:pt x="618" y="530"/>
                </a:lnTo>
                <a:lnTo>
                  <a:pt x="618" y="529"/>
                </a:lnTo>
                <a:lnTo>
                  <a:pt x="619" y="529"/>
                </a:lnTo>
                <a:lnTo>
                  <a:pt x="619" y="528"/>
                </a:lnTo>
                <a:lnTo>
                  <a:pt x="620" y="528"/>
                </a:lnTo>
                <a:lnTo>
                  <a:pt x="620" y="530"/>
                </a:lnTo>
                <a:lnTo>
                  <a:pt x="620" y="532"/>
                </a:lnTo>
                <a:lnTo>
                  <a:pt x="621" y="532"/>
                </a:lnTo>
                <a:lnTo>
                  <a:pt x="622" y="532"/>
                </a:lnTo>
                <a:lnTo>
                  <a:pt x="622" y="530"/>
                </a:lnTo>
                <a:lnTo>
                  <a:pt x="623" y="530"/>
                </a:lnTo>
                <a:lnTo>
                  <a:pt x="623" y="488"/>
                </a:lnTo>
                <a:lnTo>
                  <a:pt x="624" y="488"/>
                </a:lnTo>
                <a:lnTo>
                  <a:pt x="624" y="462"/>
                </a:lnTo>
                <a:lnTo>
                  <a:pt x="624" y="467"/>
                </a:lnTo>
                <a:lnTo>
                  <a:pt x="625" y="467"/>
                </a:lnTo>
                <a:lnTo>
                  <a:pt x="625" y="504"/>
                </a:lnTo>
                <a:lnTo>
                  <a:pt x="625" y="524"/>
                </a:lnTo>
                <a:lnTo>
                  <a:pt x="626" y="524"/>
                </a:lnTo>
                <a:lnTo>
                  <a:pt x="626" y="530"/>
                </a:lnTo>
                <a:lnTo>
                  <a:pt x="626" y="528"/>
                </a:lnTo>
                <a:lnTo>
                  <a:pt x="627" y="528"/>
                </a:lnTo>
                <a:lnTo>
                  <a:pt x="628" y="528"/>
                </a:lnTo>
                <a:lnTo>
                  <a:pt x="628" y="485"/>
                </a:lnTo>
                <a:lnTo>
                  <a:pt x="629" y="485"/>
                </a:lnTo>
                <a:lnTo>
                  <a:pt x="629" y="474"/>
                </a:lnTo>
                <a:lnTo>
                  <a:pt x="629" y="507"/>
                </a:lnTo>
                <a:lnTo>
                  <a:pt x="630" y="507"/>
                </a:lnTo>
                <a:lnTo>
                  <a:pt x="630" y="525"/>
                </a:lnTo>
                <a:lnTo>
                  <a:pt x="631" y="525"/>
                </a:lnTo>
                <a:lnTo>
                  <a:pt x="631" y="528"/>
                </a:lnTo>
                <a:lnTo>
                  <a:pt x="632" y="528"/>
                </a:lnTo>
                <a:lnTo>
                  <a:pt x="632" y="522"/>
                </a:lnTo>
                <a:lnTo>
                  <a:pt x="633" y="522"/>
                </a:lnTo>
                <a:lnTo>
                  <a:pt x="633" y="519"/>
                </a:lnTo>
                <a:lnTo>
                  <a:pt x="633" y="526"/>
                </a:lnTo>
                <a:lnTo>
                  <a:pt x="634" y="526"/>
                </a:lnTo>
                <a:lnTo>
                  <a:pt x="634" y="529"/>
                </a:lnTo>
                <a:lnTo>
                  <a:pt x="635" y="529"/>
                </a:lnTo>
                <a:lnTo>
                  <a:pt x="635" y="530"/>
                </a:lnTo>
                <a:lnTo>
                  <a:pt x="635" y="529"/>
                </a:lnTo>
                <a:lnTo>
                  <a:pt x="636" y="529"/>
                </a:lnTo>
                <a:lnTo>
                  <a:pt x="636" y="530"/>
                </a:lnTo>
                <a:lnTo>
                  <a:pt x="637" y="529"/>
                </a:lnTo>
                <a:lnTo>
                  <a:pt x="637" y="527"/>
                </a:lnTo>
                <a:lnTo>
                  <a:pt x="638" y="527"/>
                </a:lnTo>
                <a:lnTo>
                  <a:pt x="638" y="526"/>
                </a:lnTo>
                <a:lnTo>
                  <a:pt x="638" y="528"/>
                </a:lnTo>
                <a:lnTo>
                  <a:pt x="639" y="528"/>
                </a:lnTo>
                <a:lnTo>
                  <a:pt x="639" y="530"/>
                </a:lnTo>
                <a:lnTo>
                  <a:pt x="639" y="529"/>
                </a:lnTo>
                <a:lnTo>
                  <a:pt x="640" y="529"/>
                </a:lnTo>
                <a:lnTo>
                  <a:pt x="640" y="530"/>
                </a:lnTo>
                <a:lnTo>
                  <a:pt x="641" y="530"/>
                </a:lnTo>
                <a:lnTo>
                  <a:pt x="642" y="530"/>
                </a:lnTo>
                <a:lnTo>
                  <a:pt x="642" y="529"/>
                </a:lnTo>
                <a:lnTo>
                  <a:pt x="643" y="529"/>
                </a:lnTo>
                <a:lnTo>
                  <a:pt x="643" y="530"/>
                </a:lnTo>
                <a:lnTo>
                  <a:pt x="644" y="530"/>
                </a:lnTo>
                <a:lnTo>
                  <a:pt x="645" y="530"/>
                </a:lnTo>
                <a:lnTo>
                  <a:pt x="645" y="531"/>
                </a:lnTo>
                <a:lnTo>
                  <a:pt x="646" y="530"/>
                </a:lnTo>
                <a:lnTo>
                  <a:pt x="647" y="530"/>
                </a:lnTo>
                <a:lnTo>
                  <a:pt x="647" y="529"/>
                </a:lnTo>
                <a:lnTo>
                  <a:pt x="648" y="529"/>
                </a:lnTo>
                <a:lnTo>
                  <a:pt x="648" y="530"/>
                </a:lnTo>
                <a:lnTo>
                  <a:pt x="648" y="529"/>
                </a:lnTo>
                <a:lnTo>
                  <a:pt x="649" y="529"/>
                </a:lnTo>
                <a:lnTo>
                  <a:pt x="649" y="530"/>
                </a:lnTo>
                <a:lnTo>
                  <a:pt x="650" y="529"/>
                </a:lnTo>
                <a:lnTo>
                  <a:pt x="651" y="529"/>
                </a:lnTo>
                <a:lnTo>
                  <a:pt x="651" y="531"/>
                </a:lnTo>
                <a:lnTo>
                  <a:pt x="652" y="531"/>
                </a:lnTo>
                <a:lnTo>
                  <a:pt x="653" y="531"/>
                </a:lnTo>
                <a:lnTo>
                  <a:pt x="653" y="529"/>
                </a:lnTo>
                <a:lnTo>
                  <a:pt x="654" y="529"/>
                </a:lnTo>
                <a:lnTo>
                  <a:pt x="654" y="528"/>
                </a:lnTo>
                <a:lnTo>
                  <a:pt x="654" y="530"/>
                </a:lnTo>
                <a:lnTo>
                  <a:pt x="655" y="530"/>
                </a:lnTo>
                <a:lnTo>
                  <a:pt x="655" y="531"/>
                </a:lnTo>
                <a:lnTo>
                  <a:pt x="656" y="531"/>
                </a:lnTo>
                <a:lnTo>
                  <a:pt x="656" y="532"/>
                </a:lnTo>
                <a:lnTo>
                  <a:pt x="657" y="531"/>
                </a:lnTo>
                <a:lnTo>
                  <a:pt x="657" y="529"/>
                </a:lnTo>
                <a:lnTo>
                  <a:pt x="658" y="529"/>
                </a:lnTo>
                <a:lnTo>
                  <a:pt x="658" y="484"/>
                </a:lnTo>
                <a:lnTo>
                  <a:pt x="659" y="484"/>
                </a:lnTo>
                <a:lnTo>
                  <a:pt x="659" y="469"/>
                </a:lnTo>
                <a:lnTo>
                  <a:pt x="659" y="508"/>
                </a:lnTo>
                <a:lnTo>
                  <a:pt x="660" y="508"/>
                </a:lnTo>
                <a:lnTo>
                  <a:pt x="660" y="526"/>
                </a:lnTo>
                <a:lnTo>
                  <a:pt x="661" y="526"/>
                </a:lnTo>
                <a:lnTo>
                  <a:pt x="661" y="528"/>
                </a:lnTo>
                <a:lnTo>
                  <a:pt x="662" y="526"/>
                </a:lnTo>
                <a:lnTo>
                  <a:pt x="662" y="493"/>
                </a:lnTo>
                <a:lnTo>
                  <a:pt x="663" y="493"/>
                </a:lnTo>
                <a:lnTo>
                  <a:pt x="663" y="473"/>
                </a:lnTo>
                <a:lnTo>
                  <a:pt x="664" y="473"/>
                </a:lnTo>
                <a:lnTo>
                  <a:pt x="664" y="461"/>
                </a:lnTo>
                <a:lnTo>
                  <a:pt x="664" y="483"/>
                </a:lnTo>
                <a:lnTo>
                  <a:pt x="664" y="509"/>
                </a:lnTo>
                <a:lnTo>
                  <a:pt x="665" y="509"/>
                </a:lnTo>
                <a:lnTo>
                  <a:pt x="665" y="526"/>
                </a:lnTo>
                <a:lnTo>
                  <a:pt x="666" y="526"/>
                </a:lnTo>
                <a:lnTo>
                  <a:pt x="667" y="526"/>
                </a:lnTo>
                <a:lnTo>
                  <a:pt x="667" y="518"/>
                </a:lnTo>
                <a:lnTo>
                  <a:pt x="667" y="520"/>
                </a:lnTo>
                <a:lnTo>
                  <a:pt x="668" y="520"/>
                </a:lnTo>
                <a:lnTo>
                  <a:pt x="668" y="524"/>
                </a:lnTo>
                <a:lnTo>
                  <a:pt x="668" y="527"/>
                </a:lnTo>
                <a:lnTo>
                  <a:pt x="669" y="527"/>
                </a:lnTo>
                <a:lnTo>
                  <a:pt x="669" y="528"/>
                </a:lnTo>
                <a:lnTo>
                  <a:pt x="670" y="528"/>
                </a:lnTo>
                <a:lnTo>
                  <a:pt x="671" y="528"/>
                </a:lnTo>
                <a:lnTo>
                  <a:pt x="671" y="527"/>
                </a:lnTo>
                <a:lnTo>
                  <a:pt x="672" y="527"/>
                </a:lnTo>
                <a:lnTo>
                  <a:pt x="672" y="525"/>
                </a:lnTo>
                <a:lnTo>
                  <a:pt x="673" y="525"/>
                </a:lnTo>
                <a:lnTo>
                  <a:pt x="673" y="527"/>
                </a:lnTo>
                <a:lnTo>
                  <a:pt x="673" y="528"/>
                </a:lnTo>
                <a:lnTo>
                  <a:pt x="674" y="528"/>
                </a:lnTo>
                <a:lnTo>
                  <a:pt x="674" y="529"/>
                </a:lnTo>
                <a:lnTo>
                  <a:pt x="674" y="530"/>
                </a:lnTo>
                <a:lnTo>
                  <a:pt x="675" y="530"/>
                </a:lnTo>
                <a:lnTo>
                  <a:pt x="676" y="530"/>
                </a:lnTo>
                <a:lnTo>
                  <a:pt x="676" y="528"/>
                </a:lnTo>
                <a:lnTo>
                  <a:pt x="677" y="528"/>
                </a:lnTo>
                <a:lnTo>
                  <a:pt x="677" y="525"/>
                </a:lnTo>
                <a:lnTo>
                  <a:pt x="677" y="528"/>
                </a:lnTo>
                <a:lnTo>
                  <a:pt x="678" y="528"/>
                </a:lnTo>
                <a:lnTo>
                  <a:pt x="678" y="530"/>
                </a:lnTo>
                <a:lnTo>
                  <a:pt x="679" y="530"/>
                </a:lnTo>
                <a:lnTo>
                  <a:pt x="680" y="530"/>
                </a:lnTo>
                <a:lnTo>
                  <a:pt x="681" y="530"/>
                </a:lnTo>
                <a:lnTo>
                  <a:pt x="681" y="529"/>
                </a:lnTo>
                <a:lnTo>
                  <a:pt x="682" y="529"/>
                </a:lnTo>
                <a:lnTo>
                  <a:pt x="682" y="531"/>
                </a:lnTo>
                <a:lnTo>
                  <a:pt x="682" y="530"/>
                </a:lnTo>
                <a:lnTo>
                  <a:pt x="683" y="530"/>
                </a:lnTo>
                <a:lnTo>
                  <a:pt x="684" y="530"/>
                </a:lnTo>
                <a:lnTo>
                  <a:pt x="684" y="529"/>
                </a:lnTo>
                <a:lnTo>
                  <a:pt x="685" y="529"/>
                </a:lnTo>
                <a:lnTo>
                  <a:pt x="685" y="530"/>
                </a:lnTo>
                <a:lnTo>
                  <a:pt x="686" y="530"/>
                </a:lnTo>
                <a:lnTo>
                  <a:pt x="686" y="531"/>
                </a:lnTo>
                <a:lnTo>
                  <a:pt x="687" y="531"/>
                </a:lnTo>
                <a:lnTo>
                  <a:pt x="688" y="531"/>
                </a:lnTo>
                <a:lnTo>
                  <a:pt x="688" y="529"/>
                </a:lnTo>
                <a:lnTo>
                  <a:pt x="689" y="529"/>
                </a:lnTo>
                <a:lnTo>
                  <a:pt x="689" y="530"/>
                </a:lnTo>
                <a:lnTo>
                  <a:pt x="690" y="530"/>
                </a:lnTo>
                <a:lnTo>
                  <a:pt x="690" y="531"/>
                </a:lnTo>
                <a:lnTo>
                  <a:pt x="691" y="531"/>
                </a:lnTo>
                <a:lnTo>
                  <a:pt x="692" y="531"/>
                </a:lnTo>
                <a:lnTo>
                  <a:pt x="692" y="521"/>
                </a:lnTo>
                <a:lnTo>
                  <a:pt x="693" y="521"/>
                </a:lnTo>
                <a:lnTo>
                  <a:pt x="693" y="477"/>
                </a:lnTo>
                <a:lnTo>
                  <a:pt x="694" y="477"/>
                </a:lnTo>
                <a:lnTo>
                  <a:pt x="694" y="474"/>
                </a:lnTo>
                <a:lnTo>
                  <a:pt x="694" y="508"/>
                </a:lnTo>
                <a:lnTo>
                  <a:pt x="695" y="508"/>
                </a:lnTo>
                <a:lnTo>
                  <a:pt x="695" y="523"/>
                </a:lnTo>
                <a:lnTo>
                  <a:pt x="696" y="523"/>
                </a:lnTo>
                <a:lnTo>
                  <a:pt x="696" y="528"/>
                </a:lnTo>
                <a:lnTo>
                  <a:pt x="697" y="523"/>
                </a:lnTo>
                <a:lnTo>
                  <a:pt x="697" y="508"/>
                </a:lnTo>
                <a:lnTo>
                  <a:pt x="698" y="508"/>
                </a:lnTo>
                <a:lnTo>
                  <a:pt x="698" y="442"/>
                </a:lnTo>
                <a:lnTo>
                  <a:pt x="698" y="447"/>
                </a:lnTo>
                <a:lnTo>
                  <a:pt x="699" y="447"/>
                </a:lnTo>
                <a:lnTo>
                  <a:pt x="699" y="497"/>
                </a:lnTo>
                <a:lnTo>
                  <a:pt x="699" y="519"/>
                </a:lnTo>
                <a:lnTo>
                  <a:pt x="700" y="519"/>
                </a:lnTo>
                <a:lnTo>
                  <a:pt x="700" y="525"/>
                </a:lnTo>
                <a:lnTo>
                  <a:pt x="700" y="523"/>
                </a:lnTo>
                <a:lnTo>
                  <a:pt x="701" y="523"/>
                </a:lnTo>
                <a:lnTo>
                  <a:pt x="702" y="523"/>
                </a:lnTo>
                <a:lnTo>
                  <a:pt x="702" y="518"/>
                </a:lnTo>
                <a:lnTo>
                  <a:pt x="702" y="522"/>
                </a:lnTo>
                <a:lnTo>
                  <a:pt x="703" y="522"/>
                </a:lnTo>
                <a:lnTo>
                  <a:pt x="703" y="523"/>
                </a:lnTo>
                <a:lnTo>
                  <a:pt x="703" y="526"/>
                </a:lnTo>
                <a:lnTo>
                  <a:pt x="704" y="526"/>
                </a:lnTo>
                <a:lnTo>
                  <a:pt x="705" y="526"/>
                </a:lnTo>
                <a:lnTo>
                  <a:pt x="706" y="526"/>
                </a:lnTo>
                <a:lnTo>
                  <a:pt x="706" y="528"/>
                </a:lnTo>
                <a:lnTo>
                  <a:pt x="707" y="526"/>
                </a:lnTo>
                <a:lnTo>
                  <a:pt x="707" y="523"/>
                </a:lnTo>
                <a:lnTo>
                  <a:pt x="708" y="523"/>
                </a:lnTo>
                <a:lnTo>
                  <a:pt x="708" y="526"/>
                </a:lnTo>
                <a:lnTo>
                  <a:pt x="708" y="527"/>
                </a:lnTo>
                <a:lnTo>
                  <a:pt x="709" y="527"/>
                </a:lnTo>
                <a:lnTo>
                  <a:pt x="709" y="528"/>
                </a:lnTo>
                <a:lnTo>
                  <a:pt x="709" y="529"/>
                </a:lnTo>
                <a:lnTo>
                  <a:pt x="710" y="529"/>
                </a:lnTo>
                <a:lnTo>
                  <a:pt x="711" y="529"/>
                </a:lnTo>
                <a:lnTo>
                  <a:pt x="711" y="525"/>
                </a:lnTo>
                <a:lnTo>
                  <a:pt x="711" y="526"/>
                </a:lnTo>
                <a:lnTo>
                  <a:pt x="712" y="526"/>
                </a:lnTo>
                <a:lnTo>
                  <a:pt x="712" y="527"/>
                </a:lnTo>
                <a:lnTo>
                  <a:pt x="712" y="529"/>
                </a:lnTo>
                <a:lnTo>
                  <a:pt x="713" y="529"/>
                </a:lnTo>
                <a:lnTo>
                  <a:pt x="714" y="529"/>
                </a:lnTo>
                <a:lnTo>
                  <a:pt x="714" y="530"/>
                </a:lnTo>
                <a:lnTo>
                  <a:pt x="714" y="529"/>
                </a:lnTo>
                <a:lnTo>
                  <a:pt x="715" y="529"/>
                </a:lnTo>
                <a:lnTo>
                  <a:pt x="715" y="530"/>
                </a:lnTo>
                <a:lnTo>
                  <a:pt x="716" y="529"/>
                </a:lnTo>
                <a:lnTo>
                  <a:pt x="716" y="530"/>
                </a:lnTo>
                <a:lnTo>
                  <a:pt x="717" y="530"/>
                </a:lnTo>
                <a:lnTo>
                  <a:pt x="718" y="530"/>
                </a:lnTo>
                <a:lnTo>
                  <a:pt x="718" y="529"/>
                </a:lnTo>
                <a:lnTo>
                  <a:pt x="719" y="529"/>
                </a:lnTo>
                <a:lnTo>
                  <a:pt x="719" y="528"/>
                </a:lnTo>
                <a:lnTo>
                  <a:pt x="719" y="529"/>
                </a:lnTo>
                <a:lnTo>
                  <a:pt x="720" y="529"/>
                </a:lnTo>
                <a:lnTo>
                  <a:pt x="720" y="530"/>
                </a:lnTo>
                <a:lnTo>
                  <a:pt x="721" y="530"/>
                </a:lnTo>
                <a:lnTo>
                  <a:pt x="722" y="530"/>
                </a:lnTo>
                <a:lnTo>
                  <a:pt x="722" y="528"/>
                </a:lnTo>
                <a:lnTo>
                  <a:pt x="723" y="528"/>
                </a:lnTo>
                <a:lnTo>
                  <a:pt x="723" y="527"/>
                </a:lnTo>
                <a:lnTo>
                  <a:pt x="724" y="527"/>
                </a:lnTo>
                <a:lnTo>
                  <a:pt x="724" y="529"/>
                </a:lnTo>
                <a:lnTo>
                  <a:pt x="724" y="530"/>
                </a:lnTo>
                <a:lnTo>
                  <a:pt x="725" y="530"/>
                </a:lnTo>
                <a:lnTo>
                  <a:pt x="726" y="530"/>
                </a:lnTo>
                <a:lnTo>
                  <a:pt x="727" y="530"/>
                </a:lnTo>
                <a:lnTo>
                  <a:pt x="727" y="505"/>
                </a:lnTo>
                <a:lnTo>
                  <a:pt x="728" y="505"/>
                </a:lnTo>
                <a:lnTo>
                  <a:pt x="728" y="482"/>
                </a:lnTo>
                <a:lnTo>
                  <a:pt x="728" y="493"/>
                </a:lnTo>
                <a:lnTo>
                  <a:pt x="729" y="493"/>
                </a:lnTo>
                <a:lnTo>
                  <a:pt x="729" y="519"/>
                </a:lnTo>
                <a:lnTo>
                  <a:pt x="730" y="519"/>
                </a:lnTo>
                <a:lnTo>
                  <a:pt x="730" y="527"/>
                </a:lnTo>
                <a:lnTo>
                  <a:pt x="730" y="523"/>
                </a:lnTo>
                <a:lnTo>
                  <a:pt x="731" y="523"/>
                </a:lnTo>
                <a:lnTo>
                  <a:pt x="731" y="510"/>
                </a:lnTo>
                <a:lnTo>
                  <a:pt x="732" y="510"/>
                </a:lnTo>
                <a:lnTo>
                  <a:pt x="732" y="443"/>
                </a:lnTo>
                <a:lnTo>
                  <a:pt x="733" y="443"/>
                </a:lnTo>
                <a:lnTo>
                  <a:pt x="733" y="407"/>
                </a:lnTo>
                <a:lnTo>
                  <a:pt x="733" y="472"/>
                </a:lnTo>
                <a:lnTo>
                  <a:pt x="734" y="472"/>
                </a:lnTo>
                <a:lnTo>
                  <a:pt x="734" y="507"/>
                </a:lnTo>
                <a:lnTo>
                  <a:pt x="734" y="521"/>
                </a:lnTo>
                <a:lnTo>
                  <a:pt x="735" y="521"/>
                </a:lnTo>
                <a:lnTo>
                  <a:pt x="736" y="521"/>
                </a:lnTo>
                <a:lnTo>
                  <a:pt x="736" y="518"/>
                </a:lnTo>
                <a:lnTo>
                  <a:pt x="737" y="518"/>
                </a:lnTo>
                <a:lnTo>
                  <a:pt x="737" y="517"/>
                </a:lnTo>
                <a:lnTo>
                  <a:pt x="737" y="520"/>
                </a:lnTo>
                <a:lnTo>
                  <a:pt x="738" y="520"/>
                </a:lnTo>
                <a:lnTo>
                  <a:pt x="738" y="522"/>
                </a:lnTo>
                <a:lnTo>
                  <a:pt x="738" y="523"/>
                </a:lnTo>
                <a:lnTo>
                  <a:pt x="739" y="523"/>
                </a:lnTo>
                <a:lnTo>
                  <a:pt x="739" y="524"/>
                </a:lnTo>
                <a:lnTo>
                  <a:pt x="739" y="525"/>
                </a:lnTo>
                <a:lnTo>
                  <a:pt x="740" y="525"/>
                </a:lnTo>
                <a:lnTo>
                  <a:pt x="741" y="525"/>
                </a:lnTo>
                <a:lnTo>
                  <a:pt x="741" y="523"/>
                </a:lnTo>
                <a:lnTo>
                  <a:pt x="741" y="527"/>
                </a:lnTo>
                <a:lnTo>
                  <a:pt x="742" y="523"/>
                </a:lnTo>
                <a:lnTo>
                  <a:pt x="742" y="521"/>
                </a:lnTo>
                <a:lnTo>
                  <a:pt x="742" y="525"/>
                </a:lnTo>
                <a:lnTo>
                  <a:pt x="743" y="525"/>
                </a:lnTo>
                <a:lnTo>
                  <a:pt x="743" y="528"/>
                </a:lnTo>
                <a:lnTo>
                  <a:pt x="744" y="528"/>
                </a:lnTo>
                <a:lnTo>
                  <a:pt x="745" y="528"/>
                </a:lnTo>
                <a:lnTo>
                  <a:pt x="746" y="528"/>
                </a:lnTo>
                <a:lnTo>
                  <a:pt x="746" y="526"/>
                </a:lnTo>
                <a:lnTo>
                  <a:pt x="747" y="526"/>
                </a:lnTo>
                <a:lnTo>
                  <a:pt x="747" y="528"/>
                </a:lnTo>
                <a:lnTo>
                  <a:pt x="747" y="529"/>
                </a:lnTo>
                <a:lnTo>
                  <a:pt x="748" y="529"/>
                </a:lnTo>
                <a:lnTo>
                  <a:pt x="749" y="529"/>
                </a:lnTo>
                <a:lnTo>
                  <a:pt x="749" y="528"/>
                </a:lnTo>
                <a:lnTo>
                  <a:pt x="750" y="528"/>
                </a:lnTo>
                <a:lnTo>
                  <a:pt x="750" y="529"/>
                </a:lnTo>
                <a:lnTo>
                  <a:pt x="751" y="529"/>
                </a:lnTo>
                <a:lnTo>
                  <a:pt x="752" y="529"/>
                </a:lnTo>
                <a:lnTo>
                  <a:pt x="753" y="529"/>
                </a:lnTo>
                <a:lnTo>
                  <a:pt x="753" y="528"/>
                </a:lnTo>
                <a:lnTo>
                  <a:pt x="754" y="528"/>
                </a:lnTo>
                <a:lnTo>
                  <a:pt x="754" y="527"/>
                </a:lnTo>
                <a:lnTo>
                  <a:pt x="754" y="529"/>
                </a:lnTo>
                <a:lnTo>
                  <a:pt x="755" y="529"/>
                </a:lnTo>
                <a:lnTo>
                  <a:pt x="756" y="529"/>
                </a:lnTo>
                <a:lnTo>
                  <a:pt x="757" y="529"/>
                </a:lnTo>
                <a:lnTo>
                  <a:pt x="757" y="527"/>
                </a:lnTo>
                <a:lnTo>
                  <a:pt x="758" y="527"/>
                </a:lnTo>
                <a:lnTo>
                  <a:pt x="758" y="528"/>
                </a:lnTo>
                <a:lnTo>
                  <a:pt x="759" y="528"/>
                </a:lnTo>
                <a:lnTo>
                  <a:pt x="759" y="529"/>
                </a:lnTo>
                <a:lnTo>
                  <a:pt x="760" y="529"/>
                </a:lnTo>
                <a:lnTo>
                  <a:pt x="761" y="529"/>
                </a:lnTo>
                <a:lnTo>
                  <a:pt x="761" y="526"/>
                </a:lnTo>
                <a:lnTo>
                  <a:pt x="762" y="526"/>
                </a:lnTo>
                <a:lnTo>
                  <a:pt x="762" y="483"/>
                </a:lnTo>
                <a:lnTo>
                  <a:pt x="762" y="485"/>
                </a:lnTo>
                <a:lnTo>
                  <a:pt x="763" y="485"/>
                </a:lnTo>
                <a:lnTo>
                  <a:pt x="763" y="496"/>
                </a:lnTo>
                <a:lnTo>
                  <a:pt x="764" y="496"/>
                </a:lnTo>
                <a:lnTo>
                  <a:pt x="764" y="518"/>
                </a:lnTo>
                <a:lnTo>
                  <a:pt x="764" y="520"/>
                </a:lnTo>
                <a:lnTo>
                  <a:pt x="765" y="520"/>
                </a:lnTo>
                <a:lnTo>
                  <a:pt x="765" y="523"/>
                </a:lnTo>
                <a:lnTo>
                  <a:pt x="766" y="520"/>
                </a:lnTo>
                <a:lnTo>
                  <a:pt x="766" y="510"/>
                </a:lnTo>
                <a:lnTo>
                  <a:pt x="767" y="510"/>
                </a:lnTo>
                <a:lnTo>
                  <a:pt x="767" y="370"/>
                </a:lnTo>
                <a:lnTo>
                  <a:pt x="767" y="395"/>
                </a:lnTo>
                <a:lnTo>
                  <a:pt x="768" y="395"/>
                </a:lnTo>
                <a:lnTo>
                  <a:pt x="768" y="360"/>
                </a:lnTo>
                <a:lnTo>
                  <a:pt x="768" y="480"/>
                </a:lnTo>
                <a:lnTo>
                  <a:pt x="769" y="480"/>
                </a:lnTo>
                <a:lnTo>
                  <a:pt x="769" y="510"/>
                </a:lnTo>
                <a:lnTo>
                  <a:pt x="769" y="514"/>
                </a:lnTo>
                <a:lnTo>
                  <a:pt x="770" y="514"/>
                </a:lnTo>
                <a:lnTo>
                  <a:pt x="771" y="514"/>
                </a:lnTo>
                <a:lnTo>
                  <a:pt x="771" y="513"/>
                </a:lnTo>
                <a:lnTo>
                  <a:pt x="771" y="516"/>
                </a:lnTo>
                <a:lnTo>
                  <a:pt x="772" y="516"/>
                </a:lnTo>
                <a:lnTo>
                  <a:pt x="772" y="519"/>
                </a:lnTo>
                <a:lnTo>
                  <a:pt x="772" y="518"/>
                </a:lnTo>
                <a:lnTo>
                  <a:pt x="773" y="518"/>
                </a:lnTo>
                <a:lnTo>
                  <a:pt x="774" y="518"/>
                </a:lnTo>
                <a:lnTo>
                  <a:pt x="774" y="517"/>
                </a:lnTo>
                <a:lnTo>
                  <a:pt x="774" y="521"/>
                </a:lnTo>
                <a:lnTo>
                  <a:pt x="774" y="525"/>
                </a:lnTo>
                <a:lnTo>
                  <a:pt x="775" y="525"/>
                </a:lnTo>
                <a:lnTo>
                  <a:pt x="775" y="526"/>
                </a:lnTo>
                <a:lnTo>
                  <a:pt x="776" y="525"/>
                </a:lnTo>
                <a:lnTo>
                  <a:pt x="776" y="523"/>
                </a:lnTo>
                <a:lnTo>
                  <a:pt x="777" y="523"/>
                </a:lnTo>
                <a:lnTo>
                  <a:pt x="777" y="525"/>
                </a:lnTo>
                <a:lnTo>
                  <a:pt x="777" y="526"/>
                </a:lnTo>
                <a:lnTo>
                  <a:pt x="778" y="526"/>
                </a:lnTo>
                <a:lnTo>
                  <a:pt x="778" y="527"/>
                </a:lnTo>
                <a:lnTo>
                  <a:pt x="779" y="527"/>
                </a:lnTo>
                <a:lnTo>
                  <a:pt x="780" y="527"/>
                </a:lnTo>
                <a:lnTo>
                  <a:pt x="780" y="526"/>
                </a:lnTo>
                <a:lnTo>
                  <a:pt x="781" y="526"/>
                </a:lnTo>
                <a:lnTo>
                  <a:pt x="781" y="525"/>
                </a:lnTo>
                <a:lnTo>
                  <a:pt x="781" y="526"/>
                </a:lnTo>
                <a:lnTo>
                  <a:pt x="782" y="526"/>
                </a:lnTo>
                <a:lnTo>
                  <a:pt x="783" y="526"/>
                </a:lnTo>
                <a:lnTo>
                  <a:pt x="783" y="527"/>
                </a:lnTo>
                <a:lnTo>
                  <a:pt x="783" y="526"/>
                </a:lnTo>
                <a:lnTo>
                  <a:pt x="784" y="526"/>
                </a:lnTo>
                <a:lnTo>
                  <a:pt x="784" y="527"/>
                </a:lnTo>
                <a:lnTo>
                  <a:pt x="784" y="526"/>
                </a:lnTo>
                <a:lnTo>
                  <a:pt x="785" y="526"/>
                </a:lnTo>
                <a:lnTo>
                  <a:pt x="785" y="527"/>
                </a:lnTo>
                <a:lnTo>
                  <a:pt x="786" y="526"/>
                </a:lnTo>
                <a:lnTo>
                  <a:pt x="787" y="526"/>
                </a:lnTo>
                <a:lnTo>
                  <a:pt x="787" y="527"/>
                </a:lnTo>
                <a:lnTo>
                  <a:pt x="788" y="526"/>
                </a:lnTo>
                <a:lnTo>
                  <a:pt x="788" y="525"/>
                </a:lnTo>
                <a:lnTo>
                  <a:pt x="789" y="525"/>
                </a:lnTo>
                <a:lnTo>
                  <a:pt x="790" y="525"/>
                </a:lnTo>
                <a:lnTo>
                  <a:pt x="790" y="526"/>
                </a:lnTo>
                <a:lnTo>
                  <a:pt x="790" y="525"/>
                </a:lnTo>
                <a:lnTo>
                  <a:pt x="791" y="525"/>
                </a:lnTo>
                <a:lnTo>
                  <a:pt x="791" y="526"/>
                </a:lnTo>
                <a:lnTo>
                  <a:pt x="792" y="525"/>
                </a:lnTo>
                <a:lnTo>
                  <a:pt x="793" y="525"/>
                </a:lnTo>
                <a:lnTo>
                  <a:pt x="793" y="523"/>
                </a:lnTo>
                <a:lnTo>
                  <a:pt x="793" y="526"/>
                </a:lnTo>
                <a:lnTo>
                  <a:pt x="794" y="526"/>
                </a:lnTo>
                <a:lnTo>
                  <a:pt x="794" y="527"/>
                </a:lnTo>
                <a:lnTo>
                  <a:pt x="795" y="527"/>
                </a:lnTo>
                <a:lnTo>
                  <a:pt x="796" y="527"/>
                </a:lnTo>
                <a:lnTo>
                  <a:pt x="796" y="513"/>
                </a:lnTo>
                <a:lnTo>
                  <a:pt x="797" y="513"/>
                </a:lnTo>
                <a:lnTo>
                  <a:pt x="797" y="482"/>
                </a:lnTo>
                <a:lnTo>
                  <a:pt x="797" y="487"/>
                </a:lnTo>
                <a:lnTo>
                  <a:pt x="798" y="487"/>
                </a:lnTo>
                <a:lnTo>
                  <a:pt x="798" y="499"/>
                </a:lnTo>
                <a:lnTo>
                  <a:pt x="799" y="499"/>
                </a:lnTo>
                <a:lnTo>
                  <a:pt x="799" y="516"/>
                </a:lnTo>
                <a:lnTo>
                  <a:pt x="800" y="516"/>
                </a:lnTo>
                <a:lnTo>
                  <a:pt x="800" y="489"/>
                </a:lnTo>
                <a:lnTo>
                  <a:pt x="801" y="489"/>
                </a:lnTo>
                <a:lnTo>
                  <a:pt x="801" y="382"/>
                </a:lnTo>
                <a:lnTo>
                  <a:pt x="802" y="382"/>
                </a:lnTo>
                <a:lnTo>
                  <a:pt x="802" y="179"/>
                </a:lnTo>
                <a:lnTo>
                  <a:pt x="802" y="240"/>
                </a:lnTo>
                <a:lnTo>
                  <a:pt x="803" y="240"/>
                </a:lnTo>
                <a:lnTo>
                  <a:pt x="803" y="391"/>
                </a:lnTo>
                <a:lnTo>
                  <a:pt x="803" y="477"/>
                </a:lnTo>
                <a:lnTo>
                  <a:pt x="804" y="477"/>
                </a:lnTo>
                <a:lnTo>
                  <a:pt x="804" y="496"/>
                </a:lnTo>
                <a:lnTo>
                  <a:pt x="805" y="496"/>
                </a:lnTo>
                <a:lnTo>
                  <a:pt x="805" y="497"/>
                </a:lnTo>
                <a:lnTo>
                  <a:pt x="805" y="510"/>
                </a:lnTo>
                <a:lnTo>
                  <a:pt x="806" y="510"/>
                </a:lnTo>
                <a:lnTo>
                  <a:pt x="806" y="515"/>
                </a:lnTo>
                <a:lnTo>
                  <a:pt x="806" y="518"/>
                </a:lnTo>
                <a:lnTo>
                  <a:pt x="807" y="518"/>
                </a:lnTo>
                <a:lnTo>
                  <a:pt x="807" y="523"/>
                </a:lnTo>
                <a:lnTo>
                  <a:pt x="808" y="523"/>
                </a:lnTo>
                <a:lnTo>
                  <a:pt x="808" y="524"/>
                </a:lnTo>
                <a:lnTo>
                  <a:pt x="808" y="525"/>
                </a:lnTo>
                <a:lnTo>
                  <a:pt x="809" y="525"/>
                </a:lnTo>
                <a:lnTo>
                  <a:pt x="810" y="525"/>
                </a:lnTo>
                <a:lnTo>
                  <a:pt x="810" y="524"/>
                </a:lnTo>
                <a:lnTo>
                  <a:pt x="810" y="526"/>
                </a:lnTo>
                <a:lnTo>
                  <a:pt x="811" y="524"/>
                </a:lnTo>
                <a:lnTo>
                  <a:pt x="811" y="522"/>
                </a:lnTo>
                <a:lnTo>
                  <a:pt x="812" y="522"/>
                </a:lnTo>
                <a:lnTo>
                  <a:pt x="813" y="522"/>
                </a:lnTo>
                <a:lnTo>
                  <a:pt x="813" y="524"/>
                </a:lnTo>
                <a:lnTo>
                  <a:pt x="814" y="524"/>
                </a:lnTo>
                <a:lnTo>
                  <a:pt x="815" y="524"/>
                </a:lnTo>
                <a:lnTo>
                  <a:pt x="816" y="524"/>
                </a:lnTo>
                <a:lnTo>
                  <a:pt x="816" y="522"/>
                </a:lnTo>
                <a:lnTo>
                  <a:pt x="816" y="524"/>
                </a:lnTo>
                <a:lnTo>
                  <a:pt x="817" y="524"/>
                </a:lnTo>
                <a:lnTo>
                  <a:pt x="817" y="525"/>
                </a:lnTo>
                <a:lnTo>
                  <a:pt x="818" y="524"/>
                </a:lnTo>
                <a:lnTo>
                  <a:pt x="819" y="524"/>
                </a:lnTo>
                <a:lnTo>
                  <a:pt x="819" y="525"/>
                </a:lnTo>
                <a:lnTo>
                  <a:pt x="819" y="524"/>
                </a:lnTo>
                <a:lnTo>
                  <a:pt x="820" y="524"/>
                </a:lnTo>
                <a:lnTo>
                  <a:pt x="820" y="525"/>
                </a:lnTo>
                <a:lnTo>
                  <a:pt x="821" y="525"/>
                </a:lnTo>
                <a:lnTo>
                  <a:pt x="822" y="525"/>
                </a:lnTo>
                <a:lnTo>
                  <a:pt x="823" y="525"/>
                </a:lnTo>
                <a:lnTo>
                  <a:pt x="823" y="524"/>
                </a:lnTo>
                <a:lnTo>
                  <a:pt x="823" y="525"/>
                </a:lnTo>
                <a:lnTo>
                  <a:pt x="824" y="525"/>
                </a:lnTo>
                <a:lnTo>
                  <a:pt x="825" y="525"/>
                </a:lnTo>
                <a:lnTo>
                  <a:pt x="825" y="524"/>
                </a:lnTo>
                <a:lnTo>
                  <a:pt x="826" y="524"/>
                </a:lnTo>
                <a:lnTo>
                  <a:pt x="826" y="525"/>
                </a:lnTo>
                <a:lnTo>
                  <a:pt x="827" y="524"/>
                </a:lnTo>
                <a:lnTo>
                  <a:pt x="828" y="524"/>
                </a:lnTo>
                <a:lnTo>
                  <a:pt x="828" y="523"/>
                </a:lnTo>
                <a:lnTo>
                  <a:pt x="828" y="524"/>
                </a:lnTo>
                <a:lnTo>
                  <a:pt x="829" y="524"/>
                </a:lnTo>
                <a:lnTo>
                  <a:pt x="829" y="525"/>
                </a:lnTo>
                <a:lnTo>
                  <a:pt x="830" y="525"/>
                </a:lnTo>
                <a:lnTo>
                  <a:pt x="831" y="525"/>
                </a:lnTo>
                <a:lnTo>
                  <a:pt x="831" y="514"/>
                </a:lnTo>
                <a:lnTo>
                  <a:pt x="832" y="514"/>
                </a:lnTo>
                <a:lnTo>
                  <a:pt x="832" y="498"/>
                </a:lnTo>
                <a:lnTo>
                  <a:pt x="832" y="505"/>
                </a:lnTo>
                <a:lnTo>
                  <a:pt x="833" y="505"/>
                </a:lnTo>
                <a:lnTo>
                  <a:pt x="833" y="517"/>
                </a:lnTo>
                <a:lnTo>
                  <a:pt x="834" y="505"/>
                </a:lnTo>
                <a:lnTo>
                  <a:pt x="834" y="495"/>
                </a:lnTo>
                <a:lnTo>
                  <a:pt x="835" y="495"/>
                </a:lnTo>
                <a:lnTo>
                  <a:pt x="835" y="414"/>
                </a:lnTo>
                <a:lnTo>
                  <a:pt x="836" y="414"/>
                </a:lnTo>
                <a:lnTo>
                  <a:pt x="836" y="3"/>
                </a:lnTo>
                <a:lnTo>
                  <a:pt x="837" y="3"/>
                </a:lnTo>
                <a:lnTo>
                  <a:pt x="837" y="0"/>
                </a:lnTo>
                <a:lnTo>
                  <a:pt x="837" y="94"/>
                </a:lnTo>
                <a:lnTo>
                  <a:pt x="838" y="94"/>
                </a:lnTo>
                <a:lnTo>
                  <a:pt x="838" y="327"/>
                </a:lnTo>
                <a:lnTo>
                  <a:pt x="838" y="459"/>
                </a:lnTo>
                <a:lnTo>
                  <a:pt x="839" y="459"/>
                </a:lnTo>
                <a:lnTo>
                  <a:pt x="839" y="505"/>
                </a:lnTo>
                <a:lnTo>
                  <a:pt x="839" y="515"/>
                </a:lnTo>
                <a:lnTo>
                  <a:pt x="840" y="515"/>
                </a:lnTo>
                <a:lnTo>
                  <a:pt x="840" y="516"/>
                </a:lnTo>
                <a:lnTo>
                  <a:pt x="840" y="517"/>
                </a:lnTo>
                <a:lnTo>
                  <a:pt x="841" y="517"/>
                </a:lnTo>
                <a:lnTo>
                  <a:pt x="841" y="519"/>
                </a:lnTo>
                <a:lnTo>
                  <a:pt x="842" y="519"/>
                </a:lnTo>
                <a:lnTo>
                  <a:pt x="842" y="520"/>
                </a:lnTo>
                <a:lnTo>
                  <a:pt x="842" y="523"/>
                </a:lnTo>
                <a:lnTo>
                  <a:pt x="843" y="523"/>
                </a:lnTo>
                <a:lnTo>
                  <a:pt x="843" y="524"/>
                </a:lnTo>
                <a:lnTo>
                  <a:pt x="844" y="523"/>
                </a:lnTo>
                <a:lnTo>
                  <a:pt x="845" y="523"/>
                </a:lnTo>
                <a:lnTo>
                  <a:pt x="845" y="513"/>
                </a:lnTo>
                <a:lnTo>
                  <a:pt x="846" y="513"/>
                </a:lnTo>
                <a:lnTo>
                  <a:pt x="846" y="508"/>
                </a:lnTo>
                <a:lnTo>
                  <a:pt x="846" y="512"/>
                </a:lnTo>
                <a:lnTo>
                  <a:pt x="847" y="512"/>
                </a:lnTo>
                <a:lnTo>
                  <a:pt x="847" y="514"/>
                </a:lnTo>
                <a:lnTo>
                  <a:pt x="848" y="514"/>
                </a:lnTo>
                <a:lnTo>
                  <a:pt x="848" y="515"/>
                </a:lnTo>
                <a:lnTo>
                  <a:pt x="849" y="514"/>
                </a:lnTo>
                <a:lnTo>
                  <a:pt x="849" y="490"/>
                </a:lnTo>
                <a:lnTo>
                  <a:pt x="849" y="494"/>
                </a:lnTo>
                <a:lnTo>
                  <a:pt x="850" y="494"/>
                </a:lnTo>
                <a:lnTo>
                  <a:pt x="850" y="488"/>
                </a:lnTo>
                <a:lnTo>
                  <a:pt x="850" y="505"/>
                </a:lnTo>
                <a:lnTo>
                  <a:pt x="851" y="505"/>
                </a:lnTo>
                <a:lnTo>
                  <a:pt x="851" y="507"/>
                </a:lnTo>
                <a:lnTo>
                  <a:pt x="852" y="507"/>
                </a:lnTo>
                <a:lnTo>
                  <a:pt x="852" y="511"/>
                </a:lnTo>
                <a:lnTo>
                  <a:pt x="852" y="513"/>
                </a:lnTo>
                <a:lnTo>
                  <a:pt x="853" y="513"/>
                </a:lnTo>
                <a:lnTo>
                  <a:pt x="853" y="514"/>
                </a:lnTo>
                <a:lnTo>
                  <a:pt x="854" y="513"/>
                </a:lnTo>
                <a:lnTo>
                  <a:pt x="854" y="503"/>
                </a:lnTo>
                <a:lnTo>
                  <a:pt x="855" y="503"/>
                </a:lnTo>
                <a:lnTo>
                  <a:pt x="855" y="499"/>
                </a:lnTo>
                <a:lnTo>
                  <a:pt x="855" y="504"/>
                </a:lnTo>
                <a:lnTo>
                  <a:pt x="855" y="512"/>
                </a:lnTo>
                <a:lnTo>
                  <a:pt x="856" y="512"/>
                </a:lnTo>
                <a:lnTo>
                  <a:pt x="856" y="518"/>
                </a:lnTo>
                <a:lnTo>
                  <a:pt x="856" y="521"/>
                </a:lnTo>
                <a:lnTo>
                  <a:pt x="857" y="521"/>
                </a:lnTo>
                <a:lnTo>
                  <a:pt x="857" y="522"/>
                </a:lnTo>
                <a:lnTo>
                  <a:pt x="858" y="522"/>
                </a:lnTo>
                <a:lnTo>
                  <a:pt x="858" y="525"/>
                </a:lnTo>
                <a:lnTo>
                  <a:pt x="858" y="528"/>
                </a:lnTo>
                <a:lnTo>
                  <a:pt x="859" y="528"/>
                </a:lnTo>
                <a:lnTo>
                  <a:pt x="859" y="532"/>
                </a:lnTo>
                <a:lnTo>
                  <a:pt x="859" y="533"/>
                </a:lnTo>
                <a:lnTo>
                  <a:pt x="860" y="533"/>
                </a:lnTo>
                <a:lnTo>
                  <a:pt x="860" y="534"/>
                </a:lnTo>
                <a:lnTo>
                  <a:pt x="861" y="534"/>
                </a:lnTo>
                <a:lnTo>
                  <a:pt x="861" y="535"/>
                </a:lnTo>
                <a:lnTo>
                  <a:pt x="862" y="535"/>
                </a:lnTo>
                <a:lnTo>
                  <a:pt x="863" y="535"/>
                </a:lnTo>
                <a:lnTo>
                  <a:pt x="864" y="535"/>
                </a:lnTo>
                <a:lnTo>
                  <a:pt x="865" y="535"/>
                </a:lnTo>
                <a:lnTo>
                  <a:pt x="866" y="535"/>
                </a:lnTo>
                <a:lnTo>
                  <a:pt x="867" y="535"/>
                </a:lnTo>
                <a:lnTo>
                  <a:pt x="868" y="535"/>
                </a:lnTo>
                <a:lnTo>
                  <a:pt x="869" y="535"/>
                </a:lnTo>
                <a:lnTo>
                  <a:pt x="870" y="535"/>
                </a:lnTo>
                <a:lnTo>
                  <a:pt x="871" y="535"/>
                </a:lnTo>
                <a:lnTo>
                  <a:pt x="871" y="451"/>
                </a:lnTo>
                <a:lnTo>
                  <a:pt x="871" y="485"/>
                </a:lnTo>
                <a:lnTo>
                  <a:pt x="872" y="485"/>
                </a:lnTo>
                <a:lnTo>
                  <a:pt x="872" y="436"/>
                </a:lnTo>
                <a:lnTo>
                  <a:pt x="872" y="509"/>
                </a:lnTo>
                <a:lnTo>
                  <a:pt x="873" y="509"/>
                </a:lnTo>
                <a:lnTo>
                  <a:pt x="873" y="531"/>
                </a:lnTo>
                <a:lnTo>
                  <a:pt x="874" y="531"/>
                </a:lnTo>
                <a:lnTo>
                  <a:pt x="874" y="534"/>
                </a:lnTo>
                <a:lnTo>
                  <a:pt x="874" y="535"/>
                </a:lnTo>
                <a:lnTo>
                  <a:pt x="875" y="535"/>
                </a:lnTo>
                <a:lnTo>
                  <a:pt x="876" y="535"/>
                </a:lnTo>
                <a:lnTo>
                  <a:pt x="877" y="535"/>
                </a:lnTo>
                <a:lnTo>
                  <a:pt x="878" y="535"/>
                </a:lnTo>
                <a:lnTo>
                  <a:pt x="879" y="535"/>
                </a:lnTo>
                <a:lnTo>
                  <a:pt x="880" y="535"/>
                </a:lnTo>
                <a:lnTo>
                  <a:pt x="881" y="535"/>
                </a:lnTo>
                <a:lnTo>
                  <a:pt x="882" y="535"/>
                </a:lnTo>
                <a:lnTo>
                  <a:pt x="883" y="535"/>
                </a:lnTo>
                <a:lnTo>
                  <a:pt x="884" y="535"/>
                </a:lnTo>
                <a:lnTo>
                  <a:pt x="885" y="535"/>
                </a:lnTo>
                <a:lnTo>
                  <a:pt x="886" y="535"/>
                </a:lnTo>
                <a:lnTo>
                  <a:pt x="887" y="535"/>
                </a:lnTo>
                <a:lnTo>
                  <a:pt x="888" y="535"/>
                </a:lnTo>
                <a:lnTo>
                  <a:pt x="889" y="535"/>
                </a:lnTo>
                <a:lnTo>
                  <a:pt x="890" y="535"/>
                </a:lnTo>
                <a:lnTo>
                  <a:pt x="891" y="535"/>
                </a:lnTo>
                <a:lnTo>
                  <a:pt x="892" y="535"/>
                </a:lnTo>
                <a:lnTo>
                  <a:pt x="893" y="535"/>
                </a:lnTo>
                <a:lnTo>
                  <a:pt x="894" y="535"/>
                </a:lnTo>
                <a:lnTo>
                  <a:pt x="895" y="535"/>
                </a:lnTo>
                <a:lnTo>
                  <a:pt x="896" y="535"/>
                </a:lnTo>
                <a:lnTo>
                  <a:pt x="897" y="535"/>
                </a:lnTo>
                <a:lnTo>
                  <a:pt x="898" y="535"/>
                </a:lnTo>
                <a:lnTo>
                  <a:pt x="899" y="535"/>
                </a:lnTo>
                <a:lnTo>
                  <a:pt x="900" y="535"/>
                </a:lnTo>
                <a:lnTo>
                  <a:pt x="901" y="535"/>
                </a:lnTo>
                <a:lnTo>
                  <a:pt x="902" y="535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63545" name="Rectangle 43"/>
          <p:cNvSpPr>
            <a:spLocks noChangeArrowheads="1"/>
          </p:cNvSpPr>
          <p:nvPr/>
        </p:nvSpPr>
        <p:spPr bwMode="auto">
          <a:xfrm>
            <a:off x="1733425" y="5518150"/>
            <a:ext cx="254000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500</a:t>
            </a:r>
          </a:p>
        </p:txBody>
      </p:sp>
      <p:sp>
        <p:nvSpPr>
          <p:cNvPr id="363546" name="Rectangle 55"/>
          <p:cNvSpPr>
            <a:spLocks noChangeArrowheads="1"/>
          </p:cNvSpPr>
          <p:nvPr/>
        </p:nvSpPr>
        <p:spPr bwMode="auto">
          <a:xfrm>
            <a:off x="3182813" y="5518150"/>
            <a:ext cx="3397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1000</a:t>
            </a:r>
          </a:p>
        </p:txBody>
      </p:sp>
      <p:sp>
        <p:nvSpPr>
          <p:cNvPr id="363547" name="Rectangle 67"/>
          <p:cNvSpPr>
            <a:spLocks noChangeArrowheads="1"/>
          </p:cNvSpPr>
          <p:nvPr/>
        </p:nvSpPr>
        <p:spPr bwMode="auto">
          <a:xfrm>
            <a:off x="4670300" y="5518150"/>
            <a:ext cx="3397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1500</a:t>
            </a:r>
          </a:p>
        </p:txBody>
      </p:sp>
      <p:sp>
        <p:nvSpPr>
          <p:cNvPr id="363548" name="Rectangle 79"/>
          <p:cNvSpPr>
            <a:spLocks noChangeArrowheads="1"/>
          </p:cNvSpPr>
          <p:nvPr/>
        </p:nvSpPr>
        <p:spPr bwMode="auto">
          <a:xfrm>
            <a:off x="6149850" y="5518150"/>
            <a:ext cx="3397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2000</a:t>
            </a:r>
          </a:p>
        </p:txBody>
      </p:sp>
      <p:sp>
        <p:nvSpPr>
          <p:cNvPr id="363549" name="Rectangle 97"/>
          <p:cNvSpPr>
            <a:spLocks noChangeArrowheads="1"/>
          </p:cNvSpPr>
          <p:nvPr/>
        </p:nvSpPr>
        <p:spPr bwMode="auto">
          <a:xfrm>
            <a:off x="7719888" y="5514975"/>
            <a:ext cx="24765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i="1" dirty="0">
                <a:solidFill>
                  <a:srgbClr val="000000"/>
                </a:solidFill>
                <a:latin typeface="MS Sans Serif Regular"/>
              </a:rPr>
              <a:t>m/z</a:t>
            </a:r>
            <a:endParaRPr lang="en-US" sz="1200" i="1" dirty="0">
              <a:solidFill>
                <a:srgbClr val="000000"/>
              </a:solidFill>
            </a:endParaRPr>
          </a:p>
        </p:txBody>
      </p:sp>
      <p:grpSp>
        <p:nvGrpSpPr>
          <p:cNvPr id="2" name="Group 157"/>
          <p:cNvGrpSpPr>
            <a:grpSpLocks/>
          </p:cNvGrpSpPr>
          <p:nvPr/>
        </p:nvGrpSpPr>
        <p:grpSpPr bwMode="auto">
          <a:xfrm>
            <a:off x="501525" y="5480050"/>
            <a:ext cx="8077200" cy="38100"/>
            <a:chOff x="685800" y="5867400"/>
            <a:chExt cx="8077200" cy="38100"/>
          </a:xfrm>
        </p:grpSpPr>
        <p:sp>
          <p:nvSpPr>
            <p:cNvPr id="363569" name="Line 32"/>
            <p:cNvSpPr>
              <a:spLocks noChangeShapeType="1"/>
            </p:cNvSpPr>
            <p:nvPr/>
          </p:nvSpPr>
          <p:spPr bwMode="auto">
            <a:xfrm>
              <a:off x="719138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70" name="Line 33"/>
            <p:cNvSpPr>
              <a:spLocks noChangeShapeType="1"/>
            </p:cNvSpPr>
            <p:nvPr/>
          </p:nvSpPr>
          <p:spPr bwMode="auto">
            <a:xfrm>
              <a:off x="869950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71" name="Line 34"/>
            <p:cNvSpPr>
              <a:spLocks noChangeShapeType="1"/>
            </p:cNvSpPr>
            <p:nvPr/>
          </p:nvSpPr>
          <p:spPr bwMode="auto">
            <a:xfrm>
              <a:off x="1020763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72" name="Line 35"/>
            <p:cNvSpPr>
              <a:spLocks noChangeShapeType="1"/>
            </p:cNvSpPr>
            <p:nvPr/>
          </p:nvSpPr>
          <p:spPr bwMode="auto">
            <a:xfrm>
              <a:off x="1163638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73" name="Line 36"/>
            <p:cNvSpPr>
              <a:spLocks noChangeShapeType="1"/>
            </p:cNvSpPr>
            <p:nvPr/>
          </p:nvSpPr>
          <p:spPr bwMode="auto">
            <a:xfrm>
              <a:off x="1316038" y="5873750"/>
              <a:ext cx="1587" cy="31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74" name="Line 38"/>
            <p:cNvSpPr>
              <a:spLocks noChangeShapeType="1"/>
            </p:cNvSpPr>
            <p:nvPr/>
          </p:nvSpPr>
          <p:spPr bwMode="auto">
            <a:xfrm>
              <a:off x="1466850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75" name="Line 39"/>
            <p:cNvSpPr>
              <a:spLocks noChangeShapeType="1"/>
            </p:cNvSpPr>
            <p:nvPr/>
          </p:nvSpPr>
          <p:spPr bwMode="auto">
            <a:xfrm>
              <a:off x="1609725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76" name="Line 40"/>
            <p:cNvSpPr>
              <a:spLocks noChangeShapeType="1"/>
            </p:cNvSpPr>
            <p:nvPr/>
          </p:nvSpPr>
          <p:spPr bwMode="auto">
            <a:xfrm>
              <a:off x="1760538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77" name="Line 41"/>
            <p:cNvSpPr>
              <a:spLocks noChangeShapeType="1"/>
            </p:cNvSpPr>
            <p:nvPr/>
          </p:nvSpPr>
          <p:spPr bwMode="auto">
            <a:xfrm>
              <a:off x="1903413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78" name="Line 42"/>
            <p:cNvSpPr>
              <a:spLocks noChangeShapeType="1"/>
            </p:cNvSpPr>
            <p:nvPr/>
          </p:nvSpPr>
          <p:spPr bwMode="auto">
            <a:xfrm>
              <a:off x="2054225" y="5873750"/>
              <a:ext cx="1587" cy="31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79" name="Line 44"/>
            <p:cNvSpPr>
              <a:spLocks noChangeShapeType="1"/>
            </p:cNvSpPr>
            <p:nvPr/>
          </p:nvSpPr>
          <p:spPr bwMode="auto">
            <a:xfrm>
              <a:off x="2206625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80" name="Line 45"/>
            <p:cNvSpPr>
              <a:spLocks noChangeShapeType="1"/>
            </p:cNvSpPr>
            <p:nvPr/>
          </p:nvSpPr>
          <p:spPr bwMode="auto">
            <a:xfrm>
              <a:off x="2349500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81" name="Line 46"/>
            <p:cNvSpPr>
              <a:spLocks noChangeShapeType="1"/>
            </p:cNvSpPr>
            <p:nvPr/>
          </p:nvSpPr>
          <p:spPr bwMode="auto">
            <a:xfrm>
              <a:off x="2500313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82" name="Line 47"/>
            <p:cNvSpPr>
              <a:spLocks noChangeShapeType="1"/>
            </p:cNvSpPr>
            <p:nvPr/>
          </p:nvSpPr>
          <p:spPr bwMode="auto">
            <a:xfrm>
              <a:off x="2651125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83" name="Line 48"/>
            <p:cNvSpPr>
              <a:spLocks noChangeShapeType="1"/>
            </p:cNvSpPr>
            <p:nvPr/>
          </p:nvSpPr>
          <p:spPr bwMode="auto">
            <a:xfrm>
              <a:off x="2794000" y="5873750"/>
              <a:ext cx="1587" cy="31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84" name="Line 50"/>
            <p:cNvSpPr>
              <a:spLocks noChangeShapeType="1"/>
            </p:cNvSpPr>
            <p:nvPr/>
          </p:nvSpPr>
          <p:spPr bwMode="auto">
            <a:xfrm>
              <a:off x="2946400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85" name="Line 51"/>
            <p:cNvSpPr>
              <a:spLocks noChangeShapeType="1"/>
            </p:cNvSpPr>
            <p:nvPr/>
          </p:nvSpPr>
          <p:spPr bwMode="auto">
            <a:xfrm>
              <a:off x="3087688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86" name="Line 52"/>
            <p:cNvSpPr>
              <a:spLocks noChangeShapeType="1"/>
            </p:cNvSpPr>
            <p:nvPr/>
          </p:nvSpPr>
          <p:spPr bwMode="auto">
            <a:xfrm>
              <a:off x="3240088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87" name="Line 53"/>
            <p:cNvSpPr>
              <a:spLocks noChangeShapeType="1"/>
            </p:cNvSpPr>
            <p:nvPr/>
          </p:nvSpPr>
          <p:spPr bwMode="auto">
            <a:xfrm>
              <a:off x="3390900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88" name="Line 54"/>
            <p:cNvSpPr>
              <a:spLocks noChangeShapeType="1"/>
            </p:cNvSpPr>
            <p:nvPr/>
          </p:nvSpPr>
          <p:spPr bwMode="auto">
            <a:xfrm>
              <a:off x="3533775" y="5873750"/>
              <a:ext cx="1587" cy="31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89" name="Line 56"/>
            <p:cNvSpPr>
              <a:spLocks noChangeShapeType="1"/>
            </p:cNvSpPr>
            <p:nvPr/>
          </p:nvSpPr>
          <p:spPr bwMode="auto">
            <a:xfrm>
              <a:off x="3684588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90" name="Line 57"/>
            <p:cNvSpPr>
              <a:spLocks noChangeShapeType="1"/>
            </p:cNvSpPr>
            <p:nvPr/>
          </p:nvSpPr>
          <p:spPr bwMode="auto">
            <a:xfrm>
              <a:off x="3836988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91" name="Line 58"/>
            <p:cNvSpPr>
              <a:spLocks noChangeShapeType="1"/>
            </p:cNvSpPr>
            <p:nvPr/>
          </p:nvSpPr>
          <p:spPr bwMode="auto">
            <a:xfrm>
              <a:off x="3979863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92" name="Line 59"/>
            <p:cNvSpPr>
              <a:spLocks noChangeShapeType="1"/>
            </p:cNvSpPr>
            <p:nvPr/>
          </p:nvSpPr>
          <p:spPr bwMode="auto">
            <a:xfrm>
              <a:off x="4130675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93" name="Line 60"/>
            <p:cNvSpPr>
              <a:spLocks noChangeShapeType="1"/>
            </p:cNvSpPr>
            <p:nvPr/>
          </p:nvSpPr>
          <p:spPr bwMode="auto">
            <a:xfrm>
              <a:off x="4273550" y="5873750"/>
              <a:ext cx="1587" cy="31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94" name="Line 62"/>
            <p:cNvSpPr>
              <a:spLocks noChangeShapeType="1"/>
            </p:cNvSpPr>
            <p:nvPr/>
          </p:nvSpPr>
          <p:spPr bwMode="auto">
            <a:xfrm>
              <a:off x="4424363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95" name="Line 63"/>
            <p:cNvSpPr>
              <a:spLocks noChangeShapeType="1"/>
            </p:cNvSpPr>
            <p:nvPr/>
          </p:nvSpPr>
          <p:spPr bwMode="auto">
            <a:xfrm>
              <a:off x="4576763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96" name="Line 64"/>
            <p:cNvSpPr>
              <a:spLocks noChangeShapeType="1"/>
            </p:cNvSpPr>
            <p:nvPr/>
          </p:nvSpPr>
          <p:spPr bwMode="auto">
            <a:xfrm>
              <a:off x="4718050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97" name="Line 65"/>
            <p:cNvSpPr>
              <a:spLocks noChangeShapeType="1"/>
            </p:cNvSpPr>
            <p:nvPr/>
          </p:nvSpPr>
          <p:spPr bwMode="auto">
            <a:xfrm>
              <a:off x="4870450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98" name="Line 66"/>
            <p:cNvSpPr>
              <a:spLocks noChangeShapeType="1"/>
            </p:cNvSpPr>
            <p:nvPr/>
          </p:nvSpPr>
          <p:spPr bwMode="auto">
            <a:xfrm>
              <a:off x="5021263" y="5873750"/>
              <a:ext cx="1587" cy="31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599" name="Line 68"/>
            <p:cNvSpPr>
              <a:spLocks noChangeShapeType="1"/>
            </p:cNvSpPr>
            <p:nvPr/>
          </p:nvSpPr>
          <p:spPr bwMode="auto">
            <a:xfrm>
              <a:off x="5164138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600" name="Line 69"/>
            <p:cNvSpPr>
              <a:spLocks noChangeShapeType="1"/>
            </p:cNvSpPr>
            <p:nvPr/>
          </p:nvSpPr>
          <p:spPr bwMode="auto">
            <a:xfrm>
              <a:off x="5314950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601" name="Line 70"/>
            <p:cNvSpPr>
              <a:spLocks noChangeShapeType="1"/>
            </p:cNvSpPr>
            <p:nvPr/>
          </p:nvSpPr>
          <p:spPr bwMode="auto">
            <a:xfrm>
              <a:off x="5457825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602" name="Line 71"/>
            <p:cNvSpPr>
              <a:spLocks noChangeShapeType="1"/>
            </p:cNvSpPr>
            <p:nvPr/>
          </p:nvSpPr>
          <p:spPr bwMode="auto">
            <a:xfrm>
              <a:off x="5608638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603" name="Line 72"/>
            <p:cNvSpPr>
              <a:spLocks noChangeShapeType="1"/>
            </p:cNvSpPr>
            <p:nvPr/>
          </p:nvSpPr>
          <p:spPr bwMode="auto">
            <a:xfrm>
              <a:off x="5761038" y="5873750"/>
              <a:ext cx="1587" cy="31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604" name="Line 74"/>
            <p:cNvSpPr>
              <a:spLocks noChangeShapeType="1"/>
            </p:cNvSpPr>
            <p:nvPr/>
          </p:nvSpPr>
          <p:spPr bwMode="auto">
            <a:xfrm>
              <a:off x="5903913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605" name="Line 75"/>
            <p:cNvSpPr>
              <a:spLocks noChangeShapeType="1"/>
            </p:cNvSpPr>
            <p:nvPr/>
          </p:nvSpPr>
          <p:spPr bwMode="auto">
            <a:xfrm>
              <a:off x="6054725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606" name="Line 76"/>
            <p:cNvSpPr>
              <a:spLocks noChangeShapeType="1"/>
            </p:cNvSpPr>
            <p:nvPr/>
          </p:nvSpPr>
          <p:spPr bwMode="auto">
            <a:xfrm>
              <a:off x="6205538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607" name="Line 77"/>
            <p:cNvSpPr>
              <a:spLocks noChangeShapeType="1"/>
            </p:cNvSpPr>
            <p:nvPr/>
          </p:nvSpPr>
          <p:spPr bwMode="auto">
            <a:xfrm>
              <a:off x="6348413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608" name="Line 78"/>
            <p:cNvSpPr>
              <a:spLocks noChangeShapeType="1"/>
            </p:cNvSpPr>
            <p:nvPr/>
          </p:nvSpPr>
          <p:spPr bwMode="auto">
            <a:xfrm>
              <a:off x="6500813" y="5873750"/>
              <a:ext cx="1587" cy="31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609" name="Line 80"/>
            <p:cNvSpPr>
              <a:spLocks noChangeShapeType="1"/>
            </p:cNvSpPr>
            <p:nvPr/>
          </p:nvSpPr>
          <p:spPr bwMode="auto">
            <a:xfrm>
              <a:off x="6642100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610" name="Line 81"/>
            <p:cNvSpPr>
              <a:spLocks noChangeShapeType="1"/>
            </p:cNvSpPr>
            <p:nvPr/>
          </p:nvSpPr>
          <p:spPr bwMode="auto">
            <a:xfrm>
              <a:off x="6794500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611" name="Line 82"/>
            <p:cNvSpPr>
              <a:spLocks noChangeShapeType="1"/>
            </p:cNvSpPr>
            <p:nvPr/>
          </p:nvSpPr>
          <p:spPr bwMode="auto">
            <a:xfrm>
              <a:off x="6945313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612" name="Line 83"/>
            <p:cNvSpPr>
              <a:spLocks noChangeShapeType="1"/>
            </p:cNvSpPr>
            <p:nvPr/>
          </p:nvSpPr>
          <p:spPr bwMode="auto">
            <a:xfrm>
              <a:off x="7088188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613" name="Line 84"/>
            <p:cNvSpPr>
              <a:spLocks noChangeShapeType="1"/>
            </p:cNvSpPr>
            <p:nvPr/>
          </p:nvSpPr>
          <p:spPr bwMode="auto">
            <a:xfrm>
              <a:off x="7239000" y="5873750"/>
              <a:ext cx="1587" cy="31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614" name="Line 86"/>
            <p:cNvSpPr>
              <a:spLocks noChangeShapeType="1"/>
            </p:cNvSpPr>
            <p:nvPr/>
          </p:nvSpPr>
          <p:spPr bwMode="auto">
            <a:xfrm>
              <a:off x="7391400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615" name="Line 87"/>
            <p:cNvSpPr>
              <a:spLocks noChangeShapeType="1"/>
            </p:cNvSpPr>
            <p:nvPr/>
          </p:nvSpPr>
          <p:spPr bwMode="auto">
            <a:xfrm>
              <a:off x="7534275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616" name="Line 88"/>
            <p:cNvSpPr>
              <a:spLocks noChangeShapeType="1"/>
            </p:cNvSpPr>
            <p:nvPr/>
          </p:nvSpPr>
          <p:spPr bwMode="auto">
            <a:xfrm>
              <a:off x="7685088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617" name="Line 89"/>
            <p:cNvSpPr>
              <a:spLocks noChangeShapeType="1"/>
            </p:cNvSpPr>
            <p:nvPr/>
          </p:nvSpPr>
          <p:spPr bwMode="auto">
            <a:xfrm>
              <a:off x="7827963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618" name="Line 90"/>
            <p:cNvSpPr>
              <a:spLocks noChangeShapeType="1"/>
            </p:cNvSpPr>
            <p:nvPr/>
          </p:nvSpPr>
          <p:spPr bwMode="auto">
            <a:xfrm>
              <a:off x="7978775" y="5873750"/>
              <a:ext cx="1587" cy="31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619" name="Line 92"/>
            <p:cNvSpPr>
              <a:spLocks noChangeShapeType="1"/>
            </p:cNvSpPr>
            <p:nvPr/>
          </p:nvSpPr>
          <p:spPr bwMode="auto">
            <a:xfrm>
              <a:off x="8131175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620" name="Line 93"/>
            <p:cNvSpPr>
              <a:spLocks noChangeShapeType="1"/>
            </p:cNvSpPr>
            <p:nvPr/>
          </p:nvSpPr>
          <p:spPr bwMode="auto">
            <a:xfrm>
              <a:off x="8272463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621" name="Line 94"/>
            <p:cNvSpPr>
              <a:spLocks noChangeShapeType="1"/>
            </p:cNvSpPr>
            <p:nvPr/>
          </p:nvSpPr>
          <p:spPr bwMode="auto">
            <a:xfrm>
              <a:off x="8424863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622" name="Line 95"/>
            <p:cNvSpPr>
              <a:spLocks noChangeShapeType="1"/>
            </p:cNvSpPr>
            <p:nvPr/>
          </p:nvSpPr>
          <p:spPr bwMode="auto">
            <a:xfrm>
              <a:off x="8575675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3623" name="Line 96"/>
            <p:cNvSpPr>
              <a:spLocks noChangeShapeType="1"/>
            </p:cNvSpPr>
            <p:nvPr/>
          </p:nvSpPr>
          <p:spPr bwMode="auto">
            <a:xfrm>
              <a:off x="8718550" y="5873750"/>
              <a:ext cx="1587" cy="31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cxnSp>
          <p:nvCxnSpPr>
            <p:cNvPr id="157" name="Straight Connector 156"/>
            <p:cNvCxnSpPr/>
            <p:nvPr/>
          </p:nvCxnSpPr>
          <p:spPr>
            <a:xfrm>
              <a:off x="685800" y="5867400"/>
              <a:ext cx="80772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3551" name="Text Box 9"/>
          <p:cNvSpPr txBox="1">
            <a:spLocks noChangeArrowheads="1"/>
          </p:cNvSpPr>
          <p:nvPr/>
        </p:nvSpPr>
        <p:spPr bwMode="auto">
          <a:xfrm>
            <a:off x="993650" y="4122738"/>
            <a:ext cx="4397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008000"/>
                </a:solidFill>
              </a:rPr>
              <a:t>302</a:t>
            </a:r>
          </a:p>
        </p:txBody>
      </p:sp>
      <p:sp>
        <p:nvSpPr>
          <p:cNvPr id="363552" name="Text Box 13"/>
          <p:cNvSpPr txBox="1">
            <a:spLocks noChangeArrowheads="1"/>
          </p:cNvSpPr>
          <p:nvPr/>
        </p:nvSpPr>
        <p:spPr bwMode="auto">
          <a:xfrm>
            <a:off x="1381000" y="4452938"/>
            <a:ext cx="43815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008000"/>
                </a:solidFill>
              </a:rPr>
              <a:t>419</a:t>
            </a:r>
          </a:p>
        </p:txBody>
      </p:sp>
      <p:sp>
        <p:nvSpPr>
          <p:cNvPr id="363553" name="Text Box 47"/>
          <p:cNvSpPr txBox="1">
            <a:spLocks noChangeArrowheads="1"/>
          </p:cNvSpPr>
          <p:nvPr/>
        </p:nvSpPr>
        <p:spPr bwMode="auto">
          <a:xfrm rot="16200000">
            <a:off x="7621463" y="3457575"/>
            <a:ext cx="13335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[23-mer + Ag]</a:t>
            </a:r>
            <a:r>
              <a:rPr lang="en-US" baseline="30000" dirty="0">
                <a:solidFill>
                  <a:srgbClr val="000000"/>
                </a:solidFill>
              </a:rPr>
              <a:t>+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65" name="Straight Arrow Connector 164"/>
          <p:cNvCxnSpPr/>
          <p:nvPr/>
        </p:nvCxnSpPr>
        <p:spPr>
          <a:xfrm rot="10800000">
            <a:off x="7643688" y="3581400"/>
            <a:ext cx="304800" cy="1588"/>
          </a:xfrm>
          <a:prstGeom prst="straightConnector1">
            <a:avLst/>
          </a:prstGeom>
          <a:ln w="12700">
            <a:solidFill>
              <a:srgbClr val="00359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3557" name="TextBox 165"/>
          <p:cNvSpPr txBox="1">
            <a:spLocks noChangeArrowheads="1"/>
          </p:cNvSpPr>
          <p:nvPr/>
        </p:nvSpPr>
        <p:spPr bwMode="auto">
          <a:xfrm>
            <a:off x="7588125" y="3324225"/>
            <a:ext cx="43973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-104</a:t>
            </a:r>
          </a:p>
        </p:txBody>
      </p:sp>
      <p:cxnSp>
        <p:nvCxnSpPr>
          <p:cNvPr id="167" name="Straight Arrow Connector 166"/>
          <p:cNvCxnSpPr/>
          <p:nvPr/>
        </p:nvCxnSpPr>
        <p:spPr>
          <a:xfrm rot="10800000">
            <a:off x="7961188" y="5065713"/>
            <a:ext cx="304800" cy="1587"/>
          </a:xfrm>
          <a:prstGeom prst="straightConnector1">
            <a:avLst/>
          </a:prstGeom>
          <a:ln w="12700">
            <a:solidFill>
              <a:srgbClr val="00359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3559" name="TextBox 167"/>
          <p:cNvSpPr txBox="1">
            <a:spLocks noChangeArrowheads="1"/>
          </p:cNvSpPr>
          <p:nvPr/>
        </p:nvSpPr>
        <p:spPr bwMode="auto">
          <a:xfrm>
            <a:off x="7905625" y="4808538"/>
            <a:ext cx="43973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-104</a:t>
            </a:r>
          </a:p>
        </p:txBody>
      </p:sp>
      <p:cxnSp>
        <p:nvCxnSpPr>
          <p:cNvPr id="169" name="Straight Arrow Connector 168"/>
          <p:cNvCxnSpPr/>
          <p:nvPr/>
        </p:nvCxnSpPr>
        <p:spPr>
          <a:xfrm rot="10800000">
            <a:off x="7332538" y="4683125"/>
            <a:ext cx="304800" cy="1588"/>
          </a:xfrm>
          <a:prstGeom prst="straightConnector1">
            <a:avLst/>
          </a:prstGeom>
          <a:ln w="12700">
            <a:solidFill>
              <a:srgbClr val="00359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3561" name="TextBox 169"/>
          <p:cNvSpPr txBox="1">
            <a:spLocks noChangeArrowheads="1"/>
          </p:cNvSpPr>
          <p:nvPr/>
        </p:nvSpPr>
        <p:spPr bwMode="auto">
          <a:xfrm>
            <a:off x="7275388" y="4425950"/>
            <a:ext cx="4397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-104</a:t>
            </a:r>
          </a:p>
        </p:txBody>
      </p:sp>
      <p:cxnSp>
        <p:nvCxnSpPr>
          <p:cNvPr id="173" name="Straight Arrow Connector 172"/>
          <p:cNvCxnSpPr/>
          <p:nvPr/>
        </p:nvCxnSpPr>
        <p:spPr>
          <a:xfrm rot="10800000">
            <a:off x="7027738" y="4981575"/>
            <a:ext cx="304800" cy="1588"/>
          </a:xfrm>
          <a:prstGeom prst="straightConnector1">
            <a:avLst/>
          </a:prstGeom>
          <a:ln w="12700">
            <a:solidFill>
              <a:srgbClr val="00359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3563" name="TextBox 173"/>
          <p:cNvSpPr txBox="1">
            <a:spLocks noChangeArrowheads="1"/>
          </p:cNvSpPr>
          <p:nvPr/>
        </p:nvSpPr>
        <p:spPr bwMode="auto">
          <a:xfrm>
            <a:off x="6970588" y="4724400"/>
            <a:ext cx="4397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-104</a:t>
            </a:r>
          </a:p>
        </p:txBody>
      </p:sp>
      <p:sp>
        <p:nvSpPr>
          <p:cNvPr id="188" name="Rounded Rectangle 187"/>
          <p:cNvSpPr/>
          <p:nvPr/>
        </p:nvSpPr>
        <p:spPr>
          <a:xfrm>
            <a:off x="3701924" y="2514600"/>
            <a:ext cx="2701926" cy="11430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00359E"/>
                </a:solidFill>
              </a:rPr>
              <a:t>Cyclic </a:t>
            </a:r>
            <a:r>
              <a:rPr lang="en-US" dirty="0" smtClean="0">
                <a:solidFill>
                  <a:srgbClr val="00359E"/>
                </a:solidFill>
              </a:rPr>
              <a:t>architectures also yield a distinct </a:t>
            </a:r>
            <a:r>
              <a:rPr lang="en-US" dirty="0">
                <a:solidFill>
                  <a:srgbClr val="00359E"/>
                </a:solidFill>
              </a:rPr>
              <a:t>fragmentation pattern, based on which </a:t>
            </a:r>
            <a:r>
              <a:rPr lang="en-US" dirty="0" smtClean="0">
                <a:solidFill>
                  <a:srgbClr val="00359E"/>
                </a:solidFill>
              </a:rPr>
              <a:t>they </a:t>
            </a:r>
            <a:r>
              <a:rPr lang="en-US" dirty="0">
                <a:solidFill>
                  <a:srgbClr val="00359E"/>
                </a:solidFill>
              </a:rPr>
              <a:t>can be conclusively identified.</a:t>
            </a:r>
          </a:p>
        </p:txBody>
      </p:sp>
      <p:sp>
        <p:nvSpPr>
          <p:cNvPr id="189" name="Rounded Rectangle 188"/>
          <p:cNvSpPr/>
          <p:nvPr/>
        </p:nvSpPr>
        <p:spPr>
          <a:xfrm>
            <a:off x="1034925" y="3352800"/>
            <a:ext cx="1219200" cy="533400"/>
          </a:xfrm>
          <a:prstGeom prst="roundRect">
            <a:avLst/>
          </a:prstGeom>
          <a:solidFill>
            <a:srgbClr val="E4F3F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00359E"/>
                </a:solidFill>
              </a:rPr>
              <a:t>cyclic</a:t>
            </a:r>
            <a:r>
              <a:rPr lang="en-US" dirty="0">
                <a:solidFill>
                  <a:srgbClr val="00359E"/>
                </a:solidFill>
              </a:rPr>
              <a:t> structure</a:t>
            </a:r>
          </a:p>
        </p:txBody>
      </p:sp>
      <p:sp>
        <p:nvSpPr>
          <p:cNvPr id="108" name="TextBox 185"/>
          <p:cNvSpPr txBox="1">
            <a:spLocks noChangeArrowheads="1"/>
          </p:cNvSpPr>
          <p:nvPr/>
        </p:nvSpPr>
        <p:spPr bwMode="auto">
          <a:xfrm>
            <a:off x="2261005" y="2438400"/>
            <a:ext cx="3882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 smtClean="0">
                <a:solidFill>
                  <a:srgbClr val="000000"/>
                </a:solidFill>
              </a:rPr>
              <a:t>n-1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109" name="Double Bracket 108"/>
          <p:cNvSpPr/>
          <p:nvPr/>
        </p:nvSpPr>
        <p:spPr>
          <a:xfrm rot="18695337">
            <a:off x="1588659" y="2321379"/>
            <a:ext cx="635306" cy="600325"/>
          </a:xfrm>
          <a:prstGeom prst="bracketPair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6" name="Text Box 74"/>
          <p:cNvSpPr txBox="1">
            <a:spLocks noChangeArrowheads="1"/>
          </p:cNvSpPr>
          <p:nvPr/>
        </p:nvSpPr>
        <p:spPr bwMode="auto">
          <a:xfrm>
            <a:off x="381000" y="5867400"/>
            <a:ext cx="792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900" dirty="0" smtClean="0">
                <a:solidFill>
                  <a:srgbClr val="000000"/>
                </a:solidFill>
              </a:rPr>
              <a:t>C. Wesdemiotis, N. Solak, M.J. Polce, D.E. Dabney, K. Chaicharoen, B.C. Katzenmeyer, Mass Spectrom. Rev. 30 (2011) 523</a:t>
            </a:r>
          </a:p>
          <a:p>
            <a:pPr algn="ctr"/>
            <a:r>
              <a:rPr lang="en-US" sz="900" dirty="0" smtClean="0">
                <a:solidFill>
                  <a:srgbClr val="000000"/>
                </a:solidFill>
              </a:rPr>
              <a:t>A.M. Yol, D.E. Dabney, S.-F. Wang, B.A. Laurent, M.D. Foster, R.P. Quirk, S.M. Grayson, C. Wesdemiotis, J. Am. Soc. Mass Spectrom. 24 (</a:t>
            </a:r>
            <a:r>
              <a:rPr lang="pt-BR" sz="900" dirty="0" smtClean="0">
                <a:solidFill>
                  <a:srgbClr val="000000"/>
                </a:solidFill>
              </a:rPr>
              <a:t>2013) 74</a:t>
            </a:r>
            <a:endParaRPr lang="en-US" sz="900" dirty="0" smtClean="0">
              <a:solidFill>
                <a:srgbClr val="000000"/>
              </a:solidFill>
            </a:endParaRPr>
          </a:p>
        </p:txBody>
      </p:sp>
      <p:sp>
        <p:nvSpPr>
          <p:cNvPr id="111" name="Rectangle 4"/>
          <p:cNvSpPr>
            <a:spLocks noChangeArrowheads="1"/>
          </p:cNvSpPr>
          <p:nvPr/>
        </p:nvSpPr>
        <p:spPr bwMode="auto">
          <a:xfrm>
            <a:off x="6629400" y="990600"/>
            <a:ext cx="1589809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12" name="Text Box 5"/>
          <p:cNvSpPr txBox="1">
            <a:spLocks noChangeArrowheads="1"/>
          </p:cNvSpPr>
          <p:nvPr/>
        </p:nvSpPr>
        <p:spPr bwMode="auto">
          <a:xfrm>
            <a:off x="6728167" y="1050911"/>
            <a:ext cx="13981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smtClean="0">
                <a:solidFill>
                  <a:srgbClr val="800080"/>
                </a:solidFill>
              </a:rPr>
              <a:t>MALDI-MS</a:t>
            </a:r>
            <a:r>
              <a:rPr lang="en-US" sz="1800" baseline="30000" dirty="0" smtClean="0">
                <a:solidFill>
                  <a:srgbClr val="800080"/>
                </a:solidFill>
              </a:rPr>
              <a:t>2</a:t>
            </a:r>
            <a:endParaRPr lang="en-US" sz="1800" dirty="0">
              <a:solidFill>
                <a:srgbClr val="8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1248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5" name="Object 57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510794"/>
              </p:ext>
            </p:extLst>
          </p:nvPr>
        </p:nvGraphicFramePr>
        <p:xfrm>
          <a:off x="4029386" y="3810000"/>
          <a:ext cx="1919288" cy="154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484" name="CS ChemDraw Drawing" r:id="rId3" imgW="2051239" imgH="1650460" progId="ChemDraw.Document.6.0">
                  <p:embed/>
                </p:oleObj>
              </mc:Choice>
              <mc:Fallback>
                <p:oleObj name="CS ChemDraw Drawing" r:id="rId3" imgW="2051239" imgH="165046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9386" y="3810000"/>
                        <a:ext cx="1919288" cy="1544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1A3C8-0DDE-406E-B3B1-44A19CF75C7F}" type="slidenum">
              <a:rPr lang="en-US" sz="1000" smtClean="0">
                <a:solidFill>
                  <a:srgbClr val="000000"/>
                </a:solidFill>
              </a:rPr>
              <a:pPr/>
              <a:t>13</a:t>
            </a:fld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488" name="Freeform 5"/>
          <p:cNvSpPr>
            <a:spLocks/>
          </p:cNvSpPr>
          <p:nvPr/>
        </p:nvSpPr>
        <p:spPr bwMode="auto">
          <a:xfrm>
            <a:off x="446399" y="4582319"/>
            <a:ext cx="8035925" cy="1453894"/>
          </a:xfrm>
          <a:custGeom>
            <a:avLst/>
            <a:gdLst>
              <a:gd name="T0" fmla="*/ 14 w 902"/>
              <a:gd name="T1" fmla="*/ 533 h 535"/>
              <a:gd name="T2" fmla="*/ 29 w 902"/>
              <a:gd name="T3" fmla="*/ 527 h 535"/>
              <a:gd name="T4" fmla="*/ 44 w 902"/>
              <a:gd name="T5" fmla="*/ 534 h 535"/>
              <a:gd name="T6" fmla="*/ 58 w 902"/>
              <a:gd name="T7" fmla="*/ 533 h 535"/>
              <a:gd name="T8" fmla="*/ 71 w 902"/>
              <a:gd name="T9" fmla="*/ 534 h 535"/>
              <a:gd name="T10" fmla="*/ 86 w 902"/>
              <a:gd name="T11" fmla="*/ 502 h 535"/>
              <a:gd name="T12" fmla="*/ 101 w 902"/>
              <a:gd name="T13" fmla="*/ 518 h 535"/>
              <a:gd name="T14" fmla="*/ 114 w 902"/>
              <a:gd name="T15" fmla="*/ 522 h 535"/>
              <a:gd name="T16" fmla="*/ 128 w 902"/>
              <a:gd name="T17" fmla="*/ 534 h 535"/>
              <a:gd name="T18" fmla="*/ 142 w 902"/>
              <a:gd name="T19" fmla="*/ 533 h 535"/>
              <a:gd name="T20" fmla="*/ 157 w 902"/>
              <a:gd name="T21" fmla="*/ 531 h 535"/>
              <a:gd name="T22" fmla="*/ 172 w 902"/>
              <a:gd name="T23" fmla="*/ 534 h 535"/>
              <a:gd name="T24" fmla="*/ 186 w 902"/>
              <a:gd name="T25" fmla="*/ 532 h 535"/>
              <a:gd name="T26" fmla="*/ 200 w 902"/>
              <a:gd name="T27" fmla="*/ 534 h 535"/>
              <a:gd name="T28" fmla="*/ 216 w 902"/>
              <a:gd name="T29" fmla="*/ 533 h 535"/>
              <a:gd name="T30" fmla="*/ 230 w 902"/>
              <a:gd name="T31" fmla="*/ 531 h 535"/>
              <a:gd name="T32" fmla="*/ 244 w 902"/>
              <a:gd name="T33" fmla="*/ 515 h 535"/>
              <a:gd name="T34" fmla="*/ 258 w 902"/>
              <a:gd name="T35" fmla="*/ 531 h 535"/>
              <a:gd name="T36" fmla="*/ 271 w 902"/>
              <a:gd name="T37" fmla="*/ 535 h 535"/>
              <a:gd name="T38" fmla="*/ 286 w 902"/>
              <a:gd name="T39" fmla="*/ 521 h 535"/>
              <a:gd name="T40" fmla="*/ 301 w 902"/>
              <a:gd name="T41" fmla="*/ 535 h 535"/>
              <a:gd name="T42" fmla="*/ 316 w 902"/>
              <a:gd name="T43" fmla="*/ 534 h 535"/>
              <a:gd name="T44" fmla="*/ 330 w 902"/>
              <a:gd name="T45" fmla="*/ 532 h 535"/>
              <a:gd name="T46" fmla="*/ 344 w 902"/>
              <a:gd name="T47" fmla="*/ 534 h 535"/>
              <a:gd name="T48" fmla="*/ 360 w 902"/>
              <a:gd name="T49" fmla="*/ 534 h 535"/>
              <a:gd name="T50" fmla="*/ 373 w 902"/>
              <a:gd name="T51" fmla="*/ 534 h 535"/>
              <a:gd name="T52" fmla="*/ 390 w 902"/>
              <a:gd name="T53" fmla="*/ 534 h 535"/>
              <a:gd name="T54" fmla="*/ 405 w 902"/>
              <a:gd name="T55" fmla="*/ 533 h 535"/>
              <a:gd name="T56" fmla="*/ 418 w 902"/>
              <a:gd name="T57" fmla="*/ 532 h 535"/>
              <a:gd name="T58" fmla="*/ 433 w 902"/>
              <a:gd name="T59" fmla="*/ 533 h 535"/>
              <a:gd name="T60" fmla="*/ 447 w 902"/>
              <a:gd name="T61" fmla="*/ 528 h 535"/>
              <a:gd name="T62" fmla="*/ 460 w 902"/>
              <a:gd name="T63" fmla="*/ 519 h 535"/>
              <a:gd name="T64" fmla="*/ 474 w 902"/>
              <a:gd name="T65" fmla="*/ 533 h 535"/>
              <a:gd name="T66" fmla="*/ 490 w 902"/>
              <a:gd name="T67" fmla="*/ 511 h 535"/>
              <a:gd name="T68" fmla="*/ 504 w 902"/>
              <a:gd name="T69" fmla="*/ 529 h 535"/>
              <a:gd name="T70" fmla="*/ 519 w 902"/>
              <a:gd name="T71" fmla="*/ 532 h 535"/>
              <a:gd name="T72" fmla="*/ 533 w 902"/>
              <a:gd name="T73" fmla="*/ 527 h 535"/>
              <a:gd name="T74" fmla="*/ 549 w 902"/>
              <a:gd name="T75" fmla="*/ 531 h 535"/>
              <a:gd name="T76" fmla="*/ 563 w 902"/>
              <a:gd name="T77" fmla="*/ 519 h 535"/>
              <a:gd name="T78" fmla="*/ 578 w 902"/>
              <a:gd name="T79" fmla="*/ 531 h 535"/>
              <a:gd name="T80" fmla="*/ 591 w 902"/>
              <a:gd name="T81" fmla="*/ 521 h 535"/>
              <a:gd name="T82" fmla="*/ 605 w 902"/>
              <a:gd name="T83" fmla="*/ 530 h 535"/>
              <a:gd name="T84" fmla="*/ 620 w 902"/>
              <a:gd name="T85" fmla="*/ 530 h 535"/>
              <a:gd name="T86" fmla="*/ 635 w 902"/>
              <a:gd name="T87" fmla="*/ 529 h 535"/>
              <a:gd name="T88" fmla="*/ 649 w 902"/>
              <a:gd name="T89" fmla="*/ 529 h 535"/>
              <a:gd name="T90" fmla="*/ 663 w 902"/>
              <a:gd name="T91" fmla="*/ 473 h 535"/>
              <a:gd name="T92" fmla="*/ 677 w 902"/>
              <a:gd name="T93" fmla="*/ 528 h 535"/>
              <a:gd name="T94" fmla="*/ 694 w 902"/>
              <a:gd name="T95" fmla="*/ 477 h 535"/>
              <a:gd name="T96" fmla="*/ 707 w 902"/>
              <a:gd name="T97" fmla="*/ 523 h 535"/>
              <a:gd name="T98" fmla="*/ 722 w 902"/>
              <a:gd name="T99" fmla="*/ 528 h 535"/>
              <a:gd name="T100" fmla="*/ 737 w 902"/>
              <a:gd name="T101" fmla="*/ 517 h 535"/>
              <a:gd name="T102" fmla="*/ 751 w 902"/>
              <a:gd name="T103" fmla="*/ 529 h 535"/>
              <a:gd name="T104" fmla="*/ 767 w 902"/>
              <a:gd name="T105" fmla="*/ 370 h 535"/>
              <a:gd name="T106" fmla="*/ 780 w 902"/>
              <a:gd name="T107" fmla="*/ 526 h 535"/>
              <a:gd name="T108" fmla="*/ 794 w 902"/>
              <a:gd name="T109" fmla="*/ 526 h 535"/>
              <a:gd name="T110" fmla="*/ 808 w 902"/>
              <a:gd name="T111" fmla="*/ 524 h 535"/>
              <a:gd name="T112" fmla="*/ 823 w 902"/>
              <a:gd name="T113" fmla="*/ 525 h 535"/>
              <a:gd name="T114" fmla="*/ 838 w 902"/>
              <a:gd name="T115" fmla="*/ 94 h 535"/>
              <a:gd name="T116" fmla="*/ 851 w 902"/>
              <a:gd name="T117" fmla="*/ 507 h 535"/>
              <a:gd name="T118" fmla="*/ 865 w 902"/>
              <a:gd name="T119" fmla="*/ 535 h 535"/>
              <a:gd name="T120" fmla="*/ 881 w 902"/>
              <a:gd name="T121" fmla="*/ 535 h 535"/>
              <a:gd name="T122" fmla="*/ 898 w 902"/>
              <a:gd name="T123" fmla="*/ 535 h 53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902"/>
              <a:gd name="T187" fmla="*/ 0 h 535"/>
              <a:gd name="T188" fmla="*/ 902 w 902"/>
              <a:gd name="T189" fmla="*/ 535 h 53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902" h="535">
                <a:moveTo>
                  <a:pt x="0" y="534"/>
                </a:moveTo>
                <a:lnTo>
                  <a:pt x="0" y="534"/>
                </a:lnTo>
                <a:lnTo>
                  <a:pt x="1" y="534"/>
                </a:lnTo>
                <a:lnTo>
                  <a:pt x="2" y="534"/>
                </a:lnTo>
                <a:lnTo>
                  <a:pt x="2" y="535"/>
                </a:lnTo>
                <a:lnTo>
                  <a:pt x="2" y="534"/>
                </a:lnTo>
                <a:lnTo>
                  <a:pt x="3" y="534"/>
                </a:lnTo>
                <a:lnTo>
                  <a:pt x="3" y="535"/>
                </a:lnTo>
                <a:lnTo>
                  <a:pt x="4" y="535"/>
                </a:lnTo>
                <a:lnTo>
                  <a:pt x="5" y="535"/>
                </a:lnTo>
                <a:lnTo>
                  <a:pt x="5" y="534"/>
                </a:lnTo>
                <a:lnTo>
                  <a:pt x="6" y="534"/>
                </a:lnTo>
                <a:lnTo>
                  <a:pt x="7" y="534"/>
                </a:lnTo>
                <a:lnTo>
                  <a:pt x="8" y="534"/>
                </a:lnTo>
                <a:lnTo>
                  <a:pt x="9" y="534"/>
                </a:lnTo>
                <a:lnTo>
                  <a:pt x="10" y="534"/>
                </a:lnTo>
                <a:lnTo>
                  <a:pt x="10" y="532"/>
                </a:lnTo>
                <a:lnTo>
                  <a:pt x="11" y="532"/>
                </a:lnTo>
                <a:lnTo>
                  <a:pt x="11" y="531"/>
                </a:lnTo>
                <a:lnTo>
                  <a:pt x="11" y="532"/>
                </a:lnTo>
                <a:lnTo>
                  <a:pt x="12" y="532"/>
                </a:lnTo>
                <a:lnTo>
                  <a:pt x="12" y="533"/>
                </a:lnTo>
                <a:lnTo>
                  <a:pt x="13" y="533"/>
                </a:lnTo>
                <a:lnTo>
                  <a:pt x="14" y="533"/>
                </a:lnTo>
                <a:lnTo>
                  <a:pt x="15" y="533"/>
                </a:lnTo>
                <a:lnTo>
                  <a:pt x="16" y="533"/>
                </a:lnTo>
                <a:lnTo>
                  <a:pt x="16" y="519"/>
                </a:lnTo>
                <a:lnTo>
                  <a:pt x="17" y="519"/>
                </a:lnTo>
                <a:lnTo>
                  <a:pt x="17" y="518"/>
                </a:lnTo>
                <a:lnTo>
                  <a:pt x="17" y="534"/>
                </a:lnTo>
                <a:lnTo>
                  <a:pt x="18" y="534"/>
                </a:lnTo>
                <a:lnTo>
                  <a:pt x="19" y="534"/>
                </a:lnTo>
                <a:lnTo>
                  <a:pt x="19" y="533"/>
                </a:lnTo>
                <a:lnTo>
                  <a:pt x="20" y="533"/>
                </a:lnTo>
                <a:lnTo>
                  <a:pt x="20" y="534"/>
                </a:lnTo>
                <a:lnTo>
                  <a:pt x="21" y="533"/>
                </a:lnTo>
                <a:lnTo>
                  <a:pt x="21" y="529"/>
                </a:lnTo>
                <a:lnTo>
                  <a:pt x="22" y="529"/>
                </a:lnTo>
                <a:lnTo>
                  <a:pt x="22" y="533"/>
                </a:lnTo>
                <a:lnTo>
                  <a:pt x="23" y="533"/>
                </a:lnTo>
                <a:lnTo>
                  <a:pt x="23" y="534"/>
                </a:lnTo>
                <a:lnTo>
                  <a:pt x="24" y="533"/>
                </a:lnTo>
                <a:lnTo>
                  <a:pt x="25" y="533"/>
                </a:lnTo>
                <a:lnTo>
                  <a:pt x="25" y="521"/>
                </a:lnTo>
                <a:lnTo>
                  <a:pt x="25" y="532"/>
                </a:lnTo>
                <a:lnTo>
                  <a:pt x="26" y="532"/>
                </a:lnTo>
                <a:lnTo>
                  <a:pt x="26" y="533"/>
                </a:lnTo>
                <a:lnTo>
                  <a:pt x="27" y="533"/>
                </a:lnTo>
                <a:lnTo>
                  <a:pt x="28" y="533"/>
                </a:lnTo>
                <a:lnTo>
                  <a:pt x="29" y="533"/>
                </a:lnTo>
                <a:lnTo>
                  <a:pt x="29" y="527"/>
                </a:lnTo>
                <a:lnTo>
                  <a:pt x="29" y="528"/>
                </a:lnTo>
                <a:lnTo>
                  <a:pt x="30" y="528"/>
                </a:lnTo>
                <a:lnTo>
                  <a:pt x="30" y="533"/>
                </a:lnTo>
                <a:lnTo>
                  <a:pt x="31" y="533"/>
                </a:lnTo>
                <a:lnTo>
                  <a:pt x="32" y="533"/>
                </a:lnTo>
                <a:lnTo>
                  <a:pt x="33" y="533"/>
                </a:lnTo>
                <a:lnTo>
                  <a:pt x="34" y="533"/>
                </a:lnTo>
                <a:lnTo>
                  <a:pt x="34" y="532"/>
                </a:lnTo>
                <a:lnTo>
                  <a:pt x="34" y="533"/>
                </a:lnTo>
                <a:lnTo>
                  <a:pt x="35" y="533"/>
                </a:lnTo>
                <a:lnTo>
                  <a:pt x="36" y="533"/>
                </a:lnTo>
                <a:lnTo>
                  <a:pt x="36" y="532"/>
                </a:lnTo>
                <a:lnTo>
                  <a:pt x="36" y="533"/>
                </a:lnTo>
                <a:lnTo>
                  <a:pt x="37" y="533"/>
                </a:lnTo>
                <a:lnTo>
                  <a:pt x="37" y="534"/>
                </a:lnTo>
                <a:lnTo>
                  <a:pt x="38" y="533"/>
                </a:lnTo>
                <a:lnTo>
                  <a:pt x="39" y="533"/>
                </a:lnTo>
                <a:lnTo>
                  <a:pt x="39" y="532"/>
                </a:lnTo>
                <a:lnTo>
                  <a:pt x="39" y="534"/>
                </a:lnTo>
                <a:lnTo>
                  <a:pt x="40" y="534"/>
                </a:lnTo>
                <a:lnTo>
                  <a:pt x="41" y="534"/>
                </a:lnTo>
                <a:lnTo>
                  <a:pt x="42" y="534"/>
                </a:lnTo>
                <a:lnTo>
                  <a:pt x="42" y="527"/>
                </a:lnTo>
                <a:lnTo>
                  <a:pt x="42" y="530"/>
                </a:lnTo>
                <a:lnTo>
                  <a:pt x="43" y="530"/>
                </a:lnTo>
                <a:lnTo>
                  <a:pt x="43" y="533"/>
                </a:lnTo>
                <a:lnTo>
                  <a:pt x="44" y="533"/>
                </a:lnTo>
                <a:lnTo>
                  <a:pt x="44" y="534"/>
                </a:lnTo>
                <a:lnTo>
                  <a:pt x="45" y="534"/>
                </a:lnTo>
                <a:lnTo>
                  <a:pt x="46" y="534"/>
                </a:lnTo>
                <a:lnTo>
                  <a:pt x="46" y="532"/>
                </a:lnTo>
                <a:lnTo>
                  <a:pt x="46" y="533"/>
                </a:lnTo>
                <a:lnTo>
                  <a:pt x="47" y="533"/>
                </a:lnTo>
                <a:lnTo>
                  <a:pt x="47" y="523"/>
                </a:lnTo>
                <a:lnTo>
                  <a:pt x="47" y="534"/>
                </a:lnTo>
                <a:lnTo>
                  <a:pt x="48" y="534"/>
                </a:lnTo>
                <a:lnTo>
                  <a:pt x="49" y="534"/>
                </a:lnTo>
                <a:lnTo>
                  <a:pt x="50" y="534"/>
                </a:lnTo>
                <a:lnTo>
                  <a:pt x="50" y="496"/>
                </a:lnTo>
                <a:lnTo>
                  <a:pt x="50" y="529"/>
                </a:lnTo>
                <a:lnTo>
                  <a:pt x="51" y="529"/>
                </a:lnTo>
                <a:lnTo>
                  <a:pt x="51" y="464"/>
                </a:lnTo>
                <a:lnTo>
                  <a:pt x="51" y="528"/>
                </a:lnTo>
                <a:lnTo>
                  <a:pt x="52" y="528"/>
                </a:lnTo>
                <a:lnTo>
                  <a:pt x="52" y="529"/>
                </a:lnTo>
                <a:lnTo>
                  <a:pt x="53" y="529"/>
                </a:lnTo>
                <a:lnTo>
                  <a:pt x="53" y="533"/>
                </a:lnTo>
                <a:lnTo>
                  <a:pt x="53" y="530"/>
                </a:lnTo>
                <a:lnTo>
                  <a:pt x="54" y="530"/>
                </a:lnTo>
                <a:lnTo>
                  <a:pt x="54" y="534"/>
                </a:lnTo>
                <a:lnTo>
                  <a:pt x="55" y="530"/>
                </a:lnTo>
                <a:lnTo>
                  <a:pt x="55" y="518"/>
                </a:lnTo>
                <a:lnTo>
                  <a:pt x="55" y="521"/>
                </a:lnTo>
                <a:lnTo>
                  <a:pt x="56" y="521"/>
                </a:lnTo>
                <a:lnTo>
                  <a:pt x="56" y="532"/>
                </a:lnTo>
                <a:lnTo>
                  <a:pt x="57" y="521"/>
                </a:lnTo>
                <a:lnTo>
                  <a:pt x="57" y="519"/>
                </a:lnTo>
                <a:lnTo>
                  <a:pt x="57" y="533"/>
                </a:lnTo>
                <a:lnTo>
                  <a:pt x="58" y="533"/>
                </a:lnTo>
                <a:lnTo>
                  <a:pt x="59" y="533"/>
                </a:lnTo>
                <a:lnTo>
                  <a:pt x="59" y="524"/>
                </a:lnTo>
                <a:lnTo>
                  <a:pt x="59" y="530"/>
                </a:lnTo>
                <a:lnTo>
                  <a:pt x="60" y="530"/>
                </a:lnTo>
                <a:lnTo>
                  <a:pt x="60" y="533"/>
                </a:lnTo>
                <a:lnTo>
                  <a:pt x="60" y="531"/>
                </a:lnTo>
                <a:lnTo>
                  <a:pt x="61" y="531"/>
                </a:lnTo>
                <a:lnTo>
                  <a:pt x="61" y="532"/>
                </a:lnTo>
                <a:lnTo>
                  <a:pt x="62" y="531"/>
                </a:lnTo>
                <a:lnTo>
                  <a:pt x="62" y="533"/>
                </a:lnTo>
                <a:lnTo>
                  <a:pt x="63" y="533"/>
                </a:lnTo>
                <a:lnTo>
                  <a:pt x="64" y="533"/>
                </a:lnTo>
                <a:lnTo>
                  <a:pt x="64" y="527"/>
                </a:lnTo>
                <a:lnTo>
                  <a:pt x="64" y="531"/>
                </a:lnTo>
                <a:lnTo>
                  <a:pt x="65" y="531"/>
                </a:lnTo>
                <a:lnTo>
                  <a:pt x="65" y="516"/>
                </a:lnTo>
                <a:lnTo>
                  <a:pt x="65" y="532"/>
                </a:lnTo>
                <a:lnTo>
                  <a:pt x="65" y="518"/>
                </a:lnTo>
                <a:lnTo>
                  <a:pt x="66" y="518"/>
                </a:lnTo>
                <a:lnTo>
                  <a:pt x="66" y="532"/>
                </a:lnTo>
                <a:lnTo>
                  <a:pt x="67" y="532"/>
                </a:lnTo>
                <a:lnTo>
                  <a:pt x="67" y="533"/>
                </a:lnTo>
                <a:lnTo>
                  <a:pt x="68" y="533"/>
                </a:lnTo>
                <a:lnTo>
                  <a:pt x="68" y="531"/>
                </a:lnTo>
                <a:lnTo>
                  <a:pt x="68" y="534"/>
                </a:lnTo>
                <a:lnTo>
                  <a:pt x="69" y="534"/>
                </a:lnTo>
                <a:lnTo>
                  <a:pt x="70" y="534"/>
                </a:lnTo>
                <a:lnTo>
                  <a:pt x="70" y="532"/>
                </a:lnTo>
                <a:lnTo>
                  <a:pt x="71" y="532"/>
                </a:lnTo>
                <a:lnTo>
                  <a:pt x="71" y="534"/>
                </a:lnTo>
                <a:lnTo>
                  <a:pt x="72" y="534"/>
                </a:lnTo>
                <a:lnTo>
                  <a:pt x="73" y="534"/>
                </a:lnTo>
                <a:lnTo>
                  <a:pt x="73" y="529"/>
                </a:lnTo>
                <a:lnTo>
                  <a:pt x="74" y="529"/>
                </a:lnTo>
                <a:lnTo>
                  <a:pt x="74" y="528"/>
                </a:lnTo>
                <a:lnTo>
                  <a:pt x="74" y="533"/>
                </a:lnTo>
                <a:lnTo>
                  <a:pt x="74" y="528"/>
                </a:lnTo>
                <a:lnTo>
                  <a:pt x="75" y="528"/>
                </a:lnTo>
                <a:lnTo>
                  <a:pt x="75" y="532"/>
                </a:lnTo>
                <a:lnTo>
                  <a:pt x="75" y="533"/>
                </a:lnTo>
                <a:lnTo>
                  <a:pt x="76" y="533"/>
                </a:lnTo>
                <a:lnTo>
                  <a:pt x="76" y="534"/>
                </a:lnTo>
                <a:lnTo>
                  <a:pt x="77" y="534"/>
                </a:lnTo>
                <a:lnTo>
                  <a:pt x="78" y="534"/>
                </a:lnTo>
                <a:lnTo>
                  <a:pt x="79" y="534"/>
                </a:lnTo>
                <a:lnTo>
                  <a:pt x="79" y="533"/>
                </a:lnTo>
                <a:lnTo>
                  <a:pt x="80" y="533"/>
                </a:lnTo>
                <a:lnTo>
                  <a:pt x="80" y="531"/>
                </a:lnTo>
                <a:lnTo>
                  <a:pt x="80" y="533"/>
                </a:lnTo>
                <a:lnTo>
                  <a:pt x="81" y="533"/>
                </a:lnTo>
                <a:lnTo>
                  <a:pt x="81" y="534"/>
                </a:lnTo>
                <a:lnTo>
                  <a:pt x="82" y="533"/>
                </a:lnTo>
                <a:lnTo>
                  <a:pt x="82" y="530"/>
                </a:lnTo>
                <a:lnTo>
                  <a:pt x="83" y="530"/>
                </a:lnTo>
                <a:lnTo>
                  <a:pt x="83" y="533"/>
                </a:lnTo>
                <a:lnTo>
                  <a:pt x="84" y="533"/>
                </a:lnTo>
                <a:lnTo>
                  <a:pt x="84" y="534"/>
                </a:lnTo>
                <a:lnTo>
                  <a:pt x="85" y="533"/>
                </a:lnTo>
                <a:lnTo>
                  <a:pt x="85" y="531"/>
                </a:lnTo>
                <a:lnTo>
                  <a:pt x="86" y="531"/>
                </a:lnTo>
                <a:lnTo>
                  <a:pt x="86" y="502"/>
                </a:lnTo>
                <a:lnTo>
                  <a:pt x="87" y="502"/>
                </a:lnTo>
                <a:lnTo>
                  <a:pt x="87" y="362"/>
                </a:lnTo>
                <a:lnTo>
                  <a:pt x="87" y="500"/>
                </a:lnTo>
                <a:lnTo>
                  <a:pt x="88" y="500"/>
                </a:lnTo>
                <a:lnTo>
                  <a:pt x="88" y="532"/>
                </a:lnTo>
                <a:lnTo>
                  <a:pt x="89" y="532"/>
                </a:lnTo>
                <a:lnTo>
                  <a:pt x="90" y="532"/>
                </a:lnTo>
                <a:lnTo>
                  <a:pt x="90" y="531"/>
                </a:lnTo>
                <a:lnTo>
                  <a:pt x="91" y="531"/>
                </a:lnTo>
                <a:lnTo>
                  <a:pt x="91" y="428"/>
                </a:lnTo>
                <a:lnTo>
                  <a:pt x="91" y="510"/>
                </a:lnTo>
                <a:lnTo>
                  <a:pt x="92" y="510"/>
                </a:lnTo>
                <a:lnTo>
                  <a:pt x="92" y="528"/>
                </a:lnTo>
                <a:lnTo>
                  <a:pt x="92" y="533"/>
                </a:lnTo>
                <a:lnTo>
                  <a:pt x="93" y="533"/>
                </a:lnTo>
                <a:lnTo>
                  <a:pt x="94" y="533"/>
                </a:lnTo>
                <a:lnTo>
                  <a:pt x="95" y="533"/>
                </a:lnTo>
                <a:lnTo>
                  <a:pt x="95" y="522"/>
                </a:lnTo>
                <a:lnTo>
                  <a:pt x="96" y="522"/>
                </a:lnTo>
                <a:lnTo>
                  <a:pt x="96" y="517"/>
                </a:lnTo>
                <a:lnTo>
                  <a:pt x="96" y="528"/>
                </a:lnTo>
                <a:lnTo>
                  <a:pt x="97" y="528"/>
                </a:lnTo>
                <a:lnTo>
                  <a:pt x="97" y="533"/>
                </a:lnTo>
                <a:lnTo>
                  <a:pt x="98" y="533"/>
                </a:lnTo>
                <a:lnTo>
                  <a:pt x="98" y="534"/>
                </a:lnTo>
                <a:lnTo>
                  <a:pt x="99" y="533"/>
                </a:lnTo>
                <a:lnTo>
                  <a:pt x="99" y="520"/>
                </a:lnTo>
                <a:lnTo>
                  <a:pt x="100" y="520"/>
                </a:lnTo>
                <a:lnTo>
                  <a:pt x="100" y="505"/>
                </a:lnTo>
                <a:lnTo>
                  <a:pt x="100" y="518"/>
                </a:lnTo>
                <a:lnTo>
                  <a:pt x="101" y="518"/>
                </a:lnTo>
                <a:lnTo>
                  <a:pt x="101" y="529"/>
                </a:lnTo>
                <a:lnTo>
                  <a:pt x="101" y="531"/>
                </a:lnTo>
                <a:lnTo>
                  <a:pt x="102" y="531"/>
                </a:lnTo>
                <a:lnTo>
                  <a:pt x="102" y="533"/>
                </a:lnTo>
                <a:lnTo>
                  <a:pt x="103" y="531"/>
                </a:lnTo>
                <a:lnTo>
                  <a:pt x="103" y="528"/>
                </a:lnTo>
                <a:lnTo>
                  <a:pt x="104" y="528"/>
                </a:lnTo>
                <a:lnTo>
                  <a:pt x="104" y="527"/>
                </a:lnTo>
                <a:lnTo>
                  <a:pt x="104" y="529"/>
                </a:lnTo>
                <a:lnTo>
                  <a:pt x="105" y="527"/>
                </a:lnTo>
                <a:lnTo>
                  <a:pt x="105" y="473"/>
                </a:lnTo>
                <a:lnTo>
                  <a:pt x="105" y="525"/>
                </a:lnTo>
                <a:lnTo>
                  <a:pt x="106" y="525"/>
                </a:lnTo>
                <a:lnTo>
                  <a:pt x="106" y="534"/>
                </a:lnTo>
                <a:lnTo>
                  <a:pt x="106" y="533"/>
                </a:lnTo>
                <a:lnTo>
                  <a:pt x="107" y="533"/>
                </a:lnTo>
                <a:lnTo>
                  <a:pt x="108" y="533"/>
                </a:lnTo>
                <a:lnTo>
                  <a:pt x="108" y="531"/>
                </a:lnTo>
                <a:lnTo>
                  <a:pt x="108" y="534"/>
                </a:lnTo>
                <a:lnTo>
                  <a:pt x="109" y="531"/>
                </a:lnTo>
                <a:lnTo>
                  <a:pt x="109" y="488"/>
                </a:lnTo>
                <a:lnTo>
                  <a:pt x="109" y="495"/>
                </a:lnTo>
                <a:lnTo>
                  <a:pt x="110" y="495"/>
                </a:lnTo>
                <a:lnTo>
                  <a:pt x="110" y="527"/>
                </a:lnTo>
                <a:lnTo>
                  <a:pt x="111" y="527"/>
                </a:lnTo>
                <a:lnTo>
                  <a:pt x="111" y="534"/>
                </a:lnTo>
                <a:lnTo>
                  <a:pt x="111" y="533"/>
                </a:lnTo>
                <a:lnTo>
                  <a:pt x="112" y="533"/>
                </a:lnTo>
                <a:lnTo>
                  <a:pt x="113" y="533"/>
                </a:lnTo>
                <a:lnTo>
                  <a:pt x="113" y="530"/>
                </a:lnTo>
                <a:lnTo>
                  <a:pt x="114" y="530"/>
                </a:lnTo>
                <a:lnTo>
                  <a:pt x="114" y="522"/>
                </a:lnTo>
                <a:lnTo>
                  <a:pt x="114" y="531"/>
                </a:lnTo>
                <a:lnTo>
                  <a:pt x="115" y="531"/>
                </a:lnTo>
                <a:lnTo>
                  <a:pt x="115" y="533"/>
                </a:lnTo>
                <a:lnTo>
                  <a:pt x="116" y="531"/>
                </a:lnTo>
                <a:lnTo>
                  <a:pt x="116" y="530"/>
                </a:lnTo>
                <a:lnTo>
                  <a:pt x="116" y="533"/>
                </a:lnTo>
                <a:lnTo>
                  <a:pt x="117" y="533"/>
                </a:lnTo>
                <a:lnTo>
                  <a:pt x="118" y="533"/>
                </a:lnTo>
                <a:lnTo>
                  <a:pt x="118" y="526"/>
                </a:lnTo>
                <a:lnTo>
                  <a:pt x="119" y="526"/>
                </a:lnTo>
                <a:lnTo>
                  <a:pt x="119" y="534"/>
                </a:lnTo>
                <a:lnTo>
                  <a:pt x="120" y="534"/>
                </a:lnTo>
                <a:lnTo>
                  <a:pt x="121" y="534"/>
                </a:lnTo>
                <a:lnTo>
                  <a:pt x="121" y="523"/>
                </a:lnTo>
                <a:lnTo>
                  <a:pt x="121" y="526"/>
                </a:lnTo>
                <a:lnTo>
                  <a:pt x="122" y="526"/>
                </a:lnTo>
                <a:lnTo>
                  <a:pt x="122" y="530"/>
                </a:lnTo>
                <a:lnTo>
                  <a:pt x="122" y="531"/>
                </a:lnTo>
                <a:lnTo>
                  <a:pt x="123" y="531"/>
                </a:lnTo>
                <a:lnTo>
                  <a:pt x="123" y="532"/>
                </a:lnTo>
                <a:lnTo>
                  <a:pt x="123" y="533"/>
                </a:lnTo>
                <a:lnTo>
                  <a:pt x="124" y="533"/>
                </a:lnTo>
                <a:lnTo>
                  <a:pt x="125" y="533"/>
                </a:lnTo>
                <a:lnTo>
                  <a:pt x="125" y="488"/>
                </a:lnTo>
                <a:lnTo>
                  <a:pt x="126" y="488"/>
                </a:lnTo>
                <a:lnTo>
                  <a:pt x="126" y="413"/>
                </a:lnTo>
                <a:lnTo>
                  <a:pt x="126" y="528"/>
                </a:lnTo>
                <a:lnTo>
                  <a:pt x="127" y="528"/>
                </a:lnTo>
                <a:lnTo>
                  <a:pt x="127" y="533"/>
                </a:lnTo>
                <a:lnTo>
                  <a:pt x="128" y="533"/>
                </a:lnTo>
                <a:lnTo>
                  <a:pt x="128" y="534"/>
                </a:lnTo>
                <a:lnTo>
                  <a:pt x="129" y="534"/>
                </a:lnTo>
                <a:lnTo>
                  <a:pt x="129" y="522"/>
                </a:lnTo>
                <a:lnTo>
                  <a:pt x="129" y="527"/>
                </a:lnTo>
                <a:lnTo>
                  <a:pt x="130" y="527"/>
                </a:lnTo>
                <a:lnTo>
                  <a:pt x="131" y="527"/>
                </a:lnTo>
                <a:lnTo>
                  <a:pt x="131" y="518"/>
                </a:lnTo>
                <a:lnTo>
                  <a:pt x="131" y="529"/>
                </a:lnTo>
                <a:lnTo>
                  <a:pt x="131" y="533"/>
                </a:lnTo>
                <a:lnTo>
                  <a:pt x="132" y="533"/>
                </a:lnTo>
                <a:lnTo>
                  <a:pt x="132" y="534"/>
                </a:lnTo>
                <a:lnTo>
                  <a:pt x="132" y="533"/>
                </a:lnTo>
                <a:lnTo>
                  <a:pt x="133" y="533"/>
                </a:lnTo>
                <a:lnTo>
                  <a:pt x="133" y="534"/>
                </a:lnTo>
                <a:lnTo>
                  <a:pt x="134" y="533"/>
                </a:lnTo>
                <a:lnTo>
                  <a:pt x="134" y="528"/>
                </a:lnTo>
                <a:lnTo>
                  <a:pt x="135" y="528"/>
                </a:lnTo>
                <a:lnTo>
                  <a:pt x="135" y="523"/>
                </a:lnTo>
                <a:lnTo>
                  <a:pt x="135" y="532"/>
                </a:lnTo>
                <a:lnTo>
                  <a:pt x="136" y="532"/>
                </a:lnTo>
                <a:lnTo>
                  <a:pt x="136" y="533"/>
                </a:lnTo>
                <a:lnTo>
                  <a:pt x="136" y="534"/>
                </a:lnTo>
                <a:lnTo>
                  <a:pt x="137" y="534"/>
                </a:lnTo>
                <a:lnTo>
                  <a:pt x="138" y="534"/>
                </a:lnTo>
                <a:lnTo>
                  <a:pt x="138" y="531"/>
                </a:lnTo>
                <a:lnTo>
                  <a:pt x="139" y="531"/>
                </a:lnTo>
                <a:lnTo>
                  <a:pt x="139" y="485"/>
                </a:lnTo>
                <a:lnTo>
                  <a:pt x="139" y="508"/>
                </a:lnTo>
                <a:lnTo>
                  <a:pt x="140" y="508"/>
                </a:lnTo>
                <a:lnTo>
                  <a:pt x="140" y="528"/>
                </a:lnTo>
                <a:lnTo>
                  <a:pt x="141" y="528"/>
                </a:lnTo>
                <a:lnTo>
                  <a:pt x="141" y="534"/>
                </a:lnTo>
                <a:lnTo>
                  <a:pt x="141" y="533"/>
                </a:lnTo>
                <a:lnTo>
                  <a:pt x="142" y="533"/>
                </a:lnTo>
                <a:lnTo>
                  <a:pt x="142" y="534"/>
                </a:lnTo>
                <a:lnTo>
                  <a:pt x="143" y="533"/>
                </a:lnTo>
                <a:lnTo>
                  <a:pt x="143" y="491"/>
                </a:lnTo>
                <a:lnTo>
                  <a:pt x="144" y="491"/>
                </a:lnTo>
                <a:lnTo>
                  <a:pt x="144" y="484"/>
                </a:lnTo>
                <a:lnTo>
                  <a:pt x="144" y="527"/>
                </a:lnTo>
                <a:lnTo>
                  <a:pt x="145" y="527"/>
                </a:lnTo>
                <a:lnTo>
                  <a:pt x="145" y="533"/>
                </a:lnTo>
                <a:lnTo>
                  <a:pt x="145" y="534"/>
                </a:lnTo>
                <a:lnTo>
                  <a:pt x="146" y="534"/>
                </a:lnTo>
                <a:lnTo>
                  <a:pt x="147" y="534"/>
                </a:lnTo>
                <a:lnTo>
                  <a:pt x="147" y="532"/>
                </a:lnTo>
                <a:lnTo>
                  <a:pt x="148" y="532"/>
                </a:lnTo>
                <a:lnTo>
                  <a:pt x="148" y="512"/>
                </a:lnTo>
                <a:lnTo>
                  <a:pt x="149" y="512"/>
                </a:lnTo>
                <a:lnTo>
                  <a:pt x="149" y="532"/>
                </a:lnTo>
                <a:lnTo>
                  <a:pt x="149" y="533"/>
                </a:lnTo>
                <a:lnTo>
                  <a:pt x="150" y="533"/>
                </a:lnTo>
                <a:lnTo>
                  <a:pt x="150" y="534"/>
                </a:lnTo>
                <a:lnTo>
                  <a:pt x="151" y="533"/>
                </a:lnTo>
                <a:lnTo>
                  <a:pt x="152" y="533"/>
                </a:lnTo>
                <a:lnTo>
                  <a:pt x="152" y="526"/>
                </a:lnTo>
                <a:lnTo>
                  <a:pt x="153" y="526"/>
                </a:lnTo>
                <a:lnTo>
                  <a:pt x="153" y="525"/>
                </a:lnTo>
                <a:lnTo>
                  <a:pt x="153" y="534"/>
                </a:lnTo>
                <a:lnTo>
                  <a:pt x="154" y="534"/>
                </a:lnTo>
                <a:lnTo>
                  <a:pt x="155" y="534"/>
                </a:lnTo>
                <a:lnTo>
                  <a:pt x="155" y="527"/>
                </a:lnTo>
                <a:lnTo>
                  <a:pt x="156" y="527"/>
                </a:lnTo>
                <a:lnTo>
                  <a:pt x="156" y="523"/>
                </a:lnTo>
                <a:lnTo>
                  <a:pt x="156" y="531"/>
                </a:lnTo>
                <a:lnTo>
                  <a:pt x="157" y="531"/>
                </a:lnTo>
                <a:lnTo>
                  <a:pt x="157" y="532"/>
                </a:lnTo>
                <a:lnTo>
                  <a:pt x="158" y="532"/>
                </a:lnTo>
                <a:lnTo>
                  <a:pt x="158" y="533"/>
                </a:lnTo>
                <a:lnTo>
                  <a:pt x="159" y="533"/>
                </a:lnTo>
                <a:lnTo>
                  <a:pt x="159" y="529"/>
                </a:lnTo>
                <a:lnTo>
                  <a:pt x="159" y="534"/>
                </a:lnTo>
                <a:lnTo>
                  <a:pt x="160" y="529"/>
                </a:lnTo>
                <a:lnTo>
                  <a:pt x="160" y="521"/>
                </a:lnTo>
                <a:lnTo>
                  <a:pt x="160" y="523"/>
                </a:lnTo>
                <a:lnTo>
                  <a:pt x="161" y="523"/>
                </a:lnTo>
                <a:lnTo>
                  <a:pt x="161" y="530"/>
                </a:lnTo>
                <a:lnTo>
                  <a:pt x="162" y="530"/>
                </a:lnTo>
                <a:lnTo>
                  <a:pt x="162" y="533"/>
                </a:lnTo>
                <a:lnTo>
                  <a:pt x="162" y="534"/>
                </a:lnTo>
                <a:lnTo>
                  <a:pt x="163" y="534"/>
                </a:lnTo>
                <a:lnTo>
                  <a:pt x="164" y="534"/>
                </a:lnTo>
                <a:lnTo>
                  <a:pt x="164" y="524"/>
                </a:lnTo>
                <a:lnTo>
                  <a:pt x="165" y="524"/>
                </a:lnTo>
                <a:lnTo>
                  <a:pt x="165" y="523"/>
                </a:lnTo>
                <a:lnTo>
                  <a:pt x="165" y="531"/>
                </a:lnTo>
                <a:lnTo>
                  <a:pt x="166" y="531"/>
                </a:lnTo>
                <a:lnTo>
                  <a:pt x="166" y="534"/>
                </a:lnTo>
                <a:lnTo>
                  <a:pt x="167" y="534"/>
                </a:lnTo>
                <a:lnTo>
                  <a:pt x="168" y="534"/>
                </a:lnTo>
                <a:lnTo>
                  <a:pt x="168" y="532"/>
                </a:lnTo>
                <a:lnTo>
                  <a:pt x="169" y="532"/>
                </a:lnTo>
                <a:lnTo>
                  <a:pt x="169" y="530"/>
                </a:lnTo>
                <a:lnTo>
                  <a:pt x="169" y="532"/>
                </a:lnTo>
                <a:lnTo>
                  <a:pt x="170" y="532"/>
                </a:lnTo>
                <a:lnTo>
                  <a:pt x="170" y="534"/>
                </a:lnTo>
                <a:lnTo>
                  <a:pt x="171" y="534"/>
                </a:lnTo>
                <a:lnTo>
                  <a:pt x="172" y="534"/>
                </a:lnTo>
                <a:lnTo>
                  <a:pt x="173" y="534"/>
                </a:lnTo>
                <a:lnTo>
                  <a:pt x="173" y="512"/>
                </a:lnTo>
                <a:lnTo>
                  <a:pt x="174" y="512"/>
                </a:lnTo>
                <a:lnTo>
                  <a:pt x="174" y="511"/>
                </a:lnTo>
                <a:lnTo>
                  <a:pt x="174" y="520"/>
                </a:lnTo>
                <a:lnTo>
                  <a:pt x="175" y="520"/>
                </a:lnTo>
                <a:lnTo>
                  <a:pt x="175" y="532"/>
                </a:lnTo>
                <a:lnTo>
                  <a:pt x="175" y="534"/>
                </a:lnTo>
                <a:lnTo>
                  <a:pt x="176" y="534"/>
                </a:lnTo>
                <a:lnTo>
                  <a:pt x="177" y="534"/>
                </a:lnTo>
                <a:lnTo>
                  <a:pt x="178" y="534"/>
                </a:lnTo>
                <a:lnTo>
                  <a:pt x="178" y="500"/>
                </a:lnTo>
                <a:lnTo>
                  <a:pt x="178" y="518"/>
                </a:lnTo>
                <a:lnTo>
                  <a:pt x="179" y="518"/>
                </a:lnTo>
                <a:lnTo>
                  <a:pt x="179" y="493"/>
                </a:lnTo>
                <a:lnTo>
                  <a:pt x="179" y="527"/>
                </a:lnTo>
                <a:lnTo>
                  <a:pt x="179" y="533"/>
                </a:lnTo>
                <a:lnTo>
                  <a:pt x="180" y="533"/>
                </a:lnTo>
                <a:lnTo>
                  <a:pt x="180" y="534"/>
                </a:lnTo>
                <a:lnTo>
                  <a:pt x="181" y="533"/>
                </a:lnTo>
                <a:lnTo>
                  <a:pt x="182" y="533"/>
                </a:lnTo>
                <a:lnTo>
                  <a:pt x="182" y="524"/>
                </a:lnTo>
                <a:lnTo>
                  <a:pt x="182" y="527"/>
                </a:lnTo>
                <a:lnTo>
                  <a:pt x="183" y="527"/>
                </a:lnTo>
                <a:lnTo>
                  <a:pt x="183" y="521"/>
                </a:lnTo>
                <a:lnTo>
                  <a:pt x="183" y="534"/>
                </a:lnTo>
                <a:lnTo>
                  <a:pt x="184" y="534"/>
                </a:lnTo>
                <a:lnTo>
                  <a:pt x="185" y="534"/>
                </a:lnTo>
                <a:lnTo>
                  <a:pt x="185" y="533"/>
                </a:lnTo>
                <a:lnTo>
                  <a:pt x="186" y="533"/>
                </a:lnTo>
                <a:lnTo>
                  <a:pt x="186" y="532"/>
                </a:lnTo>
                <a:lnTo>
                  <a:pt x="187" y="532"/>
                </a:lnTo>
                <a:lnTo>
                  <a:pt x="187" y="529"/>
                </a:lnTo>
                <a:lnTo>
                  <a:pt x="188" y="529"/>
                </a:lnTo>
                <a:lnTo>
                  <a:pt x="188" y="528"/>
                </a:lnTo>
                <a:lnTo>
                  <a:pt x="188" y="530"/>
                </a:lnTo>
                <a:lnTo>
                  <a:pt x="188" y="534"/>
                </a:lnTo>
                <a:lnTo>
                  <a:pt x="189" y="534"/>
                </a:lnTo>
                <a:lnTo>
                  <a:pt x="190" y="534"/>
                </a:lnTo>
                <a:lnTo>
                  <a:pt x="190" y="532"/>
                </a:lnTo>
                <a:lnTo>
                  <a:pt x="191" y="532"/>
                </a:lnTo>
                <a:lnTo>
                  <a:pt x="192" y="532"/>
                </a:lnTo>
                <a:lnTo>
                  <a:pt x="192" y="531"/>
                </a:lnTo>
                <a:lnTo>
                  <a:pt x="192" y="534"/>
                </a:lnTo>
                <a:lnTo>
                  <a:pt x="193" y="534"/>
                </a:lnTo>
                <a:lnTo>
                  <a:pt x="193" y="535"/>
                </a:lnTo>
                <a:lnTo>
                  <a:pt x="194" y="534"/>
                </a:lnTo>
                <a:lnTo>
                  <a:pt x="194" y="531"/>
                </a:lnTo>
                <a:lnTo>
                  <a:pt x="195" y="531"/>
                </a:lnTo>
                <a:lnTo>
                  <a:pt x="195" y="527"/>
                </a:lnTo>
                <a:lnTo>
                  <a:pt x="195" y="528"/>
                </a:lnTo>
                <a:lnTo>
                  <a:pt x="196" y="528"/>
                </a:lnTo>
                <a:lnTo>
                  <a:pt x="196" y="533"/>
                </a:lnTo>
                <a:lnTo>
                  <a:pt x="196" y="534"/>
                </a:lnTo>
                <a:lnTo>
                  <a:pt x="197" y="534"/>
                </a:lnTo>
                <a:lnTo>
                  <a:pt x="198" y="534"/>
                </a:lnTo>
                <a:lnTo>
                  <a:pt x="199" y="534"/>
                </a:lnTo>
                <a:lnTo>
                  <a:pt x="199" y="526"/>
                </a:lnTo>
                <a:lnTo>
                  <a:pt x="199" y="530"/>
                </a:lnTo>
                <a:lnTo>
                  <a:pt x="200" y="530"/>
                </a:lnTo>
                <a:lnTo>
                  <a:pt x="200" y="533"/>
                </a:lnTo>
                <a:lnTo>
                  <a:pt x="200" y="534"/>
                </a:lnTo>
                <a:lnTo>
                  <a:pt x="201" y="534"/>
                </a:lnTo>
                <a:lnTo>
                  <a:pt x="202" y="534"/>
                </a:lnTo>
                <a:lnTo>
                  <a:pt x="203" y="534"/>
                </a:lnTo>
                <a:lnTo>
                  <a:pt x="203" y="531"/>
                </a:lnTo>
                <a:lnTo>
                  <a:pt x="203" y="532"/>
                </a:lnTo>
                <a:lnTo>
                  <a:pt x="204" y="532"/>
                </a:lnTo>
                <a:lnTo>
                  <a:pt x="204" y="533"/>
                </a:lnTo>
                <a:lnTo>
                  <a:pt x="205" y="533"/>
                </a:lnTo>
                <a:lnTo>
                  <a:pt x="205" y="534"/>
                </a:lnTo>
                <a:lnTo>
                  <a:pt x="205" y="535"/>
                </a:lnTo>
                <a:lnTo>
                  <a:pt x="206" y="535"/>
                </a:lnTo>
                <a:lnTo>
                  <a:pt x="207" y="535"/>
                </a:lnTo>
                <a:lnTo>
                  <a:pt x="208" y="535"/>
                </a:lnTo>
                <a:lnTo>
                  <a:pt x="208" y="498"/>
                </a:lnTo>
                <a:lnTo>
                  <a:pt x="208" y="502"/>
                </a:lnTo>
                <a:lnTo>
                  <a:pt x="209" y="502"/>
                </a:lnTo>
                <a:lnTo>
                  <a:pt x="209" y="518"/>
                </a:lnTo>
                <a:lnTo>
                  <a:pt x="209" y="533"/>
                </a:lnTo>
                <a:lnTo>
                  <a:pt x="210" y="533"/>
                </a:lnTo>
                <a:lnTo>
                  <a:pt x="210" y="534"/>
                </a:lnTo>
                <a:lnTo>
                  <a:pt x="211" y="534"/>
                </a:lnTo>
                <a:lnTo>
                  <a:pt x="212" y="534"/>
                </a:lnTo>
                <a:lnTo>
                  <a:pt x="212" y="517"/>
                </a:lnTo>
                <a:lnTo>
                  <a:pt x="213" y="517"/>
                </a:lnTo>
                <a:lnTo>
                  <a:pt x="213" y="511"/>
                </a:lnTo>
                <a:lnTo>
                  <a:pt x="213" y="527"/>
                </a:lnTo>
                <a:lnTo>
                  <a:pt x="214" y="527"/>
                </a:lnTo>
                <a:lnTo>
                  <a:pt x="214" y="534"/>
                </a:lnTo>
                <a:lnTo>
                  <a:pt x="215" y="534"/>
                </a:lnTo>
                <a:lnTo>
                  <a:pt x="216" y="534"/>
                </a:lnTo>
                <a:lnTo>
                  <a:pt x="216" y="533"/>
                </a:lnTo>
                <a:lnTo>
                  <a:pt x="217" y="533"/>
                </a:lnTo>
                <a:lnTo>
                  <a:pt x="217" y="526"/>
                </a:lnTo>
                <a:lnTo>
                  <a:pt x="218" y="526"/>
                </a:lnTo>
                <a:lnTo>
                  <a:pt x="218" y="522"/>
                </a:lnTo>
                <a:lnTo>
                  <a:pt x="218" y="529"/>
                </a:lnTo>
                <a:lnTo>
                  <a:pt x="218" y="533"/>
                </a:lnTo>
                <a:lnTo>
                  <a:pt x="219" y="533"/>
                </a:lnTo>
                <a:lnTo>
                  <a:pt x="219" y="534"/>
                </a:lnTo>
                <a:lnTo>
                  <a:pt x="220" y="534"/>
                </a:lnTo>
                <a:lnTo>
                  <a:pt x="221" y="534"/>
                </a:lnTo>
                <a:lnTo>
                  <a:pt x="222" y="534"/>
                </a:lnTo>
                <a:lnTo>
                  <a:pt x="222" y="529"/>
                </a:lnTo>
                <a:lnTo>
                  <a:pt x="222" y="532"/>
                </a:lnTo>
                <a:lnTo>
                  <a:pt x="223" y="532"/>
                </a:lnTo>
                <a:lnTo>
                  <a:pt x="223" y="534"/>
                </a:lnTo>
                <a:lnTo>
                  <a:pt x="224" y="534"/>
                </a:lnTo>
                <a:lnTo>
                  <a:pt x="225" y="534"/>
                </a:lnTo>
                <a:lnTo>
                  <a:pt x="225" y="532"/>
                </a:lnTo>
                <a:lnTo>
                  <a:pt x="225" y="533"/>
                </a:lnTo>
                <a:lnTo>
                  <a:pt x="226" y="533"/>
                </a:lnTo>
                <a:lnTo>
                  <a:pt x="226" y="531"/>
                </a:lnTo>
                <a:lnTo>
                  <a:pt x="226" y="534"/>
                </a:lnTo>
                <a:lnTo>
                  <a:pt x="226" y="532"/>
                </a:lnTo>
                <a:lnTo>
                  <a:pt x="227" y="532"/>
                </a:lnTo>
                <a:lnTo>
                  <a:pt x="227" y="534"/>
                </a:lnTo>
                <a:lnTo>
                  <a:pt x="228" y="534"/>
                </a:lnTo>
                <a:lnTo>
                  <a:pt x="229" y="534"/>
                </a:lnTo>
                <a:lnTo>
                  <a:pt x="229" y="529"/>
                </a:lnTo>
                <a:lnTo>
                  <a:pt x="229" y="531"/>
                </a:lnTo>
                <a:lnTo>
                  <a:pt x="230" y="531"/>
                </a:lnTo>
                <a:lnTo>
                  <a:pt x="230" y="533"/>
                </a:lnTo>
                <a:lnTo>
                  <a:pt x="230" y="534"/>
                </a:lnTo>
                <a:lnTo>
                  <a:pt x="231" y="534"/>
                </a:lnTo>
                <a:lnTo>
                  <a:pt x="232" y="534"/>
                </a:lnTo>
                <a:lnTo>
                  <a:pt x="232" y="535"/>
                </a:lnTo>
                <a:lnTo>
                  <a:pt x="233" y="535"/>
                </a:lnTo>
                <a:lnTo>
                  <a:pt x="233" y="527"/>
                </a:lnTo>
                <a:lnTo>
                  <a:pt x="234" y="527"/>
                </a:lnTo>
                <a:lnTo>
                  <a:pt x="234" y="526"/>
                </a:lnTo>
                <a:lnTo>
                  <a:pt x="234" y="530"/>
                </a:lnTo>
                <a:lnTo>
                  <a:pt x="235" y="530"/>
                </a:lnTo>
                <a:lnTo>
                  <a:pt x="235" y="534"/>
                </a:lnTo>
                <a:lnTo>
                  <a:pt x="235" y="535"/>
                </a:lnTo>
                <a:lnTo>
                  <a:pt x="236" y="535"/>
                </a:lnTo>
                <a:lnTo>
                  <a:pt x="237" y="535"/>
                </a:lnTo>
                <a:lnTo>
                  <a:pt x="238" y="535"/>
                </a:lnTo>
                <a:lnTo>
                  <a:pt x="238" y="532"/>
                </a:lnTo>
                <a:lnTo>
                  <a:pt x="239" y="532"/>
                </a:lnTo>
                <a:lnTo>
                  <a:pt x="239" y="534"/>
                </a:lnTo>
                <a:lnTo>
                  <a:pt x="240" y="534"/>
                </a:lnTo>
                <a:lnTo>
                  <a:pt x="240" y="535"/>
                </a:lnTo>
                <a:lnTo>
                  <a:pt x="241" y="535"/>
                </a:lnTo>
                <a:lnTo>
                  <a:pt x="242" y="535"/>
                </a:lnTo>
                <a:lnTo>
                  <a:pt x="242" y="529"/>
                </a:lnTo>
                <a:lnTo>
                  <a:pt x="243" y="529"/>
                </a:lnTo>
                <a:lnTo>
                  <a:pt x="243" y="501"/>
                </a:lnTo>
                <a:lnTo>
                  <a:pt x="243" y="515"/>
                </a:lnTo>
                <a:lnTo>
                  <a:pt x="244" y="515"/>
                </a:lnTo>
                <a:lnTo>
                  <a:pt x="244" y="533"/>
                </a:lnTo>
                <a:lnTo>
                  <a:pt x="245" y="533"/>
                </a:lnTo>
                <a:lnTo>
                  <a:pt x="245" y="534"/>
                </a:lnTo>
                <a:lnTo>
                  <a:pt x="246" y="534"/>
                </a:lnTo>
                <a:lnTo>
                  <a:pt x="246" y="531"/>
                </a:lnTo>
                <a:lnTo>
                  <a:pt x="247" y="531"/>
                </a:lnTo>
                <a:lnTo>
                  <a:pt x="247" y="522"/>
                </a:lnTo>
                <a:lnTo>
                  <a:pt x="248" y="522"/>
                </a:lnTo>
                <a:lnTo>
                  <a:pt x="248" y="511"/>
                </a:lnTo>
                <a:lnTo>
                  <a:pt x="248" y="532"/>
                </a:lnTo>
                <a:lnTo>
                  <a:pt x="249" y="532"/>
                </a:lnTo>
                <a:lnTo>
                  <a:pt x="249" y="533"/>
                </a:lnTo>
                <a:lnTo>
                  <a:pt x="249" y="534"/>
                </a:lnTo>
                <a:lnTo>
                  <a:pt x="250" y="534"/>
                </a:lnTo>
                <a:lnTo>
                  <a:pt x="251" y="534"/>
                </a:lnTo>
                <a:lnTo>
                  <a:pt x="251" y="526"/>
                </a:lnTo>
                <a:lnTo>
                  <a:pt x="251" y="527"/>
                </a:lnTo>
                <a:lnTo>
                  <a:pt x="252" y="527"/>
                </a:lnTo>
                <a:lnTo>
                  <a:pt x="252" y="523"/>
                </a:lnTo>
                <a:lnTo>
                  <a:pt x="252" y="531"/>
                </a:lnTo>
                <a:lnTo>
                  <a:pt x="253" y="531"/>
                </a:lnTo>
                <a:lnTo>
                  <a:pt x="253" y="534"/>
                </a:lnTo>
                <a:lnTo>
                  <a:pt x="254" y="534"/>
                </a:lnTo>
                <a:lnTo>
                  <a:pt x="255" y="534"/>
                </a:lnTo>
                <a:lnTo>
                  <a:pt x="255" y="535"/>
                </a:lnTo>
                <a:lnTo>
                  <a:pt x="256" y="534"/>
                </a:lnTo>
                <a:lnTo>
                  <a:pt x="256" y="529"/>
                </a:lnTo>
                <a:lnTo>
                  <a:pt x="257" y="529"/>
                </a:lnTo>
                <a:lnTo>
                  <a:pt x="257" y="531"/>
                </a:lnTo>
                <a:lnTo>
                  <a:pt x="258" y="531"/>
                </a:lnTo>
                <a:lnTo>
                  <a:pt x="258" y="534"/>
                </a:lnTo>
                <a:lnTo>
                  <a:pt x="258" y="533"/>
                </a:lnTo>
                <a:lnTo>
                  <a:pt x="259" y="533"/>
                </a:lnTo>
                <a:lnTo>
                  <a:pt x="259" y="534"/>
                </a:lnTo>
                <a:lnTo>
                  <a:pt x="260" y="533"/>
                </a:lnTo>
                <a:lnTo>
                  <a:pt x="261" y="533"/>
                </a:lnTo>
                <a:lnTo>
                  <a:pt x="261" y="532"/>
                </a:lnTo>
                <a:lnTo>
                  <a:pt x="261" y="533"/>
                </a:lnTo>
                <a:lnTo>
                  <a:pt x="262" y="533"/>
                </a:lnTo>
                <a:lnTo>
                  <a:pt x="262" y="534"/>
                </a:lnTo>
                <a:lnTo>
                  <a:pt x="263" y="534"/>
                </a:lnTo>
                <a:lnTo>
                  <a:pt x="263" y="532"/>
                </a:lnTo>
                <a:lnTo>
                  <a:pt x="263" y="535"/>
                </a:lnTo>
                <a:lnTo>
                  <a:pt x="264" y="532"/>
                </a:lnTo>
                <a:lnTo>
                  <a:pt x="264" y="530"/>
                </a:lnTo>
                <a:lnTo>
                  <a:pt x="264" y="532"/>
                </a:lnTo>
                <a:lnTo>
                  <a:pt x="265" y="532"/>
                </a:lnTo>
                <a:lnTo>
                  <a:pt x="265" y="534"/>
                </a:lnTo>
                <a:lnTo>
                  <a:pt x="266" y="534"/>
                </a:lnTo>
                <a:lnTo>
                  <a:pt x="266" y="535"/>
                </a:lnTo>
                <a:lnTo>
                  <a:pt x="267" y="535"/>
                </a:lnTo>
                <a:lnTo>
                  <a:pt x="268" y="535"/>
                </a:lnTo>
                <a:lnTo>
                  <a:pt x="268" y="528"/>
                </a:lnTo>
                <a:lnTo>
                  <a:pt x="268" y="532"/>
                </a:lnTo>
                <a:lnTo>
                  <a:pt x="269" y="532"/>
                </a:lnTo>
                <a:lnTo>
                  <a:pt x="269" y="526"/>
                </a:lnTo>
                <a:lnTo>
                  <a:pt x="269" y="534"/>
                </a:lnTo>
                <a:lnTo>
                  <a:pt x="270" y="534"/>
                </a:lnTo>
                <a:lnTo>
                  <a:pt x="270" y="535"/>
                </a:lnTo>
                <a:lnTo>
                  <a:pt x="271" y="535"/>
                </a:lnTo>
                <a:lnTo>
                  <a:pt x="272" y="535"/>
                </a:lnTo>
                <a:lnTo>
                  <a:pt x="272" y="534"/>
                </a:lnTo>
                <a:lnTo>
                  <a:pt x="273" y="534"/>
                </a:lnTo>
                <a:lnTo>
                  <a:pt x="273" y="531"/>
                </a:lnTo>
                <a:lnTo>
                  <a:pt x="274" y="531"/>
                </a:lnTo>
                <a:lnTo>
                  <a:pt x="274" y="534"/>
                </a:lnTo>
                <a:lnTo>
                  <a:pt x="274" y="535"/>
                </a:lnTo>
                <a:lnTo>
                  <a:pt x="275" y="535"/>
                </a:lnTo>
                <a:lnTo>
                  <a:pt x="276" y="535"/>
                </a:lnTo>
                <a:lnTo>
                  <a:pt x="276" y="531"/>
                </a:lnTo>
                <a:lnTo>
                  <a:pt x="277" y="531"/>
                </a:lnTo>
                <a:lnTo>
                  <a:pt x="277" y="490"/>
                </a:lnTo>
                <a:lnTo>
                  <a:pt x="278" y="490"/>
                </a:lnTo>
                <a:lnTo>
                  <a:pt x="278" y="482"/>
                </a:lnTo>
                <a:lnTo>
                  <a:pt x="278" y="524"/>
                </a:lnTo>
                <a:lnTo>
                  <a:pt x="279" y="524"/>
                </a:lnTo>
                <a:lnTo>
                  <a:pt x="279" y="534"/>
                </a:lnTo>
                <a:lnTo>
                  <a:pt x="280" y="534"/>
                </a:lnTo>
                <a:lnTo>
                  <a:pt x="281" y="534"/>
                </a:lnTo>
                <a:lnTo>
                  <a:pt x="281" y="529"/>
                </a:lnTo>
                <a:lnTo>
                  <a:pt x="282" y="529"/>
                </a:lnTo>
                <a:lnTo>
                  <a:pt x="282" y="509"/>
                </a:lnTo>
                <a:lnTo>
                  <a:pt x="283" y="509"/>
                </a:lnTo>
                <a:lnTo>
                  <a:pt x="283" y="529"/>
                </a:lnTo>
                <a:lnTo>
                  <a:pt x="284" y="529"/>
                </a:lnTo>
                <a:lnTo>
                  <a:pt x="284" y="533"/>
                </a:lnTo>
                <a:lnTo>
                  <a:pt x="284" y="534"/>
                </a:lnTo>
                <a:lnTo>
                  <a:pt x="285" y="534"/>
                </a:lnTo>
                <a:lnTo>
                  <a:pt x="285" y="535"/>
                </a:lnTo>
                <a:lnTo>
                  <a:pt x="286" y="534"/>
                </a:lnTo>
                <a:lnTo>
                  <a:pt x="286" y="521"/>
                </a:lnTo>
                <a:lnTo>
                  <a:pt x="286" y="527"/>
                </a:lnTo>
                <a:lnTo>
                  <a:pt x="287" y="527"/>
                </a:lnTo>
                <a:lnTo>
                  <a:pt x="287" y="530"/>
                </a:lnTo>
                <a:lnTo>
                  <a:pt x="288" y="530"/>
                </a:lnTo>
                <a:lnTo>
                  <a:pt x="288" y="534"/>
                </a:lnTo>
                <a:lnTo>
                  <a:pt x="289" y="534"/>
                </a:lnTo>
                <a:lnTo>
                  <a:pt x="290" y="534"/>
                </a:lnTo>
                <a:lnTo>
                  <a:pt x="291" y="534"/>
                </a:lnTo>
                <a:lnTo>
                  <a:pt x="291" y="529"/>
                </a:lnTo>
                <a:lnTo>
                  <a:pt x="292" y="529"/>
                </a:lnTo>
                <a:lnTo>
                  <a:pt x="292" y="534"/>
                </a:lnTo>
                <a:lnTo>
                  <a:pt x="293" y="534"/>
                </a:lnTo>
                <a:lnTo>
                  <a:pt x="294" y="534"/>
                </a:lnTo>
                <a:lnTo>
                  <a:pt x="294" y="533"/>
                </a:lnTo>
                <a:lnTo>
                  <a:pt x="295" y="533"/>
                </a:lnTo>
                <a:lnTo>
                  <a:pt x="295" y="532"/>
                </a:lnTo>
                <a:lnTo>
                  <a:pt x="296" y="532"/>
                </a:lnTo>
                <a:lnTo>
                  <a:pt x="296" y="533"/>
                </a:lnTo>
                <a:lnTo>
                  <a:pt x="297" y="533"/>
                </a:lnTo>
                <a:lnTo>
                  <a:pt x="297" y="534"/>
                </a:lnTo>
                <a:lnTo>
                  <a:pt x="298" y="533"/>
                </a:lnTo>
                <a:lnTo>
                  <a:pt x="298" y="532"/>
                </a:lnTo>
                <a:lnTo>
                  <a:pt x="299" y="532"/>
                </a:lnTo>
                <a:lnTo>
                  <a:pt x="299" y="531"/>
                </a:lnTo>
                <a:lnTo>
                  <a:pt x="299" y="534"/>
                </a:lnTo>
                <a:lnTo>
                  <a:pt x="300" y="534"/>
                </a:lnTo>
                <a:lnTo>
                  <a:pt x="301" y="534"/>
                </a:lnTo>
                <a:lnTo>
                  <a:pt x="301" y="535"/>
                </a:lnTo>
                <a:lnTo>
                  <a:pt x="302" y="534"/>
                </a:lnTo>
                <a:lnTo>
                  <a:pt x="302" y="528"/>
                </a:lnTo>
                <a:lnTo>
                  <a:pt x="303" y="528"/>
                </a:lnTo>
                <a:lnTo>
                  <a:pt x="304" y="528"/>
                </a:lnTo>
                <a:lnTo>
                  <a:pt x="304" y="525"/>
                </a:lnTo>
                <a:lnTo>
                  <a:pt x="304" y="532"/>
                </a:lnTo>
                <a:lnTo>
                  <a:pt x="304" y="534"/>
                </a:lnTo>
                <a:lnTo>
                  <a:pt x="305" y="534"/>
                </a:lnTo>
                <a:lnTo>
                  <a:pt x="305" y="535"/>
                </a:lnTo>
                <a:lnTo>
                  <a:pt x="306" y="535"/>
                </a:lnTo>
                <a:lnTo>
                  <a:pt x="307" y="535"/>
                </a:lnTo>
                <a:lnTo>
                  <a:pt x="307" y="531"/>
                </a:lnTo>
                <a:lnTo>
                  <a:pt x="307" y="532"/>
                </a:lnTo>
                <a:lnTo>
                  <a:pt x="308" y="532"/>
                </a:lnTo>
                <a:lnTo>
                  <a:pt x="308" y="530"/>
                </a:lnTo>
                <a:lnTo>
                  <a:pt x="308" y="534"/>
                </a:lnTo>
                <a:lnTo>
                  <a:pt x="309" y="534"/>
                </a:lnTo>
                <a:lnTo>
                  <a:pt x="309" y="535"/>
                </a:lnTo>
                <a:lnTo>
                  <a:pt x="310" y="535"/>
                </a:lnTo>
                <a:lnTo>
                  <a:pt x="311" y="535"/>
                </a:lnTo>
                <a:lnTo>
                  <a:pt x="311" y="529"/>
                </a:lnTo>
                <a:lnTo>
                  <a:pt x="312" y="529"/>
                </a:lnTo>
                <a:lnTo>
                  <a:pt x="312" y="467"/>
                </a:lnTo>
                <a:lnTo>
                  <a:pt x="312" y="492"/>
                </a:lnTo>
                <a:lnTo>
                  <a:pt x="313" y="492"/>
                </a:lnTo>
                <a:lnTo>
                  <a:pt x="313" y="524"/>
                </a:lnTo>
                <a:lnTo>
                  <a:pt x="314" y="524"/>
                </a:lnTo>
                <a:lnTo>
                  <a:pt x="314" y="534"/>
                </a:lnTo>
                <a:lnTo>
                  <a:pt x="315" y="534"/>
                </a:lnTo>
                <a:lnTo>
                  <a:pt x="316" y="534"/>
                </a:lnTo>
                <a:lnTo>
                  <a:pt x="316" y="525"/>
                </a:lnTo>
                <a:lnTo>
                  <a:pt x="317" y="525"/>
                </a:lnTo>
                <a:lnTo>
                  <a:pt x="317" y="504"/>
                </a:lnTo>
                <a:lnTo>
                  <a:pt x="317" y="518"/>
                </a:lnTo>
                <a:lnTo>
                  <a:pt x="318" y="518"/>
                </a:lnTo>
                <a:lnTo>
                  <a:pt x="318" y="532"/>
                </a:lnTo>
                <a:lnTo>
                  <a:pt x="318" y="534"/>
                </a:lnTo>
                <a:lnTo>
                  <a:pt x="319" y="534"/>
                </a:lnTo>
                <a:lnTo>
                  <a:pt x="320" y="534"/>
                </a:lnTo>
                <a:lnTo>
                  <a:pt x="321" y="534"/>
                </a:lnTo>
                <a:lnTo>
                  <a:pt x="321" y="521"/>
                </a:lnTo>
                <a:lnTo>
                  <a:pt x="321" y="527"/>
                </a:lnTo>
                <a:lnTo>
                  <a:pt x="322" y="527"/>
                </a:lnTo>
                <a:lnTo>
                  <a:pt x="322" y="532"/>
                </a:lnTo>
                <a:lnTo>
                  <a:pt x="322" y="534"/>
                </a:lnTo>
                <a:lnTo>
                  <a:pt x="323" y="534"/>
                </a:lnTo>
                <a:lnTo>
                  <a:pt x="324" y="534"/>
                </a:lnTo>
                <a:lnTo>
                  <a:pt x="324" y="533"/>
                </a:lnTo>
                <a:lnTo>
                  <a:pt x="324" y="534"/>
                </a:lnTo>
                <a:lnTo>
                  <a:pt x="325" y="534"/>
                </a:lnTo>
                <a:lnTo>
                  <a:pt x="325" y="531"/>
                </a:lnTo>
                <a:lnTo>
                  <a:pt x="326" y="531"/>
                </a:lnTo>
                <a:lnTo>
                  <a:pt x="326" y="529"/>
                </a:lnTo>
                <a:lnTo>
                  <a:pt x="326" y="531"/>
                </a:lnTo>
                <a:lnTo>
                  <a:pt x="327" y="531"/>
                </a:lnTo>
                <a:lnTo>
                  <a:pt x="327" y="533"/>
                </a:lnTo>
                <a:lnTo>
                  <a:pt x="328" y="533"/>
                </a:lnTo>
                <a:lnTo>
                  <a:pt x="328" y="534"/>
                </a:lnTo>
                <a:lnTo>
                  <a:pt x="329" y="534"/>
                </a:lnTo>
                <a:lnTo>
                  <a:pt x="330" y="534"/>
                </a:lnTo>
                <a:lnTo>
                  <a:pt x="330" y="532"/>
                </a:lnTo>
                <a:lnTo>
                  <a:pt x="330" y="533"/>
                </a:lnTo>
                <a:lnTo>
                  <a:pt x="331" y="533"/>
                </a:lnTo>
                <a:lnTo>
                  <a:pt x="331" y="531"/>
                </a:lnTo>
                <a:lnTo>
                  <a:pt x="331" y="534"/>
                </a:lnTo>
                <a:lnTo>
                  <a:pt x="332" y="534"/>
                </a:lnTo>
                <a:lnTo>
                  <a:pt x="333" y="534"/>
                </a:lnTo>
                <a:lnTo>
                  <a:pt x="333" y="531"/>
                </a:lnTo>
                <a:lnTo>
                  <a:pt x="333" y="532"/>
                </a:lnTo>
                <a:lnTo>
                  <a:pt x="334" y="532"/>
                </a:lnTo>
                <a:lnTo>
                  <a:pt x="334" y="533"/>
                </a:lnTo>
                <a:lnTo>
                  <a:pt x="334" y="534"/>
                </a:lnTo>
                <a:lnTo>
                  <a:pt x="335" y="534"/>
                </a:lnTo>
                <a:lnTo>
                  <a:pt x="336" y="534"/>
                </a:lnTo>
                <a:lnTo>
                  <a:pt x="337" y="534"/>
                </a:lnTo>
                <a:lnTo>
                  <a:pt x="337" y="529"/>
                </a:lnTo>
                <a:lnTo>
                  <a:pt x="338" y="529"/>
                </a:lnTo>
                <a:lnTo>
                  <a:pt x="338" y="527"/>
                </a:lnTo>
                <a:lnTo>
                  <a:pt x="338" y="533"/>
                </a:lnTo>
                <a:lnTo>
                  <a:pt x="339" y="533"/>
                </a:lnTo>
                <a:lnTo>
                  <a:pt x="339" y="534"/>
                </a:lnTo>
                <a:lnTo>
                  <a:pt x="340" y="534"/>
                </a:lnTo>
                <a:lnTo>
                  <a:pt x="340" y="535"/>
                </a:lnTo>
                <a:lnTo>
                  <a:pt x="341" y="534"/>
                </a:lnTo>
                <a:lnTo>
                  <a:pt x="341" y="533"/>
                </a:lnTo>
                <a:lnTo>
                  <a:pt x="342" y="533"/>
                </a:lnTo>
                <a:lnTo>
                  <a:pt x="342" y="530"/>
                </a:lnTo>
                <a:lnTo>
                  <a:pt x="343" y="530"/>
                </a:lnTo>
                <a:lnTo>
                  <a:pt x="343" y="532"/>
                </a:lnTo>
                <a:lnTo>
                  <a:pt x="343" y="534"/>
                </a:lnTo>
                <a:lnTo>
                  <a:pt x="344" y="534"/>
                </a:lnTo>
                <a:lnTo>
                  <a:pt x="344" y="535"/>
                </a:lnTo>
                <a:lnTo>
                  <a:pt x="344" y="534"/>
                </a:lnTo>
                <a:lnTo>
                  <a:pt x="345" y="534"/>
                </a:lnTo>
                <a:lnTo>
                  <a:pt x="345" y="535"/>
                </a:lnTo>
                <a:lnTo>
                  <a:pt x="346" y="534"/>
                </a:lnTo>
                <a:lnTo>
                  <a:pt x="346" y="529"/>
                </a:lnTo>
                <a:lnTo>
                  <a:pt x="347" y="529"/>
                </a:lnTo>
                <a:lnTo>
                  <a:pt x="347" y="458"/>
                </a:lnTo>
                <a:lnTo>
                  <a:pt x="347" y="484"/>
                </a:lnTo>
                <a:lnTo>
                  <a:pt x="348" y="484"/>
                </a:lnTo>
                <a:lnTo>
                  <a:pt x="348" y="528"/>
                </a:lnTo>
                <a:lnTo>
                  <a:pt x="348" y="534"/>
                </a:lnTo>
                <a:lnTo>
                  <a:pt x="349" y="534"/>
                </a:lnTo>
                <a:lnTo>
                  <a:pt x="350" y="534"/>
                </a:lnTo>
                <a:lnTo>
                  <a:pt x="350" y="529"/>
                </a:lnTo>
                <a:lnTo>
                  <a:pt x="351" y="529"/>
                </a:lnTo>
                <a:lnTo>
                  <a:pt x="351" y="502"/>
                </a:lnTo>
                <a:lnTo>
                  <a:pt x="352" y="502"/>
                </a:lnTo>
                <a:lnTo>
                  <a:pt x="352" y="525"/>
                </a:lnTo>
                <a:lnTo>
                  <a:pt x="353" y="525"/>
                </a:lnTo>
                <a:lnTo>
                  <a:pt x="353" y="532"/>
                </a:lnTo>
                <a:lnTo>
                  <a:pt x="353" y="534"/>
                </a:lnTo>
                <a:lnTo>
                  <a:pt x="354" y="534"/>
                </a:lnTo>
                <a:lnTo>
                  <a:pt x="355" y="534"/>
                </a:lnTo>
                <a:lnTo>
                  <a:pt x="355" y="526"/>
                </a:lnTo>
                <a:lnTo>
                  <a:pt x="356" y="526"/>
                </a:lnTo>
                <a:lnTo>
                  <a:pt x="356" y="520"/>
                </a:lnTo>
                <a:lnTo>
                  <a:pt x="356" y="528"/>
                </a:lnTo>
                <a:lnTo>
                  <a:pt x="357" y="528"/>
                </a:lnTo>
                <a:lnTo>
                  <a:pt x="357" y="533"/>
                </a:lnTo>
                <a:lnTo>
                  <a:pt x="358" y="533"/>
                </a:lnTo>
                <a:lnTo>
                  <a:pt x="358" y="534"/>
                </a:lnTo>
                <a:lnTo>
                  <a:pt x="359" y="534"/>
                </a:lnTo>
                <a:lnTo>
                  <a:pt x="360" y="534"/>
                </a:lnTo>
                <a:lnTo>
                  <a:pt x="360" y="530"/>
                </a:lnTo>
                <a:lnTo>
                  <a:pt x="360" y="532"/>
                </a:lnTo>
                <a:lnTo>
                  <a:pt x="361" y="532"/>
                </a:lnTo>
                <a:lnTo>
                  <a:pt x="361" y="529"/>
                </a:lnTo>
                <a:lnTo>
                  <a:pt x="361" y="533"/>
                </a:lnTo>
                <a:lnTo>
                  <a:pt x="362" y="533"/>
                </a:lnTo>
                <a:lnTo>
                  <a:pt x="362" y="534"/>
                </a:lnTo>
                <a:lnTo>
                  <a:pt x="363" y="534"/>
                </a:lnTo>
                <a:lnTo>
                  <a:pt x="364" y="534"/>
                </a:lnTo>
                <a:lnTo>
                  <a:pt x="364" y="530"/>
                </a:lnTo>
                <a:lnTo>
                  <a:pt x="365" y="530"/>
                </a:lnTo>
                <a:lnTo>
                  <a:pt x="365" y="532"/>
                </a:lnTo>
                <a:lnTo>
                  <a:pt x="366" y="532"/>
                </a:lnTo>
                <a:lnTo>
                  <a:pt x="366" y="534"/>
                </a:lnTo>
                <a:lnTo>
                  <a:pt x="366" y="532"/>
                </a:lnTo>
                <a:lnTo>
                  <a:pt x="367" y="532"/>
                </a:lnTo>
                <a:lnTo>
                  <a:pt x="367" y="534"/>
                </a:lnTo>
                <a:lnTo>
                  <a:pt x="368" y="532"/>
                </a:lnTo>
                <a:lnTo>
                  <a:pt x="368" y="531"/>
                </a:lnTo>
                <a:lnTo>
                  <a:pt x="369" y="531"/>
                </a:lnTo>
                <a:lnTo>
                  <a:pt x="369" y="533"/>
                </a:lnTo>
                <a:lnTo>
                  <a:pt x="369" y="534"/>
                </a:lnTo>
                <a:lnTo>
                  <a:pt x="370" y="534"/>
                </a:lnTo>
                <a:lnTo>
                  <a:pt x="371" y="534"/>
                </a:lnTo>
                <a:lnTo>
                  <a:pt x="371" y="533"/>
                </a:lnTo>
                <a:lnTo>
                  <a:pt x="372" y="533"/>
                </a:lnTo>
                <a:lnTo>
                  <a:pt x="372" y="529"/>
                </a:lnTo>
                <a:lnTo>
                  <a:pt x="372" y="530"/>
                </a:lnTo>
                <a:lnTo>
                  <a:pt x="373" y="530"/>
                </a:lnTo>
                <a:lnTo>
                  <a:pt x="373" y="525"/>
                </a:lnTo>
                <a:lnTo>
                  <a:pt x="373" y="531"/>
                </a:lnTo>
                <a:lnTo>
                  <a:pt x="373" y="534"/>
                </a:lnTo>
                <a:lnTo>
                  <a:pt x="374" y="534"/>
                </a:lnTo>
                <a:lnTo>
                  <a:pt x="375" y="534"/>
                </a:lnTo>
                <a:lnTo>
                  <a:pt x="376" y="534"/>
                </a:lnTo>
                <a:lnTo>
                  <a:pt x="376" y="530"/>
                </a:lnTo>
                <a:lnTo>
                  <a:pt x="377" y="530"/>
                </a:lnTo>
                <a:lnTo>
                  <a:pt x="377" y="532"/>
                </a:lnTo>
                <a:lnTo>
                  <a:pt x="378" y="532"/>
                </a:lnTo>
                <a:lnTo>
                  <a:pt x="378" y="534"/>
                </a:lnTo>
                <a:lnTo>
                  <a:pt x="379" y="534"/>
                </a:lnTo>
                <a:lnTo>
                  <a:pt x="380" y="534"/>
                </a:lnTo>
                <a:lnTo>
                  <a:pt x="380" y="528"/>
                </a:lnTo>
                <a:lnTo>
                  <a:pt x="381" y="528"/>
                </a:lnTo>
                <a:lnTo>
                  <a:pt x="381" y="471"/>
                </a:lnTo>
                <a:lnTo>
                  <a:pt x="382" y="471"/>
                </a:lnTo>
                <a:lnTo>
                  <a:pt x="382" y="451"/>
                </a:lnTo>
                <a:lnTo>
                  <a:pt x="382" y="508"/>
                </a:lnTo>
                <a:lnTo>
                  <a:pt x="383" y="508"/>
                </a:lnTo>
                <a:lnTo>
                  <a:pt x="383" y="531"/>
                </a:lnTo>
                <a:lnTo>
                  <a:pt x="383" y="534"/>
                </a:lnTo>
                <a:lnTo>
                  <a:pt x="384" y="534"/>
                </a:lnTo>
                <a:lnTo>
                  <a:pt x="385" y="534"/>
                </a:lnTo>
                <a:lnTo>
                  <a:pt x="385" y="527"/>
                </a:lnTo>
                <a:lnTo>
                  <a:pt x="386" y="527"/>
                </a:lnTo>
                <a:lnTo>
                  <a:pt x="386" y="496"/>
                </a:lnTo>
                <a:lnTo>
                  <a:pt x="386" y="497"/>
                </a:lnTo>
                <a:lnTo>
                  <a:pt x="387" y="497"/>
                </a:lnTo>
                <a:lnTo>
                  <a:pt x="387" y="522"/>
                </a:lnTo>
                <a:lnTo>
                  <a:pt x="387" y="533"/>
                </a:lnTo>
                <a:lnTo>
                  <a:pt x="388" y="533"/>
                </a:lnTo>
                <a:lnTo>
                  <a:pt x="388" y="534"/>
                </a:lnTo>
                <a:lnTo>
                  <a:pt x="389" y="534"/>
                </a:lnTo>
                <a:lnTo>
                  <a:pt x="390" y="534"/>
                </a:lnTo>
                <a:lnTo>
                  <a:pt x="390" y="520"/>
                </a:lnTo>
                <a:lnTo>
                  <a:pt x="390" y="523"/>
                </a:lnTo>
                <a:lnTo>
                  <a:pt x="391" y="523"/>
                </a:lnTo>
                <a:lnTo>
                  <a:pt x="391" y="531"/>
                </a:lnTo>
                <a:lnTo>
                  <a:pt x="392" y="531"/>
                </a:lnTo>
                <a:lnTo>
                  <a:pt x="392" y="533"/>
                </a:lnTo>
                <a:lnTo>
                  <a:pt x="392" y="534"/>
                </a:lnTo>
                <a:lnTo>
                  <a:pt x="393" y="534"/>
                </a:lnTo>
                <a:lnTo>
                  <a:pt x="394" y="534"/>
                </a:lnTo>
                <a:lnTo>
                  <a:pt x="395" y="534"/>
                </a:lnTo>
                <a:lnTo>
                  <a:pt x="395" y="528"/>
                </a:lnTo>
                <a:lnTo>
                  <a:pt x="395" y="529"/>
                </a:lnTo>
                <a:lnTo>
                  <a:pt x="396" y="529"/>
                </a:lnTo>
                <a:lnTo>
                  <a:pt x="396" y="533"/>
                </a:lnTo>
                <a:lnTo>
                  <a:pt x="396" y="534"/>
                </a:lnTo>
                <a:lnTo>
                  <a:pt x="397" y="534"/>
                </a:lnTo>
                <a:lnTo>
                  <a:pt x="398" y="534"/>
                </a:lnTo>
                <a:lnTo>
                  <a:pt x="398" y="532"/>
                </a:lnTo>
                <a:lnTo>
                  <a:pt x="399" y="532"/>
                </a:lnTo>
                <a:lnTo>
                  <a:pt x="399" y="531"/>
                </a:lnTo>
                <a:lnTo>
                  <a:pt x="400" y="531"/>
                </a:lnTo>
                <a:lnTo>
                  <a:pt x="400" y="533"/>
                </a:lnTo>
                <a:lnTo>
                  <a:pt x="401" y="533"/>
                </a:lnTo>
                <a:lnTo>
                  <a:pt x="401" y="534"/>
                </a:lnTo>
                <a:lnTo>
                  <a:pt x="402" y="533"/>
                </a:lnTo>
                <a:lnTo>
                  <a:pt x="402" y="531"/>
                </a:lnTo>
                <a:lnTo>
                  <a:pt x="403" y="531"/>
                </a:lnTo>
                <a:lnTo>
                  <a:pt x="403" y="532"/>
                </a:lnTo>
                <a:lnTo>
                  <a:pt x="404" y="532"/>
                </a:lnTo>
                <a:lnTo>
                  <a:pt x="404" y="533"/>
                </a:lnTo>
                <a:lnTo>
                  <a:pt x="405" y="533"/>
                </a:lnTo>
                <a:lnTo>
                  <a:pt x="406" y="533"/>
                </a:lnTo>
                <a:lnTo>
                  <a:pt x="406" y="529"/>
                </a:lnTo>
                <a:lnTo>
                  <a:pt x="406" y="534"/>
                </a:lnTo>
                <a:lnTo>
                  <a:pt x="407" y="529"/>
                </a:lnTo>
                <a:lnTo>
                  <a:pt x="407" y="527"/>
                </a:lnTo>
                <a:lnTo>
                  <a:pt x="407" y="528"/>
                </a:lnTo>
                <a:lnTo>
                  <a:pt x="408" y="528"/>
                </a:lnTo>
                <a:lnTo>
                  <a:pt x="408" y="532"/>
                </a:lnTo>
                <a:lnTo>
                  <a:pt x="408" y="534"/>
                </a:lnTo>
                <a:lnTo>
                  <a:pt x="409" y="534"/>
                </a:lnTo>
                <a:lnTo>
                  <a:pt x="410" y="534"/>
                </a:lnTo>
                <a:lnTo>
                  <a:pt x="410" y="533"/>
                </a:lnTo>
                <a:lnTo>
                  <a:pt x="411" y="533"/>
                </a:lnTo>
                <a:lnTo>
                  <a:pt x="411" y="529"/>
                </a:lnTo>
                <a:lnTo>
                  <a:pt x="412" y="529"/>
                </a:lnTo>
                <a:lnTo>
                  <a:pt x="412" y="528"/>
                </a:lnTo>
                <a:lnTo>
                  <a:pt x="412" y="531"/>
                </a:lnTo>
                <a:lnTo>
                  <a:pt x="412" y="533"/>
                </a:lnTo>
                <a:lnTo>
                  <a:pt x="413" y="533"/>
                </a:lnTo>
                <a:lnTo>
                  <a:pt x="413" y="534"/>
                </a:lnTo>
                <a:lnTo>
                  <a:pt x="414" y="534"/>
                </a:lnTo>
                <a:lnTo>
                  <a:pt x="415" y="534"/>
                </a:lnTo>
                <a:lnTo>
                  <a:pt x="415" y="527"/>
                </a:lnTo>
                <a:lnTo>
                  <a:pt x="416" y="527"/>
                </a:lnTo>
                <a:lnTo>
                  <a:pt x="416" y="449"/>
                </a:lnTo>
                <a:lnTo>
                  <a:pt x="416" y="470"/>
                </a:lnTo>
                <a:lnTo>
                  <a:pt x="417" y="470"/>
                </a:lnTo>
                <a:lnTo>
                  <a:pt x="417" y="524"/>
                </a:lnTo>
                <a:lnTo>
                  <a:pt x="418" y="524"/>
                </a:lnTo>
                <a:lnTo>
                  <a:pt x="418" y="533"/>
                </a:lnTo>
                <a:lnTo>
                  <a:pt x="418" y="532"/>
                </a:lnTo>
                <a:lnTo>
                  <a:pt x="419" y="532"/>
                </a:lnTo>
                <a:lnTo>
                  <a:pt x="419" y="533"/>
                </a:lnTo>
                <a:lnTo>
                  <a:pt x="420" y="532"/>
                </a:lnTo>
                <a:lnTo>
                  <a:pt x="420" y="524"/>
                </a:lnTo>
                <a:lnTo>
                  <a:pt x="421" y="524"/>
                </a:lnTo>
                <a:lnTo>
                  <a:pt x="421" y="495"/>
                </a:lnTo>
                <a:lnTo>
                  <a:pt x="421" y="506"/>
                </a:lnTo>
                <a:lnTo>
                  <a:pt x="422" y="506"/>
                </a:lnTo>
                <a:lnTo>
                  <a:pt x="422" y="530"/>
                </a:lnTo>
                <a:lnTo>
                  <a:pt x="422" y="533"/>
                </a:lnTo>
                <a:lnTo>
                  <a:pt x="423" y="533"/>
                </a:lnTo>
                <a:lnTo>
                  <a:pt x="424" y="533"/>
                </a:lnTo>
                <a:lnTo>
                  <a:pt x="424" y="526"/>
                </a:lnTo>
                <a:lnTo>
                  <a:pt x="424" y="534"/>
                </a:lnTo>
                <a:lnTo>
                  <a:pt x="425" y="526"/>
                </a:lnTo>
                <a:lnTo>
                  <a:pt x="425" y="521"/>
                </a:lnTo>
                <a:lnTo>
                  <a:pt x="425" y="526"/>
                </a:lnTo>
                <a:lnTo>
                  <a:pt x="426" y="526"/>
                </a:lnTo>
                <a:lnTo>
                  <a:pt x="426" y="532"/>
                </a:lnTo>
                <a:lnTo>
                  <a:pt x="427" y="532"/>
                </a:lnTo>
                <a:lnTo>
                  <a:pt x="427" y="533"/>
                </a:lnTo>
                <a:lnTo>
                  <a:pt x="427" y="534"/>
                </a:lnTo>
                <a:lnTo>
                  <a:pt x="428" y="534"/>
                </a:lnTo>
                <a:lnTo>
                  <a:pt x="429" y="534"/>
                </a:lnTo>
                <a:lnTo>
                  <a:pt x="429" y="531"/>
                </a:lnTo>
                <a:lnTo>
                  <a:pt x="430" y="531"/>
                </a:lnTo>
                <a:lnTo>
                  <a:pt x="430" y="528"/>
                </a:lnTo>
                <a:lnTo>
                  <a:pt x="430" y="530"/>
                </a:lnTo>
                <a:lnTo>
                  <a:pt x="431" y="530"/>
                </a:lnTo>
                <a:lnTo>
                  <a:pt x="431" y="532"/>
                </a:lnTo>
                <a:lnTo>
                  <a:pt x="431" y="533"/>
                </a:lnTo>
                <a:lnTo>
                  <a:pt x="432" y="533"/>
                </a:lnTo>
                <a:lnTo>
                  <a:pt x="433" y="533"/>
                </a:lnTo>
                <a:lnTo>
                  <a:pt x="434" y="533"/>
                </a:lnTo>
                <a:lnTo>
                  <a:pt x="434" y="531"/>
                </a:lnTo>
                <a:lnTo>
                  <a:pt x="435" y="531"/>
                </a:lnTo>
                <a:lnTo>
                  <a:pt x="435" y="533"/>
                </a:lnTo>
                <a:lnTo>
                  <a:pt x="435" y="534"/>
                </a:lnTo>
                <a:lnTo>
                  <a:pt x="436" y="534"/>
                </a:lnTo>
                <a:lnTo>
                  <a:pt x="437" y="534"/>
                </a:lnTo>
                <a:lnTo>
                  <a:pt x="437" y="530"/>
                </a:lnTo>
                <a:lnTo>
                  <a:pt x="438" y="530"/>
                </a:lnTo>
                <a:lnTo>
                  <a:pt x="438" y="532"/>
                </a:lnTo>
                <a:lnTo>
                  <a:pt x="438" y="533"/>
                </a:lnTo>
                <a:lnTo>
                  <a:pt x="439" y="533"/>
                </a:lnTo>
                <a:lnTo>
                  <a:pt x="440" y="533"/>
                </a:lnTo>
                <a:lnTo>
                  <a:pt x="441" y="533"/>
                </a:lnTo>
                <a:lnTo>
                  <a:pt x="441" y="528"/>
                </a:lnTo>
                <a:lnTo>
                  <a:pt x="442" y="528"/>
                </a:lnTo>
                <a:lnTo>
                  <a:pt x="442" y="530"/>
                </a:lnTo>
                <a:lnTo>
                  <a:pt x="442" y="532"/>
                </a:lnTo>
                <a:lnTo>
                  <a:pt x="443" y="532"/>
                </a:lnTo>
                <a:lnTo>
                  <a:pt x="444" y="532"/>
                </a:lnTo>
                <a:lnTo>
                  <a:pt x="444" y="533"/>
                </a:lnTo>
                <a:lnTo>
                  <a:pt x="445" y="532"/>
                </a:lnTo>
                <a:lnTo>
                  <a:pt x="445" y="531"/>
                </a:lnTo>
                <a:lnTo>
                  <a:pt x="446" y="531"/>
                </a:lnTo>
                <a:lnTo>
                  <a:pt x="446" y="530"/>
                </a:lnTo>
                <a:lnTo>
                  <a:pt x="447" y="530"/>
                </a:lnTo>
                <a:lnTo>
                  <a:pt x="447" y="528"/>
                </a:lnTo>
                <a:lnTo>
                  <a:pt x="447" y="532"/>
                </a:lnTo>
                <a:lnTo>
                  <a:pt x="447" y="533"/>
                </a:lnTo>
                <a:lnTo>
                  <a:pt x="448" y="533"/>
                </a:lnTo>
                <a:lnTo>
                  <a:pt x="448" y="534"/>
                </a:lnTo>
                <a:lnTo>
                  <a:pt x="449" y="533"/>
                </a:lnTo>
                <a:lnTo>
                  <a:pt x="450" y="533"/>
                </a:lnTo>
                <a:lnTo>
                  <a:pt x="450" y="477"/>
                </a:lnTo>
                <a:lnTo>
                  <a:pt x="451" y="477"/>
                </a:lnTo>
                <a:lnTo>
                  <a:pt x="451" y="452"/>
                </a:lnTo>
                <a:lnTo>
                  <a:pt x="451" y="500"/>
                </a:lnTo>
                <a:lnTo>
                  <a:pt x="452" y="500"/>
                </a:lnTo>
                <a:lnTo>
                  <a:pt x="452" y="529"/>
                </a:lnTo>
                <a:lnTo>
                  <a:pt x="453" y="529"/>
                </a:lnTo>
                <a:lnTo>
                  <a:pt x="453" y="532"/>
                </a:lnTo>
                <a:lnTo>
                  <a:pt x="454" y="532"/>
                </a:lnTo>
                <a:lnTo>
                  <a:pt x="454" y="528"/>
                </a:lnTo>
                <a:lnTo>
                  <a:pt x="454" y="533"/>
                </a:lnTo>
                <a:lnTo>
                  <a:pt x="455" y="528"/>
                </a:lnTo>
                <a:lnTo>
                  <a:pt x="455" y="498"/>
                </a:lnTo>
                <a:lnTo>
                  <a:pt x="456" y="498"/>
                </a:lnTo>
                <a:lnTo>
                  <a:pt x="456" y="491"/>
                </a:lnTo>
                <a:lnTo>
                  <a:pt x="456" y="502"/>
                </a:lnTo>
                <a:lnTo>
                  <a:pt x="456" y="520"/>
                </a:lnTo>
                <a:lnTo>
                  <a:pt x="457" y="520"/>
                </a:lnTo>
                <a:lnTo>
                  <a:pt x="457" y="532"/>
                </a:lnTo>
                <a:lnTo>
                  <a:pt x="457" y="533"/>
                </a:lnTo>
                <a:lnTo>
                  <a:pt x="458" y="533"/>
                </a:lnTo>
                <a:lnTo>
                  <a:pt x="459" y="533"/>
                </a:lnTo>
                <a:lnTo>
                  <a:pt x="459" y="524"/>
                </a:lnTo>
                <a:lnTo>
                  <a:pt x="460" y="524"/>
                </a:lnTo>
                <a:lnTo>
                  <a:pt x="460" y="519"/>
                </a:lnTo>
                <a:lnTo>
                  <a:pt x="460" y="529"/>
                </a:lnTo>
                <a:lnTo>
                  <a:pt x="461" y="529"/>
                </a:lnTo>
                <a:lnTo>
                  <a:pt x="461" y="533"/>
                </a:lnTo>
                <a:lnTo>
                  <a:pt x="462" y="533"/>
                </a:lnTo>
                <a:lnTo>
                  <a:pt x="463" y="533"/>
                </a:lnTo>
                <a:lnTo>
                  <a:pt x="463" y="534"/>
                </a:lnTo>
                <a:lnTo>
                  <a:pt x="464" y="533"/>
                </a:lnTo>
                <a:lnTo>
                  <a:pt x="464" y="527"/>
                </a:lnTo>
                <a:lnTo>
                  <a:pt x="465" y="527"/>
                </a:lnTo>
                <a:lnTo>
                  <a:pt x="465" y="531"/>
                </a:lnTo>
                <a:lnTo>
                  <a:pt x="466" y="531"/>
                </a:lnTo>
                <a:lnTo>
                  <a:pt x="466" y="533"/>
                </a:lnTo>
                <a:lnTo>
                  <a:pt x="467" y="533"/>
                </a:lnTo>
                <a:lnTo>
                  <a:pt x="468" y="533"/>
                </a:lnTo>
                <a:lnTo>
                  <a:pt x="468" y="532"/>
                </a:lnTo>
                <a:lnTo>
                  <a:pt x="469" y="532"/>
                </a:lnTo>
                <a:lnTo>
                  <a:pt x="469" y="531"/>
                </a:lnTo>
                <a:lnTo>
                  <a:pt x="470" y="531"/>
                </a:lnTo>
                <a:lnTo>
                  <a:pt x="470" y="532"/>
                </a:lnTo>
                <a:lnTo>
                  <a:pt x="471" y="531"/>
                </a:lnTo>
                <a:lnTo>
                  <a:pt x="472" y="531"/>
                </a:lnTo>
                <a:lnTo>
                  <a:pt x="472" y="532"/>
                </a:lnTo>
                <a:lnTo>
                  <a:pt x="473" y="532"/>
                </a:lnTo>
                <a:lnTo>
                  <a:pt x="473" y="533"/>
                </a:lnTo>
                <a:lnTo>
                  <a:pt x="473" y="532"/>
                </a:lnTo>
                <a:lnTo>
                  <a:pt x="474" y="532"/>
                </a:lnTo>
                <a:lnTo>
                  <a:pt x="474" y="533"/>
                </a:lnTo>
                <a:lnTo>
                  <a:pt x="475" y="533"/>
                </a:lnTo>
                <a:lnTo>
                  <a:pt x="476" y="533"/>
                </a:lnTo>
                <a:lnTo>
                  <a:pt x="476" y="526"/>
                </a:lnTo>
                <a:lnTo>
                  <a:pt x="476" y="527"/>
                </a:lnTo>
                <a:lnTo>
                  <a:pt x="477" y="527"/>
                </a:lnTo>
                <a:lnTo>
                  <a:pt x="477" y="530"/>
                </a:lnTo>
                <a:lnTo>
                  <a:pt x="477" y="533"/>
                </a:lnTo>
                <a:lnTo>
                  <a:pt x="478" y="533"/>
                </a:lnTo>
                <a:lnTo>
                  <a:pt x="479" y="533"/>
                </a:lnTo>
                <a:lnTo>
                  <a:pt x="480" y="533"/>
                </a:lnTo>
                <a:lnTo>
                  <a:pt x="480" y="529"/>
                </a:lnTo>
                <a:lnTo>
                  <a:pt x="481" y="529"/>
                </a:lnTo>
                <a:lnTo>
                  <a:pt x="482" y="529"/>
                </a:lnTo>
                <a:lnTo>
                  <a:pt x="482" y="532"/>
                </a:lnTo>
                <a:lnTo>
                  <a:pt x="483" y="532"/>
                </a:lnTo>
                <a:lnTo>
                  <a:pt x="484" y="532"/>
                </a:lnTo>
                <a:lnTo>
                  <a:pt x="484" y="525"/>
                </a:lnTo>
                <a:lnTo>
                  <a:pt x="485" y="525"/>
                </a:lnTo>
                <a:lnTo>
                  <a:pt x="485" y="472"/>
                </a:lnTo>
                <a:lnTo>
                  <a:pt x="486" y="472"/>
                </a:lnTo>
                <a:lnTo>
                  <a:pt x="486" y="453"/>
                </a:lnTo>
                <a:lnTo>
                  <a:pt x="486" y="519"/>
                </a:lnTo>
                <a:lnTo>
                  <a:pt x="487" y="519"/>
                </a:lnTo>
                <a:lnTo>
                  <a:pt x="487" y="531"/>
                </a:lnTo>
                <a:lnTo>
                  <a:pt x="487" y="532"/>
                </a:lnTo>
                <a:lnTo>
                  <a:pt x="488" y="532"/>
                </a:lnTo>
                <a:lnTo>
                  <a:pt x="489" y="532"/>
                </a:lnTo>
                <a:lnTo>
                  <a:pt x="489" y="511"/>
                </a:lnTo>
                <a:lnTo>
                  <a:pt x="490" y="511"/>
                </a:lnTo>
                <a:lnTo>
                  <a:pt x="490" y="491"/>
                </a:lnTo>
                <a:lnTo>
                  <a:pt x="490" y="515"/>
                </a:lnTo>
                <a:lnTo>
                  <a:pt x="491" y="515"/>
                </a:lnTo>
                <a:lnTo>
                  <a:pt x="491" y="528"/>
                </a:lnTo>
                <a:lnTo>
                  <a:pt x="492" y="528"/>
                </a:lnTo>
                <a:lnTo>
                  <a:pt x="492" y="532"/>
                </a:lnTo>
                <a:lnTo>
                  <a:pt x="492" y="533"/>
                </a:lnTo>
                <a:lnTo>
                  <a:pt x="493" y="533"/>
                </a:lnTo>
                <a:lnTo>
                  <a:pt x="494" y="533"/>
                </a:lnTo>
                <a:lnTo>
                  <a:pt x="494" y="518"/>
                </a:lnTo>
                <a:lnTo>
                  <a:pt x="494" y="519"/>
                </a:lnTo>
                <a:lnTo>
                  <a:pt x="495" y="519"/>
                </a:lnTo>
                <a:lnTo>
                  <a:pt x="495" y="524"/>
                </a:lnTo>
                <a:lnTo>
                  <a:pt x="495" y="531"/>
                </a:lnTo>
                <a:lnTo>
                  <a:pt x="496" y="531"/>
                </a:lnTo>
                <a:lnTo>
                  <a:pt x="496" y="532"/>
                </a:lnTo>
                <a:lnTo>
                  <a:pt x="496" y="533"/>
                </a:lnTo>
                <a:lnTo>
                  <a:pt x="497" y="533"/>
                </a:lnTo>
                <a:lnTo>
                  <a:pt x="498" y="533"/>
                </a:lnTo>
                <a:lnTo>
                  <a:pt x="498" y="529"/>
                </a:lnTo>
                <a:lnTo>
                  <a:pt x="499" y="529"/>
                </a:lnTo>
                <a:lnTo>
                  <a:pt x="499" y="525"/>
                </a:lnTo>
                <a:lnTo>
                  <a:pt x="499" y="529"/>
                </a:lnTo>
                <a:lnTo>
                  <a:pt x="500" y="529"/>
                </a:lnTo>
                <a:lnTo>
                  <a:pt x="500" y="532"/>
                </a:lnTo>
                <a:lnTo>
                  <a:pt x="501" y="532"/>
                </a:lnTo>
                <a:lnTo>
                  <a:pt x="501" y="533"/>
                </a:lnTo>
                <a:lnTo>
                  <a:pt x="501" y="532"/>
                </a:lnTo>
                <a:lnTo>
                  <a:pt x="502" y="532"/>
                </a:lnTo>
                <a:lnTo>
                  <a:pt x="502" y="533"/>
                </a:lnTo>
                <a:lnTo>
                  <a:pt x="503" y="532"/>
                </a:lnTo>
                <a:lnTo>
                  <a:pt x="503" y="529"/>
                </a:lnTo>
                <a:lnTo>
                  <a:pt x="504" y="529"/>
                </a:lnTo>
                <a:lnTo>
                  <a:pt x="504" y="531"/>
                </a:lnTo>
                <a:lnTo>
                  <a:pt x="505" y="531"/>
                </a:lnTo>
                <a:lnTo>
                  <a:pt x="505" y="532"/>
                </a:lnTo>
                <a:lnTo>
                  <a:pt x="505" y="531"/>
                </a:lnTo>
                <a:lnTo>
                  <a:pt x="506" y="531"/>
                </a:lnTo>
                <a:lnTo>
                  <a:pt x="506" y="532"/>
                </a:lnTo>
                <a:lnTo>
                  <a:pt x="507" y="532"/>
                </a:lnTo>
                <a:lnTo>
                  <a:pt x="508" y="532"/>
                </a:lnTo>
                <a:lnTo>
                  <a:pt x="509" y="532"/>
                </a:lnTo>
                <a:lnTo>
                  <a:pt x="509" y="531"/>
                </a:lnTo>
                <a:lnTo>
                  <a:pt x="509" y="532"/>
                </a:lnTo>
                <a:lnTo>
                  <a:pt x="510" y="532"/>
                </a:lnTo>
                <a:lnTo>
                  <a:pt x="511" y="532"/>
                </a:lnTo>
                <a:lnTo>
                  <a:pt x="511" y="528"/>
                </a:lnTo>
                <a:lnTo>
                  <a:pt x="511" y="530"/>
                </a:lnTo>
                <a:lnTo>
                  <a:pt x="512" y="530"/>
                </a:lnTo>
                <a:lnTo>
                  <a:pt x="512" y="532"/>
                </a:lnTo>
                <a:lnTo>
                  <a:pt x="513" y="532"/>
                </a:lnTo>
                <a:lnTo>
                  <a:pt x="513" y="533"/>
                </a:lnTo>
                <a:lnTo>
                  <a:pt x="514" y="532"/>
                </a:lnTo>
                <a:lnTo>
                  <a:pt x="514" y="531"/>
                </a:lnTo>
                <a:lnTo>
                  <a:pt x="515" y="531"/>
                </a:lnTo>
                <a:lnTo>
                  <a:pt x="515" y="528"/>
                </a:lnTo>
                <a:lnTo>
                  <a:pt x="516" y="528"/>
                </a:lnTo>
                <a:lnTo>
                  <a:pt x="516" y="531"/>
                </a:lnTo>
                <a:lnTo>
                  <a:pt x="516" y="533"/>
                </a:lnTo>
                <a:lnTo>
                  <a:pt x="517" y="533"/>
                </a:lnTo>
                <a:lnTo>
                  <a:pt x="518" y="533"/>
                </a:lnTo>
                <a:lnTo>
                  <a:pt x="518" y="532"/>
                </a:lnTo>
                <a:lnTo>
                  <a:pt x="519" y="532"/>
                </a:lnTo>
                <a:lnTo>
                  <a:pt x="519" y="485"/>
                </a:lnTo>
                <a:lnTo>
                  <a:pt x="520" y="485"/>
                </a:lnTo>
                <a:lnTo>
                  <a:pt x="520" y="456"/>
                </a:lnTo>
                <a:lnTo>
                  <a:pt x="520" y="457"/>
                </a:lnTo>
                <a:lnTo>
                  <a:pt x="521" y="457"/>
                </a:lnTo>
                <a:lnTo>
                  <a:pt x="521" y="492"/>
                </a:lnTo>
                <a:lnTo>
                  <a:pt x="521" y="526"/>
                </a:lnTo>
                <a:lnTo>
                  <a:pt x="522" y="526"/>
                </a:lnTo>
                <a:lnTo>
                  <a:pt x="522" y="531"/>
                </a:lnTo>
                <a:lnTo>
                  <a:pt x="522" y="532"/>
                </a:lnTo>
                <a:lnTo>
                  <a:pt x="523" y="532"/>
                </a:lnTo>
                <a:lnTo>
                  <a:pt x="524" y="532"/>
                </a:lnTo>
                <a:lnTo>
                  <a:pt x="524" y="498"/>
                </a:lnTo>
                <a:lnTo>
                  <a:pt x="525" y="498"/>
                </a:lnTo>
                <a:lnTo>
                  <a:pt x="525" y="488"/>
                </a:lnTo>
                <a:lnTo>
                  <a:pt x="525" y="516"/>
                </a:lnTo>
                <a:lnTo>
                  <a:pt x="526" y="516"/>
                </a:lnTo>
                <a:lnTo>
                  <a:pt x="526" y="528"/>
                </a:lnTo>
                <a:lnTo>
                  <a:pt x="527" y="528"/>
                </a:lnTo>
                <a:lnTo>
                  <a:pt x="527" y="531"/>
                </a:lnTo>
                <a:lnTo>
                  <a:pt x="527" y="529"/>
                </a:lnTo>
                <a:lnTo>
                  <a:pt x="528" y="529"/>
                </a:lnTo>
                <a:lnTo>
                  <a:pt x="528" y="522"/>
                </a:lnTo>
                <a:lnTo>
                  <a:pt x="529" y="522"/>
                </a:lnTo>
                <a:lnTo>
                  <a:pt x="529" y="517"/>
                </a:lnTo>
                <a:lnTo>
                  <a:pt x="529" y="521"/>
                </a:lnTo>
                <a:lnTo>
                  <a:pt x="530" y="521"/>
                </a:lnTo>
                <a:lnTo>
                  <a:pt x="530" y="527"/>
                </a:lnTo>
                <a:lnTo>
                  <a:pt x="530" y="532"/>
                </a:lnTo>
                <a:lnTo>
                  <a:pt x="531" y="532"/>
                </a:lnTo>
                <a:lnTo>
                  <a:pt x="532" y="532"/>
                </a:lnTo>
                <a:lnTo>
                  <a:pt x="533" y="532"/>
                </a:lnTo>
                <a:lnTo>
                  <a:pt x="533" y="527"/>
                </a:lnTo>
                <a:lnTo>
                  <a:pt x="533" y="529"/>
                </a:lnTo>
                <a:lnTo>
                  <a:pt x="534" y="529"/>
                </a:lnTo>
                <a:lnTo>
                  <a:pt x="534" y="525"/>
                </a:lnTo>
                <a:lnTo>
                  <a:pt x="534" y="531"/>
                </a:lnTo>
                <a:lnTo>
                  <a:pt x="535" y="531"/>
                </a:lnTo>
                <a:lnTo>
                  <a:pt x="535" y="532"/>
                </a:lnTo>
                <a:lnTo>
                  <a:pt x="536" y="532"/>
                </a:lnTo>
                <a:lnTo>
                  <a:pt x="537" y="532"/>
                </a:lnTo>
                <a:lnTo>
                  <a:pt x="537" y="530"/>
                </a:lnTo>
                <a:lnTo>
                  <a:pt x="538" y="530"/>
                </a:lnTo>
                <a:lnTo>
                  <a:pt x="538" y="528"/>
                </a:lnTo>
                <a:lnTo>
                  <a:pt x="538" y="530"/>
                </a:lnTo>
                <a:lnTo>
                  <a:pt x="539" y="530"/>
                </a:lnTo>
                <a:lnTo>
                  <a:pt x="539" y="532"/>
                </a:lnTo>
                <a:lnTo>
                  <a:pt x="540" y="532"/>
                </a:lnTo>
                <a:lnTo>
                  <a:pt x="541" y="532"/>
                </a:lnTo>
                <a:lnTo>
                  <a:pt x="541" y="530"/>
                </a:lnTo>
                <a:lnTo>
                  <a:pt x="542" y="530"/>
                </a:lnTo>
                <a:lnTo>
                  <a:pt x="542" y="531"/>
                </a:lnTo>
                <a:lnTo>
                  <a:pt x="543" y="531"/>
                </a:lnTo>
                <a:lnTo>
                  <a:pt x="543" y="532"/>
                </a:lnTo>
                <a:lnTo>
                  <a:pt x="544" y="532"/>
                </a:lnTo>
                <a:lnTo>
                  <a:pt x="545" y="532"/>
                </a:lnTo>
                <a:lnTo>
                  <a:pt x="545" y="529"/>
                </a:lnTo>
                <a:lnTo>
                  <a:pt x="546" y="529"/>
                </a:lnTo>
                <a:lnTo>
                  <a:pt x="546" y="527"/>
                </a:lnTo>
                <a:lnTo>
                  <a:pt x="546" y="529"/>
                </a:lnTo>
                <a:lnTo>
                  <a:pt x="547" y="529"/>
                </a:lnTo>
                <a:lnTo>
                  <a:pt x="547" y="531"/>
                </a:lnTo>
                <a:lnTo>
                  <a:pt x="548" y="531"/>
                </a:lnTo>
                <a:lnTo>
                  <a:pt x="548" y="532"/>
                </a:lnTo>
                <a:lnTo>
                  <a:pt x="549" y="531"/>
                </a:lnTo>
                <a:lnTo>
                  <a:pt x="549" y="530"/>
                </a:lnTo>
                <a:lnTo>
                  <a:pt x="550" y="530"/>
                </a:lnTo>
                <a:lnTo>
                  <a:pt x="550" y="528"/>
                </a:lnTo>
                <a:lnTo>
                  <a:pt x="550" y="529"/>
                </a:lnTo>
                <a:lnTo>
                  <a:pt x="551" y="529"/>
                </a:lnTo>
                <a:lnTo>
                  <a:pt x="551" y="531"/>
                </a:lnTo>
                <a:lnTo>
                  <a:pt x="552" y="531"/>
                </a:lnTo>
                <a:lnTo>
                  <a:pt x="553" y="531"/>
                </a:lnTo>
                <a:lnTo>
                  <a:pt x="553" y="528"/>
                </a:lnTo>
                <a:lnTo>
                  <a:pt x="554" y="528"/>
                </a:lnTo>
                <a:lnTo>
                  <a:pt x="554" y="474"/>
                </a:lnTo>
                <a:lnTo>
                  <a:pt x="555" y="474"/>
                </a:lnTo>
                <a:lnTo>
                  <a:pt x="555" y="457"/>
                </a:lnTo>
                <a:lnTo>
                  <a:pt x="555" y="464"/>
                </a:lnTo>
                <a:lnTo>
                  <a:pt x="556" y="464"/>
                </a:lnTo>
                <a:lnTo>
                  <a:pt x="556" y="513"/>
                </a:lnTo>
                <a:lnTo>
                  <a:pt x="556" y="528"/>
                </a:lnTo>
                <a:lnTo>
                  <a:pt x="557" y="528"/>
                </a:lnTo>
                <a:lnTo>
                  <a:pt x="557" y="530"/>
                </a:lnTo>
                <a:lnTo>
                  <a:pt x="558" y="528"/>
                </a:lnTo>
                <a:lnTo>
                  <a:pt x="558" y="522"/>
                </a:lnTo>
                <a:lnTo>
                  <a:pt x="559" y="522"/>
                </a:lnTo>
                <a:lnTo>
                  <a:pt x="559" y="488"/>
                </a:lnTo>
                <a:lnTo>
                  <a:pt x="559" y="504"/>
                </a:lnTo>
                <a:lnTo>
                  <a:pt x="560" y="504"/>
                </a:lnTo>
                <a:lnTo>
                  <a:pt x="560" y="482"/>
                </a:lnTo>
                <a:lnTo>
                  <a:pt x="560" y="521"/>
                </a:lnTo>
                <a:lnTo>
                  <a:pt x="561" y="521"/>
                </a:lnTo>
                <a:lnTo>
                  <a:pt x="561" y="530"/>
                </a:lnTo>
                <a:lnTo>
                  <a:pt x="562" y="530"/>
                </a:lnTo>
                <a:lnTo>
                  <a:pt x="563" y="530"/>
                </a:lnTo>
                <a:lnTo>
                  <a:pt x="563" y="518"/>
                </a:lnTo>
                <a:lnTo>
                  <a:pt x="563" y="519"/>
                </a:lnTo>
                <a:lnTo>
                  <a:pt x="564" y="519"/>
                </a:lnTo>
                <a:lnTo>
                  <a:pt x="564" y="521"/>
                </a:lnTo>
                <a:lnTo>
                  <a:pt x="565" y="521"/>
                </a:lnTo>
                <a:lnTo>
                  <a:pt x="565" y="528"/>
                </a:lnTo>
                <a:lnTo>
                  <a:pt x="565" y="531"/>
                </a:lnTo>
                <a:lnTo>
                  <a:pt x="566" y="531"/>
                </a:lnTo>
                <a:lnTo>
                  <a:pt x="567" y="531"/>
                </a:lnTo>
                <a:lnTo>
                  <a:pt x="567" y="529"/>
                </a:lnTo>
                <a:lnTo>
                  <a:pt x="568" y="529"/>
                </a:lnTo>
                <a:lnTo>
                  <a:pt x="568" y="525"/>
                </a:lnTo>
                <a:lnTo>
                  <a:pt x="568" y="526"/>
                </a:lnTo>
                <a:lnTo>
                  <a:pt x="569" y="526"/>
                </a:lnTo>
                <a:lnTo>
                  <a:pt x="569" y="529"/>
                </a:lnTo>
                <a:lnTo>
                  <a:pt x="569" y="532"/>
                </a:lnTo>
                <a:lnTo>
                  <a:pt x="570" y="532"/>
                </a:lnTo>
                <a:lnTo>
                  <a:pt x="571" y="532"/>
                </a:lnTo>
                <a:lnTo>
                  <a:pt x="571" y="530"/>
                </a:lnTo>
                <a:lnTo>
                  <a:pt x="572" y="530"/>
                </a:lnTo>
                <a:lnTo>
                  <a:pt x="572" y="529"/>
                </a:lnTo>
                <a:lnTo>
                  <a:pt x="573" y="529"/>
                </a:lnTo>
                <a:lnTo>
                  <a:pt x="573" y="530"/>
                </a:lnTo>
                <a:lnTo>
                  <a:pt x="574" y="530"/>
                </a:lnTo>
                <a:lnTo>
                  <a:pt x="574" y="532"/>
                </a:lnTo>
                <a:lnTo>
                  <a:pt x="574" y="530"/>
                </a:lnTo>
                <a:lnTo>
                  <a:pt x="575" y="530"/>
                </a:lnTo>
                <a:lnTo>
                  <a:pt x="575" y="531"/>
                </a:lnTo>
                <a:lnTo>
                  <a:pt x="576" y="530"/>
                </a:lnTo>
                <a:lnTo>
                  <a:pt x="576" y="529"/>
                </a:lnTo>
                <a:lnTo>
                  <a:pt x="576" y="530"/>
                </a:lnTo>
                <a:lnTo>
                  <a:pt x="577" y="530"/>
                </a:lnTo>
                <a:lnTo>
                  <a:pt x="577" y="531"/>
                </a:lnTo>
                <a:lnTo>
                  <a:pt x="578" y="531"/>
                </a:lnTo>
                <a:lnTo>
                  <a:pt x="578" y="532"/>
                </a:lnTo>
                <a:lnTo>
                  <a:pt x="579" y="532"/>
                </a:lnTo>
                <a:lnTo>
                  <a:pt x="579" y="529"/>
                </a:lnTo>
                <a:lnTo>
                  <a:pt x="580" y="529"/>
                </a:lnTo>
                <a:lnTo>
                  <a:pt x="580" y="526"/>
                </a:lnTo>
                <a:lnTo>
                  <a:pt x="581" y="526"/>
                </a:lnTo>
                <a:lnTo>
                  <a:pt x="581" y="528"/>
                </a:lnTo>
                <a:lnTo>
                  <a:pt x="581" y="531"/>
                </a:lnTo>
                <a:lnTo>
                  <a:pt x="582" y="531"/>
                </a:lnTo>
                <a:lnTo>
                  <a:pt x="582" y="532"/>
                </a:lnTo>
                <a:lnTo>
                  <a:pt x="583" y="532"/>
                </a:lnTo>
                <a:lnTo>
                  <a:pt x="584" y="532"/>
                </a:lnTo>
                <a:lnTo>
                  <a:pt x="584" y="528"/>
                </a:lnTo>
                <a:lnTo>
                  <a:pt x="585" y="528"/>
                </a:lnTo>
                <a:lnTo>
                  <a:pt x="585" y="527"/>
                </a:lnTo>
                <a:lnTo>
                  <a:pt x="585" y="529"/>
                </a:lnTo>
                <a:lnTo>
                  <a:pt x="586" y="529"/>
                </a:lnTo>
                <a:lnTo>
                  <a:pt x="586" y="531"/>
                </a:lnTo>
                <a:lnTo>
                  <a:pt x="587" y="531"/>
                </a:lnTo>
                <a:lnTo>
                  <a:pt x="588" y="531"/>
                </a:lnTo>
                <a:lnTo>
                  <a:pt x="588" y="523"/>
                </a:lnTo>
                <a:lnTo>
                  <a:pt x="588" y="532"/>
                </a:lnTo>
                <a:lnTo>
                  <a:pt x="589" y="523"/>
                </a:lnTo>
                <a:lnTo>
                  <a:pt x="589" y="458"/>
                </a:lnTo>
                <a:lnTo>
                  <a:pt x="589" y="464"/>
                </a:lnTo>
                <a:lnTo>
                  <a:pt x="590" y="464"/>
                </a:lnTo>
                <a:lnTo>
                  <a:pt x="590" y="497"/>
                </a:lnTo>
                <a:lnTo>
                  <a:pt x="591" y="497"/>
                </a:lnTo>
                <a:lnTo>
                  <a:pt x="591" y="521"/>
                </a:lnTo>
                <a:lnTo>
                  <a:pt x="591" y="528"/>
                </a:lnTo>
                <a:lnTo>
                  <a:pt x="592" y="528"/>
                </a:lnTo>
                <a:lnTo>
                  <a:pt x="592" y="529"/>
                </a:lnTo>
                <a:lnTo>
                  <a:pt x="593" y="528"/>
                </a:lnTo>
                <a:lnTo>
                  <a:pt x="593" y="518"/>
                </a:lnTo>
                <a:lnTo>
                  <a:pt x="594" y="518"/>
                </a:lnTo>
                <a:lnTo>
                  <a:pt x="594" y="477"/>
                </a:lnTo>
                <a:lnTo>
                  <a:pt x="594" y="486"/>
                </a:lnTo>
                <a:lnTo>
                  <a:pt x="595" y="486"/>
                </a:lnTo>
                <a:lnTo>
                  <a:pt x="595" y="513"/>
                </a:lnTo>
                <a:lnTo>
                  <a:pt x="595" y="528"/>
                </a:lnTo>
                <a:lnTo>
                  <a:pt x="596" y="528"/>
                </a:lnTo>
                <a:lnTo>
                  <a:pt x="597" y="528"/>
                </a:lnTo>
                <a:lnTo>
                  <a:pt x="597" y="526"/>
                </a:lnTo>
                <a:lnTo>
                  <a:pt x="597" y="530"/>
                </a:lnTo>
                <a:lnTo>
                  <a:pt x="598" y="526"/>
                </a:lnTo>
                <a:lnTo>
                  <a:pt x="598" y="520"/>
                </a:lnTo>
                <a:lnTo>
                  <a:pt x="599" y="520"/>
                </a:lnTo>
                <a:lnTo>
                  <a:pt x="599" y="528"/>
                </a:lnTo>
                <a:lnTo>
                  <a:pt x="599" y="531"/>
                </a:lnTo>
                <a:lnTo>
                  <a:pt x="600" y="531"/>
                </a:lnTo>
                <a:lnTo>
                  <a:pt x="601" y="531"/>
                </a:lnTo>
                <a:lnTo>
                  <a:pt x="601" y="530"/>
                </a:lnTo>
                <a:lnTo>
                  <a:pt x="602" y="530"/>
                </a:lnTo>
                <a:lnTo>
                  <a:pt x="602" y="528"/>
                </a:lnTo>
                <a:lnTo>
                  <a:pt x="603" y="528"/>
                </a:lnTo>
                <a:lnTo>
                  <a:pt x="603" y="526"/>
                </a:lnTo>
                <a:lnTo>
                  <a:pt x="603" y="528"/>
                </a:lnTo>
                <a:lnTo>
                  <a:pt x="604" y="528"/>
                </a:lnTo>
                <a:lnTo>
                  <a:pt x="604" y="530"/>
                </a:lnTo>
                <a:lnTo>
                  <a:pt x="605" y="530"/>
                </a:lnTo>
                <a:lnTo>
                  <a:pt x="606" y="530"/>
                </a:lnTo>
                <a:lnTo>
                  <a:pt x="607" y="530"/>
                </a:lnTo>
                <a:lnTo>
                  <a:pt x="607" y="529"/>
                </a:lnTo>
                <a:lnTo>
                  <a:pt x="608" y="529"/>
                </a:lnTo>
                <a:lnTo>
                  <a:pt x="608" y="530"/>
                </a:lnTo>
                <a:lnTo>
                  <a:pt x="609" y="530"/>
                </a:lnTo>
                <a:lnTo>
                  <a:pt x="610" y="530"/>
                </a:lnTo>
                <a:lnTo>
                  <a:pt x="610" y="531"/>
                </a:lnTo>
                <a:lnTo>
                  <a:pt x="611" y="531"/>
                </a:lnTo>
                <a:lnTo>
                  <a:pt x="611" y="532"/>
                </a:lnTo>
                <a:lnTo>
                  <a:pt x="612" y="532"/>
                </a:lnTo>
                <a:lnTo>
                  <a:pt x="613" y="532"/>
                </a:lnTo>
                <a:lnTo>
                  <a:pt x="613" y="530"/>
                </a:lnTo>
                <a:lnTo>
                  <a:pt x="614" y="530"/>
                </a:lnTo>
                <a:lnTo>
                  <a:pt x="614" y="528"/>
                </a:lnTo>
                <a:lnTo>
                  <a:pt x="615" y="528"/>
                </a:lnTo>
                <a:lnTo>
                  <a:pt x="615" y="530"/>
                </a:lnTo>
                <a:lnTo>
                  <a:pt x="616" y="530"/>
                </a:lnTo>
                <a:lnTo>
                  <a:pt x="616" y="531"/>
                </a:lnTo>
                <a:lnTo>
                  <a:pt x="616" y="530"/>
                </a:lnTo>
                <a:lnTo>
                  <a:pt x="617" y="530"/>
                </a:lnTo>
                <a:lnTo>
                  <a:pt x="617" y="531"/>
                </a:lnTo>
                <a:lnTo>
                  <a:pt x="618" y="530"/>
                </a:lnTo>
                <a:lnTo>
                  <a:pt x="618" y="529"/>
                </a:lnTo>
                <a:lnTo>
                  <a:pt x="619" y="529"/>
                </a:lnTo>
                <a:lnTo>
                  <a:pt x="619" y="528"/>
                </a:lnTo>
                <a:lnTo>
                  <a:pt x="620" y="528"/>
                </a:lnTo>
                <a:lnTo>
                  <a:pt x="620" y="530"/>
                </a:lnTo>
                <a:lnTo>
                  <a:pt x="620" y="532"/>
                </a:lnTo>
                <a:lnTo>
                  <a:pt x="621" y="532"/>
                </a:lnTo>
                <a:lnTo>
                  <a:pt x="622" y="532"/>
                </a:lnTo>
                <a:lnTo>
                  <a:pt x="622" y="530"/>
                </a:lnTo>
                <a:lnTo>
                  <a:pt x="623" y="530"/>
                </a:lnTo>
                <a:lnTo>
                  <a:pt x="623" y="488"/>
                </a:lnTo>
                <a:lnTo>
                  <a:pt x="624" y="488"/>
                </a:lnTo>
                <a:lnTo>
                  <a:pt x="624" y="462"/>
                </a:lnTo>
                <a:lnTo>
                  <a:pt x="624" y="467"/>
                </a:lnTo>
                <a:lnTo>
                  <a:pt x="625" y="467"/>
                </a:lnTo>
                <a:lnTo>
                  <a:pt x="625" y="504"/>
                </a:lnTo>
                <a:lnTo>
                  <a:pt x="625" y="524"/>
                </a:lnTo>
                <a:lnTo>
                  <a:pt x="626" y="524"/>
                </a:lnTo>
                <a:lnTo>
                  <a:pt x="626" y="530"/>
                </a:lnTo>
                <a:lnTo>
                  <a:pt x="626" y="528"/>
                </a:lnTo>
                <a:lnTo>
                  <a:pt x="627" y="528"/>
                </a:lnTo>
                <a:lnTo>
                  <a:pt x="628" y="528"/>
                </a:lnTo>
                <a:lnTo>
                  <a:pt x="628" y="485"/>
                </a:lnTo>
                <a:lnTo>
                  <a:pt x="629" y="485"/>
                </a:lnTo>
                <a:lnTo>
                  <a:pt x="629" y="474"/>
                </a:lnTo>
                <a:lnTo>
                  <a:pt x="629" y="507"/>
                </a:lnTo>
                <a:lnTo>
                  <a:pt x="630" y="507"/>
                </a:lnTo>
                <a:lnTo>
                  <a:pt x="630" y="525"/>
                </a:lnTo>
                <a:lnTo>
                  <a:pt x="631" y="525"/>
                </a:lnTo>
                <a:lnTo>
                  <a:pt x="631" y="528"/>
                </a:lnTo>
                <a:lnTo>
                  <a:pt x="632" y="528"/>
                </a:lnTo>
                <a:lnTo>
                  <a:pt x="632" y="522"/>
                </a:lnTo>
                <a:lnTo>
                  <a:pt x="633" y="522"/>
                </a:lnTo>
                <a:lnTo>
                  <a:pt x="633" y="519"/>
                </a:lnTo>
                <a:lnTo>
                  <a:pt x="633" y="526"/>
                </a:lnTo>
                <a:lnTo>
                  <a:pt x="634" y="526"/>
                </a:lnTo>
                <a:lnTo>
                  <a:pt x="634" y="529"/>
                </a:lnTo>
                <a:lnTo>
                  <a:pt x="635" y="529"/>
                </a:lnTo>
                <a:lnTo>
                  <a:pt x="635" y="530"/>
                </a:lnTo>
                <a:lnTo>
                  <a:pt x="635" y="529"/>
                </a:lnTo>
                <a:lnTo>
                  <a:pt x="636" y="529"/>
                </a:lnTo>
                <a:lnTo>
                  <a:pt x="636" y="530"/>
                </a:lnTo>
                <a:lnTo>
                  <a:pt x="637" y="529"/>
                </a:lnTo>
                <a:lnTo>
                  <a:pt x="637" y="527"/>
                </a:lnTo>
                <a:lnTo>
                  <a:pt x="638" y="527"/>
                </a:lnTo>
                <a:lnTo>
                  <a:pt x="638" y="526"/>
                </a:lnTo>
                <a:lnTo>
                  <a:pt x="638" y="528"/>
                </a:lnTo>
                <a:lnTo>
                  <a:pt x="639" y="528"/>
                </a:lnTo>
                <a:lnTo>
                  <a:pt x="639" y="530"/>
                </a:lnTo>
                <a:lnTo>
                  <a:pt x="639" y="529"/>
                </a:lnTo>
                <a:lnTo>
                  <a:pt x="640" y="529"/>
                </a:lnTo>
                <a:lnTo>
                  <a:pt x="640" y="530"/>
                </a:lnTo>
                <a:lnTo>
                  <a:pt x="641" y="530"/>
                </a:lnTo>
                <a:lnTo>
                  <a:pt x="642" y="530"/>
                </a:lnTo>
                <a:lnTo>
                  <a:pt x="642" y="529"/>
                </a:lnTo>
                <a:lnTo>
                  <a:pt x="643" y="529"/>
                </a:lnTo>
                <a:lnTo>
                  <a:pt x="643" y="530"/>
                </a:lnTo>
                <a:lnTo>
                  <a:pt x="644" y="530"/>
                </a:lnTo>
                <a:lnTo>
                  <a:pt x="645" y="530"/>
                </a:lnTo>
                <a:lnTo>
                  <a:pt x="645" y="531"/>
                </a:lnTo>
                <a:lnTo>
                  <a:pt x="646" y="530"/>
                </a:lnTo>
                <a:lnTo>
                  <a:pt x="647" y="530"/>
                </a:lnTo>
                <a:lnTo>
                  <a:pt x="647" y="529"/>
                </a:lnTo>
                <a:lnTo>
                  <a:pt x="648" y="529"/>
                </a:lnTo>
                <a:lnTo>
                  <a:pt x="648" y="530"/>
                </a:lnTo>
                <a:lnTo>
                  <a:pt x="648" y="529"/>
                </a:lnTo>
                <a:lnTo>
                  <a:pt x="649" y="529"/>
                </a:lnTo>
                <a:lnTo>
                  <a:pt x="649" y="530"/>
                </a:lnTo>
                <a:lnTo>
                  <a:pt x="650" y="529"/>
                </a:lnTo>
                <a:lnTo>
                  <a:pt x="651" y="529"/>
                </a:lnTo>
                <a:lnTo>
                  <a:pt x="651" y="531"/>
                </a:lnTo>
                <a:lnTo>
                  <a:pt x="652" y="531"/>
                </a:lnTo>
                <a:lnTo>
                  <a:pt x="653" y="531"/>
                </a:lnTo>
                <a:lnTo>
                  <a:pt x="653" y="529"/>
                </a:lnTo>
                <a:lnTo>
                  <a:pt x="654" y="529"/>
                </a:lnTo>
                <a:lnTo>
                  <a:pt x="654" y="528"/>
                </a:lnTo>
                <a:lnTo>
                  <a:pt x="654" y="530"/>
                </a:lnTo>
                <a:lnTo>
                  <a:pt x="655" y="530"/>
                </a:lnTo>
                <a:lnTo>
                  <a:pt x="655" y="531"/>
                </a:lnTo>
                <a:lnTo>
                  <a:pt x="656" y="531"/>
                </a:lnTo>
                <a:lnTo>
                  <a:pt x="656" y="532"/>
                </a:lnTo>
                <a:lnTo>
                  <a:pt x="657" y="531"/>
                </a:lnTo>
                <a:lnTo>
                  <a:pt x="657" y="529"/>
                </a:lnTo>
                <a:lnTo>
                  <a:pt x="658" y="529"/>
                </a:lnTo>
                <a:lnTo>
                  <a:pt x="658" y="484"/>
                </a:lnTo>
                <a:lnTo>
                  <a:pt x="659" y="484"/>
                </a:lnTo>
                <a:lnTo>
                  <a:pt x="659" y="469"/>
                </a:lnTo>
                <a:lnTo>
                  <a:pt x="659" y="508"/>
                </a:lnTo>
                <a:lnTo>
                  <a:pt x="660" y="508"/>
                </a:lnTo>
                <a:lnTo>
                  <a:pt x="660" y="526"/>
                </a:lnTo>
                <a:lnTo>
                  <a:pt x="661" y="526"/>
                </a:lnTo>
                <a:lnTo>
                  <a:pt x="661" y="528"/>
                </a:lnTo>
                <a:lnTo>
                  <a:pt x="662" y="526"/>
                </a:lnTo>
                <a:lnTo>
                  <a:pt x="662" y="493"/>
                </a:lnTo>
                <a:lnTo>
                  <a:pt x="663" y="493"/>
                </a:lnTo>
                <a:lnTo>
                  <a:pt x="663" y="473"/>
                </a:lnTo>
                <a:lnTo>
                  <a:pt x="664" y="473"/>
                </a:lnTo>
                <a:lnTo>
                  <a:pt x="664" y="461"/>
                </a:lnTo>
                <a:lnTo>
                  <a:pt x="664" y="483"/>
                </a:lnTo>
                <a:lnTo>
                  <a:pt x="664" y="509"/>
                </a:lnTo>
                <a:lnTo>
                  <a:pt x="665" y="509"/>
                </a:lnTo>
                <a:lnTo>
                  <a:pt x="665" y="526"/>
                </a:lnTo>
                <a:lnTo>
                  <a:pt x="666" y="526"/>
                </a:lnTo>
                <a:lnTo>
                  <a:pt x="667" y="526"/>
                </a:lnTo>
                <a:lnTo>
                  <a:pt x="667" y="518"/>
                </a:lnTo>
                <a:lnTo>
                  <a:pt x="667" y="520"/>
                </a:lnTo>
                <a:lnTo>
                  <a:pt x="668" y="520"/>
                </a:lnTo>
                <a:lnTo>
                  <a:pt x="668" y="524"/>
                </a:lnTo>
                <a:lnTo>
                  <a:pt x="668" y="527"/>
                </a:lnTo>
                <a:lnTo>
                  <a:pt x="669" y="527"/>
                </a:lnTo>
                <a:lnTo>
                  <a:pt x="669" y="528"/>
                </a:lnTo>
                <a:lnTo>
                  <a:pt x="670" y="528"/>
                </a:lnTo>
                <a:lnTo>
                  <a:pt x="671" y="528"/>
                </a:lnTo>
                <a:lnTo>
                  <a:pt x="671" y="527"/>
                </a:lnTo>
                <a:lnTo>
                  <a:pt x="672" y="527"/>
                </a:lnTo>
                <a:lnTo>
                  <a:pt x="672" y="525"/>
                </a:lnTo>
                <a:lnTo>
                  <a:pt x="673" y="525"/>
                </a:lnTo>
                <a:lnTo>
                  <a:pt x="673" y="527"/>
                </a:lnTo>
                <a:lnTo>
                  <a:pt x="673" y="528"/>
                </a:lnTo>
                <a:lnTo>
                  <a:pt x="674" y="528"/>
                </a:lnTo>
                <a:lnTo>
                  <a:pt x="674" y="529"/>
                </a:lnTo>
                <a:lnTo>
                  <a:pt x="674" y="530"/>
                </a:lnTo>
                <a:lnTo>
                  <a:pt x="675" y="530"/>
                </a:lnTo>
                <a:lnTo>
                  <a:pt x="676" y="530"/>
                </a:lnTo>
                <a:lnTo>
                  <a:pt x="676" y="528"/>
                </a:lnTo>
                <a:lnTo>
                  <a:pt x="677" y="528"/>
                </a:lnTo>
                <a:lnTo>
                  <a:pt x="677" y="525"/>
                </a:lnTo>
                <a:lnTo>
                  <a:pt x="677" y="528"/>
                </a:lnTo>
                <a:lnTo>
                  <a:pt x="678" y="528"/>
                </a:lnTo>
                <a:lnTo>
                  <a:pt x="678" y="530"/>
                </a:lnTo>
                <a:lnTo>
                  <a:pt x="679" y="530"/>
                </a:lnTo>
                <a:lnTo>
                  <a:pt x="680" y="530"/>
                </a:lnTo>
                <a:lnTo>
                  <a:pt x="681" y="530"/>
                </a:lnTo>
                <a:lnTo>
                  <a:pt x="681" y="529"/>
                </a:lnTo>
                <a:lnTo>
                  <a:pt x="682" y="529"/>
                </a:lnTo>
                <a:lnTo>
                  <a:pt x="682" y="531"/>
                </a:lnTo>
                <a:lnTo>
                  <a:pt x="682" y="530"/>
                </a:lnTo>
                <a:lnTo>
                  <a:pt x="683" y="530"/>
                </a:lnTo>
                <a:lnTo>
                  <a:pt x="684" y="530"/>
                </a:lnTo>
                <a:lnTo>
                  <a:pt x="684" y="529"/>
                </a:lnTo>
                <a:lnTo>
                  <a:pt x="685" y="529"/>
                </a:lnTo>
                <a:lnTo>
                  <a:pt x="685" y="530"/>
                </a:lnTo>
                <a:lnTo>
                  <a:pt x="686" y="530"/>
                </a:lnTo>
                <a:lnTo>
                  <a:pt x="686" y="531"/>
                </a:lnTo>
                <a:lnTo>
                  <a:pt x="687" y="531"/>
                </a:lnTo>
                <a:lnTo>
                  <a:pt x="688" y="531"/>
                </a:lnTo>
                <a:lnTo>
                  <a:pt x="688" y="529"/>
                </a:lnTo>
                <a:lnTo>
                  <a:pt x="689" y="529"/>
                </a:lnTo>
                <a:lnTo>
                  <a:pt x="689" y="530"/>
                </a:lnTo>
                <a:lnTo>
                  <a:pt x="690" y="530"/>
                </a:lnTo>
                <a:lnTo>
                  <a:pt x="690" y="531"/>
                </a:lnTo>
                <a:lnTo>
                  <a:pt x="691" y="531"/>
                </a:lnTo>
                <a:lnTo>
                  <a:pt x="692" y="531"/>
                </a:lnTo>
                <a:lnTo>
                  <a:pt x="692" y="521"/>
                </a:lnTo>
                <a:lnTo>
                  <a:pt x="693" y="521"/>
                </a:lnTo>
                <a:lnTo>
                  <a:pt x="693" y="477"/>
                </a:lnTo>
                <a:lnTo>
                  <a:pt x="694" y="477"/>
                </a:lnTo>
                <a:lnTo>
                  <a:pt x="694" y="474"/>
                </a:lnTo>
                <a:lnTo>
                  <a:pt x="694" y="508"/>
                </a:lnTo>
                <a:lnTo>
                  <a:pt x="695" y="508"/>
                </a:lnTo>
                <a:lnTo>
                  <a:pt x="695" y="523"/>
                </a:lnTo>
                <a:lnTo>
                  <a:pt x="696" y="523"/>
                </a:lnTo>
                <a:lnTo>
                  <a:pt x="696" y="528"/>
                </a:lnTo>
                <a:lnTo>
                  <a:pt x="697" y="523"/>
                </a:lnTo>
                <a:lnTo>
                  <a:pt x="697" y="508"/>
                </a:lnTo>
                <a:lnTo>
                  <a:pt x="698" y="508"/>
                </a:lnTo>
                <a:lnTo>
                  <a:pt x="698" y="442"/>
                </a:lnTo>
                <a:lnTo>
                  <a:pt x="698" y="447"/>
                </a:lnTo>
                <a:lnTo>
                  <a:pt x="699" y="447"/>
                </a:lnTo>
                <a:lnTo>
                  <a:pt x="699" y="497"/>
                </a:lnTo>
                <a:lnTo>
                  <a:pt x="699" y="519"/>
                </a:lnTo>
                <a:lnTo>
                  <a:pt x="700" y="519"/>
                </a:lnTo>
                <a:lnTo>
                  <a:pt x="700" y="525"/>
                </a:lnTo>
                <a:lnTo>
                  <a:pt x="700" y="523"/>
                </a:lnTo>
                <a:lnTo>
                  <a:pt x="701" y="523"/>
                </a:lnTo>
                <a:lnTo>
                  <a:pt x="702" y="523"/>
                </a:lnTo>
                <a:lnTo>
                  <a:pt x="702" y="518"/>
                </a:lnTo>
                <a:lnTo>
                  <a:pt x="702" y="522"/>
                </a:lnTo>
                <a:lnTo>
                  <a:pt x="703" y="522"/>
                </a:lnTo>
                <a:lnTo>
                  <a:pt x="703" y="523"/>
                </a:lnTo>
                <a:lnTo>
                  <a:pt x="703" y="526"/>
                </a:lnTo>
                <a:lnTo>
                  <a:pt x="704" y="526"/>
                </a:lnTo>
                <a:lnTo>
                  <a:pt x="705" y="526"/>
                </a:lnTo>
                <a:lnTo>
                  <a:pt x="706" y="526"/>
                </a:lnTo>
                <a:lnTo>
                  <a:pt x="706" y="528"/>
                </a:lnTo>
                <a:lnTo>
                  <a:pt x="707" y="526"/>
                </a:lnTo>
                <a:lnTo>
                  <a:pt x="707" y="523"/>
                </a:lnTo>
                <a:lnTo>
                  <a:pt x="708" y="523"/>
                </a:lnTo>
                <a:lnTo>
                  <a:pt x="708" y="526"/>
                </a:lnTo>
                <a:lnTo>
                  <a:pt x="708" y="527"/>
                </a:lnTo>
                <a:lnTo>
                  <a:pt x="709" y="527"/>
                </a:lnTo>
                <a:lnTo>
                  <a:pt x="709" y="528"/>
                </a:lnTo>
                <a:lnTo>
                  <a:pt x="709" y="529"/>
                </a:lnTo>
                <a:lnTo>
                  <a:pt x="710" y="529"/>
                </a:lnTo>
                <a:lnTo>
                  <a:pt x="711" y="529"/>
                </a:lnTo>
                <a:lnTo>
                  <a:pt x="711" y="525"/>
                </a:lnTo>
                <a:lnTo>
                  <a:pt x="711" y="526"/>
                </a:lnTo>
                <a:lnTo>
                  <a:pt x="712" y="526"/>
                </a:lnTo>
                <a:lnTo>
                  <a:pt x="712" y="527"/>
                </a:lnTo>
                <a:lnTo>
                  <a:pt x="712" y="529"/>
                </a:lnTo>
                <a:lnTo>
                  <a:pt x="713" y="529"/>
                </a:lnTo>
                <a:lnTo>
                  <a:pt x="714" y="529"/>
                </a:lnTo>
                <a:lnTo>
                  <a:pt x="714" y="530"/>
                </a:lnTo>
                <a:lnTo>
                  <a:pt x="714" y="529"/>
                </a:lnTo>
                <a:lnTo>
                  <a:pt x="715" y="529"/>
                </a:lnTo>
                <a:lnTo>
                  <a:pt x="715" y="530"/>
                </a:lnTo>
                <a:lnTo>
                  <a:pt x="716" y="529"/>
                </a:lnTo>
                <a:lnTo>
                  <a:pt x="716" y="530"/>
                </a:lnTo>
                <a:lnTo>
                  <a:pt x="717" y="530"/>
                </a:lnTo>
                <a:lnTo>
                  <a:pt x="718" y="530"/>
                </a:lnTo>
                <a:lnTo>
                  <a:pt x="718" y="529"/>
                </a:lnTo>
                <a:lnTo>
                  <a:pt x="719" y="529"/>
                </a:lnTo>
                <a:lnTo>
                  <a:pt x="719" y="528"/>
                </a:lnTo>
                <a:lnTo>
                  <a:pt x="719" y="529"/>
                </a:lnTo>
                <a:lnTo>
                  <a:pt x="720" y="529"/>
                </a:lnTo>
                <a:lnTo>
                  <a:pt x="720" y="530"/>
                </a:lnTo>
                <a:lnTo>
                  <a:pt x="721" y="530"/>
                </a:lnTo>
                <a:lnTo>
                  <a:pt x="722" y="530"/>
                </a:lnTo>
                <a:lnTo>
                  <a:pt x="722" y="528"/>
                </a:lnTo>
                <a:lnTo>
                  <a:pt x="723" y="528"/>
                </a:lnTo>
                <a:lnTo>
                  <a:pt x="723" y="527"/>
                </a:lnTo>
                <a:lnTo>
                  <a:pt x="724" y="527"/>
                </a:lnTo>
                <a:lnTo>
                  <a:pt x="724" y="529"/>
                </a:lnTo>
                <a:lnTo>
                  <a:pt x="724" y="530"/>
                </a:lnTo>
                <a:lnTo>
                  <a:pt x="725" y="530"/>
                </a:lnTo>
                <a:lnTo>
                  <a:pt x="726" y="530"/>
                </a:lnTo>
                <a:lnTo>
                  <a:pt x="727" y="530"/>
                </a:lnTo>
                <a:lnTo>
                  <a:pt x="727" y="505"/>
                </a:lnTo>
                <a:lnTo>
                  <a:pt x="728" y="505"/>
                </a:lnTo>
                <a:lnTo>
                  <a:pt x="728" y="482"/>
                </a:lnTo>
                <a:lnTo>
                  <a:pt x="728" y="493"/>
                </a:lnTo>
                <a:lnTo>
                  <a:pt x="729" y="493"/>
                </a:lnTo>
                <a:lnTo>
                  <a:pt x="729" y="519"/>
                </a:lnTo>
                <a:lnTo>
                  <a:pt x="730" y="519"/>
                </a:lnTo>
                <a:lnTo>
                  <a:pt x="730" y="527"/>
                </a:lnTo>
                <a:lnTo>
                  <a:pt x="730" y="523"/>
                </a:lnTo>
                <a:lnTo>
                  <a:pt x="731" y="523"/>
                </a:lnTo>
                <a:lnTo>
                  <a:pt x="731" y="510"/>
                </a:lnTo>
                <a:lnTo>
                  <a:pt x="732" y="510"/>
                </a:lnTo>
                <a:lnTo>
                  <a:pt x="732" y="443"/>
                </a:lnTo>
                <a:lnTo>
                  <a:pt x="733" y="443"/>
                </a:lnTo>
                <a:lnTo>
                  <a:pt x="733" y="407"/>
                </a:lnTo>
                <a:lnTo>
                  <a:pt x="733" y="472"/>
                </a:lnTo>
                <a:lnTo>
                  <a:pt x="734" y="472"/>
                </a:lnTo>
                <a:lnTo>
                  <a:pt x="734" y="507"/>
                </a:lnTo>
                <a:lnTo>
                  <a:pt x="734" y="521"/>
                </a:lnTo>
                <a:lnTo>
                  <a:pt x="735" y="521"/>
                </a:lnTo>
                <a:lnTo>
                  <a:pt x="736" y="521"/>
                </a:lnTo>
                <a:lnTo>
                  <a:pt x="736" y="518"/>
                </a:lnTo>
                <a:lnTo>
                  <a:pt x="737" y="518"/>
                </a:lnTo>
                <a:lnTo>
                  <a:pt x="737" y="517"/>
                </a:lnTo>
                <a:lnTo>
                  <a:pt x="737" y="520"/>
                </a:lnTo>
                <a:lnTo>
                  <a:pt x="738" y="520"/>
                </a:lnTo>
                <a:lnTo>
                  <a:pt x="738" y="522"/>
                </a:lnTo>
                <a:lnTo>
                  <a:pt x="738" y="523"/>
                </a:lnTo>
                <a:lnTo>
                  <a:pt x="739" y="523"/>
                </a:lnTo>
                <a:lnTo>
                  <a:pt x="739" y="524"/>
                </a:lnTo>
                <a:lnTo>
                  <a:pt x="739" y="525"/>
                </a:lnTo>
                <a:lnTo>
                  <a:pt x="740" y="525"/>
                </a:lnTo>
                <a:lnTo>
                  <a:pt x="741" y="525"/>
                </a:lnTo>
                <a:lnTo>
                  <a:pt x="741" y="523"/>
                </a:lnTo>
                <a:lnTo>
                  <a:pt x="741" y="527"/>
                </a:lnTo>
                <a:lnTo>
                  <a:pt x="742" y="523"/>
                </a:lnTo>
                <a:lnTo>
                  <a:pt x="742" y="521"/>
                </a:lnTo>
                <a:lnTo>
                  <a:pt x="742" y="525"/>
                </a:lnTo>
                <a:lnTo>
                  <a:pt x="743" y="525"/>
                </a:lnTo>
                <a:lnTo>
                  <a:pt x="743" y="528"/>
                </a:lnTo>
                <a:lnTo>
                  <a:pt x="744" y="528"/>
                </a:lnTo>
                <a:lnTo>
                  <a:pt x="745" y="528"/>
                </a:lnTo>
                <a:lnTo>
                  <a:pt x="746" y="528"/>
                </a:lnTo>
                <a:lnTo>
                  <a:pt x="746" y="526"/>
                </a:lnTo>
                <a:lnTo>
                  <a:pt x="747" y="526"/>
                </a:lnTo>
                <a:lnTo>
                  <a:pt x="747" y="528"/>
                </a:lnTo>
                <a:lnTo>
                  <a:pt x="747" y="529"/>
                </a:lnTo>
                <a:lnTo>
                  <a:pt x="748" y="529"/>
                </a:lnTo>
                <a:lnTo>
                  <a:pt x="749" y="529"/>
                </a:lnTo>
                <a:lnTo>
                  <a:pt x="749" y="528"/>
                </a:lnTo>
                <a:lnTo>
                  <a:pt x="750" y="528"/>
                </a:lnTo>
                <a:lnTo>
                  <a:pt x="750" y="529"/>
                </a:lnTo>
                <a:lnTo>
                  <a:pt x="751" y="529"/>
                </a:lnTo>
                <a:lnTo>
                  <a:pt x="752" y="529"/>
                </a:lnTo>
                <a:lnTo>
                  <a:pt x="753" y="529"/>
                </a:lnTo>
                <a:lnTo>
                  <a:pt x="753" y="528"/>
                </a:lnTo>
                <a:lnTo>
                  <a:pt x="754" y="528"/>
                </a:lnTo>
                <a:lnTo>
                  <a:pt x="754" y="527"/>
                </a:lnTo>
                <a:lnTo>
                  <a:pt x="754" y="529"/>
                </a:lnTo>
                <a:lnTo>
                  <a:pt x="755" y="529"/>
                </a:lnTo>
                <a:lnTo>
                  <a:pt x="756" y="529"/>
                </a:lnTo>
                <a:lnTo>
                  <a:pt x="757" y="529"/>
                </a:lnTo>
                <a:lnTo>
                  <a:pt x="757" y="527"/>
                </a:lnTo>
                <a:lnTo>
                  <a:pt x="758" y="527"/>
                </a:lnTo>
                <a:lnTo>
                  <a:pt x="758" y="528"/>
                </a:lnTo>
                <a:lnTo>
                  <a:pt x="759" y="528"/>
                </a:lnTo>
                <a:lnTo>
                  <a:pt x="759" y="529"/>
                </a:lnTo>
                <a:lnTo>
                  <a:pt x="760" y="529"/>
                </a:lnTo>
                <a:lnTo>
                  <a:pt x="761" y="529"/>
                </a:lnTo>
                <a:lnTo>
                  <a:pt x="761" y="526"/>
                </a:lnTo>
                <a:lnTo>
                  <a:pt x="762" y="526"/>
                </a:lnTo>
                <a:lnTo>
                  <a:pt x="762" y="483"/>
                </a:lnTo>
                <a:lnTo>
                  <a:pt x="762" y="485"/>
                </a:lnTo>
                <a:lnTo>
                  <a:pt x="763" y="485"/>
                </a:lnTo>
                <a:lnTo>
                  <a:pt x="763" y="496"/>
                </a:lnTo>
                <a:lnTo>
                  <a:pt x="764" y="496"/>
                </a:lnTo>
                <a:lnTo>
                  <a:pt x="764" y="518"/>
                </a:lnTo>
                <a:lnTo>
                  <a:pt x="764" y="520"/>
                </a:lnTo>
                <a:lnTo>
                  <a:pt x="765" y="520"/>
                </a:lnTo>
                <a:lnTo>
                  <a:pt x="765" y="523"/>
                </a:lnTo>
                <a:lnTo>
                  <a:pt x="766" y="520"/>
                </a:lnTo>
                <a:lnTo>
                  <a:pt x="766" y="510"/>
                </a:lnTo>
                <a:lnTo>
                  <a:pt x="767" y="510"/>
                </a:lnTo>
                <a:lnTo>
                  <a:pt x="767" y="370"/>
                </a:lnTo>
                <a:lnTo>
                  <a:pt x="767" y="395"/>
                </a:lnTo>
                <a:lnTo>
                  <a:pt x="768" y="395"/>
                </a:lnTo>
                <a:lnTo>
                  <a:pt x="768" y="360"/>
                </a:lnTo>
                <a:lnTo>
                  <a:pt x="768" y="480"/>
                </a:lnTo>
                <a:lnTo>
                  <a:pt x="769" y="480"/>
                </a:lnTo>
                <a:lnTo>
                  <a:pt x="769" y="510"/>
                </a:lnTo>
                <a:lnTo>
                  <a:pt x="769" y="514"/>
                </a:lnTo>
                <a:lnTo>
                  <a:pt x="770" y="514"/>
                </a:lnTo>
                <a:lnTo>
                  <a:pt x="771" y="514"/>
                </a:lnTo>
                <a:lnTo>
                  <a:pt x="771" y="513"/>
                </a:lnTo>
                <a:lnTo>
                  <a:pt x="771" y="516"/>
                </a:lnTo>
                <a:lnTo>
                  <a:pt x="772" y="516"/>
                </a:lnTo>
                <a:lnTo>
                  <a:pt x="772" y="519"/>
                </a:lnTo>
                <a:lnTo>
                  <a:pt x="772" y="518"/>
                </a:lnTo>
                <a:lnTo>
                  <a:pt x="773" y="518"/>
                </a:lnTo>
                <a:lnTo>
                  <a:pt x="774" y="518"/>
                </a:lnTo>
                <a:lnTo>
                  <a:pt x="774" y="517"/>
                </a:lnTo>
                <a:lnTo>
                  <a:pt x="774" y="521"/>
                </a:lnTo>
                <a:lnTo>
                  <a:pt x="774" y="525"/>
                </a:lnTo>
                <a:lnTo>
                  <a:pt x="775" y="525"/>
                </a:lnTo>
                <a:lnTo>
                  <a:pt x="775" y="526"/>
                </a:lnTo>
                <a:lnTo>
                  <a:pt x="776" y="525"/>
                </a:lnTo>
                <a:lnTo>
                  <a:pt x="776" y="523"/>
                </a:lnTo>
                <a:lnTo>
                  <a:pt x="777" y="523"/>
                </a:lnTo>
                <a:lnTo>
                  <a:pt x="777" y="525"/>
                </a:lnTo>
                <a:lnTo>
                  <a:pt x="777" y="526"/>
                </a:lnTo>
                <a:lnTo>
                  <a:pt x="778" y="526"/>
                </a:lnTo>
                <a:lnTo>
                  <a:pt x="778" y="527"/>
                </a:lnTo>
                <a:lnTo>
                  <a:pt x="779" y="527"/>
                </a:lnTo>
                <a:lnTo>
                  <a:pt x="780" y="527"/>
                </a:lnTo>
                <a:lnTo>
                  <a:pt x="780" y="526"/>
                </a:lnTo>
                <a:lnTo>
                  <a:pt x="781" y="526"/>
                </a:lnTo>
                <a:lnTo>
                  <a:pt x="781" y="525"/>
                </a:lnTo>
                <a:lnTo>
                  <a:pt x="781" y="526"/>
                </a:lnTo>
                <a:lnTo>
                  <a:pt x="782" y="526"/>
                </a:lnTo>
                <a:lnTo>
                  <a:pt x="783" y="526"/>
                </a:lnTo>
                <a:lnTo>
                  <a:pt x="783" y="527"/>
                </a:lnTo>
                <a:lnTo>
                  <a:pt x="783" y="526"/>
                </a:lnTo>
                <a:lnTo>
                  <a:pt x="784" y="526"/>
                </a:lnTo>
                <a:lnTo>
                  <a:pt x="784" y="527"/>
                </a:lnTo>
                <a:lnTo>
                  <a:pt x="784" y="526"/>
                </a:lnTo>
                <a:lnTo>
                  <a:pt x="785" y="526"/>
                </a:lnTo>
                <a:lnTo>
                  <a:pt x="785" y="527"/>
                </a:lnTo>
                <a:lnTo>
                  <a:pt x="786" y="526"/>
                </a:lnTo>
                <a:lnTo>
                  <a:pt x="787" y="526"/>
                </a:lnTo>
                <a:lnTo>
                  <a:pt x="787" y="527"/>
                </a:lnTo>
                <a:lnTo>
                  <a:pt x="788" y="526"/>
                </a:lnTo>
                <a:lnTo>
                  <a:pt x="788" y="525"/>
                </a:lnTo>
                <a:lnTo>
                  <a:pt x="789" y="525"/>
                </a:lnTo>
                <a:lnTo>
                  <a:pt x="790" y="525"/>
                </a:lnTo>
                <a:lnTo>
                  <a:pt x="790" y="526"/>
                </a:lnTo>
                <a:lnTo>
                  <a:pt x="790" y="525"/>
                </a:lnTo>
                <a:lnTo>
                  <a:pt x="791" y="525"/>
                </a:lnTo>
                <a:lnTo>
                  <a:pt x="791" y="526"/>
                </a:lnTo>
                <a:lnTo>
                  <a:pt x="792" y="525"/>
                </a:lnTo>
                <a:lnTo>
                  <a:pt x="793" y="525"/>
                </a:lnTo>
                <a:lnTo>
                  <a:pt x="793" y="523"/>
                </a:lnTo>
                <a:lnTo>
                  <a:pt x="793" y="526"/>
                </a:lnTo>
                <a:lnTo>
                  <a:pt x="794" y="526"/>
                </a:lnTo>
                <a:lnTo>
                  <a:pt x="794" y="527"/>
                </a:lnTo>
                <a:lnTo>
                  <a:pt x="795" y="527"/>
                </a:lnTo>
                <a:lnTo>
                  <a:pt x="796" y="527"/>
                </a:lnTo>
                <a:lnTo>
                  <a:pt x="796" y="513"/>
                </a:lnTo>
                <a:lnTo>
                  <a:pt x="797" y="513"/>
                </a:lnTo>
                <a:lnTo>
                  <a:pt x="797" y="482"/>
                </a:lnTo>
                <a:lnTo>
                  <a:pt x="797" y="487"/>
                </a:lnTo>
                <a:lnTo>
                  <a:pt x="798" y="487"/>
                </a:lnTo>
                <a:lnTo>
                  <a:pt x="798" y="499"/>
                </a:lnTo>
                <a:lnTo>
                  <a:pt x="799" y="499"/>
                </a:lnTo>
                <a:lnTo>
                  <a:pt x="799" y="516"/>
                </a:lnTo>
                <a:lnTo>
                  <a:pt x="800" y="516"/>
                </a:lnTo>
                <a:lnTo>
                  <a:pt x="800" y="489"/>
                </a:lnTo>
                <a:lnTo>
                  <a:pt x="801" y="489"/>
                </a:lnTo>
                <a:lnTo>
                  <a:pt x="801" y="382"/>
                </a:lnTo>
                <a:lnTo>
                  <a:pt x="802" y="382"/>
                </a:lnTo>
                <a:lnTo>
                  <a:pt x="802" y="179"/>
                </a:lnTo>
                <a:lnTo>
                  <a:pt x="802" y="240"/>
                </a:lnTo>
                <a:lnTo>
                  <a:pt x="803" y="240"/>
                </a:lnTo>
                <a:lnTo>
                  <a:pt x="803" y="391"/>
                </a:lnTo>
                <a:lnTo>
                  <a:pt x="803" y="477"/>
                </a:lnTo>
                <a:lnTo>
                  <a:pt x="804" y="477"/>
                </a:lnTo>
                <a:lnTo>
                  <a:pt x="804" y="496"/>
                </a:lnTo>
                <a:lnTo>
                  <a:pt x="805" y="496"/>
                </a:lnTo>
                <a:lnTo>
                  <a:pt x="805" y="497"/>
                </a:lnTo>
                <a:lnTo>
                  <a:pt x="805" y="510"/>
                </a:lnTo>
                <a:lnTo>
                  <a:pt x="806" y="510"/>
                </a:lnTo>
                <a:lnTo>
                  <a:pt x="806" y="515"/>
                </a:lnTo>
                <a:lnTo>
                  <a:pt x="806" y="518"/>
                </a:lnTo>
                <a:lnTo>
                  <a:pt x="807" y="518"/>
                </a:lnTo>
                <a:lnTo>
                  <a:pt x="807" y="523"/>
                </a:lnTo>
                <a:lnTo>
                  <a:pt x="808" y="523"/>
                </a:lnTo>
                <a:lnTo>
                  <a:pt x="808" y="524"/>
                </a:lnTo>
                <a:lnTo>
                  <a:pt x="808" y="525"/>
                </a:lnTo>
                <a:lnTo>
                  <a:pt x="809" y="525"/>
                </a:lnTo>
                <a:lnTo>
                  <a:pt x="810" y="525"/>
                </a:lnTo>
                <a:lnTo>
                  <a:pt x="810" y="524"/>
                </a:lnTo>
                <a:lnTo>
                  <a:pt x="810" y="526"/>
                </a:lnTo>
                <a:lnTo>
                  <a:pt x="811" y="524"/>
                </a:lnTo>
                <a:lnTo>
                  <a:pt x="811" y="522"/>
                </a:lnTo>
                <a:lnTo>
                  <a:pt x="812" y="522"/>
                </a:lnTo>
                <a:lnTo>
                  <a:pt x="813" y="522"/>
                </a:lnTo>
                <a:lnTo>
                  <a:pt x="813" y="524"/>
                </a:lnTo>
                <a:lnTo>
                  <a:pt x="814" y="524"/>
                </a:lnTo>
                <a:lnTo>
                  <a:pt x="815" y="524"/>
                </a:lnTo>
                <a:lnTo>
                  <a:pt x="816" y="524"/>
                </a:lnTo>
                <a:lnTo>
                  <a:pt x="816" y="522"/>
                </a:lnTo>
                <a:lnTo>
                  <a:pt x="816" y="524"/>
                </a:lnTo>
                <a:lnTo>
                  <a:pt x="817" y="524"/>
                </a:lnTo>
                <a:lnTo>
                  <a:pt x="817" y="525"/>
                </a:lnTo>
                <a:lnTo>
                  <a:pt x="818" y="524"/>
                </a:lnTo>
                <a:lnTo>
                  <a:pt x="819" y="524"/>
                </a:lnTo>
                <a:lnTo>
                  <a:pt x="819" y="525"/>
                </a:lnTo>
                <a:lnTo>
                  <a:pt x="819" y="524"/>
                </a:lnTo>
                <a:lnTo>
                  <a:pt x="820" y="524"/>
                </a:lnTo>
                <a:lnTo>
                  <a:pt x="820" y="525"/>
                </a:lnTo>
                <a:lnTo>
                  <a:pt x="821" y="525"/>
                </a:lnTo>
                <a:lnTo>
                  <a:pt x="822" y="525"/>
                </a:lnTo>
                <a:lnTo>
                  <a:pt x="823" y="525"/>
                </a:lnTo>
                <a:lnTo>
                  <a:pt x="823" y="524"/>
                </a:lnTo>
                <a:lnTo>
                  <a:pt x="823" y="525"/>
                </a:lnTo>
                <a:lnTo>
                  <a:pt x="824" y="525"/>
                </a:lnTo>
                <a:lnTo>
                  <a:pt x="825" y="525"/>
                </a:lnTo>
                <a:lnTo>
                  <a:pt x="825" y="524"/>
                </a:lnTo>
                <a:lnTo>
                  <a:pt x="826" y="524"/>
                </a:lnTo>
                <a:lnTo>
                  <a:pt x="826" y="525"/>
                </a:lnTo>
                <a:lnTo>
                  <a:pt x="827" y="524"/>
                </a:lnTo>
                <a:lnTo>
                  <a:pt x="828" y="524"/>
                </a:lnTo>
                <a:lnTo>
                  <a:pt x="828" y="523"/>
                </a:lnTo>
                <a:lnTo>
                  <a:pt x="828" y="524"/>
                </a:lnTo>
                <a:lnTo>
                  <a:pt x="829" y="524"/>
                </a:lnTo>
                <a:lnTo>
                  <a:pt x="829" y="525"/>
                </a:lnTo>
                <a:lnTo>
                  <a:pt x="830" y="525"/>
                </a:lnTo>
                <a:lnTo>
                  <a:pt x="831" y="525"/>
                </a:lnTo>
                <a:lnTo>
                  <a:pt x="831" y="514"/>
                </a:lnTo>
                <a:lnTo>
                  <a:pt x="832" y="514"/>
                </a:lnTo>
                <a:lnTo>
                  <a:pt x="832" y="498"/>
                </a:lnTo>
                <a:lnTo>
                  <a:pt x="832" y="505"/>
                </a:lnTo>
                <a:lnTo>
                  <a:pt x="833" y="505"/>
                </a:lnTo>
                <a:lnTo>
                  <a:pt x="833" y="517"/>
                </a:lnTo>
                <a:lnTo>
                  <a:pt x="834" y="505"/>
                </a:lnTo>
                <a:lnTo>
                  <a:pt x="834" y="495"/>
                </a:lnTo>
                <a:lnTo>
                  <a:pt x="835" y="495"/>
                </a:lnTo>
                <a:lnTo>
                  <a:pt x="835" y="414"/>
                </a:lnTo>
                <a:lnTo>
                  <a:pt x="836" y="414"/>
                </a:lnTo>
                <a:lnTo>
                  <a:pt x="836" y="3"/>
                </a:lnTo>
                <a:lnTo>
                  <a:pt x="837" y="3"/>
                </a:lnTo>
                <a:lnTo>
                  <a:pt x="837" y="0"/>
                </a:lnTo>
                <a:lnTo>
                  <a:pt x="837" y="94"/>
                </a:lnTo>
                <a:lnTo>
                  <a:pt x="838" y="94"/>
                </a:lnTo>
                <a:lnTo>
                  <a:pt x="838" y="327"/>
                </a:lnTo>
                <a:lnTo>
                  <a:pt x="838" y="459"/>
                </a:lnTo>
                <a:lnTo>
                  <a:pt x="839" y="459"/>
                </a:lnTo>
                <a:lnTo>
                  <a:pt x="839" y="505"/>
                </a:lnTo>
                <a:lnTo>
                  <a:pt x="839" y="515"/>
                </a:lnTo>
                <a:lnTo>
                  <a:pt x="840" y="515"/>
                </a:lnTo>
                <a:lnTo>
                  <a:pt x="840" y="516"/>
                </a:lnTo>
                <a:lnTo>
                  <a:pt x="840" y="517"/>
                </a:lnTo>
                <a:lnTo>
                  <a:pt x="841" y="517"/>
                </a:lnTo>
                <a:lnTo>
                  <a:pt x="841" y="519"/>
                </a:lnTo>
                <a:lnTo>
                  <a:pt x="842" y="519"/>
                </a:lnTo>
                <a:lnTo>
                  <a:pt x="842" y="520"/>
                </a:lnTo>
                <a:lnTo>
                  <a:pt x="842" y="523"/>
                </a:lnTo>
                <a:lnTo>
                  <a:pt x="843" y="523"/>
                </a:lnTo>
                <a:lnTo>
                  <a:pt x="843" y="524"/>
                </a:lnTo>
                <a:lnTo>
                  <a:pt x="844" y="523"/>
                </a:lnTo>
                <a:lnTo>
                  <a:pt x="845" y="523"/>
                </a:lnTo>
                <a:lnTo>
                  <a:pt x="845" y="513"/>
                </a:lnTo>
                <a:lnTo>
                  <a:pt x="846" y="513"/>
                </a:lnTo>
                <a:lnTo>
                  <a:pt x="846" y="508"/>
                </a:lnTo>
                <a:lnTo>
                  <a:pt x="846" y="512"/>
                </a:lnTo>
                <a:lnTo>
                  <a:pt x="847" y="512"/>
                </a:lnTo>
                <a:lnTo>
                  <a:pt x="847" y="514"/>
                </a:lnTo>
                <a:lnTo>
                  <a:pt x="848" y="514"/>
                </a:lnTo>
                <a:lnTo>
                  <a:pt x="848" y="515"/>
                </a:lnTo>
                <a:lnTo>
                  <a:pt x="849" y="514"/>
                </a:lnTo>
                <a:lnTo>
                  <a:pt x="849" y="490"/>
                </a:lnTo>
                <a:lnTo>
                  <a:pt x="849" y="494"/>
                </a:lnTo>
                <a:lnTo>
                  <a:pt x="850" y="494"/>
                </a:lnTo>
                <a:lnTo>
                  <a:pt x="850" y="488"/>
                </a:lnTo>
                <a:lnTo>
                  <a:pt x="850" y="505"/>
                </a:lnTo>
                <a:lnTo>
                  <a:pt x="851" y="505"/>
                </a:lnTo>
                <a:lnTo>
                  <a:pt x="851" y="507"/>
                </a:lnTo>
                <a:lnTo>
                  <a:pt x="852" y="507"/>
                </a:lnTo>
                <a:lnTo>
                  <a:pt x="852" y="511"/>
                </a:lnTo>
                <a:lnTo>
                  <a:pt x="852" y="513"/>
                </a:lnTo>
                <a:lnTo>
                  <a:pt x="853" y="513"/>
                </a:lnTo>
                <a:lnTo>
                  <a:pt x="853" y="514"/>
                </a:lnTo>
                <a:lnTo>
                  <a:pt x="854" y="513"/>
                </a:lnTo>
                <a:lnTo>
                  <a:pt x="854" y="503"/>
                </a:lnTo>
                <a:lnTo>
                  <a:pt x="855" y="503"/>
                </a:lnTo>
                <a:lnTo>
                  <a:pt x="855" y="499"/>
                </a:lnTo>
                <a:lnTo>
                  <a:pt x="855" y="504"/>
                </a:lnTo>
                <a:lnTo>
                  <a:pt x="855" y="512"/>
                </a:lnTo>
                <a:lnTo>
                  <a:pt x="856" y="512"/>
                </a:lnTo>
                <a:lnTo>
                  <a:pt x="856" y="518"/>
                </a:lnTo>
                <a:lnTo>
                  <a:pt x="856" y="521"/>
                </a:lnTo>
                <a:lnTo>
                  <a:pt x="857" y="521"/>
                </a:lnTo>
                <a:lnTo>
                  <a:pt x="857" y="522"/>
                </a:lnTo>
                <a:lnTo>
                  <a:pt x="858" y="522"/>
                </a:lnTo>
                <a:lnTo>
                  <a:pt x="858" y="525"/>
                </a:lnTo>
                <a:lnTo>
                  <a:pt x="858" y="528"/>
                </a:lnTo>
                <a:lnTo>
                  <a:pt x="859" y="528"/>
                </a:lnTo>
                <a:lnTo>
                  <a:pt x="859" y="532"/>
                </a:lnTo>
                <a:lnTo>
                  <a:pt x="859" y="533"/>
                </a:lnTo>
                <a:lnTo>
                  <a:pt x="860" y="533"/>
                </a:lnTo>
                <a:lnTo>
                  <a:pt x="860" y="534"/>
                </a:lnTo>
                <a:lnTo>
                  <a:pt x="861" y="534"/>
                </a:lnTo>
                <a:lnTo>
                  <a:pt x="861" y="535"/>
                </a:lnTo>
                <a:lnTo>
                  <a:pt x="862" y="535"/>
                </a:lnTo>
                <a:lnTo>
                  <a:pt x="863" y="535"/>
                </a:lnTo>
                <a:lnTo>
                  <a:pt x="864" y="535"/>
                </a:lnTo>
                <a:lnTo>
                  <a:pt x="865" y="535"/>
                </a:lnTo>
                <a:lnTo>
                  <a:pt x="866" y="535"/>
                </a:lnTo>
                <a:lnTo>
                  <a:pt x="867" y="535"/>
                </a:lnTo>
                <a:lnTo>
                  <a:pt x="868" y="535"/>
                </a:lnTo>
                <a:lnTo>
                  <a:pt x="869" y="535"/>
                </a:lnTo>
                <a:lnTo>
                  <a:pt x="870" y="535"/>
                </a:lnTo>
                <a:lnTo>
                  <a:pt x="871" y="535"/>
                </a:lnTo>
                <a:lnTo>
                  <a:pt x="871" y="451"/>
                </a:lnTo>
                <a:lnTo>
                  <a:pt x="871" y="485"/>
                </a:lnTo>
                <a:lnTo>
                  <a:pt x="872" y="485"/>
                </a:lnTo>
                <a:lnTo>
                  <a:pt x="872" y="436"/>
                </a:lnTo>
                <a:lnTo>
                  <a:pt x="872" y="509"/>
                </a:lnTo>
                <a:lnTo>
                  <a:pt x="873" y="509"/>
                </a:lnTo>
                <a:lnTo>
                  <a:pt x="873" y="531"/>
                </a:lnTo>
                <a:lnTo>
                  <a:pt x="874" y="531"/>
                </a:lnTo>
                <a:lnTo>
                  <a:pt x="874" y="534"/>
                </a:lnTo>
                <a:lnTo>
                  <a:pt x="874" y="535"/>
                </a:lnTo>
                <a:lnTo>
                  <a:pt x="875" y="535"/>
                </a:lnTo>
                <a:lnTo>
                  <a:pt x="876" y="535"/>
                </a:lnTo>
                <a:lnTo>
                  <a:pt x="877" y="535"/>
                </a:lnTo>
                <a:lnTo>
                  <a:pt x="878" y="535"/>
                </a:lnTo>
                <a:lnTo>
                  <a:pt x="879" y="535"/>
                </a:lnTo>
                <a:lnTo>
                  <a:pt x="880" y="535"/>
                </a:lnTo>
                <a:lnTo>
                  <a:pt x="881" y="535"/>
                </a:lnTo>
                <a:lnTo>
                  <a:pt x="882" y="535"/>
                </a:lnTo>
                <a:lnTo>
                  <a:pt x="883" y="535"/>
                </a:lnTo>
                <a:lnTo>
                  <a:pt x="884" y="535"/>
                </a:lnTo>
                <a:lnTo>
                  <a:pt x="885" y="535"/>
                </a:lnTo>
                <a:lnTo>
                  <a:pt x="886" y="535"/>
                </a:lnTo>
                <a:lnTo>
                  <a:pt x="887" y="535"/>
                </a:lnTo>
                <a:lnTo>
                  <a:pt x="888" y="535"/>
                </a:lnTo>
                <a:lnTo>
                  <a:pt x="889" y="535"/>
                </a:lnTo>
                <a:lnTo>
                  <a:pt x="890" y="535"/>
                </a:lnTo>
                <a:lnTo>
                  <a:pt x="891" y="535"/>
                </a:lnTo>
                <a:lnTo>
                  <a:pt x="892" y="535"/>
                </a:lnTo>
                <a:lnTo>
                  <a:pt x="893" y="535"/>
                </a:lnTo>
                <a:lnTo>
                  <a:pt x="894" y="535"/>
                </a:lnTo>
                <a:lnTo>
                  <a:pt x="895" y="535"/>
                </a:lnTo>
                <a:lnTo>
                  <a:pt x="896" y="535"/>
                </a:lnTo>
                <a:lnTo>
                  <a:pt x="897" y="535"/>
                </a:lnTo>
                <a:lnTo>
                  <a:pt x="898" y="535"/>
                </a:lnTo>
                <a:lnTo>
                  <a:pt x="899" y="535"/>
                </a:lnTo>
                <a:lnTo>
                  <a:pt x="900" y="535"/>
                </a:lnTo>
                <a:lnTo>
                  <a:pt x="901" y="535"/>
                </a:lnTo>
                <a:lnTo>
                  <a:pt x="902" y="535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89" name="Rectangle 43"/>
          <p:cNvSpPr>
            <a:spLocks noChangeArrowheads="1"/>
          </p:cNvSpPr>
          <p:nvPr/>
        </p:nvSpPr>
        <p:spPr bwMode="auto">
          <a:xfrm>
            <a:off x="1671949" y="6060567"/>
            <a:ext cx="25487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/>
              </a:rPr>
              <a:t>500</a:t>
            </a:r>
          </a:p>
        </p:txBody>
      </p:sp>
      <p:sp>
        <p:nvSpPr>
          <p:cNvPr id="490" name="Rectangle 55"/>
          <p:cNvSpPr>
            <a:spLocks noChangeArrowheads="1"/>
          </p:cNvSpPr>
          <p:nvPr/>
        </p:nvSpPr>
        <p:spPr bwMode="auto">
          <a:xfrm>
            <a:off x="3121337" y="6060567"/>
            <a:ext cx="33983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/>
              </a:rPr>
              <a:t>1000</a:t>
            </a:r>
          </a:p>
        </p:txBody>
      </p:sp>
      <p:sp>
        <p:nvSpPr>
          <p:cNvPr id="491" name="Rectangle 67"/>
          <p:cNvSpPr>
            <a:spLocks noChangeArrowheads="1"/>
          </p:cNvSpPr>
          <p:nvPr/>
        </p:nvSpPr>
        <p:spPr bwMode="auto">
          <a:xfrm>
            <a:off x="4608824" y="6060567"/>
            <a:ext cx="33983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/>
              </a:rPr>
              <a:t>1500</a:t>
            </a:r>
          </a:p>
        </p:txBody>
      </p:sp>
      <p:sp>
        <p:nvSpPr>
          <p:cNvPr id="492" name="Rectangle 79"/>
          <p:cNvSpPr>
            <a:spLocks noChangeArrowheads="1"/>
          </p:cNvSpPr>
          <p:nvPr/>
        </p:nvSpPr>
        <p:spPr bwMode="auto">
          <a:xfrm>
            <a:off x="6088374" y="6060567"/>
            <a:ext cx="33983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/>
              </a:rPr>
              <a:t>2000</a:t>
            </a:r>
          </a:p>
        </p:txBody>
      </p:sp>
      <p:sp>
        <p:nvSpPr>
          <p:cNvPr id="493" name="Rectangle 97"/>
          <p:cNvSpPr>
            <a:spLocks noChangeArrowheads="1"/>
          </p:cNvSpPr>
          <p:nvPr/>
        </p:nvSpPr>
        <p:spPr bwMode="auto">
          <a:xfrm>
            <a:off x="7658412" y="6059214"/>
            <a:ext cx="24846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i="1" dirty="0">
                <a:solidFill>
                  <a:srgbClr val="000000"/>
                </a:solidFill>
                <a:latin typeface="Arial"/>
              </a:rPr>
              <a:t>m/z</a:t>
            </a:r>
          </a:p>
        </p:txBody>
      </p:sp>
      <p:grpSp>
        <p:nvGrpSpPr>
          <p:cNvPr id="494" name="Group 157"/>
          <p:cNvGrpSpPr>
            <a:grpSpLocks/>
          </p:cNvGrpSpPr>
          <p:nvPr/>
        </p:nvGrpSpPr>
        <p:grpSpPr bwMode="auto">
          <a:xfrm>
            <a:off x="440049" y="6041628"/>
            <a:ext cx="8077200" cy="16245"/>
            <a:chOff x="685800" y="5867400"/>
            <a:chExt cx="8077200" cy="38100"/>
          </a:xfrm>
        </p:grpSpPr>
        <p:sp>
          <p:nvSpPr>
            <p:cNvPr id="495" name="Line 32"/>
            <p:cNvSpPr>
              <a:spLocks noChangeShapeType="1"/>
            </p:cNvSpPr>
            <p:nvPr/>
          </p:nvSpPr>
          <p:spPr bwMode="auto">
            <a:xfrm>
              <a:off x="719138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96" name="Line 33"/>
            <p:cNvSpPr>
              <a:spLocks noChangeShapeType="1"/>
            </p:cNvSpPr>
            <p:nvPr/>
          </p:nvSpPr>
          <p:spPr bwMode="auto">
            <a:xfrm>
              <a:off x="869950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97" name="Line 34"/>
            <p:cNvSpPr>
              <a:spLocks noChangeShapeType="1"/>
            </p:cNvSpPr>
            <p:nvPr/>
          </p:nvSpPr>
          <p:spPr bwMode="auto">
            <a:xfrm>
              <a:off x="1020763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98" name="Line 35"/>
            <p:cNvSpPr>
              <a:spLocks noChangeShapeType="1"/>
            </p:cNvSpPr>
            <p:nvPr/>
          </p:nvSpPr>
          <p:spPr bwMode="auto">
            <a:xfrm>
              <a:off x="1163638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99" name="Line 36"/>
            <p:cNvSpPr>
              <a:spLocks noChangeShapeType="1"/>
            </p:cNvSpPr>
            <p:nvPr/>
          </p:nvSpPr>
          <p:spPr bwMode="auto">
            <a:xfrm>
              <a:off x="1316038" y="5873750"/>
              <a:ext cx="1587" cy="31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00" name="Line 38"/>
            <p:cNvSpPr>
              <a:spLocks noChangeShapeType="1"/>
            </p:cNvSpPr>
            <p:nvPr/>
          </p:nvSpPr>
          <p:spPr bwMode="auto">
            <a:xfrm>
              <a:off x="1466850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01" name="Line 39"/>
            <p:cNvSpPr>
              <a:spLocks noChangeShapeType="1"/>
            </p:cNvSpPr>
            <p:nvPr/>
          </p:nvSpPr>
          <p:spPr bwMode="auto">
            <a:xfrm>
              <a:off x="1609725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02" name="Line 40"/>
            <p:cNvSpPr>
              <a:spLocks noChangeShapeType="1"/>
            </p:cNvSpPr>
            <p:nvPr/>
          </p:nvSpPr>
          <p:spPr bwMode="auto">
            <a:xfrm>
              <a:off x="1760538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03" name="Line 41"/>
            <p:cNvSpPr>
              <a:spLocks noChangeShapeType="1"/>
            </p:cNvSpPr>
            <p:nvPr/>
          </p:nvSpPr>
          <p:spPr bwMode="auto">
            <a:xfrm>
              <a:off x="1903413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04" name="Line 42"/>
            <p:cNvSpPr>
              <a:spLocks noChangeShapeType="1"/>
            </p:cNvSpPr>
            <p:nvPr/>
          </p:nvSpPr>
          <p:spPr bwMode="auto">
            <a:xfrm>
              <a:off x="2054225" y="5873750"/>
              <a:ext cx="1587" cy="31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05" name="Line 44"/>
            <p:cNvSpPr>
              <a:spLocks noChangeShapeType="1"/>
            </p:cNvSpPr>
            <p:nvPr/>
          </p:nvSpPr>
          <p:spPr bwMode="auto">
            <a:xfrm>
              <a:off x="2206625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06" name="Line 45"/>
            <p:cNvSpPr>
              <a:spLocks noChangeShapeType="1"/>
            </p:cNvSpPr>
            <p:nvPr/>
          </p:nvSpPr>
          <p:spPr bwMode="auto">
            <a:xfrm>
              <a:off x="2349500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07" name="Line 46"/>
            <p:cNvSpPr>
              <a:spLocks noChangeShapeType="1"/>
            </p:cNvSpPr>
            <p:nvPr/>
          </p:nvSpPr>
          <p:spPr bwMode="auto">
            <a:xfrm>
              <a:off x="2500313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08" name="Line 47"/>
            <p:cNvSpPr>
              <a:spLocks noChangeShapeType="1"/>
            </p:cNvSpPr>
            <p:nvPr/>
          </p:nvSpPr>
          <p:spPr bwMode="auto">
            <a:xfrm>
              <a:off x="2651125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09" name="Line 48"/>
            <p:cNvSpPr>
              <a:spLocks noChangeShapeType="1"/>
            </p:cNvSpPr>
            <p:nvPr/>
          </p:nvSpPr>
          <p:spPr bwMode="auto">
            <a:xfrm>
              <a:off x="2794000" y="5873750"/>
              <a:ext cx="1587" cy="31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10" name="Line 50"/>
            <p:cNvSpPr>
              <a:spLocks noChangeShapeType="1"/>
            </p:cNvSpPr>
            <p:nvPr/>
          </p:nvSpPr>
          <p:spPr bwMode="auto">
            <a:xfrm>
              <a:off x="2946400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11" name="Line 51"/>
            <p:cNvSpPr>
              <a:spLocks noChangeShapeType="1"/>
            </p:cNvSpPr>
            <p:nvPr/>
          </p:nvSpPr>
          <p:spPr bwMode="auto">
            <a:xfrm>
              <a:off x="3087688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12" name="Line 52"/>
            <p:cNvSpPr>
              <a:spLocks noChangeShapeType="1"/>
            </p:cNvSpPr>
            <p:nvPr/>
          </p:nvSpPr>
          <p:spPr bwMode="auto">
            <a:xfrm>
              <a:off x="3240088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13" name="Line 53"/>
            <p:cNvSpPr>
              <a:spLocks noChangeShapeType="1"/>
            </p:cNvSpPr>
            <p:nvPr/>
          </p:nvSpPr>
          <p:spPr bwMode="auto">
            <a:xfrm>
              <a:off x="3390900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14" name="Line 54"/>
            <p:cNvSpPr>
              <a:spLocks noChangeShapeType="1"/>
            </p:cNvSpPr>
            <p:nvPr/>
          </p:nvSpPr>
          <p:spPr bwMode="auto">
            <a:xfrm>
              <a:off x="3533775" y="5873750"/>
              <a:ext cx="1587" cy="31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15" name="Line 56"/>
            <p:cNvSpPr>
              <a:spLocks noChangeShapeType="1"/>
            </p:cNvSpPr>
            <p:nvPr/>
          </p:nvSpPr>
          <p:spPr bwMode="auto">
            <a:xfrm>
              <a:off x="3684588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16" name="Line 57"/>
            <p:cNvSpPr>
              <a:spLocks noChangeShapeType="1"/>
            </p:cNvSpPr>
            <p:nvPr/>
          </p:nvSpPr>
          <p:spPr bwMode="auto">
            <a:xfrm>
              <a:off x="3836988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17" name="Line 58"/>
            <p:cNvSpPr>
              <a:spLocks noChangeShapeType="1"/>
            </p:cNvSpPr>
            <p:nvPr/>
          </p:nvSpPr>
          <p:spPr bwMode="auto">
            <a:xfrm>
              <a:off x="3979863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18" name="Line 59"/>
            <p:cNvSpPr>
              <a:spLocks noChangeShapeType="1"/>
            </p:cNvSpPr>
            <p:nvPr/>
          </p:nvSpPr>
          <p:spPr bwMode="auto">
            <a:xfrm>
              <a:off x="4130675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19" name="Line 60"/>
            <p:cNvSpPr>
              <a:spLocks noChangeShapeType="1"/>
            </p:cNvSpPr>
            <p:nvPr/>
          </p:nvSpPr>
          <p:spPr bwMode="auto">
            <a:xfrm>
              <a:off x="4273550" y="5873750"/>
              <a:ext cx="1587" cy="31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20" name="Line 62"/>
            <p:cNvSpPr>
              <a:spLocks noChangeShapeType="1"/>
            </p:cNvSpPr>
            <p:nvPr/>
          </p:nvSpPr>
          <p:spPr bwMode="auto">
            <a:xfrm>
              <a:off x="4424363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21" name="Line 63"/>
            <p:cNvSpPr>
              <a:spLocks noChangeShapeType="1"/>
            </p:cNvSpPr>
            <p:nvPr/>
          </p:nvSpPr>
          <p:spPr bwMode="auto">
            <a:xfrm>
              <a:off x="4576763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22" name="Line 64"/>
            <p:cNvSpPr>
              <a:spLocks noChangeShapeType="1"/>
            </p:cNvSpPr>
            <p:nvPr/>
          </p:nvSpPr>
          <p:spPr bwMode="auto">
            <a:xfrm>
              <a:off x="4718050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23" name="Line 65"/>
            <p:cNvSpPr>
              <a:spLocks noChangeShapeType="1"/>
            </p:cNvSpPr>
            <p:nvPr/>
          </p:nvSpPr>
          <p:spPr bwMode="auto">
            <a:xfrm>
              <a:off x="4870450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24" name="Line 66"/>
            <p:cNvSpPr>
              <a:spLocks noChangeShapeType="1"/>
            </p:cNvSpPr>
            <p:nvPr/>
          </p:nvSpPr>
          <p:spPr bwMode="auto">
            <a:xfrm>
              <a:off x="5021263" y="5873750"/>
              <a:ext cx="1587" cy="31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25" name="Line 68"/>
            <p:cNvSpPr>
              <a:spLocks noChangeShapeType="1"/>
            </p:cNvSpPr>
            <p:nvPr/>
          </p:nvSpPr>
          <p:spPr bwMode="auto">
            <a:xfrm>
              <a:off x="5164138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26" name="Line 69"/>
            <p:cNvSpPr>
              <a:spLocks noChangeShapeType="1"/>
            </p:cNvSpPr>
            <p:nvPr/>
          </p:nvSpPr>
          <p:spPr bwMode="auto">
            <a:xfrm>
              <a:off x="5314950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27" name="Line 70"/>
            <p:cNvSpPr>
              <a:spLocks noChangeShapeType="1"/>
            </p:cNvSpPr>
            <p:nvPr/>
          </p:nvSpPr>
          <p:spPr bwMode="auto">
            <a:xfrm>
              <a:off x="5457825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28" name="Line 71"/>
            <p:cNvSpPr>
              <a:spLocks noChangeShapeType="1"/>
            </p:cNvSpPr>
            <p:nvPr/>
          </p:nvSpPr>
          <p:spPr bwMode="auto">
            <a:xfrm>
              <a:off x="5608638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29" name="Line 72"/>
            <p:cNvSpPr>
              <a:spLocks noChangeShapeType="1"/>
            </p:cNvSpPr>
            <p:nvPr/>
          </p:nvSpPr>
          <p:spPr bwMode="auto">
            <a:xfrm>
              <a:off x="5761038" y="5873750"/>
              <a:ext cx="1587" cy="31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30" name="Line 74"/>
            <p:cNvSpPr>
              <a:spLocks noChangeShapeType="1"/>
            </p:cNvSpPr>
            <p:nvPr/>
          </p:nvSpPr>
          <p:spPr bwMode="auto">
            <a:xfrm>
              <a:off x="5903913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31" name="Line 75"/>
            <p:cNvSpPr>
              <a:spLocks noChangeShapeType="1"/>
            </p:cNvSpPr>
            <p:nvPr/>
          </p:nvSpPr>
          <p:spPr bwMode="auto">
            <a:xfrm>
              <a:off x="6054725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32" name="Line 76"/>
            <p:cNvSpPr>
              <a:spLocks noChangeShapeType="1"/>
            </p:cNvSpPr>
            <p:nvPr/>
          </p:nvSpPr>
          <p:spPr bwMode="auto">
            <a:xfrm>
              <a:off x="6205538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33" name="Line 77"/>
            <p:cNvSpPr>
              <a:spLocks noChangeShapeType="1"/>
            </p:cNvSpPr>
            <p:nvPr/>
          </p:nvSpPr>
          <p:spPr bwMode="auto">
            <a:xfrm>
              <a:off x="6348413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34" name="Line 78"/>
            <p:cNvSpPr>
              <a:spLocks noChangeShapeType="1"/>
            </p:cNvSpPr>
            <p:nvPr/>
          </p:nvSpPr>
          <p:spPr bwMode="auto">
            <a:xfrm>
              <a:off x="6500813" y="5873750"/>
              <a:ext cx="1587" cy="31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35" name="Line 80"/>
            <p:cNvSpPr>
              <a:spLocks noChangeShapeType="1"/>
            </p:cNvSpPr>
            <p:nvPr/>
          </p:nvSpPr>
          <p:spPr bwMode="auto">
            <a:xfrm>
              <a:off x="6642100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36" name="Line 81"/>
            <p:cNvSpPr>
              <a:spLocks noChangeShapeType="1"/>
            </p:cNvSpPr>
            <p:nvPr/>
          </p:nvSpPr>
          <p:spPr bwMode="auto">
            <a:xfrm>
              <a:off x="6794500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37" name="Line 82"/>
            <p:cNvSpPr>
              <a:spLocks noChangeShapeType="1"/>
            </p:cNvSpPr>
            <p:nvPr/>
          </p:nvSpPr>
          <p:spPr bwMode="auto">
            <a:xfrm>
              <a:off x="6945313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38" name="Line 83"/>
            <p:cNvSpPr>
              <a:spLocks noChangeShapeType="1"/>
            </p:cNvSpPr>
            <p:nvPr/>
          </p:nvSpPr>
          <p:spPr bwMode="auto">
            <a:xfrm>
              <a:off x="7088188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39" name="Line 84"/>
            <p:cNvSpPr>
              <a:spLocks noChangeShapeType="1"/>
            </p:cNvSpPr>
            <p:nvPr/>
          </p:nvSpPr>
          <p:spPr bwMode="auto">
            <a:xfrm>
              <a:off x="7239000" y="5873750"/>
              <a:ext cx="1587" cy="31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40" name="Line 86"/>
            <p:cNvSpPr>
              <a:spLocks noChangeShapeType="1"/>
            </p:cNvSpPr>
            <p:nvPr/>
          </p:nvSpPr>
          <p:spPr bwMode="auto">
            <a:xfrm>
              <a:off x="7391400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41" name="Line 87"/>
            <p:cNvSpPr>
              <a:spLocks noChangeShapeType="1"/>
            </p:cNvSpPr>
            <p:nvPr/>
          </p:nvSpPr>
          <p:spPr bwMode="auto">
            <a:xfrm>
              <a:off x="7534275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42" name="Line 88"/>
            <p:cNvSpPr>
              <a:spLocks noChangeShapeType="1"/>
            </p:cNvSpPr>
            <p:nvPr/>
          </p:nvSpPr>
          <p:spPr bwMode="auto">
            <a:xfrm>
              <a:off x="7685088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43" name="Line 89"/>
            <p:cNvSpPr>
              <a:spLocks noChangeShapeType="1"/>
            </p:cNvSpPr>
            <p:nvPr/>
          </p:nvSpPr>
          <p:spPr bwMode="auto">
            <a:xfrm>
              <a:off x="7827963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44" name="Line 90"/>
            <p:cNvSpPr>
              <a:spLocks noChangeShapeType="1"/>
            </p:cNvSpPr>
            <p:nvPr/>
          </p:nvSpPr>
          <p:spPr bwMode="auto">
            <a:xfrm>
              <a:off x="7978775" y="5873750"/>
              <a:ext cx="1587" cy="31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45" name="Line 92"/>
            <p:cNvSpPr>
              <a:spLocks noChangeShapeType="1"/>
            </p:cNvSpPr>
            <p:nvPr/>
          </p:nvSpPr>
          <p:spPr bwMode="auto">
            <a:xfrm>
              <a:off x="8131175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46" name="Line 93"/>
            <p:cNvSpPr>
              <a:spLocks noChangeShapeType="1"/>
            </p:cNvSpPr>
            <p:nvPr/>
          </p:nvSpPr>
          <p:spPr bwMode="auto">
            <a:xfrm>
              <a:off x="8272463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47" name="Line 94"/>
            <p:cNvSpPr>
              <a:spLocks noChangeShapeType="1"/>
            </p:cNvSpPr>
            <p:nvPr/>
          </p:nvSpPr>
          <p:spPr bwMode="auto">
            <a:xfrm>
              <a:off x="8424863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48" name="Line 95"/>
            <p:cNvSpPr>
              <a:spLocks noChangeShapeType="1"/>
            </p:cNvSpPr>
            <p:nvPr/>
          </p:nvSpPr>
          <p:spPr bwMode="auto">
            <a:xfrm>
              <a:off x="8575675" y="5873750"/>
              <a:ext cx="1587" cy="190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49" name="Line 96"/>
            <p:cNvSpPr>
              <a:spLocks noChangeShapeType="1"/>
            </p:cNvSpPr>
            <p:nvPr/>
          </p:nvSpPr>
          <p:spPr bwMode="auto">
            <a:xfrm>
              <a:off x="8718550" y="5873750"/>
              <a:ext cx="1587" cy="317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cxnSp>
          <p:nvCxnSpPr>
            <p:cNvPr id="550" name="Straight Connector 549"/>
            <p:cNvCxnSpPr/>
            <p:nvPr/>
          </p:nvCxnSpPr>
          <p:spPr>
            <a:xfrm>
              <a:off x="685800" y="5867400"/>
              <a:ext cx="80772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0" name="Text Box 8"/>
          <p:cNvSpPr txBox="1">
            <a:spLocks noChangeArrowheads="1"/>
          </p:cNvSpPr>
          <p:nvPr/>
        </p:nvSpPr>
        <p:spPr bwMode="auto">
          <a:xfrm>
            <a:off x="7989009" y="5322615"/>
            <a:ext cx="73129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2658.5</a:t>
            </a:r>
          </a:p>
        </p:txBody>
      </p:sp>
      <p:sp>
        <p:nvSpPr>
          <p:cNvPr id="586" name="Rounded Rectangle 585"/>
          <p:cNvSpPr/>
          <p:nvPr/>
        </p:nvSpPr>
        <p:spPr>
          <a:xfrm>
            <a:off x="2020576" y="1600200"/>
            <a:ext cx="2018024" cy="533400"/>
          </a:xfrm>
          <a:prstGeom prst="roundRect">
            <a:avLst/>
          </a:prstGeom>
          <a:solidFill>
            <a:srgbClr val="E4F3F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rgbClr val="00359E"/>
                </a:solidFill>
              </a:rPr>
              <a:t>chain-end substituted structure</a:t>
            </a:r>
            <a:endParaRPr lang="en-US" dirty="0">
              <a:solidFill>
                <a:srgbClr val="00359E"/>
              </a:solidFill>
            </a:endParaRPr>
          </a:p>
        </p:txBody>
      </p:sp>
      <p:sp>
        <p:nvSpPr>
          <p:cNvPr id="587" name="Rounded Rectangle 586"/>
          <p:cNvSpPr/>
          <p:nvPr/>
        </p:nvSpPr>
        <p:spPr>
          <a:xfrm>
            <a:off x="2311871" y="4312467"/>
            <a:ext cx="1345729" cy="533400"/>
          </a:xfrm>
          <a:prstGeom prst="roundRect">
            <a:avLst/>
          </a:prstGeom>
          <a:solidFill>
            <a:srgbClr val="E4F3F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rgbClr val="00359E"/>
                </a:solidFill>
              </a:rPr>
              <a:t>macrocyclic structure</a:t>
            </a:r>
            <a:endParaRPr lang="en-US" dirty="0">
              <a:solidFill>
                <a:srgbClr val="00359E"/>
              </a:solidFill>
            </a:endParaRPr>
          </a:p>
        </p:txBody>
      </p:sp>
      <p:sp>
        <p:nvSpPr>
          <p:cNvPr id="588" name="Text Box 71"/>
          <p:cNvSpPr txBox="1">
            <a:spLocks noChangeArrowheads="1"/>
          </p:cNvSpPr>
          <p:nvPr/>
        </p:nvSpPr>
        <p:spPr bwMode="auto">
          <a:xfrm>
            <a:off x="1898528" y="457200"/>
            <a:ext cx="533094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 dirty="0" smtClean="0">
                <a:solidFill>
                  <a:srgbClr val="800080"/>
                </a:solidFill>
              </a:rPr>
              <a:t>Differentiation of polymer architectures by MS</a:t>
            </a:r>
            <a:r>
              <a:rPr lang="en-US" sz="1800" b="1" i="1" baseline="30000" dirty="0" smtClean="0">
                <a:solidFill>
                  <a:srgbClr val="800080"/>
                </a:solidFill>
              </a:rPr>
              <a:t>2</a:t>
            </a:r>
            <a:endParaRPr lang="en-US" sz="1800" b="1" i="1" dirty="0">
              <a:solidFill>
                <a:srgbClr val="800080"/>
              </a:solidFill>
            </a:endParaRPr>
          </a:p>
        </p:txBody>
      </p:sp>
      <p:sp>
        <p:nvSpPr>
          <p:cNvPr id="134" name="Rectangle 155"/>
          <p:cNvSpPr>
            <a:spLocks noChangeArrowheads="1"/>
          </p:cNvSpPr>
          <p:nvPr/>
        </p:nvSpPr>
        <p:spPr bwMode="auto">
          <a:xfrm>
            <a:off x="838045" y="3320531"/>
            <a:ext cx="25487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250</a:t>
            </a:r>
          </a:p>
        </p:txBody>
      </p:sp>
      <p:sp>
        <p:nvSpPr>
          <p:cNvPr id="135" name="Rectangle 161"/>
          <p:cNvSpPr>
            <a:spLocks noChangeArrowheads="1"/>
          </p:cNvSpPr>
          <p:nvPr/>
        </p:nvSpPr>
        <p:spPr bwMode="auto">
          <a:xfrm>
            <a:off x="1735933" y="3317785"/>
            <a:ext cx="25487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500</a:t>
            </a:r>
          </a:p>
        </p:txBody>
      </p:sp>
      <p:sp>
        <p:nvSpPr>
          <p:cNvPr id="136" name="Rectangle 167"/>
          <p:cNvSpPr>
            <a:spLocks noChangeArrowheads="1"/>
          </p:cNvSpPr>
          <p:nvPr/>
        </p:nvSpPr>
        <p:spPr bwMode="auto">
          <a:xfrm>
            <a:off x="2639387" y="3317785"/>
            <a:ext cx="25487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750</a:t>
            </a:r>
          </a:p>
        </p:txBody>
      </p:sp>
      <p:sp>
        <p:nvSpPr>
          <p:cNvPr id="137" name="Rectangle 173"/>
          <p:cNvSpPr>
            <a:spLocks noChangeArrowheads="1"/>
          </p:cNvSpPr>
          <p:nvPr/>
        </p:nvSpPr>
        <p:spPr bwMode="auto">
          <a:xfrm>
            <a:off x="3499211" y="3317785"/>
            <a:ext cx="33983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1000</a:t>
            </a:r>
          </a:p>
        </p:txBody>
      </p:sp>
      <p:sp>
        <p:nvSpPr>
          <p:cNvPr id="138" name="Rectangle 179"/>
          <p:cNvSpPr>
            <a:spLocks noChangeArrowheads="1"/>
          </p:cNvSpPr>
          <p:nvPr/>
        </p:nvSpPr>
        <p:spPr bwMode="auto">
          <a:xfrm>
            <a:off x="4395337" y="3317785"/>
            <a:ext cx="33983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1250</a:t>
            </a:r>
          </a:p>
        </p:txBody>
      </p:sp>
      <p:sp>
        <p:nvSpPr>
          <p:cNvPr id="139" name="Rectangle 185"/>
          <p:cNvSpPr>
            <a:spLocks noChangeArrowheads="1"/>
          </p:cNvSpPr>
          <p:nvPr/>
        </p:nvSpPr>
        <p:spPr bwMode="auto">
          <a:xfrm>
            <a:off x="5306120" y="3317785"/>
            <a:ext cx="33983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1500</a:t>
            </a:r>
          </a:p>
        </p:txBody>
      </p:sp>
      <p:sp>
        <p:nvSpPr>
          <p:cNvPr id="140" name="Rectangle 191"/>
          <p:cNvSpPr>
            <a:spLocks noChangeArrowheads="1"/>
          </p:cNvSpPr>
          <p:nvPr/>
        </p:nvSpPr>
        <p:spPr bwMode="auto">
          <a:xfrm>
            <a:off x="6207859" y="3317785"/>
            <a:ext cx="33983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1750</a:t>
            </a:r>
          </a:p>
        </p:txBody>
      </p:sp>
      <p:sp>
        <p:nvSpPr>
          <p:cNvPr id="141" name="Rectangle 197"/>
          <p:cNvSpPr>
            <a:spLocks noChangeArrowheads="1"/>
          </p:cNvSpPr>
          <p:nvPr/>
        </p:nvSpPr>
        <p:spPr bwMode="auto">
          <a:xfrm>
            <a:off x="7111313" y="3317785"/>
            <a:ext cx="33983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2000</a:t>
            </a:r>
          </a:p>
        </p:txBody>
      </p:sp>
      <p:sp>
        <p:nvSpPr>
          <p:cNvPr id="142" name="Rectangle 206"/>
          <p:cNvSpPr>
            <a:spLocks noChangeArrowheads="1"/>
          </p:cNvSpPr>
          <p:nvPr/>
        </p:nvSpPr>
        <p:spPr bwMode="auto">
          <a:xfrm>
            <a:off x="8086770" y="3317785"/>
            <a:ext cx="24846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i="1" dirty="0" smtClean="0">
                <a:solidFill>
                  <a:srgbClr val="000000"/>
                </a:solidFill>
              </a:rPr>
              <a:t>m/z</a:t>
            </a:r>
          </a:p>
        </p:txBody>
      </p:sp>
      <p:grpSp>
        <p:nvGrpSpPr>
          <p:cNvPr id="143" name="Group 142"/>
          <p:cNvGrpSpPr/>
          <p:nvPr/>
        </p:nvGrpSpPr>
        <p:grpSpPr>
          <a:xfrm>
            <a:off x="152400" y="1347459"/>
            <a:ext cx="8302522" cy="1981200"/>
            <a:chOff x="947738" y="1504950"/>
            <a:chExt cx="7688262" cy="5048250"/>
          </a:xfrm>
        </p:grpSpPr>
        <p:sp>
          <p:nvSpPr>
            <p:cNvPr id="144" name="Freeform 6"/>
            <p:cNvSpPr>
              <a:spLocks/>
            </p:cNvSpPr>
            <p:nvPr/>
          </p:nvSpPr>
          <p:spPr bwMode="auto">
            <a:xfrm>
              <a:off x="981075" y="1504950"/>
              <a:ext cx="1735138" cy="5048250"/>
            </a:xfrm>
            <a:custGeom>
              <a:avLst/>
              <a:gdLst/>
              <a:ahLst/>
              <a:cxnLst>
                <a:cxn ang="0">
                  <a:pos x="18" y="3083"/>
                </a:cxn>
                <a:cxn ang="0">
                  <a:pos x="33" y="3080"/>
                </a:cxn>
                <a:cxn ang="0">
                  <a:pos x="50" y="3083"/>
                </a:cxn>
                <a:cxn ang="0">
                  <a:pos x="68" y="3080"/>
                </a:cxn>
                <a:cxn ang="0">
                  <a:pos x="86" y="3083"/>
                </a:cxn>
                <a:cxn ang="0">
                  <a:pos x="104" y="3083"/>
                </a:cxn>
                <a:cxn ang="0">
                  <a:pos x="119" y="3080"/>
                </a:cxn>
                <a:cxn ang="0">
                  <a:pos x="136" y="3080"/>
                </a:cxn>
                <a:cxn ang="0">
                  <a:pos x="154" y="3080"/>
                </a:cxn>
                <a:cxn ang="0">
                  <a:pos x="172" y="3083"/>
                </a:cxn>
                <a:cxn ang="0">
                  <a:pos x="190" y="3083"/>
                </a:cxn>
                <a:cxn ang="0">
                  <a:pos x="204" y="3080"/>
                </a:cxn>
                <a:cxn ang="0">
                  <a:pos x="222" y="3083"/>
                </a:cxn>
                <a:cxn ang="0">
                  <a:pos x="240" y="3080"/>
                </a:cxn>
                <a:cxn ang="0">
                  <a:pos x="258" y="3080"/>
                </a:cxn>
                <a:cxn ang="0">
                  <a:pos x="276" y="3080"/>
                </a:cxn>
                <a:cxn ang="0">
                  <a:pos x="294" y="3083"/>
                </a:cxn>
                <a:cxn ang="0">
                  <a:pos x="308" y="3080"/>
                </a:cxn>
                <a:cxn ang="0">
                  <a:pos x="326" y="3080"/>
                </a:cxn>
                <a:cxn ang="0">
                  <a:pos x="344" y="3080"/>
                </a:cxn>
                <a:cxn ang="0">
                  <a:pos x="362" y="3080"/>
                </a:cxn>
                <a:cxn ang="0">
                  <a:pos x="380" y="3083"/>
                </a:cxn>
                <a:cxn ang="0">
                  <a:pos x="398" y="3076"/>
                </a:cxn>
                <a:cxn ang="0">
                  <a:pos x="412" y="3083"/>
                </a:cxn>
                <a:cxn ang="0">
                  <a:pos x="430" y="3083"/>
                </a:cxn>
                <a:cxn ang="0">
                  <a:pos x="448" y="3076"/>
                </a:cxn>
                <a:cxn ang="0">
                  <a:pos x="466" y="3080"/>
                </a:cxn>
                <a:cxn ang="0">
                  <a:pos x="484" y="3083"/>
                </a:cxn>
                <a:cxn ang="0">
                  <a:pos x="502" y="3083"/>
                </a:cxn>
                <a:cxn ang="0">
                  <a:pos x="516" y="3076"/>
                </a:cxn>
                <a:cxn ang="0">
                  <a:pos x="534" y="3051"/>
                </a:cxn>
                <a:cxn ang="0">
                  <a:pos x="552" y="3076"/>
                </a:cxn>
                <a:cxn ang="0">
                  <a:pos x="570" y="3083"/>
                </a:cxn>
                <a:cxn ang="0">
                  <a:pos x="588" y="3066"/>
                </a:cxn>
                <a:cxn ang="0">
                  <a:pos x="606" y="2998"/>
                </a:cxn>
                <a:cxn ang="0">
                  <a:pos x="620" y="3083"/>
                </a:cxn>
                <a:cxn ang="0">
                  <a:pos x="638" y="3083"/>
                </a:cxn>
                <a:cxn ang="0">
                  <a:pos x="656" y="3076"/>
                </a:cxn>
                <a:cxn ang="0">
                  <a:pos x="674" y="3083"/>
                </a:cxn>
                <a:cxn ang="0">
                  <a:pos x="692" y="3080"/>
                </a:cxn>
                <a:cxn ang="0">
                  <a:pos x="710" y="3083"/>
                </a:cxn>
                <a:cxn ang="0">
                  <a:pos x="728" y="2894"/>
                </a:cxn>
                <a:cxn ang="0">
                  <a:pos x="745" y="3080"/>
                </a:cxn>
                <a:cxn ang="0">
                  <a:pos x="760" y="3083"/>
                </a:cxn>
                <a:cxn ang="0">
                  <a:pos x="778" y="3076"/>
                </a:cxn>
                <a:cxn ang="0">
                  <a:pos x="796" y="2675"/>
                </a:cxn>
                <a:cxn ang="0">
                  <a:pos x="814" y="3083"/>
                </a:cxn>
                <a:cxn ang="0">
                  <a:pos x="831" y="3069"/>
                </a:cxn>
                <a:cxn ang="0">
                  <a:pos x="849" y="3073"/>
                </a:cxn>
                <a:cxn ang="0">
                  <a:pos x="867" y="3083"/>
                </a:cxn>
                <a:cxn ang="0">
                  <a:pos x="885" y="3080"/>
                </a:cxn>
                <a:cxn ang="0">
                  <a:pos x="899" y="3080"/>
                </a:cxn>
                <a:cxn ang="0">
                  <a:pos x="917" y="3080"/>
                </a:cxn>
                <a:cxn ang="0">
                  <a:pos x="935" y="3083"/>
                </a:cxn>
                <a:cxn ang="0">
                  <a:pos x="953" y="3066"/>
                </a:cxn>
                <a:cxn ang="0">
                  <a:pos x="971" y="3083"/>
                </a:cxn>
                <a:cxn ang="0">
                  <a:pos x="989" y="3080"/>
                </a:cxn>
                <a:cxn ang="0">
                  <a:pos x="1007" y="3080"/>
                </a:cxn>
                <a:cxn ang="0">
                  <a:pos x="1025" y="3083"/>
                </a:cxn>
                <a:cxn ang="0">
                  <a:pos x="1043" y="3083"/>
                </a:cxn>
                <a:cxn ang="0">
                  <a:pos x="1057" y="3080"/>
                </a:cxn>
                <a:cxn ang="0">
                  <a:pos x="1075" y="3080"/>
                </a:cxn>
                <a:cxn ang="0">
                  <a:pos x="1093" y="3083"/>
                </a:cxn>
              </a:cxnLst>
              <a:rect l="0" t="0" r="r" b="b"/>
              <a:pathLst>
                <a:path w="1093" h="3180">
                  <a:moveTo>
                    <a:pt x="0" y="3080"/>
                  </a:moveTo>
                  <a:lnTo>
                    <a:pt x="0" y="3083"/>
                  </a:lnTo>
                  <a:lnTo>
                    <a:pt x="0" y="3080"/>
                  </a:lnTo>
                  <a:lnTo>
                    <a:pt x="0" y="3083"/>
                  </a:lnTo>
                  <a:lnTo>
                    <a:pt x="0" y="3080"/>
                  </a:lnTo>
                  <a:lnTo>
                    <a:pt x="0" y="3083"/>
                  </a:lnTo>
                  <a:lnTo>
                    <a:pt x="0" y="3083"/>
                  </a:lnTo>
                  <a:lnTo>
                    <a:pt x="0" y="3080"/>
                  </a:lnTo>
                  <a:lnTo>
                    <a:pt x="4" y="3083"/>
                  </a:lnTo>
                  <a:lnTo>
                    <a:pt x="4" y="3080"/>
                  </a:lnTo>
                  <a:lnTo>
                    <a:pt x="4" y="3080"/>
                  </a:lnTo>
                  <a:lnTo>
                    <a:pt x="4" y="3083"/>
                  </a:lnTo>
                  <a:lnTo>
                    <a:pt x="4" y="3080"/>
                  </a:lnTo>
                  <a:lnTo>
                    <a:pt x="4" y="3083"/>
                  </a:lnTo>
                  <a:lnTo>
                    <a:pt x="4" y="3083"/>
                  </a:lnTo>
                  <a:lnTo>
                    <a:pt x="4" y="3080"/>
                  </a:lnTo>
                  <a:lnTo>
                    <a:pt x="4" y="3080"/>
                  </a:lnTo>
                  <a:lnTo>
                    <a:pt x="4" y="3083"/>
                  </a:lnTo>
                  <a:lnTo>
                    <a:pt x="4" y="3083"/>
                  </a:lnTo>
                  <a:lnTo>
                    <a:pt x="4" y="3080"/>
                  </a:lnTo>
                  <a:lnTo>
                    <a:pt x="4" y="3083"/>
                  </a:lnTo>
                  <a:lnTo>
                    <a:pt x="4" y="3080"/>
                  </a:lnTo>
                  <a:lnTo>
                    <a:pt x="7" y="3083"/>
                  </a:lnTo>
                  <a:lnTo>
                    <a:pt x="7" y="3080"/>
                  </a:lnTo>
                  <a:lnTo>
                    <a:pt x="7" y="3083"/>
                  </a:lnTo>
                  <a:lnTo>
                    <a:pt x="7" y="3080"/>
                  </a:lnTo>
                  <a:lnTo>
                    <a:pt x="7" y="3080"/>
                  </a:lnTo>
                  <a:lnTo>
                    <a:pt x="7" y="3083"/>
                  </a:lnTo>
                  <a:lnTo>
                    <a:pt x="7" y="3083"/>
                  </a:lnTo>
                  <a:lnTo>
                    <a:pt x="7" y="3080"/>
                  </a:lnTo>
                  <a:lnTo>
                    <a:pt x="7" y="3080"/>
                  </a:lnTo>
                  <a:lnTo>
                    <a:pt x="7" y="3083"/>
                  </a:lnTo>
                  <a:lnTo>
                    <a:pt x="7" y="3083"/>
                  </a:lnTo>
                  <a:lnTo>
                    <a:pt x="7" y="3080"/>
                  </a:lnTo>
                  <a:lnTo>
                    <a:pt x="11" y="3083"/>
                  </a:lnTo>
                  <a:lnTo>
                    <a:pt x="11" y="3080"/>
                  </a:lnTo>
                  <a:lnTo>
                    <a:pt x="11" y="3083"/>
                  </a:lnTo>
                  <a:lnTo>
                    <a:pt x="11" y="3080"/>
                  </a:lnTo>
                  <a:lnTo>
                    <a:pt x="11" y="3083"/>
                  </a:lnTo>
                  <a:lnTo>
                    <a:pt x="11" y="3080"/>
                  </a:lnTo>
                  <a:lnTo>
                    <a:pt x="11" y="3083"/>
                  </a:lnTo>
                  <a:lnTo>
                    <a:pt x="11" y="3080"/>
                  </a:lnTo>
                  <a:lnTo>
                    <a:pt x="11" y="3083"/>
                  </a:lnTo>
                  <a:lnTo>
                    <a:pt x="11" y="3080"/>
                  </a:lnTo>
                  <a:lnTo>
                    <a:pt x="11" y="3083"/>
                  </a:lnTo>
                  <a:lnTo>
                    <a:pt x="11" y="3080"/>
                  </a:lnTo>
                  <a:lnTo>
                    <a:pt x="11" y="3080"/>
                  </a:lnTo>
                  <a:lnTo>
                    <a:pt x="11" y="3083"/>
                  </a:lnTo>
                  <a:lnTo>
                    <a:pt x="15" y="3080"/>
                  </a:lnTo>
                  <a:lnTo>
                    <a:pt x="15" y="3080"/>
                  </a:lnTo>
                  <a:lnTo>
                    <a:pt x="15" y="3080"/>
                  </a:lnTo>
                  <a:lnTo>
                    <a:pt x="15" y="3083"/>
                  </a:lnTo>
                  <a:lnTo>
                    <a:pt x="15" y="3083"/>
                  </a:lnTo>
                  <a:lnTo>
                    <a:pt x="15" y="3080"/>
                  </a:lnTo>
                  <a:lnTo>
                    <a:pt x="15" y="3083"/>
                  </a:lnTo>
                  <a:lnTo>
                    <a:pt x="15" y="3080"/>
                  </a:lnTo>
                  <a:lnTo>
                    <a:pt x="15" y="3083"/>
                  </a:lnTo>
                  <a:lnTo>
                    <a:pt x="15" y="3080"/>
                  </a:lnTo>
                  <a:lnTo>
                    <a:pt x="15" y="3080"/>
                  </a:lnTo>
                  <a:lnTo>
                    <a:pt x="15" y="3083"/>
                  </a:lnTo>
                  <a:lnTo>
                    <a:pt x="15" y="3083"/>
                  </a:lnTo>
                  <a:lnTo>
                    <a:pt x="15" y="3080"/>
                  </a:lnTo>
                  <a:lnTo>
                    <a:pt x="18" y="3080"/>
                  </a:lnTo>
                  <a:lnTo>
                    <a:pt x="18" y="3083"/>
                  </a:lnTo>
                  <a:lnTo>
                    <a:pt x="18" y="3083"/>
                  </a:lnTo>
                  <a:lnTo>
                    <a:pt x="18" y="3080"/>
                  </a:lnTo>
                  <a:lnTo>
                    <a:pt x="18" y="3080"/>
                  </a:lnTo>
                  <a:lnTo>
                    <a:pt x="18" y="3083"/>
                  </a:lnTo>
                  <a:lnTo>
                    <a:pt x="18" y="3080"/>
                  </a:lnTo>
                  <a:lnTo>
                    <a:pt x="18" y="3083"/>
                  </a:lnTo>
                  <a:lnTo>
                    <a:pt x="18" y="3080"/>
                  </a:lnTo>
                  <a:lnTo>
                    <a:pt x="18" y="3083"/>
                  </a:lnTo>
                  <a:lnTo>
                    <a:pt x="18" y="3083"/>
                  </a:lnTo>
                  <a:lnTo>
                    <a:pt x="18" y="3080"/>
                  </a:lnTo>
                  <a:lnTo>
                    <a:pt x="18" y="3080"/>
                  </a:lnTo>
                  <a:lnTo>
                    <a:pt x="18" y="3083"/>
                  </a:lnTo>
                  <a:lnTo>
                    <a:pt x="22" y="3083"/>
                  </a:lnTo>
                  <a:lnTo>
                    <a:pt x="22" y="3080"/>
                  </a:lnTo>
                  <a:lnTo>
                    <a:pt x="22" y="3080"/>
                  </a:lnTo>
                  <a:lnTo>
                    <a:pt x="22" y="3083"/>
                  </a:lnTo>
                  <a:lnTo>
                    <a:pt x="22" y="3080"/>
                  </a:lnTo>
                  <a:lnTo>
                    <a:pt x="22" y="3083"/>
                  </a:lnTo>
                  <a:lnTo>
                    <a:pt x="22" y="3083"/>
                  </a:lnTo>
                  <a:lnTo>
                    <a:pt x="22" y="3080"/>
                  </a:lnTo>
                  <a:lnTo>
                    <a:pt x="22" y="3083"/>
                  </a:lnTo>
                  <a:lnTo>
                    <a:pt x="22" y="3080"/>
                  </a:lnTo>
                  <a:lnTo>
                    <a:pt x="22" y="3083"/>
                  </a:lnTo>
                  <a:lnTo>
                    <a:pt x="22" y="3080"/>
                  </a:lnTo>
                  <a:lnTo>
                    <a:pt x="22" y="3080"/>
                  </a:lnTo>
                  <a:lnTo>
                    <a:pt x="22" y="3083"/>
                  </a:lnTo>
                  <a:lnTo>
                    <a:pt x="25" y="3083"/>
                  </a:lnTo>
                  <a:lnTo>
                    <a:pt x="25" y="3080"/>
                  </a:lnTo>
                  <a:lnTo>
                    <a:pt x="25" y="3083"/>
                  </a:lnTo>
                  <a:lnTo>
                    <a:pt x="25" y="3080"/>
                  </a:lnTo>
                  <a:lnTo>
                    <a:pt x="25" y="3080"/>
                  </a:lnTo>
                  <a:lnTo>
                    <a:pt x="25" y="3080"/>
                  </a:lnTo>
                  <a:lnTo>
                    <a:pt x="25" y="3080"/>
                  </a:lnTo>
                  <a:lnTo>
                    <a:pt x="25" y="3083"/>
                  </a:lnTo>
                  <a:lnTo>
                    <a:pt x="25" y="3083"/>
                  </a:lnTo>
                  <a:lnTo>
                    <a:pt x="25" y="3080"/>
                  </a:lnTo>
                  <a:lnTo>
                    <a:pt x="25" y="3080"/>
                  </a:lnTo>
                  <a:lnTo>
                    <a:pt x="25" y="3083"/>
                  </a:lnTo>
                  <a:lnTo>
                    <a:pt x="29" y="3083"/>
                  </a:lnTo>
                  <a:lnTo>
                    <a:pt x="29" y="3080"/>
                  </a:lnTo>
                  <a:lnTo>
                    <a:pt x="29" y="3080"/>
                  </a:lnTo>
                  <a:lnTo>
                    <a:pt x="29" y="3080"/>
                  </a:lnTo>
                  <a:lnTo>
                    <a:pt x="29" y="3083"/>
                  </a:lnTo>
                  <a:lnTo>
                    <a:pt x="29" y="3080"/>
                  </a:lnTo>
                  <a:lnTo>
                    <a:pt x="29" y="3080"/>
                  </a:lnTo>
                  <a:lnTo>
                    <a:pt x="29" y="3083"/>
                  </a:lnTo>
                  <a:lnTo>
                    <a:pt x="29" y="3083"/>
                  </a:lnTo>
                  <a:lnTo>
                    <a:pt x="29" y="3080"/>
                  </a:lnTo>
                  <a:lnTo>
                    <a:pt x="29" y="3080"/>
                  </a:lnTo>
                  <a:lnTo>
                    <a:pt x="29" y="3083"/>
                  </a:lnTo>
                  <a:lnTo>
                    <a:pt x="29" y="3083"/>
                  </a:lnTo>
                  <a:lnTo>
                    <a:pt x="29" y="3080"/>
                  </a:lnTo>
                  <a:lnTo>
                    <a:pt x="33" y="3080"/>
                  </a:lnTo>
                  <a:lnTo>
                    <a:pt x="33" y="3083"/>
                  </a:lnTo>
                  <a:lnTo>
                    <a:pt x="33" y="3083"/>
                  </a:lnTo>
                  <a:lnTo>
                    <a:pt x="33" y="3080"/>
                  </a:lnTo>
                  <a:lnTo>
                    <a:pt x="33" y="3080"/>
                  </a:lnTo>
                  <a:lnTo>
                    <a:pt x="33" y="3083"/>
                  </a:lnTo>
                  <a:lnTo>
                    <a:pt x="33" y="3080"/>
                  </a:lnTo>
                  <a:lnTo>
                    <a:pt x="33" y="3083"/>
                  </a:lnTo>
                  <a:lnTo>
                    <a:pt x="33" y="3080"/>
                  </a:lnTo>
                  <a:lnTo>
                    <a:pt x="33" y="3083"/>
                  </a:lnTo>
                  <a:lnTo>
                    <a:pt x="33" y="3080"/>
                  </a:lnTo>
                  <a:lnTo>
                    <a:pt x="33" y="3083"/>
                  </a:lnTo>
                  <a:lnTo>
                    <a:pt x="33" y="3083"/>
                  </a:lnTo>
                  <a:lnTo>
                    <a:pt x="33" y="3080"/>
                  </a:lnTo>
                  <a:lnTo>
                    <a:pt x="36" y="3080"/>
                  </a:lnTo>
                  <a:lnTo>
                    <a:pt x="36" y="3083"/>
                  </a:lnTo>
                  <a:lnTo>
                    <a:pt x="36" y="3083"/>
                  </a:lnTo>
                  <a:lnTo>
                    <a:pt x="36" y="3080"/>
                  </a:lnTo>
                  <a:lnTo>
                    <a:pt x="36" y="3080"/>
                  </a:lnTo>
                  <a:lnTo>
                    <a:pt x="36" y="3083"/>
                  </a:lnTo>
                  <a:lnTo>
                    <a:pt x="36" y="3080"/>
                  </a:lnTo>
                  <a:lnTo>
                    <a:pt x="36" y="3083"/>
                  </a:lnTo>
                  <a:lnTo>
                    <a:pt x="36" y="3080"/>
                  </a:lnTo>
                  <a:lnTo>
                    <a:pt x="36" y="3083"/>
                  </a:lnTo>
                  <a:lnTo>
                    <a:pt x="36" y="3080"/>
                  </a:lnTo>
                  <a:lnTo>
                    <a:pt x="36" y="3083"/>
                  </a:lnTo>
                  <a:lnTo>
                    <a:pt x="36" y="3083"/>
                  </a:lnTo>
                  <a:lnTo>
                    <a:pt x="36" y="3080"/>
                  </a:lnTo>
                  <a:lnTo>
                    <a:pt x="40" y="3083"/>
                  </a:lnTo>
                  <a:lnTo>
                    <a:pt x="40" y="3076"/>
                  </a:lnTo>
                  <a:lnTo>
                    <a:pt x="40" y="3080"/>
                  </a:lnTo>
                  <a:lnTo>
                    <a:pt x="40" y="3083"/>
                  </a:lnTo>
                  <a:lnTo>
                    <a:pt x="40" y="3083"/>
                  </a:lnTo>
                  <a:lnTo>
                    <a:pt x="40" y="3080"/>
                  </a:lnTo>
                  <a:lnTo>
                    <a:pt x="40" y="3083"/>
                  </a:lnTo>
                  <a:lnTo>
                    <a:pt x="40" y="3080"/>
                  </a:lnTo>
                  <a:lnTo>
                    <a:pt x="40" y="3080"/>
                  </a:lnTo>
                  <a:lnTo>
                    <a:pt x="40" y="3080"/>
                  </a:lnTo>
                  <a:lnTo>
                    <a:pt x="40" y="3083"/>
                  </a:lnTo>
                  <a:lnTo>
                    <a:pt x="40" y="3080"/>
                  </a:lnTo>
                  <a:lnTo>
                    <a:pt x="40" y="3083"/>
                  </a:lnTo>
                  <a:lnTo>
                    <a:pt x="40" y="3080"/>
                  </a:lnTo>
                  <a:lnTo>
                    <a:pt x="43" y="3083"/>
                  </a:lnTo>
                  <a:lnTo>
                    <a:pt x="43" y="3080"/>
                  </a:lnTo>
                  <a:lnTo>
                    <a:pt x="43" y="3080"/>
                  </a:lnTo>
                  <a:lnTo>
                    <a:pt x="43" y="3080"/>
                  </a:lnTo>
                  <a:lnTo>
                    <a:pt x="43" y="3080"/>
                  </a:lnTo>
                  <a:lnTo>
                    <a:pt x="43" y="3083"/>
                  </a:lnTo>
                  <a:lnTo>
                    <a:pt x="43" y="3080"/>
                  </a:lnTo>
                  <a:lnTo>
                    <a:pt x="43" y="3083"/>
                  </a:lnTo>
                  <a:lnTo>
                    <a:pt x="43" y="3083"/>
                  </a:lnTo>
                  <a:lnTo>
                    <a:pt x="43" y="3080"/>
                  </a:lnTo>
                  <a:lnTo>
                    <a:pt x="43" y="3080"/>
                  </a:lnTo>
                  <a:lnTo>
                    <a:pt x="43" y="3083"/>
                  </a:lnTo>
                  <a:lnTo>
                    <a:pt x="47" y="3083"/>
                  </a:lnTo>
                  <a:lnTo>
                    <a:pt x="47" y="3080"/>
                  </a:lnTo>
                  <a:lnTo>
                    <a:pt x="47" y="3080"/>
                  </a:lnTo>
                  <a:lnTo>
                    <a:pt x="47" y="3083"/>
                  </a:lnTo>
                  <a:lnTo>
                    <a:pt x="47" y="3080"/>
                  </a:lnTo>
                  <a:lnTo>
                    <a:pt x="47" y="3083"/>
                  </a:lnTo>
                  <a:lnTo>
                    <a:pt x="47" y="3083"/>
                  </a:lnTo>
                  <a:lnTo>
                    <a:pt x="47" y="3080"/>
                  </a:lnTo>
                  <a:lnTo>
                    <a:pt x="47" y="3080"/>
                  </a:lnTo>
                  <a:lnTo>
                    <a:pt x="47" y="3080"/>
                  </a:lnTo>
                  <a:lnTo>
                    <a:pt x="47" y="3080"/>
                  </a:lnTo>
                  <a:lnTo>
                    <a:pt x="47" y="3083"/>
                  </a:lnTo>
                  <a:lnTo>
                    <a:pt x="47" y="3083"/>
                  </a:lnTo>
                  <a:lnTo>
                    <a:pt x="47" y="3080"/>
                  </a:lnTo>
                  <a:lnTo>
                    <a:pt x="50" y="3080"/>
                  </a:lnTo>
                  <a:lnTo>
                    <a:pt x="50" y="3083"/>
                  </a:lnTo>
                  <a:lnTo>
                    <a:pt x="50" y="3080"/>
                  </a:lnTo>
                  <a:lnTo>
                    <a:pt x="50" y="3083"/>
                  </a:lnTo>
                  <a:lnTo>
                    <a:pt x="50" y="3083"/>
                  </a:lnTo>
                  <a:lnTo>
                    <a:pt x="50" y="3080"/>
                  </a:lnTo>
                  <a:lnTo>
                    <a:pt x="50" y="3080"/>
                  </a:lnTo>
                  <a:lnTo>
                    <a:pt x="50" y="3083"/>
                  </a:lnTo>
                  <a:lnTo>
                    <a:pt x="50" y="3083"/>
                  </a:lnTo>
                  <a:lnTo>
                    <a:pt x="50" y="3080"/>
                  </a:lnTo>
                  <a:lnTo>
                    <a:pt x="50" y="3083"/>
                  </a:lnTo>
                  <a:lnTo>
                    <a:pt x="50" y="3080"/>
                  </a:lnTo>
                  <a:lnTo>
                    <a:pt x="50" y="3080"/>
                  </a:lnTo>
                  <a:lnTo>
                    <a:pt x="50" y="3083"/>
                  </a:lnTo>
                  <a:lnTo>
                    <a:pt x="54" y="3083"/>
                  </a:lnTo>
                  <a:lnTo>
                    <a:pt x="54" y="3080"/>
                  </a:lnTo>
                  <a:lnTo>
                    <a:pt x="54" y="3083"/>
                  </a:lnTo>
                  <a:lnTo>
                    <a:pt x="54" y="3080"/>
                  </a:lnTo>
                  <a:lnTo>
                    <a:pt x="54" y="3080"/>
                  </a:lnTo>
                  <a:lnTo>
                    <a:pt x="54" y="3083"/>
                  </a:lnTo>
                  <a:lnTo>
                    <a:pt x="54" y="3083"/>
                  </a:lnTo>
                  <a:lnTo>
                    <a:pt x="54" y="3080"/>
                  </a:lnTo>
                  <a:lnTo>
                    <a:pt x="54" y="3080"/>
                  </a:lnTo>
                  <a:lnTo>
                    <a:pt x="54" y="3080"/>
                  </a:lnTo>
                  <a:lnTo>
                    <a:pt x="54" y="3083"/>
                  </a:lnTo>
                  <a:lnTo>
                    <a:pt x="54" y="3080"/>
                  </a:lnTo>
                  <a:lnTo>
                    <a:pt x="54" y="3083"/>
                  </a:lnTo>
                  <a:lnTo>
                    <a:pt x="54" y="3080"/>
                  </a:lnTo>
                  <a:lnTo>
                    <a:pt x="58" y="3083"/>
                  </a:lnTo>
                  <a:lnTo>
                    <a:pt x="58" y="3080"/>
                  </a:lnTo>
                  <a:lnTo>
                    <a:pt x="58" y="3080"/>
                  </a:lnTo>
                  <a:lnTo>
                    <a:pt x="58" y="3083"/>
                  </a:lnTo>
                  <a:lnTo>
                    <a:pt x="58" y="3080"/>
                  </a:lnTo>
                  <a:lnTo>
                    <a:pt x="58" y="3083"/>
                  </a:lnTo>
                  <a:lnTo>
                    <a:pt x="58" y="3080"/>
                  </a:lnTo>
                  <a:lnTo>
                    <a:pt x="58" y="3080"/>
                  </a:lnTo>
                  <a:lnTo>
                    <a:pt x="58" y="3080"/>
                  </a:lnTo>
                  <a:lnTo>
                    <a:pt x="58" y="3083"/>
                  </a:lnTo>
                  <a:lnTo>
                    <a:pt x="58" y="3083"/>
                  </a:lnTo>
                  <a:lnTo>
                    <a:pt x="58" y="3080"/>
                  </a:lnTo>
                  <a:lnTo>
                    <a:pt x="58" y="3080"/>
                  </a:lnTo>
                  <a:lnTo>
                    <a:pt x="58" y="3083"/>
                  </a:lnTo>
                  <a:lnTo>
                    <a:pt x="61" y="3083"/>
                  </a:lnTo>
                  <a:lnTo>
                    <a:pt x="61" y="3080"/>
                  </a:lnTo>
                  <a:lnTo>
                    <a:pt x="61" y="3080"/>
                  </a:lnTo>
                  <a:lnTo>
                    <a:pt x="61" y="3083"/>
                  </a:lnTo>
                  <a:lnTo>
                    <a:pt x="61" y="3083"/>
                  </a:lnTo>
                  <a:lnTo>
                    <a:pt x="61" y="3080"/>
                  </a:lnTo>
                  <a:lnTo>
                    <a:pt x="61" y="3080"/>
                  </a:lnTo>
                  <a:lnTo>
                    <a:pt x="61" y="3083"/>
                  </a:lnTo>
                  <a:lnTo>
                    <a:pt x="61" y="3080"/>
                  </a:lnTo>
                  <a:lnTo>
                    <a:pt x="61" y="3083"/>
                  </a:lnTo>
                  <a:lnTo>
                    <a:pt x="61" y="3083"/>
                  </a:lnTo>
                  <a:lnTo>
                    <a:pt x="61" y="3080"/>
                  </a:lnTo>
                  <a:lnTo>
                    <a:pt x="65" y="3083"/>
                  </a:lnTo>
                  <a:lnTo>
                    <a:pt x="65" y="3080"/>
                  </a:lnTo>
                  <a:lnTo>
                    <a:pt x="65" y="3080"/>
                  </a:lnTo>
                  <a:lnTo>
                    <a:pt x="65" y="3083"/>
                  </a:lnTo>
                  <a:lnTo>
                    <a:pt x="65" y="3083"/>
                  </a:lnTo>
                  <a:lnTo>
                    <a:pt x="65" y="3080"/>
                  </a:lnTo>
                  <a:lnTo>
                    <a:pt x="65" y="3083"/>
                  </a:lnTo>
                  <a:lnTo>
                    <a:pt x="65" y="3080"/>
                  </a:lnTo>
                  <a:lnTo>
                    <a:pt x="65" y="3083"/>
                  </a:lnTo>
                  <a:lnTo>
                    <a:pt x="65" y="3080"/>
                  </a:lnTo>
                  <a:lnTo>
                    <a:pt x="65" y="3080"/>
                  </a:lnTo>
                  <a:lnTo>
                    <a:pt x="65" y="3083"/>
                  </a:lnTo>
                  <a:lnTo>
                    <a:pt x="65" y="3080"/>
                  </a:lnTo>
                  <a:lnTo>
                    <a:pt x="65" y="3083"/>
                  </a:lnTo>
                  <a:lnTo>
                    <a:pt x="68" y="3080"/>
                  </a:lnTo>
                  <a:lnTo>
                    <a:pt x="68" y="3083"/>
                  </a:lnTo>
                  <a:lnTo>
                    <a:pt x="68" y="3083"/>
                  </a:lnTo>
                  <a:lnTo>
                    <a:pt x="68" y="3080"/>
                  </a:lnTo>
                  <a:lnTo>
                    <a:pt x="68" y="3080"/>
                  </a:lnTo>
                  <a:lnTo>
                    <a:pt x="68" y="3083"/>
                  </a:lnTo>
                  <a:lnTo>
                    <a:pt x="68" y="3083"/>
                  </a:lnTo>
                  <a:lnTo>
                    <a:pt x="68" y="3080"/>
                  </a:lnTo>
                  <a:lnTo>
                    <a:pt x="68" y="3080"/>
                  </a:lnTo>
                  <a:lnTo>
                    <a:pt x="68" y="3026"/>
                  </a:lnTo>
                  <a:lnTo>
                    <a:pt x="68" y="3069"/>
                  </a:lnTo>
                  <a:lnTo>
                    <a:pt x="68" y="3080"/>
                  </a:lnTo>
                  <a:lnTo>
                    <a:pt x="68" y="3076"/>
                  </a:lnTo>
                  <a:lnTo>
                    <a:pt x="68" y="3080"/>
                  </a:lnTo>
                  <a:lnTo>
                    <a:pt x="72" y="3076"/>
                  </a:lnTo>
                  <a:lnTo>
                    <a:pt x="72" y="3080"/>
                  </a:lnTo>
                  <a:lnTo>
                    <a:pt x="72" y="3080"/>
                  </a:lnTo>
                  <a:lnTo>
                    <a:pt x="72" y="3073"/>
                  </a:lnTo>
                  <a:lnTo>
                    <a:pt x="72" y="3080"/>
                  </a:lnTo>
                  <a:lnTo>
                    <a:pt x="72" y="3073"/>
                  </a:lnTo>
                  <a:lnTo>
                    <a:pt x="72" y="3073"/>
                  </a:lnTo>
                  <a:lnTo>
                    <a:pt x="72" y="3076"/>
                  </a:lnTo>
                  <a:lnTo>
                    <a:pt x="72" y="3080"/>
                  </a:lnTo>
                  <a:lnTo>
                    <a:pt x="72" y="3076"/>
                  </a:lnTo>
                  <a:lnTo>
                    <a:pt x="72" y="3080"/>
                  </a:lnTo>
                  <a:lnTo>
                    <a:pt x="72" y="3073"/>
                  </a:lnTo>
                  <a:lnTo>
                    <a:pt x="72" y="3080"/>
                  </a:lnTo>
                  <a:lnTo>
                    <a:pt x="72" y="3076"/>
                  </a:lnTo>
                  <a:lnTo>
                    <a:pt x="76" y="3076"/>
                  </a:lnTo>
                  <a:lnTo>
                    <a:pt x="76" y="3080"/>
                  </a:lnTo>
                  <a:lnTo>
                    <a:pt x="76" y="3080"/>
                  </a:lnTo>
                  <a:lnTo>
                    <a:pt x="76" y="3080"/>
                  </a:lnTo>
                  <a:lnTo>
                    <a:pt x="76" y="3080"/>
                  </a:lnTo>
                  <a:lnTo>
                    <a:pt x="76" y="3076"/>
                  </a:lnTo>
                  <a:lnTo>
                    <a:pt x="76" y="3076"/>
                  </a:lnTo>
                  <a:lnTo>
                    <a:pt x="76" y="3080"/>
                  </a:lnTo>
                  <a:lnTo>
                    <a:pt x="76" y="3080"/>
                  </a:lnTo>
                  <a:lnTo>
                    <a:pt x="76" y="3083"/>
                  </a:lnTo>
                  <a:lnTo>
                    <a:pt x="76" y="3080"/>
                  </a:lnTo>
                  <a:lnTo>
                    <a:pt x="76" y="3080"/>
                  </a:lnTo>
                  <a:lnTo>
                    <a:pt x="76" y="3080"/>
                  </a:lnTo>
                  <a:lnTo>
                    <a:pt x="76" y="3080"/>
                  </a:lnTo>
                  <a:lnTo>
                    <a:pt x="79" y="3080"/>
                  </a:lnTo>
                  <a:lnTo>
                    <a:pt x="79" y="3083"/>
                  </a:lnTo>
                  <a:lnTo>
                    <a:pt x="79" y="3083"/>
                  </a:lnTo>
                  <a:lnTo>
                    <a:pt x="79" y="3080"/>
                  </a:lnTo>
                  <a:lnTo>
                    <a:pt x="79" y="3080"/>
                  </a:lnTo>
                  <a:lnTo>
                    <a:pt x="79" y="3080"/>
                  </a:lnTo>
                  <a:lnTo>
                    <a:pt x="79" y="3080"/>
                  </a:lnTo>
                  <a:lnTo>
                    <a:pt x="79" y="3083"/>
                  </a:lnTo>
                  <a:lnTo>
                    <a:pt x="79" y="3083"/>
                  </a:lnTo>
                  <a:lnTo>
                    <a:pt x="79" y="3080"/>
                  </a:lnTo>
                  <a:lnTo>
                    <a:pt x="79" y="3080"/>
                  </a:lnTo>
                  <a:lnTo>
                    <a:pt x="79" y="3083"/>
                  </a:lnTo>
                  <a:lnTo>
                    <a:pt x="83" y="3083"/>
                  </a:lnTo>
                  <a:lnTo>
                    <a:pt x="83" y="3080"/>
                  </a:lnTo>
                  <a:lnTo>
                    <a:pt x="83" y="3083"/>
                  </a:lnTo>
                  <a:lnTo>
                    <a:pt x="83" y="3080"/>
                  </a:lnTo>
                  <a:lnTo>
                    <a:pt x="83" y="3080"/>
                  </a:lnTo>
                  <a:lnTo>
                    <a:pt x="83" y="3083"/>
                  </a:lnTo>
                  <a:lnTo>
                    <a:pt x="83" y="3080"/>
                  </a:lnTo>
                  <a:lnTo>
                    <a:pt x="83" y="3083"/>
                  </a:lnTo>
                  <a:lnTo>
                    <a:pt x="83" y="3083"/>
                  </a:lnTo>
                  <a:lnTo>
                    <a:pt x="83" y="3080"/>
                  </a:lnTo>
                  <a:lnTo>
                    <a:pt x="83" y="3083"/>
                  </a:lnTo>
                  <a:lnTo>
                    <a:pt x="83" y="3080"/>
                  </a:lnTo>
                  <a:lnTo>
                    <a:pt x="83" y="3080"/>
                  </a:lnTo>
                  <a:lnTo>
                    <a:pt x="83" y="3083"/>
                  </a:lnTo>
                  <a:lnTo>
                    <a:pt x="86" y="3083"/>
                  </a:lnTo>
                  <a:lnTo>
                    <a:pt x="86" y="3080"/>
                  </a:lnTo>
                  <a:lnTo>
                    <a:pt x="86" y="3083"/>
                  </a:lnTo>
                  <a:lnTo>
                    <a:pt x="86" y="3076"/>
                  </a:lnTo>
                  <a:lnTo>
                    <a:pt x="86" y="3083"/>
                  </a:lnTo>
                  <a:lnTo>
                    <a:pt x="86" y="3080"/>
                  </a:lnTo>
                  <a:lnTo>
                    <a:pt x="86" y="3080"/>
                  </a:lnTo>
                  <a:lnTo>
                    <a:pt x="86" y="3073"/>
                  </a:lnTo>
                  <a:lnTo>
                    <a:pt x="86" y="3076"/>
                  </a:lnTo>
                  <a:lnTo>
                    <a:pt x="86" y="3080"/>
                  </a:lnTo>
                  <a:lnTo>
                    <a:pt x="86" y="3080"/>
                  </a:lnTo>
                  <a:lnTo>
                    <a:pt x="86" y="3080"/>
                  </a:lnTo>
                  <a:lnTo>
                    <a:pt x="86" y="3080"/>
                  </a:lnTo>
                  <a:lnTo>
                    <a:pt x="86" y="3083"/>
                  </a:lnTo>
                  <a:lnTo>
                    <a:pt x="90" y="3083"/>
                  </a:lnTo>
                  <a:lnTo>
                    <a:pt x="90" y="3080"/>
                  </a:lnTo>
                  <a:lnTo>
                    <a:pt x="90" y="3080"/>
                  </a:lnTo>
                  <a:lnTo>
                    <a:pt x="90" y="3080"/>
                  </a:lnTo>
                  <a:lnTo>
                    <a:pt x="90" y="3083"/>
                  </a:lnTo>
                  <a:lnTo>
                    <a:pt x="90" y="3076"/>
                  </a:lnTo>
                  <a:lnTo>
                    <a:pt x="90" y="3080"/>
                  </a:lnTo>
                  <a:lnTo>
                    <a:pt x="90" y="3083"/>
                  </a:lnTo>
                  <a:lnTo>
                    <a:pt x="90" y="3083"/>
                  </a:lnTo>
                  <a:lnTo>
                    <a:pt x="90" y="3076"/>
                  </a:lnTo>
                  <a:lnTo>
                    <a:pt x="90" y="3076"/>
                  </a:lnTo>
                  <a:lnTo>
                    <a:pt x="90" y="3083"/>
                  </a:lnTo>
                  <a:lnTo>
                    <a:pt x="90" y="3080"/>
                  </a:lnTo>
                  <a:lnTo>
                    <a:pt x="90" y="3083"/>
                  </a:lnTo>
                  <a:lnTo>
                    <a:pt x="93" y="3080"/>
                  </a:lnTo>
                  <a:lnTo>
                    <a:pt x="93" y="3080"/>
                  </a:lnTo>
                  <a:lnTo>
                    <a:pt x="93" y="3080"/>
                  </a:lnTo>
                  <a:lnTo>
                    <a:pt x="93" y="3083"/>
                  </a:lnTo>
                  <a:lnTo>
                    <a:pt x="93" y="3083"/>
                  </a:lnTo>
                  <a:lnTo>
                    <a:pt x="93" y="3080"/>
                  </a:lnTo>
                  <a:lnTo>
                    <a:pt x="93" y="3076"/>
                  </a:lnTo>
                  <a:lnTo>
                    <a:pt x="93" y="3080"/>
                  </a:lnTo>
                  <a:lnTo>
                    <a:pt x="93" y="3080"/>
                  </a:lnTo>
                  <a:lnTo>
                    <a:pt x="93" y="3083"/>
                  </a:lnTo>
                  <a:lnTo>
                    <a:pt x="93" y="3083"/>
                  </a:lnTo>
                  <a:lnTo>
                    <a:pt x="93" y="3080"/>
                  </a:lnTo>
                  <a:lnTo>
                    <a:pt x="93" y="3080"/>
                  </a:lnTo>
                  <a:lnTo>
                    <a:pt x="93" y="3083"/>
                  </a:lnTo>
                  <a:lnTo>
                    <a:pt x="97" y="3080"/>
                  </a:lnTo>
                  <a:lnTo>
                    <a:pt x="97" y="3083"/>
                  </a:lnTo>
                  <a:lnTo>
                    <a:pt x="97" y="3076"/>
                  </a:lnTo>
                  <a:lnTo>
                    <a:pt x="97" y="3083"/>
                  </a:lnTo>
                  <a:lnTo>
                    <a:pt x="97" y="3080"/>
                  </a:lnTo>
                  <a:lnTo>
                    <a:pt x="97" y="3083"/>
                  </a:lnTo>
                  <a:lnTo>
                    <a:pt x="97" y="3080"/>
                  </a:lnTo>
                  <a:lnTo>
                    <a:pt x="97" y="3083"/>
                  </a:lnTo>
                  <a:lnTo>
                    <a:pt x="97" y="3083"/>
                  </a:lnTo>
                  <a:lnTo>
                    <a:pt x="97" y="3080"/>
                  </a:lnTo>
                  <a:lnTo>
                    <a:pt x="97" y="3083"/>
                  </a:lnTo>
                  <a:lnTo>
                    <a:pt x="97" y="3080"/>
                  </a:lnTo>
                  <a:lnTo>
                    <a:pt x="101" y="3083"/>
                  </a:lnTo>
                  <a:lnTo>
                    <a:pt x="101" y="3080"/>
                  </a:lnTo>
                  <a:lnTo>
                    <a:pt x="101" y="3083"/>
                  </a:lnTo>
                  <a:lnTo>
                    <a:pt x="101" y="3080"/>
                  </a:lnTo>
                  <a:lnTo>
                    <a:pt x="101" y="3080"/>
                  </a:lnTo>
                  <a:lnTo>
                    <a:pt x="101" y="3083"/>
                  </a:lnTo>
                  <a:lnTo>
                    <a:pt x="101" y="3083"/>
                  </a:lnTo>
                  <a:lnTo>
                    <a:pt x="101" y="3080"/>
                  </a:lnTo>
                  <a:lnTo>
                    <a:pt x="101" y="3083"/>
                  </a:lnTo>
                  <a:lnTo>
                    <a:pt x="101" y="3080"/>
                  </a:lnTo>
                  <a:lnTo>
                    <a:pt x="101" y="3080"/>
                  </a:lnTo>
                  <a:lnTo>
                    <a:pt x="101" y="3083"/>
                  </a:lnTo>
                  <a:lnTo>
                    <a:pt x="101" y="3080"/>
                  </a:lnTo>
                  <a:lnTo>
                    <a:pt x="101" y="3083"/>
                  </a:lnTo>
                  <a:lnTo>
                    <a:pt x="104" y="3080"/>
                  </a:lnTo>
                  <a:lnTo>
                    <a:pt x="104" y="3083"/>
                  </a:lnTo>
                  <a:lnTo>
                    <a:pt x="104" y="3083"/>
                  </a:lnTo>
                  <a:lnTo>
                    <a:pt x="104" y="3080"/>
                  </a:lnTo>
                  <a:lnTo>
                    <a:pt x="104" y="3080"/>
                  </a:lnTo>
                  <a:lnTo>
                    <a:pt x="104" y="3080"/>
                  </a:lnTo>
                  <a:lnTo>
                    <a:pt x="104" y="3080"/>
                  </a:lnTo>
                  <a:lnTo>
                    <a:pt x="104" y="3083"/>
                  </a:lnTo>
                  <a:lnTo>
                    <a:pt x="104" y="3083"/>
                  </a:lnTo>
                  <a:lnTo>
                    <a:pt x="104" y="3080"/>
                  </a:lnTo>
                  <a:lnTo>
                    <a:pt x="104" y="3083"/>
                  </a:lnTo>
                  <a:lnTo>
                    <a:pt x="104" y="3080"/>
                  </a:lnTo>
                  <a:lnTo>
                    <a:pt x="104" y="3083"/>
                  </a:lnTo>
                  <a:lnTo>
                    <a:pt x="104" y="3080"/>
                  </a:lnTo>
                  <a:lnTo>
                    <a:pt x="108" y="3080"/>
                  </a:lnTo>
                  <a:lnTo>
                    <a:pt x="108" y="3080"/>
                  </a:lnTo>
                  <a:lnTo>
                    <a:pt x="108" y="3080"/>
                  </a:lnTo>
                  <a:lnTo>
                    <a:pt x="108" y="3069"/>
                  </a:lnTo>
                  <a:lnTo>
                    <a:pt x="108" y="3069"/>
                  </a:lnTo>
                  <a:lnTo>
                    <a:pt x="108" y="3001"/>
                  </a:lnTo>
                  <a:lnTo>
                    <a:pt x="108" y="3033"/>
                  </a:lnTo>
                  <a:lnTo>
                    <a:pt x="108" y="3073"/>
                  </a:lnTo>
                  <a:lnTo>
                    <a:pt x="108" y="3073"/>
                  </a:lnTo>
                  <a:lnTo>
                    <a:pt x="108" y="3080"/>
                  </a:lnTo>
                  <a:lnTo>
                    <a:pt x="108" y="3080"/>
                  </a:lnTo>
                  <a:lnTo>
                    <a:pt x="108" y="3080"/>
                  </a:lnTo>
                  <a:lnTo>
                    <a:pt x="108" y="3080"/>
                  </a:lnTo>
                  <a:lnTo>
                    <a:pt x="108" y="3073"/>
                  </a:lnTo>
                  <a:lnTo>
                    <a:pt x="111" y="3080"/>
                  </a:lnTo>
                  <a:lnTo>
                    <a:pt x="111" y="3076"/>
                  </a:lnTo>
                  <a:lnTo>
                    <a:pt x="111" y="3080"/>
                  </a:lnTo>
                  <a:lnTo>
                    <a:pt x="111" y="3083"/>
                  </a:lnTo>
                  <a:lnTo>
                    <a:pt x="111" y="3080"/>
                  </a:lnTo>
                  <a:lnTo>
                    <a:pt x="111" y="3083"/>
                  </a:lnTo>
                  <a:lnTo>
                    <a:pt x="111" y="3080"/>
                  </a:lnTo>
                  <a:lnTo>
                    <a:pt x="111" y="3083"/>
                  </a:lnTo>
                  <a:lnTo>
                    <a:pt x="111" y="3080"/>
                  </a:lnTo>
                  <a:lnTo>
                    <a:pt x="111" y="3080"/>
                  </a:lnTo>
                  <a:lnTo>
                    <a:pt x="111" y="3080"/>
                  </a:lnTo>
                  <a:lnTo>
                    <a:pt x="111" y="3083"/>
                  </a:lnTo>
                  <a:lnTo>
                    <a:pt x="115" y="3080"/>
                  </a:lnTo>
                  <a:lnTo>
                    <a:pt x="115" y="3083"/>
                  </a:lnTo>
                  <a:lnTo>
                    <a:pt x="115" y="3083"/>
                  </a:lnTo>
                  <a:lnTo>
                    <a:pt x="115" y="3080"/>
                  </a:lnTo>
                  <a:lnTo>
                    <a:pt x="115" y="3083"/>
                  </a:lnTo>
                  <a:lnTo>
                    <a:pt x="115" y="3080"/>
                  </a:lnTo>
                  <a:lnTo>
                    <a:pt x="115" y="3083"/>
                  </a:lnTo>
                  <a:lnTo>
                    <a:pt x="115" y="3080"/>
                  </a:lnTo>
                  <a:lnTo>
                    <a:pt x="115" y="3080"/>
                  </a:lnTo>
                  <a:lnTo>
                    <a:pt x="115" y="3083"/>
                  </a:lnTo>
                  <a:lnTo>
                    <a:pt x="115" y="3083"/>
                  </a:lnTo>
                  <a:lnTo>
                    <a:pt x="115" y="3076"/>
                  </a:lnTo>
                  <a:lnTo>
                    <a:pt x="115" y="3076"/>
                  </a:lnTo>
                  <a:lnTo>
                    <a:pt x="115" y="3083"/>
                  </a:lnTo>
                  <a:lnTo>
                    <a:pt x="119" y="3080"/>
                  </a:lnTo>
                  <a:lnTo>
                    <a:pt x="119" y="3080"/>
                  </a:lnTo>
                  <a:lnTo>
                    <a:pt x="119" y="3080"/>
                  </a:lnTo>
                  <a:lnTo>
                    <a:pt x="119" y="3080"/>
                  </a:lnTo>
                  <a:lnTo>
                    <a:pt x="119" y="3080"/>
                  </a:lnTo>
                  <a:lnTo>
                    <a:pt x="119" y="3080"/>
                  </a:lnTo>
                  <a:lnTo>
                    <a:pt x="119" y="3083"/>
                  </a:lnTo>
                  <a:lnTo>
                    <a:pt x="119" y="3080"/>
                  </a:lnTo>
                  <a:lnTo>
                    <a:pt x="119" y="3080"/>
                  </a:lnTo>
                  <a:lnTo>
                    <a:pt x="119" y="3083"/>
                  </a:lnTo>
                  <a:lnTo>
                    <a:pt x="119" y="3083"/>
                  </a:lnTo>
                  <a:lnTo>
                    <a:pt x="119" y="3080"/>
                  </a:lnTo>
                  <a:lnTo>
                    <a:pt x="119" y="3080"/>
                  </a:lnTo>
                  <a:lnTo>
                    <a:pt x="119" y="3083"/>
                  </a:lnTo>
                  <a:lnTo>
                    <a:pt x="122" y="3080"/>
                  </a:lnTo>
                  <a:lnTo>
                    <a:pt x="122" y="3083"/>
                  </a:lnTo>
                  <a:lnTo>
                    <a:pt x="122" y="3083"/>
                  </a:lnTo>
                  <a:lnTo>
                    <a:pt x="122" y="3080"/>
                  </a:lnTo>
                  <a:lnTo>
                    <a:pt x="122" y="3080"/>
                  </a:lnTo>
                  <a:lnTo>
                    <a:pt x="122" y="3083"/>
                  </a:lnTo>
                  <a:lnTo>
                    <a:pt x="122" y="3080"/>
                  </a:lnTo>
                  <a:lnTo>
                    <a:pt x="122" y="3080"/>
                  </a:lnTo>
                  <a:lnTo>
                    <a:pt x="122" y="3080"/>
                  </a:lnTo>
                  <a:lnTo>
                    <a:pt x="122" y="3080"/>
                  </a:lnTo>
                  <a:lnTo>
                    <a:pt x="122" y="3080"/>
                  </a:lnTo>
                  <a:lnTo>
                    <a:pt x="122" y="3083"/>
                  </a:lnTo>
                  <a:lnTo>
                    <a:pt x="122" y="3080"/>
                  </a:lnTo>
                  <a:lnTo>
                    <a:pt x="122" y="3083"/>
                  </a:lnTo>
                  <a:lnTo>
                    <a:pt x="126" y="3080"/>
                  </a:lnTo>
                  <a:lnTo>
                    <a:pt x="126" y="3083"/>
                  </a:lnTo>
                  <a:lnTo>
                    <a:pt x="126" y="3080"/>
                  </a:lnTo>
                  <a:lnTo>
                    <a:pt x="126" y="3083"/>
                  </a:lnTo>
                  <a:lnTo>
                    <a:pt x="126" y="3080"/>
                  </a:lnTo>
                  <a:lnTo>
                    <a:pt x="126" y="3083"/>
                  </a:lnTo>
                  <a:lnTo>
                    <a:pt x="126" y="3080"/>
                  </a:lnTo>
                  <a:lnTo>
                    <a:pt x="126" y="3083"/>
                  </a:lnTo>
                  <a:lnTo>
                    <a:pt x="126" y="3080"/>
                  </a:lnTo>
                  <a:lnTo>
                    <a:pt x="126" y="3083"/>
                  </a:lnTo>
                  <a:lnTo>
                    <a:pt x="126" y="3083"/>
                  </a:lnTo>
                  <a:lnTo>
                    <a:pt x="126" y="3080"/>
                  </a:lnTo>
                  <a:lnTo>
                    <a:pt x="126" y="3080"/>
                  </a:lnTo>
                  <a:lnTo>
                    <a:pt x="126" y="3083"/>
                  </a:lnTo>
                  <a:lnTo>
                    <a:pt x="129" y="3083"/>
                  </a:lnTo>
                  <a:lnTo>
                    <a:pt x="129" y="3080"/>
                  </a:lnTo>
                  <a:lnTo>
                    <a:pt x="129" y="3083"/>
                  </a:lnTo>
                  <a:lnTo>
                    <a:pt x="129" y="3080"/>
                  </a:lnTo>
                  <a:lnTo>
                    <a:pt x="129" y="3080"/>
                  </a:lnTo>
                  <a:lnTo>
                    <a:pt x="129" y="3080"/>
                  </a:lnTo>
                  <a:lnTo>
                    <a:pt x="129" y="3080"/>
                  </a:lnTo>
                  <a:lnTo>
                    <a:pt x="129" y="3083"/>
                  </a:lnTo>
                  <a:lnTo>
                    <a:pt x="129" y="3080"/>
                  </a:lnTo>
                  <a:lnTo>
                    <a:pt x="129" y="3083"/>
                  </a:lnTo>
                  <a:lnTo>
                    <a:pt x="129" y="3083"/>
                  </a:lnTo>
                  <a:lnTo>
                    <a:pt x="129" y="3080"/>
                  </a:lnTo>
                  <a:lnTo>
                    <a:pt x="133" y="3083"/>
                  </a:lnTo>
                  <a:lnTo>
                    <a:pt x="133" y="3080"/>
                  </a:lnTo>
                  <a:lnTo>
                    <a:pt x="133" y="3080"/>
                  </a:lnTo>
                  <a:lnTo>
                    <a:pt x="133" y="3083"/>
                  </a:lnTo>
                  <a:lnTo>
                    <a:pt x="133" y="3080"/>
                  </a:lnTo>
                  <a:lnTo>
                    <a:pt x="133" y="3083"/>
                  </a:lnTo>
                  <a:lnTo>
                    <a:pt x="133" y="3080"/>
                  </a:lnTo>
                  <a:lnTo>
                    <a:pt x="133" y="3076"/>
                  </a:lnTo>
                  <a:lnTo>
                    <a:pt x="133" y="3080"/>
                  </a:lnTo>
                  <a:lnTo>
                    <a:pt x="133" y="3080"/>
                  </a:lnTo>
                  <a:lnTo>
                    <a:pt x="133" y="3080"/>
                  </a:lnTo>
                  <a:lnTo>
                    <a:pt x="133" y="3080"/>
                  </a:lnTo>
                  <a:lnTo>
                    <a:pt x="133" y="3080"/>
                  </a:lnTo>
                  <a:lnTo>
                    <a:pt x="133" y="3080"/>
                  </a:lnTo>
                  <a:lnTo>
                    <a:pt x="136" y="3080"/>
                  </a:lnTo>
                  <a:lnTo>
                    <a:pt x="136" y="3080"/>
                  </a:lnTo>
                  <a:lnTo>
                    <a:pt x="136" y="3080"/>
                  </a:lnTo>
                  <a:lnTo>
                    <a:pt x="136" y="3080"/>
                  </a:lnTo>
                  <a:lnTo>
                    <a:pt x="136" y="3083"/>
                  </a:lnTo>
                  <a:lnTo>
                    <a:pt x="136" y="3080"/>
                  </a:lnTo>
                  <a:lnTo>
                    <a:pt x="136" y="3080"/>
                  </a:lnTo>
                  <a:lnTo>
                    <a:pt x="136" y="3076"/>
                  </a:lnTo>
                  <a:lnTo>
                    <a:pt x="136" y="3069"/>
                  </a:lnTo>
                  <a:lnTo>
                    <a:pt x="136" y="3080"/>
                  </a:lnTo>
                  <a:lnTo>
                    <a:pt x="136" y="3080"/>
                  </a:lnTo>
                  <a:lnTo>
                    <a:pt x="136" y="3083"/>
                  </a:lnTo>
                  <a:lnTo>
                    <a:pt x="136" y="3080"/>
                  </a:lnTo>
                  <a:lnTo>
                    <a:pt x="136" y="3080"/>
                  </a:lnTo>
                  <a:lnTo>
                    <a:pt x="140" y="3080"/>
                  </a:lnTo>
                  <a:lnTo>
                    <a:pt x="140" y="3083"/>
                  </a:lnTo>
                  <a:lnTo>
                    <a:pt x="140" y="3083"/>
                  </a:lnTo>
                  <a:lnTo>
                    <a:pt x="140" y="3080"/>
                  </a:lnTo>
                  <a:lnTo>
                    <a:pt x="140" y="3083"/>
                  </a:lnTo>
                  <a:lnTo>
                    <a:pt x="140" y="3080"/>
                  </a:lnTo>
                  <a:lnTo>
                    <a:pt x="140" y="3080"/>
                  </a:lnTo>
                  <a:lnTo>
                    <a:pt x="140" y="3080"/>
                  </a:lnTo>
                  <a:lnTo>
                    <a:pt x="140" y="3080"/>
                  </a:lnTo>
                  <a:lnTo>
                    <a:pt x="140" y="3076"/>
                  </a:lnTo>
                  <a:lnTo>
                    <a:pt x="140" y="3076"/>
                  </a:lnTo>
                  <a:lnTo>
                    <a:pt x="140" y="3080"/>
                  </a:lnTo>
                  <a:lnTo>
                    <a:pt x="140" y="3080"/>
                  </a:lnTo>
                  <a:lnTo>
                    <a:pt x="140" y="3080"/>
                  </a:lnTo>
                  <a:lnTo>
                    <a:pt x="144" y="3083"/>
                  </a:lnTo>
                  <a:lnTo>
                    <a:pt x="144" y="3080"/>
                  </a:lnTo>
                  <a:lnTo>
                    <a:pt x="144" y="3080"/>
                  </a:lnTo>
                  <a:lnTo>
                    <a:pt x="144" y="3083"/>
                  </a:lnTo>
                  <a:lnTo>
                    <a:pt x="144" y="3080"/>
                  </a:lnTo>
                  <a:lnTo>
                    <a:pt x="144" y="3080"/>
                  </a:lnTo>
                  <a:lnTo>
                    <a:pt x="144" y="3080"/>
                  </a:lnTo>
                  <a:lnTo>
                    <a:pt x="144" y="3083"/>
                  </a:lnTo>
                  <a:lnTo>
                    <a:pt x="144" y="3080"/>
                  </a:lnTo>
                  <a:lnTo>
                    <a:pt x="144" y="3083"/>
                  </a:lnTo>
                  <a:lnTo>
                    <a:pt x="144" y="3083"/>
                  </a:lnTo>
                  <a:lnTo>
                    <a:pt x="144" y="3076"/>
                  </a:lnTo>
                  <a:lnTo>
                    <a:pt x="147" y="3080"/>
                  </a:lnTo>
                  <a:lnTo>
                    <a:pt x="147" y="3080"/>
                  </a:lnTo>
                  <a:lnTo>
                    <a:pt x="147" y="3080"/>
                  </a:lnTo>
                  <a:lnTo>
                    <a:pt x="147" y="3080"/>
                  </a:lnTo>
                  <a:lnTo>
                    <a:pt x="147" y="3083"/>
                  </a:lnTo>
                  <a:lnTo>
                    <a:pt x="147" y="3080"/>
                  </a:lnTo>
                  <a:lnTo>
                    <a:pt x="147" y="3083"/>
                  </a:lnTo>
                  <a:lnTo>
                    <a:pt x="147" y="3080"/>
                  </a:lnTo>
                  <a:lnTo>
                    <a:pt x="147" y="3080"/>
                  </a:lnTo>
                  <a:lnTo>
                    <a:pt x="147" y="3083"/>
                  </a:lnTo>
                  <a:lnTo>
                    <a:pt x="147" y="3083"/>
                  </a:lnTo>
                  <a:lnTo>
                    <a:pt x="147" y="3080"/>
                  </a:lnTo>
                  <a:lnTo>
                    <a:pt x="147" y="3083"/>
                  </a:lnTo>
                  <a:lnTo>
                    <a:pt x="147" y="3080"/>
                  </a:lnTo>
                  <a:lnTo>
                    <a:pt x="151" y="3080"/>
                  </a:lnTo>
                  <a:lnTo>
                    <a:pt x="151" y="3080"/>
                  </a:lnTo>
                  <a:lnTo>
                    <a:pt x="151" y="3083"/>
                  </a:lnTo>
                  <a:lnTo>
                    <a:pt x="151" y="3080"/>
                  </a:lnTo>
                  <a:lnTo>
                    <a:pt x="151" y="3080"/>
                  </a:lnTo>
                  <a:lnTo>
                    <a:pt x="151" y="3083"/>
                  </a:lnTo>
                  <a:lnTo>
                    <a:pt x="151" y="3080"/>
                  </a:lnTo>
                  <a:lnTo>
                    <a:pt x="151" y="3083"/>
                  </a:lnTo>
                  <a:lnTo>
                    <a:pt x="151" y="3083"/>
                  </a:lnTo>
                  <a:lnTo>
                    <a:pt x="151" y="3080"/>
                  </a:lnTo>
                  <a:lnTo>
                    <a:pt x="151" y="3083"/>
                  </a:lnTo>
                  <a:lnTo>
                    <a:pt x="151" y="3080"/>
                  </a:lnTo>
                  <a:lnTo>
                    <a:pt x="151" y="3083"/>
                  </a:lnTo>
                  <a:lnTo>
                    <a:pt x="151" y="3080"/>
                  </a:lnTo>
                  <a:lnTo>
                    <a:pt x="154" y="3083"/>
                  </a:lnTo>
                  <a:lnTo>
                    <a:pt x="154" y="3080"/>
                  </a:lnTo>
                  <a:lnTo>
                    <a:pt x="154" y="3080"/>
                  </a:lnTo>
                  <a:lnTo>
                    <a:pt x="154" y="3083"/>
                  </a:lnTo>
                  <a:lnTo>
                    <a:pt x="154" y="3083"/>
                  </a:lnTo>
                  <a:lnTo>
                    <a:pt x="154" y="3080"/>
                  </a:lnTo>
                  <a:lnTo>
                    <a:pt x="154" y="3080"/>
                  </a:lnTo>
                  <a:lnTo>
                    <a:pt x="154" y="3083"/>
                  </a:lnTo>
                  <a:lnTo>
                    <a:pt x="154" y="3080"/>
                  </a:lnTo>
                  <a:lnTo>
                    <a:pt x="154" y="3080"/>
                  </a:lnTo>
                  <a:lnTo>
                    <a:pt x="154" y="3080"/>
                  </a:lnTo>
                  <a:lnTo>
                    <a:pt x="154" y="3083"/>
                  </a:lnTo>
                  <a:lnTo>
                    <a:pt x="154" y="3080"/>
                  </a:lnTo>
                  <a:lnTo>
                    <a:pt x="154" y="3083"/>
                  </a:lnTo>
                  <a:lnTo>
                    <a:pt x="158" y="3080"/>
                  </a:lnTo>
                  <a:lnTo>
                    <a:pt x="158" y="3083"/>
                  </a:lnTo>
                  <a:lnTo>
                    <a:pt x="158" y="3080"/>
                  </a:lnTo>
                  <a:lnTo>
                    <a:pt x="158" y="3080"/>
                  </a:lnTo>
                  <a:lnTo>
                    <a:pt x="158" y="3083"/>
                  </a:lnTo>
                  <a:lnTo>
                    <a:pt x="158" y="3076"/>
                  </a:lnTo>
                  <a:lnTo>
                    <a:pt x="158" y="3073"/>
                  </a:lnTo>
                  <a:lnTo>
                    <a:pt x="158" y="3080"/>
                  </a:lnTo>
                  <a:lnTo>
                    <a:pt x="158" y="3076"/>
                  </a:lnTo>
                  <a:lnTo>
                    <a:pt x="158" y="3083"/>
                  </a:lnTo>
                  <a:lnTo>
                    <a:pt x="158" y="3080"/>
                  </a:lnTo>
                  <a:lnTo>
                    <a:pt x="158" y="3083"/>
                  </a:lnTo>
                  <a:lnTo>
                    <a:pt x="158" y="3083"/>
                  </a:lnTo>
                  <a:lnTo>
                    <a:pt x="158" y="3076"/>
                  </a:lnTo>
                  <a:lnTo>
                    <a:pt x="161" y="3076"/>
                  </a:lnTo>
                  <a:lnTo>
                    <a:pt x="161" y="3080"/>
                  </a:lnTo>
                  <a:lnTo>
                    <a:pt x="161" y="3083"/>
                  </a:lnTo>
                  <a:lnTo>
                    <a:pt x="161" y="3080"/>
                  </a:lnTo>
                  <a:lnTo>
                    <a:pt x="161" y="3080"/>
                  </a:lnTo>
                  <a:lnTo>
                    <a:pt x="161" y="3080"/>
                  </a:lnTo>
                  <a:lnTo>
                    <a:pt x="161" y="3080"/>
                  </a:lnTo>
                  <a:lnTo>
                    <a:pt x="161" y="3051"/>
                  </a:lnTo>
                  <a:lnTo>
                    <a:pt x="161" y="3037"/>
                  </a:lnTo>
                  <a:lnTo>
                    <a:pt x="161" y="3073"/>
                  </a:lnTo>
                  <a:lnTo>
                    <a:pt x="161" y="3073"/>
                  </a:lnTo>
                  <a:lnTo>
                    <a:pt x="161" y="3080"/>
                  </a:lnTo>
                  <a:lnTo>
                    <a:pt x="165" y="3076"/>
                  </a:lnTo>
                  <a:lnTo>
                    <a:pt x="165" y="3083"/>
                  </a:lnTo>
                  <a:lnTo>
                    <a:pt x="165" y="3080"/>
                  </a:lnTo>
                  <a:lnTo>
                    <a:pt x="165" y="3076"/>
                  </a:lnTo>
                  <a:lnTo>
                    <a:pt x="165" y="3076"/>
                  </a:lnTo>
                  <a:lnTo>
                    <a:pt x="165" y="3083"/>
                  </a:lnTo>
                  <a:lnTo>
                    <a:pt x="165" y="3080"/>
                  </a:lnTo>
                  <a:lnTo>
                    <a:pt x="165" y="3083"/>
                  </a:lnTo>
                  <a:lnTo>
                    <a:pt x="165" y="3080"/>
                  </a:lnTo>
                  <a:lnTo>
                    <a:pt x="165" y="3080"/>
                  </a:lnTo>
                  <a:lnTo>
                    <a:pt x="165" y="3080"/>
                  </a:lnTo>
                  <a:lnTo>
                    <a:pt x="165" y="3076"/>
                  </a:lnTo>
                  <a:lnTo>
                    <a:pt x="165" y="3073"/>
                  </a:lnTo>
                  <a:lnTo>
                    <a:pt x="165" y="3083"/>
                  </a:lnTo>
                  <a:lnTo>
                    <a:pt x="169" y="3083"/>
                  </a:lnTo>
                  <a:lnTo>
                    <a:pt x="169" y="3080"/>
                  </a:lnTo>
                  <a:lnTo>
                    <a:pt x="169" y="3080"/>
                  </a:lnTo>
                  <a:lnTo>
                    <a:pt x="169" y="3083"/>
                  </a:lnTo>
                  <a:lnTo>
                    <a:pt x="169" y="3083"/>
                  </a:lnTo>
                  <a:lnTo>
                    <a:pt x="169" y="3080"/>
                  </a:lnTo>
                  <a:lnTo>
                    <a:pt x="169" y="3080"/>
                  </a:lnTo>
                  <a:lnTo>
                    <a:pt x="169" y="3080"/>
                  </a:lnTo>
                  <a:lnTo>
                    <a:pt x="169" y="3083"/>
                  </a:lnTo>
                  <a:lnTo>
                    <a:pt x="169" y="3080"/>
                  </a:lnTo>
                  <a:lnTo>
                    <a:pt x="169" y="3083"/>
                  </a:lnTo>
                  <a:lnTo>
                    <a:pt x="169" y="3080"/>
                  </a:lnTo>
                  <a:lnTo>
                    <a:pt x="169" y="3076"/>
                  </a:lnTo>
                  <a:lnTo>
                    <a:pt x="169" y="3080"/>
                  </a:lnTo>
                  <a:lnTo>
                    <a:pt x="172" y="3083"/>
                  </a:lnTo>
                  <a:lnTo>
                    <a:pt x="172" y="3080"/>
                  </a:lnTo>
                  <a:lnTo>
                    <a:pt x="172" y="3080"/>
                  </a:lnTo>
                  <a:lnTo>
                    <a:pt x="172" y="3083"/>
                  </a:lnTo>
                  <a:lnTo>
                    <a:pt x="172" y="3083"/>
                  </a:lnTo>
                  <a:lnTo>
                    <a:pt x="172" y="3080"/>
                  </a:lnTo>
                  <a:lnTo>
                    <a:pt x="172" y="3080"/>
                  </a:lnTo>
                  <a:lnTo>
                    <a:pt x="172" y="3083"/>
                  </a:lnTo>
                  <a:lnTo>
                    <a:pt x="172" y="3083"/>
                  </a:lnTo>
                  <a:lnTo>
                    <a:pt x="172" y="3080"/>
                  </a:lnTo>
                  <a:lnTo>
                    <a:pt x="172" y="3080"/>
                  </a:lnTo>
                  <a:lnTo>
                    <a:pt x="172" y="3083"/>
                  </a:lnTo>
                  <a:lnTo>
                    <a:pt x="172" y="3083"/>
                  </a:lnTo>
                  <a:lnTo>
                    <a:pt x="172" y="3080"/>
                  </a:lnTo>
                  <a:lnTo>
                    <a:pt x="176" y="3076"/>
                  </a:lnTo>
                  <a:lnTo>
                    <a:pt x="176" y="3083"/>
                  </a:lnTo>
                  <a:lnTo>
                    <a:pt x="176" y="3083"/>
                  </a:lnTo>
                  <a:lnTo>
                    <a:pt x="176" y="3080"/>
                  </a:lnTo>
                  <a:lnTo>
                    <a:pt x="176" y="3080"/>
                  </a:lnTo>
                  <a:lnTo>
                    <a:pt x="176" y="3080"/>
                  </a:lnTo>
                  <a:lnTo>
                    <a:pt x="176" y="3080"/>
                  </a:lnTo>
                  <a:lnTo>
                    <a:pt x="176" y="3083"/>
                  </a:lnTo>
                  <a:lnTo>
                    <a:pt x="176" y="3080"/>
                  </a:lnTo>
                  <a:lnTo>
                    <a:pt x="176" y="3083"/>
                  </a:lnTo>
                  <a:lnTo>
                    <a:pt x="176" y="3083"/>
                  </a:lnTo>
                  <a:lnTo>
                    <a:pt x="176" y="3080"/>
                  </a:lnTo>
                  <a:lnTo>
                    <a:pt x="179" y="3083"/>
                  </a:lnTo>
                  <a:lnTo>
                    <a:pt x="179" y="3080"/>
                  </a:lnTo>
                  <a:lnTo>
                    <a:pt x="179" y="3083"/>
                  </a:lnTo>
                  <a:lnTo>
                    <a:pt x="179" y="3080"/>
                  </a:lnTo>
                  <a:lnTo>
                    <a:pt x="179" y="3080"/>
                  </a:lnTo>
                  <a:lnTo>
                    <a:pt x="179" y="3080"/>
                  </a:lnTo>
                  <a:lnTo>
                    <a:pt x="179" y="3083"/>
                  </a:lnTo>
                  <a:lnTo>
                    <a:pt x="179" y="3080"/>
                  </a:lnTo>
                  <a:lnTo>
                    <a:pt x="179" y="3080"/>
                  </a:lnTo>
                  <a:lnTo>
                    <a:pt x="179" y="3083"/>
                  </a:lnTo>
                  <a:lnTo>
                    <a:pt x="179" y="3083"/>
                  </a:lnTo>
                  <a:lnTo>
                    <a:pt x="179" y="3080"/>
                  </a:lnTo>
                  <a:lnTo>
                    <a:pt x="179" y="3080"/>
                  </a:lnTo>
                  <a:lnTo>
                    <a:pt x="179" y="3083"/>
                  </a:lnTo>
                  <a:lnTo>
                    <a:pt x="183" y="3080"/>
                  </a:lnTo>
                  <a:lnTo>
                    <a:pt x="183" y="3083"/>
                  </a:lnTo>
                  <a:lnTo>
                    <a:pt x="183" y="3083"/>
                  </a:lnTo>
                  <a:lnTo>
                    <a:pt x="183" y="3080"/>
                  </a:lnTo>
                  <a:lnTo>
                    <a:pt x="183" y="3080"/>
                  </a:lnTo>
                  <a:lnTo>
                    <a:pt x="183" y="3083"/>
                  </a:lnTo>
                  <a:lnTo>
                    <a:pt x="183" y="3083"/>
                  </a:lnTo>
                  <a:lnTo>
                    <a:pt x="183" y="3080"/>
                  </a:lnTo>
                  <a:lnTo>
                    <a:pt x="183" y="3080"/>
                  </a:lnTo>
                  <a:lnTo>
                    <a:pt x="183" y="3080"/>
                  </a:lnTo>
                  <a:lnTo>
                    <a:pt x="183" y="3080"/>
                  </a:lnTo>
                  <a:lnTo>
                    <a:pt x="183" y="3083"/>
                  </a:lnTo>
                  <a:lnTo>
                    <a:pt x="183" y="3080"/>
                  </a:lnTo>
                  <a:lnTo>
                    <a:pt x="183" y="3083"/>
                  </a:lnTo>
                  <a:lnTo>
                    <a:pt x="187" y="3083"/>
                  </a:lnTo>
                  <a:lnTo>
                    <a:pt x="187" y="3080"/>
                  </a:lnTo>
                  <a:lnTo>
                    <a:pt x="187" y="3080"/>
                  </a:lnTo>
                  <a:lnTo>
                    <a:pt x="187" y="3080"/>
                  </a:lnTo>
                  <a:lnTo>
                    <a:pt x="187" y="3080"/>
                  </a:lnTo>
                  <a:lnTo>
                    <a:pt x="187" y="3080"/>
                  </a:lnTo>
                  <a:lnTo>
                    <a:pt x="187" y="3080"/>
                  </a:lnTo>
                  <a:lnTo>
                    <a:pt x="187" y="3080"/>
                  </a:lnTo>
                  <a:lnTo>
                    <a:pt x="187" y="3080"/>
                  </a:lnTo>
                  <a:lnTo>
                    <a:pt x="187" y="3058"/>
                  </a:lnTo>
                  <a:lnTo>
                    <a:pt x="187" y="3062"/>
                  </a:lnTo>
                  <a:lnTo>
                    <a:pt x="187" y="3080"/>
                  </a:lnTo>
                  <a:lnTo>
                    <a:pt x="187" y="3080"/>
                  </a:lnTo>
                  <a:lnTo>
                    <a:pt x="187" y="3083"/>
                  </a:lnTo>
                  <a:lnTo>
                    <a:pt x="190" y="3083"/>
                  </a:lnTo>
                  <a:lnTo>
                    <a:pt x="190" y="3080"/>
                  </a:lnTo>
                  <a:lnTo>
                    <a:pt x="190" y="3080"/>
                  </a:lnTo>
                  <a:lnTo>
                    <a:pt x="190" y="3076"/>
                  </a:lnTo>
                  <a:lnTo>
                    <a:pt x="190" y="3076"/>
                  </a:lnTo>
                  <a:lnTo>
                    <a:pt x="190" y="3080"/>
                  </a:lnTo>
                  <a:lnTo>
                    <a:pt x="190" y="3080"/>
                  </a:lnTo>
                  <a:lnTo>
                    <a:pt x="190" y="3080"/>
                  </a:lnTo>
                  <a:lnTo>
                    <a:pt x="190" y="3080"/>
                  </a:lnTo>
                  <a:lnTo>
                    <a:pt x="190" y="3080"/>
                  </a:lnTo>
                  <a:lnTo>
                    <a:pt x="190" y="3083"/>
                  </a:lnTo>
                  <a:lnTo>
                    <a:pt x="190" y="3055"/>
                  </a:lnTo>
                  <a:lnTo>
                    <a:pt x="194" y="3058"/>
                  </a:lnTo>
                  <a:lnTo>
                    <a:pt x="194" y="3080"/>
                  </a:lnTo>
                  <a:lnTo>
                    <a:pt x="194" y="3083"/>
                  </a:lnTo>
                  <a:lnTo>
                    <a:pt x="194" y="3080"/>
                  </a:lnTo>
                  <a:lnTo>
                    <a:pt x="194" y="3080"/>
                  </a:lnTo>
                  <a:lnTo>
                    <a:pt x="194" y="3083"/>
                  </a:lnTo>
                  <a:lnTo>
                    <a:pt x="194" y="3083"/>
                  </a:lnTo>
                  <a:lnTo>
                    <a:pt x="194" y="3080"/>
                  </a:lnTo>
                  <a:lnTo>
                    <a:pt x="194" y="3080"/>
                  </a:lnTo>
                  <a:lnTo>
                    <a:pt x="194" y="3080"/>
                  </a:lnTo>
                  <a:lnTo>
                    <a:pt x="194" y="3080"/>
                  </a:lnTo>
                  <a:lnTo>
                    <a:pt x="194" y="3083"/>
                  </a:lnTo>
                  <a:lnTo>
                    <a:pt x="194" y="3080"/>
                  </a:lnTo>
                  <a:lnTo>
                    <a:pt x="194" y="3083"/>
                  </a:lnTo>
                  <a:lnTo>
                    <a:pt x="197" y="3083"/>
                  </a:lnTo>
                  <a:lnTo>
                    <a:pt x="197" y="3080"/>
                  </a:lnTo>
                  <a:lnTo>
                    <a:pt x="197" y="3080"/>
                  </a:lnTo>
                  <a:lnTo>
                    <a:pt x="197" y="3083"/>
                  </a:lnTo>
                  <a:lnTo>
                    <a:pt x="197" y="3080"/>
                  </a:lnTo>
                  <a:lnTo>
                    <a:pt x="197" y="3083"/>
                  </a:lnTo>
                  <a:lnTo>
                    <a:pt x="197" y="3083"/>
                  </a:lnTo>
                  <a:lnTo>
                    <a:pt x="197" y="3080"/>
                  </a:lnTo>
                  <a:lnTo>
                    <a:pt x="197" y="3080"/>
                  </a:lnTo>
                  <a:lnTo>
                    <a:pt x="197" y="3083"/>
                  </a:lnTo>
                  <a:lnTo>
                    <a:pt x="197" y="3083"/>
                  </a:lnTo>
                  <a:lnTo>
                    <a:pt x="197" y="3076"/>
                  </a:lnTo>
                  <a:lnTo>
                    <a:pt x="197" y="3076"/>
                  </a:lnTo>
                  <a:lnTo>
                    <a:pt x="197" y="3083"/>
                  </a:lnTo>
                  <a:lnTo>
                    <a:pt x="201" y="3080"/>
                  </a:lnTo>
                  <a:lnTo>
                    <a:pt x="201" y="3080"/>
                  </a:lnTo>
                  <a:lnTo>
                    <a:pt x="201" y="3080"/>
                  </a:lnTo>
                  <a:lnTo>
                    <a:pt x="201" y="3083"/>
                  </a:lnTo>
                  <a:lnTo>
                    <a:pt x="201" y="3083"/>
                  </a:lnTo>
                  <a:lnTo>
                    <a:pt x="201" y="3080"/>
                  </a:lnTo>
                  <a:lnTo>
                    <a:pt x="201" y="3080"/>
                  </a:lnTo>
                  <a:lnTo>
                    <a:pt x="201" y="3083"/>
                  </a:lnTo>
                  <a:lnTo>
                    <a:pt x="201" y="3080"/>
                  </a:lnTo>
                  <a:lnTo>
                    <a:pt x="201" y="3083"/>
                  </a:lnTo>
                  <a:lnTo>
                    <a:pt x="201" y="3083"/>
                  </a:lnTo>
                  <a:lnTo>
                    <a:pt x="201" y="3080"/>
                  </a:lnTo>
                  <a:lnTo>
                    <a:pt x="201" y="3080"/>
                  </a:lnTo>
                  <a:lnTo>
                    <a:pt x="201" y="3076"/>
                  </a:lnTo>
                  <a:lnTo>
                    <a:pt x="204" y="3080"/>
                  </a:lnTo>
                  <a:lnTo>
                    <a:pt x="204" y="3083"/>
                  </a:lnTo>
                  <a:lnTo>
                    <a:pt x="204" y="3083"/>
                  </a:lnTo>
                  <a:lnTo>
                    <a:pt x="204" y="3080"/>
                  </a:lnTo>
                  <a:lnTo>
                    <a:pt x="204" y="3080"/>
                  </a:lnTo>
                  <a:lnTo>
                    <a:pt x="204" y="3083"/>
                  </a:lnTo>
                  <a:lnTo>
                    <a:pt x="204" y="3080"/>
                  </a:lnTo>
                  <a:lnTo>
                    <a:pt x="204" y="3080"/>
                  </a:lnTo>
                  <a:lnTo>
                    <a:pt x="204" y="3080"/>
                  </a:lnTo>
                  <a:lnTo>
                    <a:pt x="204" y="3083"/>
                  </a:lnTo>
                  <a:lnTo>
                    <a:pt x="204" y="3083"/>
                  </a:lnTo>
                  <a:lnTo>
                    <a:pt x="204" y="3080"/>
                  </a:lnTo>
                  <a:lnTo>
                    <a:pt x="208" y="3080"/>
                  </a:lnTo>
                  <a:lnTo>
                    <a:pt x="208" y="3083"/>
                  </a:lnTo>
                  <a:lnTo>
                    <a:pt x="208" y="3080"/>
                  </a:lnTo>
                  <a:lnTo>
                    <a:pt x="208" y="3083"/>
                  </a:lnTo>
                  <a:lnTo>
                    <a:pt x="208" y="3083"/>
                  </a:lnTo>
                  <a:lnTo>
                    <a:pt x="208" y="3080"/>
                  </a:lnTo>
                  <a:lnTo>
                    <a:pt x="208" y="3080"/>
                  </a:lnTo>
                  <a:lnTo>
                    <a:pt x="208" y="3080"/>
                  </a:lnTo>
                  <a:lnTo>
                    <a:pt x="208" y="3080"/>
                  </a:lnTo>
                  <a:lnTo>
                    <a:pt x="208" y="3080"/>
                  </a:lnTo>
                  <a:lnTo>
                    <a:pt x="208" y="3080"/>
                  </a:lnTo>
                  <a:lnTo>
                    <a:pt x="208" y="3083"/>
                  </a:lnTo>
                  <a:lnTo>
                    <a:pt x="208" y="3083"/>
                  </a:lnTo>
                  <a:lnTo>
                    <a:pt x="208" y="3080"/>
                  </a:lnTo>
                  <a:lnTo>
                    <a:pt x="212" y="3080"/>
                  </a:lnTo>
                  <a:lnTo>
                    <a:pt x="212" y="3083"/>
                  </a:lnTo>
                  <a:lnTo>
                    <a:pt x="212" y="3080"/>
                  </a:lnTo>
                  <a:lnTo>
                    <a:pt x="212" y="3083"/>
                  </a:lnTo>
                  <a:lnTo>
                    <a:pt x="212" y="3083"/>
                  </a:lnTo>
                  <a:lnTo>
                    <a:pt x="212" y="3080"/>
                  </a:lnTo>
                  <a:lnTo>
                    <a:pt x="212" y="3080"/>
                  </a:lnTo>
                  <a:lnTo>
                    <a:pt x="212" y="3083"/>
                  </a:lnTo>
                  <a:lnTo>
                    <a:pt x="212" y="3080"/>
                  </a:lnTo>
                  <a:lnTo>
                    <a:pt x="212" y="3083"/>
                  </a:lnTo>
                  <a:lnTo>
                    <a:pt x="212" y="3083"/>
                  </a:lnTo>
                  <a:lnTo>
                    <a:pt x="212" y="3080"/>
                  </a:lnTo>
                  <a:lnTo>
                    <a:pt x="212" y="3080"/>
                  </a:lnTo>
                  <a:lnTo>
                    <a:pt x="212" y="3080"/>
                  </a:lnTo>
                  <a:lnTo>
                    <a:pt x="215" y="3080"/>
                  </a:lnTo>
                  <a:lnTo>
                    <a:pt x="215" y="3083"/>
                  </a:lnTo>
                  <a:lnTo>
                    <a:pt x="215" y="3080"/>
                  </a:lnTo>
                  <a:lnTo>
                    <a:pt x="215" y="3083"/>
                  </a:lnTo>
                  <a:lnTo>
                    <a:pt x="215" y="3083"/>
                  </a:lnTo>
                  <a:lnTo>
                    <a:pt x="215" y="3080"/>
                  </a:lnTo>
                  <a:lnTo>
                    <a:pt x="215" y="3080"/>
                  </a:lnTo>
                  <a:lnTo>
                    <a:pt x="215" y="3083"/>
                  </a:lnTo>
                  <a:lnTo>
                    <a:pt x="215" y="3083"/>
                  </a:lnTo>
                  <a:lnTo>
                    <a:pt x="215" y="3080"/>
                  </a:lnTo>
                  <a:lnTo>
                    <a:pt x="215" y="3083"/>
                  </a:lnTo>
                  <a:lnTo>
                    <a:pt x="215" y="3080"/>
                  </a:lnTo>
                  <a:lnTo>
                    <a:pt x="215" y="3080"/>
                  </a:lnTo>
                  <a:lnTo>
                    <a:pt x="215" y="3076"/>
                  </a:lnTo>
                  <a:lnTo>
                    <a:pt x="219" y="3080"/>
                  </a:lnTo>
                  <a:lnTo>
                    <a:pt x="219" y="3080"/>
                  </a:lnTo>
                  <a:lnTo>
                    <a:pt x="219" y="3080"/>
                  </a:lnTo>
                  <a:lnTo>
                    <a:pt x="219" y="3083"/>
                  </a:lnTo>
                  <a:lnTo>
                    <a:pt x="219" y="3080"/>
                  </a:lnTo>
                  <a:lnTo>
                    <a:pt x="219" y="3083"/>
                  </a:lnTo>
                  <a:lnTo>
                    <a:pt x="219" y="3083"/>
                  </a:lnTo>
                  <a:lnTo>
                    <a:pt x="219" y="3080"/>
                  </a:lnTo>
                  <a:lnTo>
                    <a:pt x="219" y="3083"/>
                  </a:lnTo>
                  <a:lnTo>
                    <a:pt x="219" y="3080"/>
                  </a:lnTo>
                  <a:lnTo>
                    <a:pt x="219" y="3080"/>
                  </a:lnTo>
                  <a:lnTo>
                    <a:pt x="219" y="3083"/>
                  </a:lnTo>
                  <a:lnTo>
                    <a:pt x="222" y="3083"/>
                  </a:lnTo>
                  <a:lnTo>
                    <a:pt x="222" y="3080"/>
                  </a:lnTo>
                  <a:lnTo>
                    <a:pt x="222" y="3080"/>
                  </a:lnTo>
                  <a:lnTo>
                    <a:pt x="222" y="3080"/>
                  </a:lnTo>
                  <a:lnTo>
                    <a:pt x="222" y="3083"/>
                  </a:lnTo>
                  <a:lnTo>
                    <a:pt x="222" y="3080"/>
                  </a:lnTo>
                  <a:lnTo>
                    <a:pt x="222" y="3080"/>
                  </a:lnTo>
                  <a:lnTo>
                    <a:pt x="222" y="3083"/>
                  </a:lnTo>
                  <a:lnTo>
                    <a:pt x="222" y="3080"/>
                  </a:lnTo>
                  <a:lnTo>
                    <a:pt x="222" y="3083"/>
                  </a:lnTo>
                  <a:lnTo>
                    <a:pt x="222" y="3083"/>
                  </a:lnTo>
                  <a:lnTo>
                    <a:pt x="222" y="3080"/>
                  </a:lnTo>
                  <a:lnTo>
                    <a:pt x="222" y="3080"/>
                  </a:lnTo>
                  <a:lnTo>
                    <a:pt x="222" y="3083"/>
                  </a:lnTo>
                  <a:lnTo>
                    <a:pt x="226" y="3080"/>
                  </a:lnTo>
                  <a:lnTo>
                    <a:pt x="226" y="3083"/>
                  </a:lnTo>
                  <a:lnTo>
                    <a:pt x="226" y="3083"/>
                  </a:lnTo>
                  <a:lnTo>
                    <a:pt x="226" y="3080"/>
                  </a:lnTo>
                  <a:lnTo>
                    <a:pt x="226" y="3080"/>
                  </a:lnTo>
                  <a:lnTo>
                    <a:pt x="226" y="3083"/>
                  </a:lnTo>
                  <a:lnTo>
                    <a:pt x="226" y="3083"/>
                  </a:lnTo>
                  <a:lnTo>
                    <a:pt x="226" y="3080"/>
                  </a:lnTo>
                  <a:lnTo>
                    <a:pt x="226" y="3080"/>
                  </a:lnTo>
                  <a:lnTo>
                    <a:pt x="226" y="3080"/>
                  </a:lnTo>
                  <a:lnTo>
                    <a:pt x="226" y="3080"/>
                  </a:lnTo>
                  <a:lnTo>
                    <a:pt x="226" y="3080"/>
                  </a:lnTo>
                  <a:lnTo>
                    <a:pt x="226" y="3080"/>
                  </a:lnTo>
                  <a:lnTo>
                    <a:pt x="226" y="3083"/>
                  </a:lnTo>
                  <a:lnTo>
                    <a:pt x="230" y="3080"/>
                  </a:lnTo>
                  <a:lnTo>
                    <a:pt x="230" y="3083"/>
                  </a:lnTo>
                  <a:lnTo>
                    <a:pt x="230" y="3083"/>
                  </a:lnTo>
                  <a:lnTo>
                    <a:pt x="230" y="3062"/>
                  </a:lnTo>
                  <a:lnTo>
                    <a:pt x="230" y="3062"/>
                  </a:lnTo>
                  <a:lnTo>
                    <a:pt x="230" y="3083"/>
                  </a:lnTo>
                  <a:lnTo>
                    <a:pt x="230" y="3080"/>
                  </a:lnTo>
                  <a:lnTo>
                    <a:pt x="230" y="3083"/>
                  </a:lnTo>
                  <a:lnTo>
                    <a:pt x="230" y="3083"/>
                  </a:lnTo>
                  <a:lnTo>
                    <a:pt x="230" y="3080"/>
                  </a:lnTo>
                  <a:lnTo>
                    <a:pt x="230" y="3083"/>
                  </a:lnTo>
                  <a:lnTo>
                    <a:pt x="230" y="3080"/>
                  </a:lnTo>
                  <a:lnTo>
                    <a:pt x="230" y="3076"/>
                  </a:lnTo>
                  <a:lnTo>
                    <a:pt x="230" y="3080"/>
                  </a:lnTo>
                  <a:lnTo>
                    <a:pt x="233" y="3080"/>
                  </a:lnTo>
                  <a:lnTo>
                    <a:pt x="233" y="3080"/>
                  </a:lnTo>
                  <a:lnTo>
                    <a:pt x="233" y="3080"/>
                  </a:lnTo>
                  <a:lnTo>
                    <a:pt x="233" y="3076"/>
                  </a:lnTo>
                  <a:lnTo>
                    <a:pt x="233" y="3080"/>
                  </a:lnTo>
                  <a:lnTo>
                    <a:pt x="233" y="3080"/>
                  </a:lnTo>
                  <a:lnTo>
                    <a:pt x="233" y="3076"/>
                  </a:lnTo>
                  <a:lnTo>
                    <a:pt x="233" y="3080"/>
                  </a:lnTo>
                  <a:lnTo>
                    <a:pt x="233" y="3080"/>
                  </a:lnTo>
                  <a:lnTo>
                    <a:pt x="233" y="3083"/>
                  </a:lnTo>
                  <a:lnTo>
                    <a:pt x="233" y="3080"/>
                  </a:lnTo>
                  <a:lnTo>
                    <a:pt x="233" y="3080"/>
                  </a:lnTo>
                  <a:lnTo>
                    <a:pt x="233" y="3083"/>
                  </a:lnTo>
                  <a:lnTo>
                    <a:pt x="233" y="3076"/>
                  </a:lnTo>
                  <a:lnTo>
                    <a:pt x="237" y="3080"/>
                  </a:lnTo>
                  <a:lnTo>
                    <a:pt x="237" y="3080"/>
                  </a:lnTo>
                  <a:lnTo>
                    <a:pt x="237" y="3080"/>
                  </a:lnTo>
                  <a:lnTo>
                    <a:pt x="237" y="3083"/>
                  </a:lnTo>
                  <a:lnTo>
                    <a:pt x="237" y="3080"/>
                  </a:lnTo>
                  <a:lnTo>
                    <a:pt x="237" y="3083"/>
                  </a:lnTo>
                  <a:lnTo>
                    <a:pt x="237" y="3083"/>
                  </a:lnTo>
                  <a:lnTo>
                    <a:pt x="237" y="3080"/>
                  </a:lnTo>
                  <a:lnTo>
                    <a:pt x="237" y="3080"/>
                  </a:lnTo>
                  <a:lnTo>
                    <a:pt x="237" y="3083"/>
                  </a:lnTo>
                  <a:lnTo>
                    <a:pt x="237" y="3080"/>
                  </a:lnTo>
                  <a:lnTo>
                    <a:pt x="237" y="3083"/>
                  </a:lnTo>
                  <a:lnTo>
                    <a:pt x="240" y="3083"/>
                  </a:lnTo>
                  <a:lnTo>
                    <a:pt x="240" y="3080"/>
                  </a:lnTo>
                  <a:lnTo>
                    <a:pt x="240" y="3080"/>
                  </a:lnTo>
                  <a:lnTo>
                    <a:pt x="240" y="3080"/>
                  </a:lnTo>
                  <a:lnTo>
                    <a:pt x="240" y="3080"/>
                  </a:lnTo>
                  <a:lnTo>
                    <a:pt x="240" y="3083"/>
                  </a:lnTo>
                  <a:lnTo>
                    <a:pt x="240" y="3080"/>
                  </a:lnTo>
                  <a:lnTo>
                    <a:pt x="240" y="3080"/>
                  </a:lnTo>
                  <a:lnTo>
                    <a:pt x="240" y="3080"/>
                  </a:lnTo>
                  <a:lnTo>
                    <a:pt x="240" y="3083"/>
                  </a:lnTo>
                  <a:lnTo>
                    <a:pt x="240" y="3083"/>
                  </a:lnTo>
                  <a:lnTo>
                    <a:pt x="240" y="3080"/>
                  </a:lnTo>
                  <a:lnTo>
                    <a:pt x="240" y="3080"/>
                  </a:lnTo>
                  <a:lnTo>
                    <a:pt x="240" y="3080"/>
                  </a:lnTo>
                  <a:lnTo>
                    <a:pt x="244" y="3076"/>
                  </a:lnTo>
                  <a:lnTo>
                    <a:pt x="244" y="3083"/>
                  </a:lnTo>
                  <a:lnTo>
                    <a:pt x="244" y="3083"/>
                  </a:lnTo>
                  <a:lnTo>
                    <a:pt x="244" y="3080"/>
                  </a:lnTo>
                  <a:lnTo>
                    <a:pt x="244" y="3083"/>
                  </a:lnTo>
                  <a:lnTo>
                    <a:pt x="244" y="3080"/>
                  </a:lnTo>
                  <a:lnTo>
                    <a:pt x="244" y="3080"/>
                  </a:lnTo>
                  <a:lnTo>
                    <a:pt x="244" y="3083"/>
                  </a:lnTo>
                  <a:lnTo>
                    <a:pt x="244" y="3080"/>
                  </a:lnTo>
                  <a:lnTo>
                    <a:pt x="244" y="3083"/>
                  </a:lnTo>
                  <a:lnTo>
                    <a:pt x="244" y="3083"/>
                  </a:lnTo>
                  <a:lnTo>
                    <a:pt x="244" y="3080"/>
                  </a:lnTo>
                  <a:lnTo>
                    <a:pt x="244" y="3080"/>
                  </a:lnTo>
                  <a:lnTo>
                    <a:pt x="244" y="3083"/>
                  </a:lnTo>
                  <a:lnTo>
                    <a:pt x="247" y="3083"/>
                  </a:lnTo>
                  <a:lnTo>
                    <a:pt x="247" y="3080"/>
                  </a:lnTo>
                  <a:lnTo>
                    <a:pt x="247" y="3080"/>
                  </a:lnTo>
                  <a:lnTo>
                    <a:pt x="247" y="3080"/>
                  </a:lnTo>
                  <a:lnTo>
                    <a:pt x="247" y="3083"/>
                  </a:lnTo>
                  <a:lnTo>
                    <a:pt x="247" y="3080"/>
                  </a:lnTo>
                  <a:lnTo>
                    <a:pt x="247" y="3083"/>
                  </a:lnTo>
                  <a:lnTo>
                    <a:pt x="247" y="3080"/>
                  </a:lnTo>
                  <a:lnTo>
                    <a:pt x="247" y="3080"/>
                  </a:lnTo>
                  <a:lnTo>
                    <a:pt x="247" y="3083"/>
                  </a:lnTo>
                  <a:lnTo>
                    <a:pt x="247" y="3080"/>
                  </a:lnTo>
                  <a:lnTo>
                    <a:pt x="247" y="3083"/>
                  </a:lnTo>
                  <a:lnTo>
                    <a:pt x="251" y="3083"/>
                  </a:lnTo>
                  <a:lnTo>
                    <a:pt x="251" y="3080"/>
                  </a:lnTo>
                  <a:lnTo>
                    <a:pt x="251" y="3083"/>
                  </a:lnTo>
                  <a:lnTo>
                    <a:pt x="251" y="3080"/>
                  </a:lnTo>
                  <a:lnTo>
                    <a:pt x="251" y="3080"/>
                  </a:lnTo>
                  <a:lnTo>
                    <a:pt x="251" y="3080"/>
                  </a:lnTo>
                  <a:lnTo>
                    <a:pt x="251" y="3080"/>
                  </a:lnTo>
                  <a:lnTo>
                    <a:pt x="251" y="3083"/>
                  </a:lnTo>
                  <a:lnTo>
                    <a:pt x="251" y="3080"/>
                  </a:lnTo>
                  <a:lnTo>
                    <a:pt x="251" y="3083"/>
                  </a:lnTo>
                  <a:lnTo>
                    <a:pt x="251" y="3080"/>
                  </a:lnTo>
                  <a:lnTo>
                    <a:pt x="251" y="3083"/>
                  </a:lnTo>
                  <a:lnTo>
                    <a:pt x="251" y="3083"/>
                  </a:lnTo>
                  <a:lnTo>
                    <a:pt x="251" y="3080"/>
                  </a:lnTo>
                  <a:lnTo>
                    <a:pt x="255" y="3080"/>
                  </a:lnTo>
                  <a:lnTo>
                    <a:pt x="255" y="3083"/>
                  </a:lnTo>
                  <a:lnTo>
                    <a:pt x="255" y="3083"/>
                  </a:lnTo>
                  <a:lnTo>
                    <a:pt x="255" y="3080"/>
                  </a:lnTo>
                  <a:lnTo>
                    <a:pt x="255" y="3083"/>
                  </a:lnTo>
                  <a:lnTo>
                    <a:pt x="255" y="3080"/>
                  </a:lnTo>
                  <a:lnTo>
                    <a:pt x="255" y="3080"/>
                  </a:lnTo>
                  <a:lnTo>
                    <a:pt x="255" y="3080"/>
                  </a:lnTo>
                  <a:lnTo>
                    <a:pt x="255" y="3083"/>
                  </a:lnTo>
                  <a:lnTo>
                    <a:pt x="255" y="3080"/>
                  </a:lnTo>
                  <a:lnTo>
                    <a:pt x="255" y="3080"/>
                  </a:lnTo>
                  <a:lnTo>
                    <a:pt x="255" y="3083"/>
                  </a:lnTo>
                  <a:lnTo>
                    <a:pt x="255" y="3080"/>
                  </a:lnTo>
                  <a:lnTo>
                    <a:pt x="255" y="3080"/>
                  </a:lnTo>
                  <a:lnTo>
                    <a:pt x="258" y="3083"/>
                  </a:lnTo>
                  <a:lnTo>
                    <a:pt x="258" y="3080"/>
                  </a:lnTo>
                  <a:lnTo>
                    <a:pt x="258" y="3080"/>
                  </a:lnTo>
                  <a:lnTo>
                    <a:pt x="258" y="3083"/>
                  </a:lnTo>
                  <a:lnTo>
                    <a:pt x="258" y="3080"/>
                  </a:lnTo>
                  <a:lnTo>
                    <a:pt x="258" y="3083"/>
                  </a:lnTo>
                  <a:lnTo>
                    <a:pt x="258" y="3083"/>
                  </a:lnTo>
                  <a:lnTo>
                    <a:pt x="258" y="3080"/>
                  </a:lnTo>
                  <a:lnTo>
                    <a:pt x="258" y="3080"/>
                  </a:lnTo>
                  <a:lnTo>
                    <a:pt x="258" y="3080"/>
                  </a:lnTo>
                  <a:lnTo>
                    <a:pt x="258" y="3080"/>
                  </a:lnTo>
                  <a:lnTo>
                    <a:pt x="258" y="3083"/>
                  </a:lnTo>
                  <a:lnTo>
                    <a:pt x="258" y="3083"/>
                  </a:lnTo>
                  <a:lnTo>
                    <a:pt x="258" y="3080"/>
                  </a:lnTo>
                  <a:lnTo>
                    <a:pt x="262" y="3080"/>
                  </a:lnTo>
                  <a:lnTo>
                    <a:pt x="262" y="3080"/>
                  </a:lnTo>
                  <a:lnTo>
                    <a:pt x="262" y="3080"/>
                  </a:lnTo>
                  <a:lnTo>
                    <a:pt x="262" y="3083"/>
                  </a:lnTo>
                  <a:lnTo>
                    <a:pt x="262" y="3080"/>
                  </a:lnTo>
                  <a:lnTo>
                    <a:pt x="262" y="3083"/>
                  </a:lnTo>
                  <a:lnTo>
                    <a:pt x="262" y="3083"/>
                  </a:lnTo>
                  <a:lnTo>
                    <a:pt x="262" y="3080"/>
                  </a:lnTo>
                  <a:lnTo>
                    <a:pt x="262" y="3083"/>
                  </a:lnTo>
                  <a:lnTo>
                    <a:pt x="262" y="3080"/>
                  </a:lnTo>
                  <a:lnTo>
                    <a:pt x="262" y="3080"/>
                  </a:lnTo>
                  <a:lnTo>
                    <a:pt x="262" y="3080"/>
                  </a:lnTo>
                  <a:lnTo>
                    <a:pt x="262" y="3080"/>
                  </a:lnTo>
                  <a:lnTo>
                    <a:pt x="262" y="3080"/>
                  </a:lnTo>
                  <a:lnTo>
                    <a:pt x="265" y="3083"/>
                  </a:lnTo>
                  <a:lnTo>
                    <a:pt x="265" y="3080"/>
                  </a:lnTo>
                  <a:lnTo>
                    <a:pt x="265" y="3080"/>
                  </a:lnTo>
                  <a:lnTo>
                    <a:pt x="265" y="3083"/>
                  </a:lnTo>
                  <a:lnTo>
                    <a:pt x="265" y="3083"/>
                  </a:lnTo>
                  <a:lnTo>
                    <a:pt x="265" y="3080"/>
                  </a:lnTo>
                  <a:lnTo>
                    <a:pt x="265" y="3080"/>
                  </a:lnTo>
                  <a:lnTo>
                    <a:pt x="265" y="3083"/>
                  </a:lnTo>
                  <a:lnTo>
                    <a:pt x="265" y="3083"/>
                  </a:lnTo>
                  <a:lnTo>
                    <a:pt x="265" y="3080"/>
                  </a:lnTo>
                  <a:lnTo>
                    <a:pt x="265" y="3080"/>
                  </a:lnTo>
                  <a:lnTo>
                    <a:pt x="265" y="3083"/>
                  </a:lnTo>
                  <a:lnTo>
                    <a:pt x="269" y="3083"/>
                  </a:lnTo>
                  <a:lnTo>
                    <a:pt x="269" y="3062"/>
                  </a:lnTo>
                  <a:lnTo>
                    <a:pt x="269" y="3073"/>
                  </a:lnTo>
                  <a:lnTo>
                    <a:pt x="269" y="3083"/>
                  </a:lnTo>
                  <a:lnTo>
                    <a:pt x="269" y="3083"/>
                  </a:lnTo>
                  <a:lnTo>
                    <a:pt x="269" y="3080"/>
                  </a:lnTo>
                  <a:lnTo>
                    <a:pt x="269" y="3083"/>
                  </a:lnTo>
                  <a:lnTo>
                    <a:pt x="269" y="3080"/>
                  </a:lnTo>
                  <a:lnTo>
                    <a:pt x="269" y="3080"/>
                  </a:lnTo>
                  <a:lnTo>
                    <a:pt x="269" y="3076"/>
                  </a:lnTo>
                  <a:lnTo>
                    <a:pt x="269" y="3080"/>
                  </a:lnTo>
                  <a:lnTo>
                    <a:pt x="269" y="3083"/>
                  </a:lnTo>
                  <a:lnTo>
                    <a:pt x="269" y="3083"/>
                  </a:lnTo>
                  <a:lnTo>
                    <a:pt x="269" y="3080"/>
                  </a:lnTo>
                  <a:lnTo>
                    <a:pt x="273" y="3080"/>
                  </a:lnTo>
                  <a:lnTo>
                    <a:pt x="273" y="3083"/>
                  </a:lnTo>
                  <a:lnTo>
                    <a:pt x="273" y="3080"/>
                  </a:lnTo>
                  <a:lnTo>
                    <a:pt x="273" y="3083"/>
                  </a:lnTo>
                  <a:lnTo>
                    <a:pt x="273" y="3083"/>
                  </a:lnTo>
                  <a:lnTo>
                    <a:pt x="273" y="3080"/>
                  </a:lnTo>
                  <a:lnTo>
                    <a:pt x="273" y="3080"/>
                  </a:lnTo>
                  <a:lnTo>
                    <a:pt x="273" y="3080"/>
                  </a:lnTo>
                  <a:lnTo>
                    <a:pt x="273" y="3080"/>
                  </a:lnTo>
                  <a:lnTo>
                    <a:pt x="273" y="3083"/>
                  </a:lnTo>
                  <a:lnTo>
                    <a:pt x="273" y="3076"/>
                  </a:lnTo>
                  <a:lnTo>
                    <a:pt x="273" y="3083"/>
                  </a:lnTo>
                  <a:lnTo>
                    <a:pt x="273" y="3080"/>
                  </a:lnTo>
                  <a:lnTo>
                    <a:pt x="273" y="3083"/>
                  </a:lnTo>
                  <a:lnTo>
                    <a:pt x="276" y="3083"/>
                  </a:lnTo>
                  <a:lnTo>
                    <a:pt x="276" y="3080"/>
                  </a:lnTo>
                  <a:lnTo>
                    <a:pt x="276" y="3083"/>
                  </a:lnTo>
                  <a:lnTo>
                    <a:pt x="276" y="3080"/>
                  </a:lnTo>
                  <a:lnTo>
                    <a:pt x="276" y="3080"/>
                  </a:lnTo>
                  <a:lnTo>
                    <a:pt x="276" y="3083"/>
                  </a:lnTo>
                  <a:lnTo>
                    <a:pt x="276" y="3083"/>
                  </a:lnTo>
                  <a:lnTo>
                    <a:pt x="276" y="3083"/>
                  </a:lnTo>
                  <a:lnTo>
                    <a:pt x="276" y="3083"/>
                  </a:lnTo>
                  <a:lnTo>
                    <a:pt x="276" y="3080"/>
                  </a:lnTo>
                  <a:lnTo>
                    <a:pt x="276" y="3080"/>
                  </a:lnTo>
                  <a:lnTo>
                    <a:pt x="276" y="3083"/>
                  </a:lnTo>
                  <a:lnTo>
                    <a:pt x="280" y="3083"/>
                  </a:lnTo>
                  <a:lnTo>
                    <a:pt x="280" y="3080"/>
                  </a:lnTo>
                  <a:lnTo>
                    <a:pt x="280" y="3080"/>
                  </a:lnTo>
                  <a:lnTo>
                    <a:pt x="280" y="3080"/>
                  </a:lnTo>
                  <a:lnTo>
                    <a:pt x="280" y="3083"/>
                  </a:lnTo>
                  <a:lnTo>
                    <a:pt x="280" y="3080"/>
                  </a:lnTo>
                  <a:lnTo>
                    <a:pt x="280" y="3083"/>
                  </a:lnTo>
                  <a:lnTo>
                    <a:pt x="280" y="3076"/>
                  </a:lnTo>
                  <a:lnTo>
                    <a:pt x="280" y="3069"/>
                  </a:lnTo>
                  <a:lnTo>
                    <a:pt x="280" y="3080"/>
                  </a:lnTo>
                  <a:lnTo>
                    <a:pt x="280" y="3080"/>
                  </a:lnTo>
                  <a:lnTo>
                    <a:pt x="280" y="3080"/>
                  </a:lnTo>
                  <a:lnTo>
                    <a:pt x="280" y="3083"/>
                  </a:lnTo>
                  <a:lnTo>
                    <a:pt x="280" y="3080"/>
                  </a:lnTo>
                  <a:lnTo>
                    <a:pt x="283" y="3080"/>
                  </a:lnTo>
                  <a:lnTo>
                    <a:pt x="283" y="3083"/>
                  </a:lnTo>
                  <a:lnTo>
                    <a:pt x="283" y="3080"/>
                  </a:lnTo>
                  <a:lnTo>
                    <a:pt x="283" y="3080"/>
                  </a:lnTo>
                  <a:lnTo>
                    <a:pt x="283" y="3080"/>
                  </a:lnTo>
                  <a:lnTo>
                    <a:pt x="283" y="3080"/>
                  </a:lnTo>
                  <a:lnTo>
                    <a:pt x="283" y="3080"/>
                  </a:lnTo>
                  <a:lnTo>
                    <a:pt x="283" y="3083"/>
                  </a:lnTo>
                  <a:lnTo>
                    <a:pt x="283" y="3083"/>
                  </a:lnTo>
                  <a:lnTo>
                    <a:pt x="283" y="3080"/>
                  </a:lnTo>
                  <a:lnTo>
                    <a:pt x="283" y="3080"/>
                  </a:lnTo>
                  <a:lnTo>
                    <a:pt x="283" y="3083"/>
                  </a:lnTo>
                  <a:lnTo>
                    <a:pt x="283" y="3080"/>
                  </a:lnTo>
                  <a:lnTo>
                    <a:pt x="283" y="3083"/>
                  </a:lnTo>
                  <a:lnTo>
                    <a:pt x="287" y="3083"/>
                  </a:lnTo>
                  <a:lnTo>
                    <a:pt x="287" y="3083"/>
                  </a:lnTo>
                  <a:lnTo>
                    <a:pt x="287" y="3083"/>
                  </a:lnTo>
                  <a:lnTo>
                    <a:pt x="287" y="3080"/>
                  </a:lnTo>
                  <a:lnTo>
                    <a:pt x="287" y="3080"/>
                  </a:lnTo>
                  <a:lnTo>
                    <a:pt x="287" y="3083"/>
                  </a:lnTo>
                  <a:lnTo>
                    <a:pt x="287" y="3083"/>
                  </a:lnTo>
                  <a:lnTo>
                    <a:pt x="287" y="3080"/>
                  </a:lnTo>
                  <a:lnTo>
                    <a:pt x="287" y="3080"/>
                  </a:lnTo>
                  <a:lnTo>
                    <a:pt x="287" y="3083"/>
                  </a:lnTo>
                  <a:lnTo>
                    <a:pt x="287" y="3080"/>
                  </a:lnTo>
                  <a:lnTo>
                    <a:pt x="287" y="3083"/>
                  </a:lnTo>
                  <a:lnTo>
                    <a:pt x="287" y="3080"/>
                  </a:lnTo>
                  <a:lnTo>
                    <a:pt x="287" y="3083"/>
                  </a:lnTo>
                  <a:lnTo>
                    <a:pt x="290" y="3080"/>
                  </a:lnTo>
                  <a:lnTo>
                    <a:pt x="290" y="3083"/>
                  </a:lnTo>
                  <a:lnTo>
                    <a:pt x="290" y="3083"/>
                  </a:lnTo>
                  <a:lnTo>
                    <a:pt x="290" y="3080"/>
                  </a:lnTo>
                  <a:lnTo>
                    <a:pt x="290" y="3083"/>
                  </a:lnTo>
                  <a:lnTo>
                    <a:pt x="290" y="3073"/>
                  </a:lnTo>
                  <a:lnTo>
                    <a:pt x="290" y="3073"/>
                  </a:lnTo>
                  <a:lnTo>
                    <a:pt x="290" y="3080"/>
                  </a:lnTo>
                  <a:lnTo>
                    <a:pt x="290" y="3080"/>
                  </a:lnTo>
                  <a:lnTo>
                    <a:pt x="290" y="3083"/>
                  </a:lnTo>
                  <a:lnTo>
                    <a:pt x="290" y="3083"/>
                  </a:lnTo>
                  <a:lnTo>
                    <a:pt x="290" y="3080"/>
                  </a:lnTo>
                  <a:lnTo>
                    <a:pt x="294" y="3083"/>
                  </a:lnTo>
                  <a:lnTo>
                    <a:pt x="294" y="3076"/>
                  </a:lnTo>
                  <a:lnTo>
                    <a:pt x="294" y="3073"/>
                  </a:lnTo>
                  <a:lnTo>
                    <a:pt x="294" y="3080"/>
                  </a:lnTo>
                  <a:lnTo>
                    <a:pt x="294" y="3080"/>
                  </a:lnTo>
                  <a:lnTo>
                    <a:pt x="294" y="3083"/>
                  </a:lnTo>
                  <a:lnTo>
                    <a:pt x="294" y="3080"/>
                  </a:lnTo>
                  <a:lnTo>
                    <a:pt x="294" y="3083"/>
                  </a:lnTo>
                  <a:lnTo>
                    <a:pt x="294" y="3083"/>
                  </a:lnTo>
                  <a:lnTo>
                    <a:pt x="294" y="3080"/>
                  </a:lnTo>
                  <a:lnTo>
                    <a:pt x="294" y="3080"/>
                  </a:lnTo>
                  <a:lnTo>
                    <a:pt x="294" y="3080"/>
                  </a:lnTo>
                  <a:lnTo>
                    <a:pt x="294" y="3080"/>
                  </a:lnTo>
                  <a:lnTo>
                    <a:pt x="294" y="3083"/>
                  </a:lnTo>
                  <a:lnTo>
                    <a:pt x="298" y="3083"/>
                  </a:lnTo>
                  <a:lnTo>
                    <a:pt x="298" y="3083"/>
                  </a:lnTo>
                  <a:lnTo>
                    <a:pt x="298" y="3083"/>
                  </a:lnTo>
                  <a:lnTo>
                    <a:pt x="298" y="3066"/>
                  </a:lnTo>
                  <a:lnTo>
                    <a:pt x="298" y="3048"/>
                  </a:lnTo>
                  <a:lnTo>
                    <a:pt x="298" y="3080"/>
                  </a:lnTo>
                  <a:lnTo>
                    <a:pt x="298" y="3080"/>
                  </a:lnTo>
                  <a:lnTo>
                    <a:pt x="298" y="3080"/>
                  </a:lnTo>
                  <a:lnTo>
                    <a:pt x="298" y="3080"/>
                  </a:lnTo>
                  <a:lnTo>
                    <a:pt x="298" y="3080"/>
                  </a:lnTo>
                  <a:lnTo>
                    <a:pt x="298" y="3080"/>
                  </a:lnTo>
                  <a:lnTo>
                    <a:pt x="298" y="3080"/>
                  </a:lnTo>
                  <a:lnTo>
                    <a:pt x="298" y="3076"/>
                  </a:lnTo>
                  <a:lnTo>
                    <a:pt x="298" y="3083"/>
                  </a:lnTo>
                  <a:lnTo>
                    <a:pt x="301" y="3083"/>
                  </a:lnTo>
                  <a:lnTo>
                    <a:pt x="301" y="3080"/>
                  </a:lnTo>
                  <a:lnTo>
                    <a:pt x="301" y="3080"/>
                  </a:lnTo>
                  <a:lnTo>
                    <a:pt x="301" y="3080"/>
                  </a:lnTo>
                  <a:lnTo>
                    <a:pt x="301" y="3080"/>
                  </a:lnTo>
                  <a:lnTo>
                    <a:pt x="301" y="3083"/>
                  </a:lnTo>
                  <a:lnTo>
                    <a:pt x="301" y="3080"/>
                  </a:lnTo>
                  <a:lnTo>
                    <a:pt x="301" y="3080"/>
                  </a:lnTo>
                  <a:lnTo>
                    <a:pt x="301" y="3080"/>
                  </a:lnTo>
                  <a:lnTo>
                    <a:pt x="301" y="3083"/>
                  </a:lnTo>
                  <a:lnTo>
                    <a:pt x="301" y="3080"/>
                  </a:lnTo>
                  <a:lnTo>
                    <a:pt x="301" y="3083"/>
                  </a:lnTo>
                  <a:lnTo>
                    <a:pt x="301" y="3083"/>
                  </a:lnTo>
                  <a:lnTo>
                    <a:pt x="301" y="3080"/>
                  </a:lnTo>
                  <a:lnTo>
                    <a:pt x="305" y="3080"/>
                  </a:lnTo>
                  <a:lnTo>
                    <a:pt x="305" y="3083"/>
                  </a:lnTo>
                  <a:lnTo>
                    <a:pt x="305" y="3080"/>
                  </a:lnTo>
                  <a:lnTo>
                    <a:pt x="305" y="3083"/>
                  </a:lnTo>
                  <a:lnTo>
                    <a:pt x="305" y="3083"/>
                  </a:lnTo>
                  <a:lnTo>
                    <a:pt x="305" y="3080"/>
                  </a:lnTo>
                  <a:lnTo>
                    <a:pt x="305" y="3083"/>
                  </a:lnTo>
                  <a:lnTo>
                    <a:pt x="305" y="3080"/>
                  </a:lnTo>
                  <a:lnTo>
                    <a:pt x="305" y="3080"/>
                  </a:lnTo>
                  <a:lnTo>
                    <a:pt x="305" y="3083"/>
                  </a:lnTo>
                  <a:lnTo>
                    <a:pt x="305" y="3083"/>
                  </a:lnTo>
                  <a:lnTo>
                    <a:pt x="305" y="3080"/>
                  </a:lnTo>
                  <a:lnTo>
                    <a:pt x="308" y="3080"/>
                  </a:lnTo>
                  <a:lnTo>
                    <a:pt x="308" y="3083"/>
                  </a:lnTo>
                  <a:lnTo>
                    <a:pt x="308" y="3083"/>
                  </a:lnTo>
                  <a:lnTo>
                    <a:pt x="308" y="3080"/>
                  </a:lnTo>
                  <a:lnTo>
                    <a:pt x="308" y="3080"/>
                  </a:lnTo>
                  <a:lnTo>
                    <a:pt x="308" y="3083"/>
                  </a:lnTo>
                  <a:lnTo>
                    <a:pt x="308" y="3083"/>
                  </a:lnTo>
                  <a:lnTo>
                    <a:pt x="308" y="3080"/>
                  </a:lnTo>
                  <a:lnTo>
                    <a:pt x="308" y="3080"/>
                  </a:lnTo>
                  <a:lnTo>
                    <a:pt x="308" y="3080"/>
                  </a:lnTo>
                  <a:lnTo>
                    <a:pt x="308" y="3083"/>
                  </a:lnTo>
                  <a:lnTo>
                    <a:pt x="308" y="3080"/>
                  </a:lnTo>
                  <a:lnTo>
                    <a:pt x="308" y="3083"/>
                  </a:lnTo>
                  <a:lnTo>
                    <a:pt x="308" y="3080"/>
                  </a:lnTo>
                  <a:lnTo>
                    <a:pt x="312" y="3083"/>
                  </a:lnTo>
                  <a:lnTo>
                    <a:pt x="312" y="3080"/>
                  </a:lnTo>
                  <a:lnTo>
                    <a:pt x="312" y="3083"/>
                  </a:lnTo>
                  <a:lnTo>
                    <a:pt x="312" y="3080"/>
                  </a:lnTo>
                  <a:lnTo>
                    <a:pt x="312" y="3080"/>
                  </a:lnTo>
                  <a:lnTo>
                    <a:pt x="312" y="3083"/>
                  </a:lnTo>
                  <a:lnTo>
                    <a:pt x="312" y="3083"/>
                  </a:lnTo>
                  <a:lnTo>
                    <a:pt x="312" y="3080"/>
                  </a:lnTo>
                  <a:lnTo>
                    <a:pt x="312" y="3080"/>
                  </a:lnTo>
                  <a:lnTo>
                    <a:pt x="312" y="3083"/>
                  </a:lnTo>
                  <a:lnTo>
                    <a:pt x="312" y="3083"/>
                  </a:lnTo>
                  <a:lnTo>
                    <a:pt x="312" y="3076"/>
                  </a:lnTo>
                  <a:lnTo>
                    <a:pt x="312" y="3073"/>
                  </a:lnTo>
                  <a:lnTo>
                    <a:pt x="312" y="3083"/>
                  </a:lnTo>
                  <a:lnTo>
                    <a:pt x="316" y="3083"/>
                  </a:lnTo>
                  <a:lnTo>
                    <a:pt x="316" y="3080"/>
                  </a:lnTo>
                  <a:lnTo>
                    <a:pt x="316" y="3080"/>
                  </a:lnTo>
                  <a:lnTo>
                    <a:pt x="316" y="3083"/>
                  </a:lnTo>
                  <a:lnTo>
                    <a:pt x="316" y="3083"/>
                  </a:lnTo>
                  <a:lnTo>
                    <a:pt x="316" y="3080"/>
                  </a:lnTo>
                  <a:lnTo>
                    <a:pt x="316" y="3080"/>
                  </a:lnTo>
                  <a:lnTo>
                    <a:pt x="316" y="3080"/>
                  </a:lnTo>
                  <a:lnTo>
                    <a:pt x="316" y="3083"/>
                  </a:lnTo>
                  <a:lnTo>
                    <a:pt x="316" y="3080"/>
                  </a:lnTo>
                  <a:lnTo>
                    <a:pt x="316" y="3080"/>
                  </a:lnTo>
                  <a:lnTo>
                    <a:pt x="316" y="3083"/>
                  </a:lnTo>
                  <a:lnTo>
                    <a:pt x="319" y="3083"/>
                  </a:lnTo>
                  <a:lnTo>
                    <a:pt x="319" y="3076"/>
                  </a:lnTo>
                  <a:lnTo>
                    <a:pt x="319" y="3073"/>
                  </a:lnTo>
                  <a:lnTo>
                    <a:pt x="319" y="3080"/>
                  </a:lnTo>
                  <a:lnTo>
                    <a:pt x="319" y="3080"/>
                  </a:lnTo>
                  <a:lnTo>
                    <a:pt x="319" y="3080"/>
                  </a:lnTo>
                  <a:lnTo>
                    <a:pt x="319" y="3080"/>
                  </a:lnTo>
                  <a:lnTo>
                    <a:pt x="319" y="3083"/>
                  </a:lnTo>
                  <a:lnTo>
                    <a:pt x="319" y="3080"/>
                  </a:lnTo>
                  <a:lnTo>
                    <a:pt x="319" y="3083"/>
                  </a:lnTo>
                  <a:lnTo>
                    <a:pt x="319" y="3083"/>
                  </a:lnTo>
                  <a:lnTo>
                    <a:pt x="319" y="3076"/>
                  </a:lnTo>
                  <a:lnTo>
                    <a:pt x="319" y="3080"/>
                  </a:lnTo>
                  <a:lnTo>
                    <a:pt x="319" y="3083"/>
                  </a:lnTo>
                  <a:lnTo>
                    <a:pt x="323" y="3083"/>
                  </a:lnTo>
                  <a:lnTo>
                    <a:pt x="323" y="3080"/>
                  </a:lnTo>
                  <a:lnTo>
                    <a:pt x="323" y="3080"/>
                  </a:lnTo>
                  <a:lnTo>
                    <a:pt x="323" y="3083"/>
                  </a:lnTo>
                  <a:lnTo>
                    <a:pt x="323" y="3083"/>
                  </a:lnTo>
                  <a:lnTo>
                    <a:pt x="323" y="2987"/>
                  </a:lnTo>
                  <a:lnTo>
                    <a:pt x="323" y="3055"/>
                  </a:lnTo>
                  <a:lnTo>
                    <a:pt x="323" y="3076"/>
                  </a:lnTo>
                  <a:lnTo>
                    <a:pt x="323" y="3076"/>
                  </a:lnTo>
                  <a:lnTo>
                    <a:pt x="323" y="3080"/>
                  </a:lnTo>
                  <a:lnTo>
                    <a:pt x="323" y="3080"/>
                  </a:lnTo>
                  <a:lnTo>
                    <a:pt x="323" y="3080"/>
                  </a:lnTo>
                  <a:lnTo>
                    <a:pt x="323" y="3080"/>
                  </a:lnTo>
                  <a:lnTo>
                    <a:pt x="323" y="3066"/>
                  </a:lnTo>
                  <a:lnTo>
                    <a:pt x="326" y="3076"/>
                  </a:lnTo>
                  <a:lnTo>
                    <a:pt x="326" y="3083"/>
                  </a:lnTo>
                  <a:lnTo>
                    <a:pt x="326" y="3080"/>
                  </a:lnTo>
                  <a:lnTo>
                    <a:pt x="326" y="3083"/>
                  </a:lnTo>
                  <a:lnTo>
                    <a:pt x="326" y="3083"/>
                  </a:lnTo>
                  <a:lnTo>
                    <a:pt x="326" y="3080"/>
                  </a:lnTo>
                  <a:lnTo>
                    <a:pt x="326" y="3083"/>
                  </a:lnTo>
                  <a:lnTo>
                    <a:pt x="326" y="3076"/>
                  </a:lnTo>
                  <a:lnTo>
                    <a:pt x="326" y="3080"/>
                  </a:lnTo>
                  <a:lnTo>
                    <a:pt x="326" y="3080"/>
                  </a:lnTo>
                  <a:lnTo>
                    <a:pt x="326" y="3080"/>
                  </a:lnTo>
                  <a:lnTo>
                    <a:pt x="326" y="3083"/>
                  </a:lnTo>
                  <a:lnTo>
                    <a:pt x="326" y="3083"/>
                  </a:lnTo>
                  <a:lnTo>
                    <a:pt x="326" y="3080"/>
                  </a:lnTo>
                  <a:lnTo>
                    <a:pt x="330" y="3083"/>
                  </a:lnTo>
                  <a:lnTo>
                    <a:pt x="330" y="3080"/>
                  </a:lnTo>
                  <a:lnTo>
                    <a:pt x="330" y="3080"/>
                  </a:lnTo>
                  <a:lnTo>
                    <a:pt x="330" y="3083"/>
                  </a:lnTo>
                  <a:lnTo>
                    <a:pt x="330" y="3083"/>
                  </a:lnTo>
                  <a:lnTo>
                    <a:pt x="330" y="3080"/>
                  </a:lnTo>
                  <a:lnTo>
                    <a:pt x="330" y="3080"/>
                  </a:lnTo>
                  <a:lnTo>
                    <a:pt x="330" y="3080"/>
                  </a:lnTo>
                  <a:lnTo>
                    <a:pt x="330" y="3080"/>
                  </a:lnTo>
                  <a:lnTo>
                    <a:pt x="330" y="3083"/>
                  </a:lnTo>
                  <a:lnTo>
                    <a:pt x="330" y="3080"/>
                  </a:lnTo>
                  <a:lnTo>
                    <a:pt x="330" y="3083"/>
                  </a:lnTo>
                  <a:lnTo>
                    <a:pt x="330" y="3083"/>
                  </a:lnTo>
                  <a:lnTo>
                    <a:pt x="330" y="3080"/>
                  </a:lnTo>
                  <a:lnTo>
                    <a:pt x="333" y="3083"/>
                  </a:lnTo>
                  <a:lnTo>
                    <a:pt x="333" y="3026"/>
                  </a:lnTo>
                  <a:lnTo>
                    <a:pt x="333" y="3026"/>
                  </a:lnTo>
                  <a:lnTo>
                    <a:pt x="333" y="3080"/>
                  </a:lnTo>
                  <a:lnTo>
                    <a:pt x="333" y="3080"/>
                  </a:lnTo>
                  <a:lnTo>
                    <a:pt x="333" y="3080"/>
                  </a:lnTo>
                  <a:lnTo>
                    <a:pt x="333" y="3080"/>
                  </a:lnTo>
                  <a:lnTo>
                    <a:pt x="333" y="3083"/>
                  </a:lnTo>
                  <a:lnTo>
                    <a:pt x="333" y="3083"/>
                  </a:lnTo>
                  <a:lnTo>
                    <a:pt x="333" y="3076"/>
                  </a:lnTo>
                  <a:lnTo>
                    <a:pt x="333" y="3076"/>
                  </a:lnTo>
                  <a:lnTo>
                    <a:pt x="333" y="3080"/>
                  </a:lnTo>
                  <a:lnTo>
                    <a:pt x="337" y="3080"/>
                  </a:lnTo>
                  <a:lnTo>
                    <a:pt x="337" y="3083"/>
                  </a:lnTo>
                  <a:lnTo>
                    <a:pt x="337" y="3083"/>
                  </a:lnTo>
                  <a:lnTo>
                    <a:pt x="337" y="3080"/>
                  </a:lnTo>
                  <a:lnTo>
                    <a:pt x="337" y="3083"/>
                  </a:lnTo>
                  <a:lnTo>
                    <a:pt x="337" y="3026"/>
                  </a:lnTo>
                  <a:lnTo>
                    <a:pt x="337" y="3033"/>
                  </a:lnTo>
                  <a:lnTo>
                    <a:pt x="337" y="3080"/>
                  </a:lnTo>
                  <a:lnTo>
                    <a:pt x="337" y="3080"/>
                  </a:lnTo>
                  <a:lnTo>
                    <a:pt x="337" y="3080"/>
                  </a:lnTo>
                  <a:lnTo>
                    <a:pt x="337" y="3080"/>
                  </a:lnTo>
                  <a:lnTo>
                    <a:pt x="337" y="3083"/>
                  </a:lnTo>
                  <a:lnTo>
                    <a:pt x="337" y="3083"/>
                  </a:lnTo>
                  <a:lnTo>
                    <a:pt x="337" y="3080"/>
                  </a:lnTo>
                  <a:lnTo>
                    <a:pt x="341" y="3080"/>
                  </a:lnTo>
                  <a:lnTo>
                    <a:pt x="341" y="3083"/>
                  </a:lnTo>
                  <a:lnTo>
                    <a:pt x="341" y="3080"/>
                  </a:lnTo>
                  <a:lnTo>
                    <a:pt x="341" y="3083"/>
                  </a:lnTo>
                  <a:lnTo>
                    <a:pt x="341" y="3083"/>
                  </a:lnTo>
                  <a:lnTo>
                    <a:pt x="341" y="3083"/>
                  </a:lnTo>
                  <a:lnTo>
                    <a:pt x="341" y="3083"/>
                  </a:lnTo>
                  <a:lnTo>
                    <a:pt x="341" y="3080"/>
                  </a:lnTo>
                  <a:lnTo>
                    <a:pt x="341" y="3080"/>
                  </a:lnTo>
                  <a:lnTo>
                    <a:pt x="341" y="3083"/>
                  </a:lnTo>
                  <a:lnTo>
                    <a:pt x="341" y="3080"/>
                  </a:lnTo>
                  <a:lnTo>
                    <a:pt x="341" y="3083"/>
                  </a:lnTo>
                  <a:lnTo>
                    <a:pt x="341" y="3080"/>
                  </a:lnTo>
                  <a:lnTo>
                    <a:pt x="341" y="3083"/>
                  </a:lnTo>
                  <a:lnTo>
                    <a:pt x="344" y="3083"/>
                  </a:lnTo>
                  <a:lnTo>
                    <a:pt x="344" y="3080"/>
                  </a:lnTo>
                  <a:lnTo>
                    <a:pt x="344" y="3080"/>
                  </a:lnTo>
                  <a:lnTo>
                    <a:pt x="344" y="3080"/>
                  </a:lnTo>
                  <a:lnTo>
                    <a:pt x="344" y="3080"/>
                  </a:lnTo>
                  <a:lnTo>
                    <a:pt x="344" y="3080"/>
                  </a:lnTo>
                  <a:lnTo>
                    <a:pt x="344" y="3080"/>
                  </a:lnTo>
                  <a:lnTo>
                    <a:pt x="344" y="3083"/>
                  </a:lnTo>
                  <a:lnTo>
                    <a:pt x="344" y="3080"/>
                  </a:lnTo>
                  <a:lnTo>
                    <a:pt x="344" y="3080"/>
                  </a:lnTo>
                  <a:lnTo>
                    <a:pt x="344" y="3080"/>
                  </a:lnTo>
                  <a:lnTo>
                    <a:pt x="344" y="3083"/>
                  </a:lnTo>
                  <a:lnTo>
                    <a:pt x="348" y="3080"/>
                  </a:lnTo>
                  <a:lnTo>
                    <a:pt x="348" y="3083"/>
                  </a:lnTo>
                  <a:lnTo>
                    <a:pt x="348" y="3083"/>
                  </a:lnTo>
                  <a:lnTo>
                    <a:pt x="348" y="3080"/>
                  </a:lnTo>
                  <a:lnTo>
                    <a:pt x="348" y="3080"/>
                  </a:lnTo>
                  <a:lnTo>
                    <a:pt x="348" y="3073"/>
                  </a:lnTo>
                  <a:lnTo>
                    <a:pt x="348" y="3073"/>
                  </a:lnTo>
                  <a:lnTo>
                    <a:pt x="348" y="3080"/>
                  </a:lnTo>
                  <a:lnTo>
                    <a:pt x="348" y="3080"/>
                  </a:lnTo>
                  <a:lnTo>
                    <a:pt x="348" y="3083"/>
                  </a:lnTo>
                  <a:lnTo>
                    <a:pt x="348" y="3083"/>
                  </a:lnTo>
                  <a:lnTo>
                    <a:pt x="348" y="3080"/>
                  </a:lnTo>
                  <a:lnTo>
                    <a:pt x="348" y="3083"/>
                  </a:lnTo>
                  <a:lnTo>
                    <a:pt x="348" y="3076"/>
                  </a:lnTo>
                  <a:lnTo>
                    <a:pt x="351" y="3076"/>
                  </a:lnTo>
                  <a:lnTo>
                    <a:pt x="351" y="3083"/>
                  </a:lnTo>
                  <a:lnTo>
                    <a:pt x="351" y="3080"/>
                  </a:lnTo>
                  <a:lnTo>
                    <a:pt x="351" y="3083"/>
                  </a:lnTo>
                  <a:lnTo>
                    <a:pt x="351" y="3083"/>
                  </a:lnTo>
                  <a:lnTo>
                    <a:pt x="351" y="3080"/>
                  </a:lnTo>
                  <a:lnTo>
                    <a:pt x="351" y="3087"/>
                  </a:lnTo>
                  <a:lnTo>
                    <a:pt x="351" y="2840"/>
                  </a:lnTo>
                  <a:lnTo>
                    <a:pt x="351" y="2947"/>
                  </a:lnTo>
                  <a:lnTo>
                    <a:pt x="351" y="3076"/>
                  </a:lnTo>
                  <a:lnTo>
                    <a:pt x="351" y="3076"/>
                  </a:lnTo>
                  <a:lnTo>
                    <a:pt x="351" y="3080"/>
                  </a:lnTo>
                  <a:lnTo>
                    <a:pt x="351" y="3080"/>
                  </a:lnTo>
                  <a:lnTo>
                    <a:pt x="351" y="3080"/>
                  </a:lnTo>
                  <a:lnTo>
                    <a:pt x="355" y="3083"/>
                  </a:lnTo>
                  <a:lnTo>
                    <a:pt x="355" y="3037"/>
                  </a:lnTo>
                  <a:lnTo>
                    <a:pt x="355" y="3048"/>
                  </a:lnTo>
                  <a:lnTo>
                    <a:pt x="355" y="3080"/>
                  </a:lnTo>
                  <a:lnTo>
                    <a:pt x="355" y="3080"/>
                  </a:lnTo>
                  <a:lnTo>
                    <a:pt x="355" y="3080"/>
                  </a:lnTo>
                  <a:lnTo>
                    <a:pt x="355" y="3080"/>
                  </a:lnTo>
                  <a:lnTo>
                    <a:pt x="355" y="3083"/>
                  </a:lnTo>
                  <a:lnTo>
                    <a:pt x="355" y="3083"/>
                  </a:lnTo>
                  <a:lnTo>
                    <a:pt x="355" y="3076"/>
                  </a:lnTo>
                  <a:lnTo>
                    <a:pt x="355" y="3076"/>
                  </a:lnTo>
                  <a:lnTo>
                    <a:pt x="355" y="3083"/>
                  </a:lnTo>
                  <a:lnTo>
                    <a:pt x="359" y="3080"/>
                  </a:lnTo>
                  <a:lnTo>
                    <a:pt x="359" y="3083"/>
                  </a:lnTo>
                  <a:lnTo>
                    <a:pt x="359" y="3080"/>
                  </a:lnTo>
                  <a:lnTo>
                    <a:pt x="359" y="3083"/>
                  </a:lnTo>
                  <a:lnTo>
                    <a:pt x="359" y="3080"/>
                  </a:lnTo>
                  <a:lnTo>
                    <a:pt x="359" y="3080"/>
                  </a:lnTo>
                  <a:lnTo>
                    <a:pt x="359" y="3080"/>
                  </a:lnTo>
                  <a:lnTo>
                    <a:pt x="359" y="3083"/>
                  </a:lnTo>
                  <a:lnTo>
                    <a:pt x="359" y="3083"/>
                  </a:lnTo>
                  <a:lnTo>
                    <a:pt x="359" y="3080"/>
                  </a:lnTo>
                  <a:lnTo>
                    <a:pt x="359" y="3083"/>
                  </a:lnTo>
                  <a:lnTo>
                    <a:pt x="359" y="3048"/>
                  </a:lnTo>
                  <a:lnTo>
                    <a:pt x="359" y="2987"/>
                  </a:lnTo>
                  <a:lnTo>
                    <a:pt x="359" y="3076"/>
                  </a:lnTo>
                  <a:lnTo>
                    <a:pt x="362" y="3076"/>
                  </a:lnTo>
                  <a:lnTo>
                    <a:pt x="362" y="3080"/>
                  </a:lnTo>
                  <a:lnTo>
                    <a:pt x="362" y="3080"/>
                  </a:lnTo>
                  <a:lnTo>
                    <a:pt x="362" y="3080"/>
                  </a:lnTo>
                  <a:lnTo>
                    <a:pt x="362" y="3080"/>
                  </a:lnTo>
                  <a:lnTo>
                    <a:pt x="362" y="3073"/>
                  </a:lnTo>
                  <a:lnTo>
                    <a:pt x="362" y="3062"/>
                  </a:lnTo>
                  <a:lnTo>
                    <a:pt x="362" y="3080"/>
                  </a:lnTo>
                  <a:lnTo>
                    <a:pt x="362" y="3080"/>
                  </a:lnTo>
                  <a:lnTo>
                    <a:pt x="362" y="3080"/>
                  </a:lnTo>
                  <a:lnTo>
                    <a:pt x="362" y="3080"/>
                  </a:lnTo>
                  <a:lnTo>
                    <a:pt x="362" y="3080"/>
                  </a:lnTo>
                  <a:lnTo>
                    <a:pt x="362" y="3083"/>
                  </a:lnTo>
                  <a:lnTo>
                    <a:pt x="362" y="3040"/>
                  </a:lnTo>
                  <a:lnTo>
                    <a:pt x="366" y="2990"/>
                  </a:lnTo>
                  <a:lnTo>
                    <a:pt x="366" y="3076"/>
                  </a:lnTo>
                  <a:lnTo>
                    <a:pt x="366" y="3076"/>
                  </a:lnTo>
                  <a:lnTo>
                    <a:pt x="366" y="3080"/>
                  </a:lnTo>
                  <a:lnTo>
                    <a:pt x="366" y="3080"/>
                  </a:lnTo>
                  <a:lnTo>
                    <a:pt x="366" y="3080"/>
                  </a:lnTo>
                  <a:lnTo>
                    <a:pt x="366" y="3083"/>
                  </a:lnTo>
                  <a:lnTo>
                    <a:pt x="366" y="3073"/>
                  </a:lnTo>
                  <a:lnTo>
                    <a:pt x="366" y="3058"/>
                  </a:lnTo>
                  <a:lnTo>
                    <a:pt x="366" y="3080"/>
                  </a:lnTo>
                  <a:lnTo>
                    <a:pt x="366" y="3080"/>
                  </a:lnTo>
                  <a:lnTo>
                    <a:pt x="366" y="3083"/>
                  </a:lnTo>
                  <a:lnTo>
                    <a:pt x="366" y="3080"/>
                  </a:lnTo>
                  <a:lnTo>
                    <a:pt x="366" y="3080"/>
                  </a:lnTo>
                  <a:lnTo>
                    <a:pt x="369" y="3080"/>
                  </a:lnTo>
                  <a:lnTo>
                    <a:pt x="369" y="3083"/>
                  </a:lnTo>
                  <a:lnTo>
                    <a:pt x="369" y="3080"/>
                  </a:lnTo>
                  <a:lnTo>
                    <a:pt x="369" y="3080"/>
                  </a:lnTo>
                  <a:lnTo>
                    <a:pt x="369" y="3080"/>
                  </a:lnTo>
                  <a:lnTo>
                    <a:pt x="369" y="3083"/>
                  </a:lnTo>
                  <a:lnTo>
                    <a:pt x="369" y="3083"/>
                  </a:lnTo>
                  <a:lnTo>
                    <a:pt x="369" y="3080"/>
                  </a:lnTo>
                  <a:lnTo>
                    <a:pt x="369" y="3080"/>
                  </a:lnTo>
                  <a:lnTo>
                    <a:pt x="369" y="3080"/>
                  </a:lnTo>
                  <a:lnTo>
                    <a:pt x="369" y="3080"/>
                  </a:lnTo>
                  <a:lnTo>
                    <a:pt x="369" y="3083"/>
                  </a:lnTo>
                  <a:lnTo>
                    <a:pt x="369" y="3080"/>
                  </a:lnTo>
                  <a:lnTo>
                    <a:pt x="369" y="3083"/>
                  </a:lnTo>
                  <a:lnTo>
                    <a:pt x="373" y="3083"/>
                  </a:lnTo>
                  <a:lnTo>
                    <a:pt x="373" y="3080"/>
                  </a:lnTo>
                  <a:lnTo>
                    <a:pt x="373" y="3083"/>
                  </a:lnTo>
                  <a:lnTo>
                    <a:pt x="373" y="3080"/>
                  </a:lnTo>
                  <a:lnTo>
                    <a:pt x="373" y="3080"/>
                  </a:lnTo>
                  <a:lnTo>
                    <a:pt x="373" y="3080"/>
                  </a:lnTo>
                  <a:lnTo>
                    <a:pt x="373" y="3080"/>
                  </a:lnTo>
                  <a:lnTo>
                    <a:pt x="373" y="3083"/>
                  </a:lnTo>
                  <a:lnTo>
                    <a:pt x="373" y="3083"/>
                  </a:lnTo>
                  <a:lnTo>
                    <a:pt x="373" y="3080"/>
                  </a:lnTo>
                  <a:lnTo>
                    <a:pt x="373" y="3083"/>
                  </a:lnTo>
                  <a:lnTo>
                    <a:pt x="373" y="3080"/>
                  </a:lnTo>
                  <a:lnTo>
                    <a:pt x="376" y="3080"/>
                  </a:lnTo>
                  <a:lnTo>
                    <a:pt x="376" y="3080"/>
                  </a:lnTo>
                  <a:lnTo>
                    <a:pt x="376" y="3083"/>
                  </a:lnTo>
                  <a:lnTo>
                    <a:pt x="376" y="3080"/>
                  </a:lnTo>
                  <a:lnTo>
                    <a:pt x="376" y="3083"/>
                  </a:lnTo>
                  <a:lnTo>
                    <a:pt x="376" y="3080"/>
                  </a:lnTo>
                  <a:lnTo>
                    <a:pt x="376" y="3080"/>
                  </a:lnTo>
                  <a:lnTo>
                    <a:pt x="376" y="3083"/>
                  </a:lnTo>
                  <a:lnTo>
                    <a:pt x="376" y="3080"/>
                  </a:lnTo>
                  <a:lnTo>
                    <a:pt x="376" y="3076"/>
                  </a:lnTo>
                  <a:lnTo>
                    <a:pt x="376" y="3080"/>
                  </a:lnTo>
                  <a:lnTo>
                    <a:pt x="376" y="3083"/>
                  </a:lnTo>
                  <a:lnTo>
                    <a:pt x="376" y="3080"/>
                  </a:lnTo>
                  <a:lnTo>
                    <a:pt x="376" y="3080"/>
                  </a:lnTo>
                  <a:lnTo>
                    <a:pt x="380" y="3080"/>
                  </a:lnTo>
                  <a:lnTo>
                    <a:pt x="380" y="3083"/>
                  </a:lnTo>
                  <a:lnTo>
                    <a:pt x="380" y="3080"/>
                  </a:lnTo>
                  <a:lnTo>
                    <a:pt x="380" y="3083"/>
                  </a:lnTo>
                  <a:lnTo>
                    <a:pt x="380" y="3083"/>
                  </a:lnTo>
                  <a:lnTo>
                    <a:pt x="380" y="3080"/>
                  </a:lnTo>
                  <a:lnTo>
                    <a:pt x="380" y="3080"/>
                  </a:lnTo>
                  <a:lnTo>
                    <a:pt x="380" y="3080"/>
                  </a:lnTo>
                  <a:lnTo>
                    <a:pt x="380" y="3080"/>
                  </a:lnTo>
                  <a:lnTo>
                    <a:pt x="380" y="3083"/>
                  </a:lnTo>
                  <a:lnTo>
                    <a:pt x="380" y="3083"/>
                  </a:lnTo>
                  <a:lnTo>
                    <a:pt x="380" y="3076"/>
                  </a:lnTo>
                  <a:lnTo>
                    <a:pt x="380" y="3080"/>
                  </a:lnTo>
                  <a:lnTo>
                    <a:pt x="380" y="3083"/>
                  </a:lnTo>
                  <a:lnTo>
                    <a:pt x="384" y="3083"/>
                  </a:lnTo>
                  <a:lnTo>
                    <a:pt x="384" y="3080"/>
                  </a:lnTo>
                  <a:lnTo>
                    <a:pt x="384" y="3083"/>
                  </a:lnTo>
                  <a:lnTo>
                    <a:pt x="384" y="3080"/>
                  </a:lnTo>
                  <a:lnTo>
                    <a:pt x="384" y="3080"/>
                  </a:lnTo>
                  <a:lnTo>
                    <a:pt x="384" y="3083"/>
                  </a:lnTo>
                  <a:lnTo>
                    <a:pt x="384" y="3083"/>
                  </a:lnTo>
                  <a:lnTo>
                    <a:pt x="384" y="3080"/>
                  </a:lnTo>
                  <a:lnTo>
                    <a:pt x="384" y="3083"/>
                  </a:lnTo>
                  <a:lnTo>
                    <a:pt x="384" y="3080"/>
                  </a:lnTo>
                  <a:lnTo>
                    <a:pt x="384" y="3080"/>
                  </a:lnTo>
                  <a:lnTo>
                    <a:pt x="384" y="3080"/>
                  </a:lnTo>
                  <a:lnTo>
                    <a:pt x="387" y="3080"/>
                  </a:lnTo>
                  <a:lnTo>
                    <a:pt x="387" y="3083"/>
                  </a:lnTo>
                  <a:lnTo>
                    <a:pt x="387" y="3083"/>
                  </a:lnTo>
                  <a:lnTo>
                    <a:pt x="387" y="3080"/>
                  </a:lnTo>
                  <a:lnTo>
                    <a:pt x="387" y="3083"/>
                  </a:lnTo>
                  <a:lnTo>
                    <a:pt x="387" y="3080"/>
                  </a:lnTo>
                  <a:lnTo>
                    <a:pt x="387" y="3083"/>
                  </a:lnTo>
                  <a:lnTo>
                    <a:pt x="387" y="3080"/>
                  </a:lnTo>
                  <a:lnTo>
                    <a:pt x="387" y="3080"/>
                  </a:lnTo>
                  <a:lnTo>
                    <a:pt x="387" y="3083"/>
                  </a:lnTo>
                  <a:lnTo>
                    <a:pt x="387" y="3080"/>
                  </a:lnTo>
                  <a:lnTo>
                    <a:pt x="387" y="3083"/>
                  </a:lnTo>
                  <a:lnTo>
                    <a:pt x="387" y="3080"/>
                  </a:lnTo>
                  <a:lnTo>
                    <a:pt x="387" y="3080"/>
                  </a:lnTo>
                  <a:lnTo>
                    <a:pt x="391" y="3080"/>
                  </a:lnTo>
                  <a:lnTo>
                    <a:pt x="391" y="3044"/>
                  </a:lnTo>
                  <a:lnTo>
                    <a:pt x="391" y="3076"/>
                  </a:lnTo>
                  <a:lnTo>
                    <a:pt x="391" y="3083"/>
                  </a:lnTo>
                  <a:lnTo>
                    <a:pt x="391" y="3083"/>
                  </a:lnTo>
                  <a:lnTo>
                    <a:pt x="391" y="3080"/>
                  </a:lnTo>
                  <a:lnTo>
                    <a:pt x="391" y="3083"/>
                  </a:lnTo>
                  <a:lnTo>
                    <a:pt x="391" y="3080"/>
                  </a:lnTo>
                  <a:lnTo>
                    <a:pt x="391" y="3080"/>
                  </a:lnTo>
                  <a:lnTo>
                    <a:pt x="391" y="2998"/>
                  </a:lnTo>
                  <a:lnTo>
                    <a:pt x="391" y="3076"/>
                  </a:lnTo>
                  <a:lnTo>
                    <a:pt x="391" y="3083"/>
                  </a:lnTo>
                  <a:lnTo>
                    <a:pt x="391" y="3080"/>
                  </a:lnTo>
                  <a:lnTo>
                    <a:pt x="391" y="3083"/>
                  </a:lnTo>
                  <a:lnTo>
                    <a:pt x="394" y="3083"/>
                  </a:lnTo>
                  <a:lnTo>
                    <a:pt x="394" y="3066"/>
                  </a:lnTo>
                  <a:lnTo>
                    <a:pt x="394" y="3044"/>
                  </a:lnTo>
                  <a:lnTo>
                    <a:pt x="394" y="3080"/>
                  </a:lnTo>
                  <a:lnTo>
                    <a:pt x="394" y="3080"/>
                  </a:lnTo>
                  <a:lnTo>
                    <a:pt x="394" y="3080"/>
                  </a:lnTo>
                  <a:lnTo>
                    <a:pt x="394" y="3080"/>
                  </a:lnTo>
                  <a:lnTo>
                    <a:pt x="394" y="3080"/>
                  </a:lnTo>
                  <a:lnTo>
                    <a:pt x="394" y="3083"/>
                  </a:lnTo>
                  <a:lnTo>
                    <a:pt x="394" y="3044"/>
                  </a:lnTo>
                  <a:lnTo>
                    <a:pt x="394" y="3012"/>
                  </a:lnTo>
                  <a:lnTo>
                    <a:pt x="394" y="3076"/>
                  </a:lnTo>
                  <a:lnTo>
                    <a:pt x="398" y="3076"/>
                  </a:lnTo>
                  <a:lnTo>
                    <a:pt x="398" y="3080"/>
                  </a:lnTo>
                  <a:lnTo>
                    <a:pt x="398" y="3076"/>
                  </a:lnTo>
                  <a:lnTo>
                    <a:pt x="398" y="3080"/>
                  </a:lnTo>
                  <a:lnTo>
                    <a:pt x="398" y="3080"/>
                  </a:lnTo>
                  <a:lnTo>
                    <a:pt x="398" y="3083"/>
                  </a:lnTo>
                  <a:lnTo>
                    <a:pt x="398" y="3073"/>
                  </a:lnTo>
                  <a:lnTo>
                    <a:pt x="398" y="3080"/>
                  </a:lnTo>
                  <a:lnTo>
                    <a:pt x="398" y="3080"/>
                  </a:lnTo>
                  <a:lnTo>
                    <a:pt x="398" y="3083"/>
                  </a:lnTo>
                  <a:lnTo>
                    <a:pt x="398" y="3083"/>
                  </a:lnTo>
                  <a:lnTo>
                    <a:pt x="398" y="3080"/>
                  </a:lnTo>
                  <a:lnTo>
                    <a:pt x="398" y="3080"/>
                  </a:lnTo>
                  <a:lnTo>
                    <a:pt x="398" y="3080"/>
                  </a:lnTo>
                  <a:lnTo>
                    <a:pt x="402" y="3076"/>
                  </a:lnTo>
                  <a:lnTo>
                    <a:pt x="402" y="3080"/>
                  </a:lnTo>
                  <a:lnTo>
                    <a:pt x="402" y="3080"/>
                  </a:lnTo>
                  <a:lnTo>
                    <a:pt x="402" y="3080"/>
                  </a:lnTo>
                  <a:lnTo>
                    <a:pt x="402" y="3080"/>
                  </a:lnTo>
                  <a:lnTo>
                    <a:pt x="402" y="3083"/>
                  </a:lnTo>
                  <a:lnTo>
                    <a:pt x="402" y="3080"/>
                  </a:lnTo>
                  <a:lnTo>
                    <a:pt x="402" y="3080"/>
                  </a:lnTo>
                  <a:lnTo>
                    <a:pt x="402" y="3080"/>
                  </a:lnTo>
                  <a:lnTo>
                    <a:pt x="402" y="3080"/>
                  </a:lnTo>
                  <a:lnTo>
                    <a:pt x="402" y="3080"/>
                  </a:lnTo>
                  <a:lnTo>
                    <a:pt x="402" y="3080"/>
                  </a:lnTo>
                  <a:lnTo>
                    <a:pt x="402" y="3080"/>
                  </a:lnTo>
                  <a:lnTo>
                    <a:pt x="402" y="3083"/>
                  </a:lnTo>
                  <a:lnTo>
                    <a:pt x="405" y="3080"/>
                  </a:lnTo>
                  <a:lnTo>
                    <a:pt x="405" y="3083"/>
                  </a:lnTo>
                  <a:lnTo>
                    <a:pt x="405" y="3083"/>
                  </a:lnTo>
                  <a:lnTo>
                    <a:pt x="405" y="3080"/>
                  </a:lnTo>
                  <a:lnTo>
                    <a:pt x="405" y="3080"/>
                  </a:lnTo>
                  <a:lnTo>
                    <a:pt x="405" y="3080"/>
                  </a:lnTo>
                  <a:lnTo>
                    <a:pt x="405" y="3080"/>
                  </a:lnTo>
                  <a:lnTo>
                    <a:pt x="405" y="3083"/>
                  </a:lnTo>
                  <a:lnTo>
                    <a:pt x="405" y="3080"/>
                  </a:lnTo>
                  <a:lnTo>
                    <a:pt x="405" y="3083"/>
                  </a:lnTo>
                  <a:lnTo>
                    <a:pt x="405" y="3083"/>
                  </a:lnTo>
                  <a:lnTo>
                    <a:pt x="405" y="3069"/>
                  </a:lnTo>
                  <a:lnTo>
                    <a:pt x="405" y="3073"/>
                  </a:lnTo>
                  <a:lnTo>
                    <a:pt x="405" y="3083"/>
                  </a:lnTo>
                  <a:lnTo>
                    <a:pt x="409" y="3083"/>
                  </a:lnTo>
                  <a:lnTo>
                    <a:pt x="409" y="3080"/>
                  </a:lnTo>
                  <a:lnTo>
                    <a:pt x="409" y="3080"/>
                  </a:lnTo>
                  <a:lnTo>
                    <a:pt x="409" y="3083"/>
                  </a:lnTo>
                  <a:lnTo>
                    <a:pt x="409" y="3083"/>
                  </a:lnTo>
                  <a:lnTo>
                    <a:pt x="409" y="3080"/>
                  </a:lnTo>
                  <a:lnTo>
                    <a:pt x="409" y="3080"/>
                  </a:lnTo>
                  <a:lnTo>
                    <a:pt x="409" y="3083"/>
                  </a:lnTo>
                  <a:lnTo>
                    <a:pt x="409" y="3080"/>
                  </a:lnTo>
                  <a:lnTo>
                    <a:pt x="409" y="3083"/>
                  </a:lnTo>
                  <a:lnTo>
                    <a:pt x="409" y="3083"/>
                  </a:lnTo>
                  <a:lnTo>
                    <a:pt x="409" y="3080"/>
                  </a:lnTo>
                  <a:lnTo>
                    <a:pt x="409" y="3083"/>
                  </a:lnTo>
                  <a:lnTo>
                    <a:pt x="409" y="3080"/>
                  </a:lnTo>
                  <a:lnTo>
                    <a:pt x="412" y="3083"/>
                  </a:lnTo>
                  <a:lnTo>
                    <a:pt x="412" y="3080"/>
                  </a:lnTo>
                  <a:lnTo>
                    <a:pt x="412" y="3083"/>
                  </a:lnTo>
                  <a:lnTo>
                    <a:pt x="412" y="3080"/>
                  </a:lnTo>
                  <a:lnTo>
                    <a:pt x="412" y="3080"/>
                  </a:lnTo>
                  <a:lnTo>
                    <a:pt x="412" y="3080"/>
                  </a:lnTo>
                  <a:lnTo>
                    <a:pt x="412" y="3080"/>
                  </a:lnTo>
                  <a:lnTo>
                    <a:pt x="412" y="3083"/>
                  </a:lnTo>
                  <a:lnTo>
                    <a:pt x="412" y="3080"/>
                  </a:lnTo>
                  <a:lnTo>
                    <a:pt x="412" y="3083"/>
                  </a:lnTo>
                  <a:lnTo>
                    <a:pt x="412" y="3083"/>
                  </a:lnTo>
                  <a:lnTo>
                    <a:pt x="412" y="3080"/>
                  </a:lnTo>
                  <a:lnTo>
                    <a:pt x="416" y="3080"/>
                  </a:lnTo>
                  <a:lnTo>
                    <a:pt x="416" y="3083"/>
                  </a:lnTo>
                  <a:lnTo>
                    <a:pt x="416" y="3080"/>
                  </a:lnTo>
                  <a:lnTo>
                    <a:pt x="416" y="3080"/>
                  </a:lnTo>
                  <a:lnTo>
                    <a:pt x="416" y="3080"/>
                  </a:lnTo>
                  <a:lnTo>
                    <a:pt x="416" y="3080"/>
                  </a:lnTo>
                  <a:lnTo>
                    <a:pt x="416" y="3080"/>
                  </a:lnTo>
                  <a:lnTo>
                    <a:pt x="416" y="3083"/>
                  </a:lnTo>
                  <a:lnTo>
                    <a:pt x="416" y="3083"/>
                  </a:lnTo>
                  <a:lnTo>
                    <a:pt x="416" y="3058"/>
                  </a:lnTo>
                  <a:lnTo>
                    <a:pt x="416" y="3051"/>
                  </a:lnTo>
                  <a:lnTo>
                    <a:pt x="416" y="3080"/>
                  </a:lnTo>
                  <a:lnTo>
                    <a:pt x="416" y="3076"/>
                  </a:lnTo>
                  <a:lnTo>
                    <a:pt x="416" y="3080"/>
                  </a:lnTo>
                  <a:lnTo>
                    <a:pt x="419" y="3080"/>
                  </a:lnTo>
                  <a:lnTo>
                    <a:pt x="419" y="3083"/>
                  </a:lnTo>
                  <a:lnTo>
                    <a:pt x="419" y="3083"/>
                  </a:lnTo>
                  <a:lnTo>
                    <a:pt x="419" y="3073"/>
                  </a:lnTo>
                  <a:lnTo>
                    <a:pt x="419" y="3069"/>
                  </a:lnTo>
                  <a:lnTo>
                    <a:pt x="419" y="3080"/>
                  </a:lnTo>
                  <a:lnTo>
                    <a:pt x="419" y="3080"/>
                  </a:lnTo>
                  <a:lnTo>
                    <a:pt x="419" y="3083"/>
                  </a:lnTo>
                  <a:lnTo>
                    <a:pt x="419" y="3083"/>
                  </a:lnTo>
                  <a:lnTo>
                    <a:pt x="419" y="3080"/>
                  </a:lnTo>
                  <a:lnTo>
                    <a:pt x="419" y="3080"/>
                  </a:lnTo>
                  <a:lnTo>
                    <a:pt x="419" y="3055"/>
                  </a:lnTo>
                  <a:lnTo>
                    <a:pt x="419" y="3051"/>
                  </a:lnTo>
                  <a:lnTo>
                    <a:pt x="419" y="3080"/>
                  </a:lnTo>
                  <a:lnTo>
                    <a:pt x="423" y="3083"/>
                  </a:lnTo>
                  <a:lnTo>
                    <a:pt x="423" y="3080"/>
                  </a:lnTo>
                  <a:lnTo>
                    <a:pt x="423" y="3080"/>
                  </a:lnTo>
                  <a:lnTo>
                    <a:pt x="423" y="3080"/>
                  </a:lnTo>
                  <a:lnTo>
                    <a:pt x="423" y="3083"/>
                  </a:lnTo>
                  <a:lnTo>
                    <a:pt x="423" y="3069"/>
                  </a:lnTo>
                  <a:lnTo>
                    <a:pt x="423" y="3069"/>
                  </a:lnTo>
                  <a:lnTo>
                    <a:pt x="423" y="3080"/>
                  </a:lnTo>
                  <a:lnTo>
                    <a:pt x="423" y="3080"/>
                  </a:lnTo>
                  <a:lnTo>
                    <a:pt x="423" y="3083"/>
                  </a:lnTo>
                  <a:lnTo>
                    <a:pt x="423" y="3083"/>
                  </a:lnTo>
                  <a:lnTo>
                    <a:pt x="423" y="3080"/>
                  </a:lnTo>
                  <a:lnTo>
                    <a:pt x="427" y="3080"/>
                  </a:lnTo>
                  <a:lnTo>
                    <a:pt x="427" y="3080"/>
                  </a:lnTo>
                  <a:lnTo>
                    <a:pt x="427" y="3080"/>
                  </a:lnTo>
                  <a:lnTo>
                    <a:pt x="427" y="3080"/>
                  </a:lnTo>
                  <a:lnTo>
                    <a:pt x="427" y="3083"/>
                  </a:lnTo>
                  <a:lnTo>
                    <a:pt x="427" y="3080"/>
                  </a:lnTo>
                  <a:lnTo>
                    <a:pt x="427" y="3080"/>
                  </a:lnTo>
                  <a:lnTo>
                    <a:pt x="427" y="3083"/>
                  </a:lnTo>
                  <a:lnTo>
                    <a:pt x="427" y="3083"/>
                  </a:lnTo>
                  <a:lnTo>
                    <a:pt x="427" y="3080"/>
                  </a:lnTo>
                  <a:lnTo>
                    <a:pt x="427" y="3080"/>
                  </a:lnTo>
                  <a:lnTo>
                    <a:pt x="427" y="3080"/>
                  </a:lnTo>
                  <a:lnTo>
                    <a:pt x="427" y="3080"/>
                  </a:lnTo>
                  <a:lnTo>
                    <a:pt x="427" y="3080"/>
                  </a:lnTo>
                  <a:lnTo>
                    <a:pt x="430" y="3083"/>
                  </a:lnTo>
                  <a:lnTo>
                    <a:pt x="430" y="3080"/>
                  </a:lnTo>
                  <a:lnTo>
                    <a:pt x="430" y="3080"/>
                  </a:lnTo>
                  <a:lnTo>
                    <a:pt x="430" y="3083"/>
                  </a:lnTo>
                  <a:lnTo>
                    <a:pt x="430" y="3080"/>
                  </a:lnTo>
                  <a:lnTo>
                    <a:pt x="430" y="3080"/>
                  </a:lnTo>
                  <a:lnTo>
                    <a:pt x="430" y="3080"/>
                  </a:lnTo>
                  <a:lnTo>
                    <a:pt x="430" y="3083"/>
                  </a:lnTo>
                  <a:lnTo>
                    <a:pt x="430" y="3083"/>
                  </a:lnTo>
                  <a:lnTo>
                    <a:pt x="430" y="3080"/>
                  </a:lnTo>
                  <a:lnTo>
                    <a:pt x="430" y="3080"/>
                  </a:lnTo>
                  <a:lnTo>
                    <a:pt x="430" y="3080"/>
                  </a:lnTo>
                  <a:lnTo>
                    <a:pt x="430" y="3080"/>
                  </a:lnTo>
                  <a:lnTo>
                    <a:pt x="430" y="3080"/>
                  </a:lnTo>
                  <a:lnTo>
                    <a:pt x="434" y="3083"/>
                  </a:lnTo>
                  <a:lnTo>
                    <a:pt x="434" y="3080"/>
                  </a:lnTo>
                  <a:lnTo>
                    <a:pt x="434" y="3080"/>
                  </a:lnTo>
                  <a:lnTo>
                    <a:pt x="434" y="3083"/>
                  </a:lnTo>
                  <a:lnTo>
                    <a:pt x="434" y="3083"/>
                  </a:lnTo>
                  <a:lnTo>
                    <a:pt x="434" y="3080"/>
                  </a:lnTo>
                  <a:lnTo>
                    <a:pt x="434" y="3080"/>
                  </a:lnTo>
                  <a:lnTo>
                    <a:pt x="434" y="3083"/>
                  </a:lnTo>
                  <a:lnTo>
                    <a:pt x="434" y="3083"/>
                  </a:lnTo>
                  <a:lnTo>
                    <a:pt x="434" y="3080"/>
                  </a:lnTo>
                  <a:lnTo>
                    <a:pt x="434" y="3080"/>
                  </a:lnTo>
                  <a:lnTo>
                    <a:pt x="434" y="3083"/>
                  </a:lnTo>
                  <a:lnTo>
                    <a:pt x="437" y="3083"/>
                  </a:lnTo>
                  <a:lnTo>
                    <a:pt x="437" y="3080"/>
                  </a:lnTo>
                  <a:lnTo>
                    <a:pt x="437" y="3080"/>
                  </a:lnTo>
                  <a:lnTo>
                    <a:pt x="437" y="3083"/>
                  </a:lnTo>
                  <a:lnTo>
                    <a:pt x="437" y="3080"/>
                  </a:lnTo>
                  <a:lnTo>
                    <a:pt x="437" y="3083"/>
                  </a:lnTo>
                  <a:lnTo>
                    <a:pt x="437" y="3080"/>
                  </a:lnTo>
                  <a:lnTo>
                    <a:pt x="437" y="3083"/>
                  </a:lnTo>
                  <a:lnTo>
                    <a:pt x="437" y="3083"/>
                  </a:lnTo>
                  <a:lnTo>
                    <a:pt x="437" y="3080"/>
                  </a:lnTo>
                  <a:lnTo>
                    <a:pt x="437" y="3083"/>
                  </a:lnTo>
                  <a:lnTo>
                    <a:pt x="437" y="3080"/>
                  </a:lnTo>
                  <a:lnTo>
                    <a:pt x="437" y="3080"/>
                  </a:lnTo>
                  <a:lnTo>
                    <a:pt x="437" y="3080"/>
                  </a:lnTo>
                  <a:lnTo>
                    <a:pt x="441" y="3083"/>
                  </a:lnTo>
                  <a:lnTo>
                    <a:pt x="441" y="3080"/>
                  </a:lnTo>
                  <a:lnTo>
                    <a:pt x="441" y="3080"/>
                  </a:lnTo>
                  <a:lnTo>
                    <a:pt x="441" y="3080"/>
                  </a:lnTo>
                  <a:lnTo>
                    <a:pt x="441" y="3083"/>
                  </a:lnTo>
                  <a:lnTo>
                    <a:pt x="441" y="3080"/>
                  </a:lnTo>
                  <a:lnTo>
                    <a:pt x="441" y="3080"/>
                  </a:lnTo>
                  <a:lnTo>
                    <a:pt x="441" y="3080"/>
                  </a:lnTo>
                  <a:lnTo>
                    <a:pt x="441" y="3083"/>
                  </a:lnTo>
                  <a:lnTo>
                    <a:pt x="441" y="3080"/>
                  </a:lnTo>
                  <a:lnTo>
                    <a:pt x="441" y="3080"/>
                  </a:lnTo>
                  <a:lnTo>
                    <a:pt x="441" y="3083"/>
                  </a:lnTo>
                  <a:lnTo>
                    <a:pt x="441" y="3080"/>
                  </a:lnTo>
                  <a:lnTo>
                    <a:pt x="441" y="3083"/>
                  </a:lnTo>
                  <a:lnTo>
                    <a:pt x="445" y="3083"/>
                  </a:lnTo>
                  <a:lnTo>
                    <a:pt x="445" y="3080"/>
                  </a:lnTo>
                  <a:lnTo>
                    <a:pt x="445" y="3080"/>
                  </a:lnTo>
                  <a:lnTo>
                    <a:pt x="445" y="3080"/>
                  </a:lnTo>
                  <a:lnTo>
                    <a:pt x="445" y="3080"/>
                  </a:lnTo>
                  <a:lnTo>
                    <a:pt x="445" y="3080"/>
                  </a:lnTo>
                  <a:lnTo>
                    <a:pt x="445" y="3080"/>
                  </a:lnTo>
                  <a:lnTo>
                    <a:pt x="445" y="3083"/>
                  </a:lnTo>
                  <a:lnTo>
                    <a:pt x="445" y="3080"/>
                  </a:lnTo>
                  <a:lnTo>
                    <a:pt x="445" y="3083"/>
                  </a:lnTo>
                  <a:lnTo>
                    <a:pt x="445" y="3083"/>
                  </a:lnTo>
                  <a:lnTo>
                    <a:pt x="445" y="3062"/>
                  </a:lnTo>
                  <a:lnTo>
                    <a:pt x="448" y="3062"/>
                  </a:lnTo>
                  <a:lnTo>
                    <a:pt x="448" y="3083"/>
                  </a:lnTo>
                  <a:lnTo>
                    <a:pt x="448" y="3083"/>
                  </a:lnTo>
                  <a:lnTo>
                    <a:pt x="448" y="3080"/>
                  </a:lnTo>
                  <a:lnTo>
                    <a:pt x="448" y="3080"/>
                  </a:lnTo>
                  <a:lnTo>
                    <a:pt x="448" y="3083"/>
                  </a:lnTo>
                  <a:lnTo>
                    <a:pt x="448" y="3083"/>
                  </a:lnTo>
                  <a:lnTo>
                    <a:pt x="448" y="3076"/>
                  </a:lnTo>
                  <a:lnTo>
                    <a:pt x="448" y="3076"/>
                  </a:lnTo>
                  <a:lnTo>
                    <a:pt x="448" y="3080"/>
                  </a:lnTo>
                  <a:lnTo>
                    <a:pt x="448" y="3080"/>
                  </a:lnTo>
                  <a:lnTo>
                    <a:pt x="448" y="3083"/>
                  </a:lnTo>
                  <a:lnTo>
                    <a:pt x="448" y="3083"/>
                  </a:lnTo>
                  <a:lnTo>
                    <a:pt x="448" y="3080"/>
                  </a:lnTo>
                  <a:lnTo>
                    <a:pt x="452" y="3083"/>
                  </a:lnTo>
                  <a:lnTo>
                    <a:pt x="452" y="3062"/>
                  </a:lnTo>
                  <a:lnTo>
                    <a:pt x="452" y="3062"/>
                  </a:lnTo>
                  <a:lnTo>
                    <a:pt x="452" y="3080"/>
                  </a:lnTo>
                  <a:lnTo>
                    <a:pt x="452" y="3080"/>
                  </a:lnTo>
                  <a:lnTo>
                    <a:pt x="452" y="3083"/>
                  </a:lnTo>
                  <a:lnTo>
                    <a:pt x="452" y="3083"/>
                  </a:lnTo>
                  <a:lnTo>
                    <a:pt x="452" y="3080"/>
                  </a:lnTo>
                  <a:lnTo>
                    <a:pt x="452" y="3083"/>
                  </a:lnTo>
                  <a:lnTo>
                    <a:pt x="452" y="3076"/>
                  </a:lnTo>
                  <a:lnTo>
                    <a:pt x="452" y="3076"/>
                  </a:lnTo>
                  <a:lnTo>
                    <a:pt x="452" y="3080"/>
                  </a:lnTo>
                  <a:lnTo>
                    <a:pt x="452" y="3080"/>
                  </a:lnTo>
                  <a:lnTo>
                    <a:pt x="452" y="3083"/>
                  </a:lnTo>
                  <a:lnTo>
                    <a:pt x="455" y="3083"/>
                  </a:lnTo>
                  <a:lnTo>
                    <a:pt x="455" y="3080"/>
                  </a:lnTo>
                  <a:lnTo>
                    <a:pt x="455" y="3083"/>
                  </a:lnTo>
                  <a:lnTo>
                    <a:pt x="455" y="3080"/>
                  </a:lnTo>
                  <a:lnTo>
                    <a:pt x="455" y="3080"/>
                  </a:lnTo>
                  <a:lnTo>
                    <a:pt x="455" y="3083"/>
                  </a:lnTo>
                  <a:lnTo>
                    <a:pt x="455" y="3080"/>
                  </a:lnTo>
                  <a:lnTo>
                    <a:pt x="455" y="3083"/>
                  </a:lnTo>
                  <a:lnTo>
                    <a:pt x="455" y="3083"/>
                  </a:lnTo>
                  <a:lnTo>
                    <a:pt x="455" y="3080"/>
                  </a:lnTo>
                  <a:lnTo>
                    <a:pt x="455" y="3080"/>
                  </a:lnTo>
                  <a:lnTo>
                    <a:pt x="455" y="3083"/>
                  </a:lnTo>
                  <a:lnTo>
                    <a:pt x="455" y="3083"/>
                  </a:lnTo>
                  <a:lnTo>
                    <a:pt x="455" y="3080"/>
                  </a:lnTo>
                  <a:lnTo>
                    <a:pt x="459" y="3080"/>
                  </a:lnTo>
                  <a:lnTo>
                    <a:pt x="459" y="3083"/>
                  </a:lnTo>
                  <a:lnTo>
                    <a:pt x="459" y="3083"/>
                  </a:lnTo>
                  <a:lnTo>
                    <a:pt x="459" y="3083"/>
                  </a:lnTo>
                  <a:lnTo>
                    <a:pt x="459" y="3083"/>
                  </a:lnTo>
                  <a:lnTo>
                    <a:pt x="459" y="3080"/>
                  </a:lnTo>
                  <a:lnTo>
                    <a:pt x="459" y="3080"/>
                  </a:lnTo>
                  <a:lnTo>
                    <a:pt x="459" y="3080"/>
                  </a:lnTo>
                  <a:lnTo>
                    <a:pt x="459" y="3083"/>
                  </a:lnTo>
                  <a:lnTo>
                    <a:pt x="459" y="3080"/>
                  </a:lnTo>
                  <a:lnTo>
                    <a:pt x="459" y="3080"/>
                  </a:lnTo>
                  <a:lnTo>
                    <a:pt x="459" y="3083"/>
                  </a:lnTo>
                  <a:lnTo>
                    <a:pt x="459" y="3080"/>
                  </a:lnTo>
                  <a:lnTo>
                    <a:pt x="459" y="3080"/>
                  </a:lnTo>
                  <a:lnTo>
                    <a:pt x="462" y="3080"/>
                  </a:lnTo>
                  <a:lnTo>
                    <a:pt x="462" y="3080"/>
                  </a:lnTo>
                  <a:lnTo>
                    <a:pt x="462" y="3080"/>
                  </a:lnTo>
                  <a:lnTo>
                    <a:pt x="462" y="3083"/>
                  </a:lnTo>
                  <a:lnTo>
                    <a:pt x="462" y="3083"/>
                  </a:lnTo>
                  <a:lnTo>
                    <a:pt x="462" y="3080"/>
                  </a:lnTo>
                  <a:lnTo>
                    <a:pt x="462" y="3080"/>
                  </a:lnTo>
                  <a:lnTo>
                    <a:pt x="462" y="3083"/>
                  </a:lnTo>
                  <a:lnTo>
                    <a:pt x="462" y="3083"/>
                  </a:lnTo>
                  <a:lnTo>
                    <a:pt x="462" y="3080"/>
                  </a:lnTo>
                  <a:lnTo>
                    <a:pt x="462" y="3080"/>
                  </a:lnTo>
                  <a:lnTo>
                    <a:pt x="462" y="3083"/>
                  </a:lnTo>
                  <a:lnTo>
                    <a:pt x="466" y="3083"/>
                  </a:lnTo>
                  <a:lnTo>
                    <a:pt x="466" y="3076"/>
                  </a:lnTo>
                  <a:lnTo>
                    <a:pt x="466" y="3080"/>
                  </a:lnTo>
                  <a:lnTo>
                    <a:pt x="466" y="3080"/>
                  </a:lnTo>
                  <a:lnTo>
                    <a:pt x="466" y="3080"/>
                  </a:lnTo>
                  <a:lnTo>
                    <a:pt x="466" y="3080"/>
                  </a:lnTo>
                  <a:lnTo>
                    <a:pt x="466" y="3080"/>
                  </a:lnTo>
                  <a:lnTo>
                    <a:pt x="466" y="3080"/>
                  </a:lnTo>
                  <a:lnTo>
                    <a:pt x="466" y="3083"/>
                  </a:lnTo>
                  <a:lnTo>
                    <a:pt x="466" y="3080"/>
                  </a:lnTo>
                  <a:lnTo>
                    <a:pt x="466" y="3083"/>
                  </a:lnTo>
                  <a:lnTo>
                    <a:pt x="466" y="3080"/>
                  </a:lnTo>
                  <a:lnTo>
                    <a:pt x="466" y="3080"/>
                  </a:lnTo>
                  <a:lnTo>
                    <a:pt x="466" y="3083"/>
                  </a:lnTo>
                  <a:lnTo>
                    <a:pt x="470" y="3080"/>
                  </a:lnTo>
                  <a:lnTo>
                    <a:pt x="470" y="3083"/>
                  </a:lnTo>
                  <a:lnTo>
                    <a:pt x="470" y="3083"/>
                  </a:lnTo>
                  <a:lnTo>
                    <a:pt x="470" y="3083"/>
                  </a:lnTo>
                  <a:lnTo>
                    <a:pt x="470" y="3083"/>
                  </a:lnTo>
                  <a:lnTo>
                    <a:pt x="470" y="3080"/>
                  </a:lnTo>
                  <a:lnTo>
                    <a:pt x="470" y="3080"/>
                  </a:lnTo>
                  <a:lnTo>
                    <a:pt x="470" y="3083"/>
                  </a:lnTo>
                  <a:lnTo>
                    <a:pt x="470" y="3080"/>
                  </a:lnTo>
                  <a:lnTo>
                    <a:pt x="470" y="3083"/>
                  </a:lnTo>
                  <a:lnTo>
                    <a:pt x="470" y="3083"/>
                  </a:lnTo>
                  <a:lnTo>
                    <a:pt x="470" y="3083"/>
                  </a:lnTo>
                  <a:lnTo>
                    <a:pt x="470" y="3083"/>
                  </a:lnTo>
                  <a:lnTo>
                    <a:pt x="470" y="3080"/>
                  </a:lnTo>
                  <a:lnTo>
                    <a:pt x="473" y="3080"/>
                  </a:lnTo>
                  <a:lnTo>
                    <a:pt x="473" y="3080"/>
                  </a:lnTo>
                  <a:lnTo>
                    <a:pt x="473" y="3080"/>
                  </a:lnTo>
                  <a:lnTo>
                    <a:pt x="473" y="3083"/>
                  </a:lnTo>
                  <a:lnTo>
                    <a:pt x="473" y="3083"/>
                  </a:lnTo>
                  <a:lnTo>
                    <a:pt x="473" y="3080"/>
                  </a:lnTo>
                  <a:lnTo>
                    <a:pt x="473" y="3083"/>
                  </a:lnTo>
                  <a:lnTo>
                    <a:pt x="473" y="3080"/>
                  </a:lnTo>
                  <a:lnTo>
                    <a:pt x="473" y="3080"/>
                  </a:lnTo>
                  <a:lnTo>
                    <a:pt x="473" y="3083"/>
                  </a:lnTo>
                  <a:lnTo>
                    <a:pt x="473" y="3080"/>
                  </a:lnTo>
                  <a:lnTo>
                    <a:pt x="473" y="3083"/>
                  </a:lnTo>
                  <a:lnTo>
                    <a:pt x="473" y="3083"/>
                  </a:lnTo>
                  <a:lnTo>
                    <a:pt x="473" y="3080"/>
                  </a:lnTo>
                  <a:lnTo>
                    <a:pt x="477" y="3083"/>
                  </a:lnTo>
                  <a:lnTo>
                    <a:pt x="477" y="3080"/>
                  </a:lnTo>
                  <a:lnTo>
                    <a:pt x="477" y="3080"/>
                  </a:lnTo>
                  <a:lnTo>
                    <a:pt x="477" y="3083"/>
                  </a:lnTo>
                  <a:lnTo>
                    <a:pt x="477" y="3083"/>
                  </a:lnTo>
                  <a:lnTo>
                    <a:pt x="477" y="3083"/>
                  </a:lnTo>
                  <a:lnTo>
                    <a:pt x="477" y="3083"/>
                  </a:lnTo>
                  <a:lnTo>
                    <a:pt x="477" y="3080"/>
                  </a:lnTo>
                  <a:lnTo>
                    <a:pt x="477" y="3083"/>
                  </a:lnTo>
                  <a:lnTo>
                    <a:pt x="477" y="3080"/>
                  </a:lnTo>
                  <a:lnTo>
                    <a:pt x="477" y="3080"/>
                  </a:lnTo>
                  <a:lnTo>
                    <a:pt x="477" y="3080"/>
                  </a:lnTo>
                  <a:lnTo>
                    <a:pt x="480" y="3083"/>
                  </a:lnTo>
                  <a:lnTo>
                    <a:pt x="480" y="3080"/>
                  </a:lnTo>
                  <a:lnTo>
                    <a:pt x="480" y="3080"/>
                  </a:lnTo>
                  <a:lnTo>
                    <a:pt x="480" y="3083"/>
                  </a:lnTo>
                  <a:lnTo>
                    <a:pt x="480" y="3083"/>
                  </a:lnTo>
                  <a:lnTo>
                    <a:pt x="480" y="3076"/>
                  </a:lnTo>
                  <a:lnTo>
                    <a:pt x="480" y="3080"/>
                  </a:lnTo>
                  <a:lnTo>
                    <a:pt x="480" y="3083"/>
                  </a:lnTo>
                  <a:lnTo>
                    <a:pt x="480" y="3080"/>
                  </a:lnTo>
                  <a:lnTo>
                    <a:pt x="480" y="3083"/>
                  </a:lnTo>
                  <a:lnTo>
                    <a:pt x="480" y="3080"/>
                  </a:lnTo>
                  <a:lnTo>
                    <a:pt x="480" y="3083"/>
                  </a:lnTo>
                  <a:lnTo>
                    <a:pt x="480" y="3083"/>
                  </a:lnTo>
                  <a:lnTo>
                    <a:pt x="480" y="3076"/>
                  </a:lnTo>
                  <a:lnTo>
                    <a:pt x="484" y="3080"/>
                  </a:lnTo>
                  <a:lnTo>
                    <a:pt x="484" y="3083"/>
                  </a:lnTo>
                  <a:lnTo>
                    <a:pt x="484" y="3080"/>
                  </a:lnTo>
                  <a:lnTo>
                    <a:pt x="484" y="3080"/>
                  </a:lnTo>
                  <a:lnTo>
                    <a:pt x="484" y="3080"/>
                  </a:lnTo>
                  <a:lnTo>
                    <a:pt x="484" y="3083"/>
                  </a:lnTo>
                  <a:lnTo>
                    <a:pt x="484" y="3083"/>
                  </a:lnTo>
                  <a:lnTo>
                    <a:pt x="484" y="3080"/>
                  </a:lnTo>
                  <a:lnTo>
                    <a:pt x="484" y="3080"/>
                  </a:lnTo>
                  <a:lnTo>
                    <a:pt x="484" y="3083"/>
                  </a:lnTo>
                  <a:lnTo>
                    <a:pt x="484" y="3083"/>
                  </a:lnTo>
                  <a:lnTo>
                    <a:pt x="484" y="3080"/>
                  </a:lnTo>
                  <a:lnTo>
                    <a:pt x="487" y="3080"/>
                  </a:lnTo>
                  <a:lnTo>
                    <a:pt x="487" y="3083"/>
                  </a:lnTo>
                  <a:lnTo>
                    <a:pt x="487" y="3083"/>
                  </a:lnTo>
                  <a:lnTo>
                    <a:pt x="487" y="3080"/>
                  </a:lnTo>
                  <a:lnTo>
                    <a:pt x="487" y="3083"/>
                  </a:lnTo>
                  <a:lnTo>
                    <a:pt x="487" y="3080"/>
                  </a:lnTo>
                  <a:lnTo>
                    <a:pt x="487" y="3080"/>
                  </a:lnTo>
                  <a:lnTo>
                    <a:pt x="487" y="3083"/>
                  </a:lnTo>
                  <a:lnTo>
                    <a:pt x="487" y="3083"/>
                  </a:lnTo>
                  <a:lnTo>
                    <a:pt x="487" y="3080"/>
                  </a:lnTo>
                  <a:lnTo>
                    <a:pt x="487" y="3080"/>
                  </a:lnTo>
                  <a:lnTo>
                    <a:pt x="487" y="3083"/>
                  </a:lnTo>
                  <a:lnTo>
                    <a:pt x="487" y="3083"/>
                  </a:lnTo>
                  <a:lnTo>
                    <a:pt x="487" y="3080"/>
                  </a:lnTo>
                  <a:lnTo>
                    <a:pt x="491" y="3080"/>
                  </a:lnTo>
                  <a:lnTo>
                    <a:pt x="491" y="3080"/>
                  </a:lnTo>
                  <a:lnTo>
                    <a:pt x="491" y="3080"/>
                  </a:lnTo>
                  <a:lnTo>
                    <a:pt x="491" y="3083"/>
                  </a:lnTo>
                  <a:lnTo>
                    <a:pt x="491" y="3080"/>
                  </a:lnTo>
                  <a:lnTo>
                    <a:pt x="491" y="3080"/>
                  </a:lnTo>
                  <a:lnTo>
                    <a:pt x="491" y="3080"/>
                  </a:lnTo>
                  <a:lnTo>
                    <a:pt x="491" y="3083"/>
                  </a:lnTo>
                  <a:lnTo>
                    <a:pt x="491" y="3083"/>
                  </a:lnTo>
                  <a:lnTo>
                    <a:pt x="491" y="3080"/>
                  </a:lnTo>
                  <a:lnTo>
                    <a:pt x="491" y="3080"/>
                  </a:lnTo>
                  <a:lnTo>
                    <a:pt x="491" y="3080"/>
                  </a:lnTo>
                  <a:lnTo>
                    <a:pt x="491" y="3080"/>
                  </a:lnTo>
                  <a:lnTo>
                    <a:pt x="491" y="3080"/>
                  </a:lnTo>
                  <a:lnTo>
                    <a:pt x="495" y="3080"/>
                  </a:lnTo>
                  <a:lnTo>
                    <a:pt x="495" y="3083"/>
                  </a:lnTo>
                  <a:lnTo>
                    <a:pt x="495" y="3083"/>
                  </a:lnTo>
                  <a:lnTo>
                    <a:pt x="495" y="3080"/>
                  </a:lnTo>
                  <a:lnTo>
                    <a:pt x="495" y="3080"/>
                  </a:lnTo>
                  <a:lnTo>
                    <a:pt x="495" y="3080"/>
                  </a:lnTo>
                  <a:lnTo>
                    <a:pt x="495" y="3080"/>
                  </a:lnTo>
                  <a:lnTo>
                    <a:pt x="495" y="3083"/>
                  </a:lnTo>
                  <a:lnTo>
                    <a:pt x="495" y="3083"/>
                  </a:lnTo>
                  <a:lnTo>
                    <a:pt x="495" y="3083"/>
                  </a:lnTo>
                  <a:lnTo>
                    <a:pt x="495" y="3083"/>
                  </a:lnTo>
                  <a:lnTo>
                    <a:pt x="495" y="3080"/>
                  </a:lnTo>
                  <a:lnTo>
                    <a:pt x="498" y="3083"/>
                  </a:lnTo>
                  <a:lnTo>
                    <a:pt x="498" y="3080"/>
                  </a:lnTo>
                  <a:lnTo>
                    <a:pt x="498" y="3080"/>
                  </a:lnTo>
                  <a:lnTo>
                    <a:pt x="498" y="3080"/>
                  </a:lnTo>
                  <a:lnTo>
                    <a:pt x="498" y="3080"/>
                  </a:lnTo>
                  <a:lnTo>
                    <a:pt x="498" y="3083"/>
                  </a:lnTo>
                  <a:lnTo>
                    <a:pt x="498" y="3080"/>
                  </a:lnTo>
                  <a:lnTo>
                    <a:pt x="498" y="3083"/>
                  </a:lnTo>
                  <a:lnTo>
                    <a:pt x="498" y="3083"/>
                  </a:lnTo>
                  <a:lnTo>
                    <a:pt x="498" y="3080"/>
                  </a:lnTo>
                  <a:lnTo>
                    <a:pt x="498" y="3080"/>
                  </a:lnTo>
                  <a:lnTo>
                    <a:pt x="498" y="3083"/>
                  </a:lnTo>
                  <a:lnTo>
                    <a:pt x="498" y="3080"/>
                  </a:lnTo>
                  <a:lnTo>
                    <a:pt x="498" y="3083"/>
                  </a:lnTo>
                  <a:lnTo>
                    <a:pt x="502" y="3083"/>
                  </a:lnTo>
                  <a:lnTo>
                    <a:pt x="502" y="3080"/>
                  </a:lnTo>
                  <a:lnTo>
                    <a:pt x="502" y="3076"/>
                  </a:lnTo>
                  <a:lnTo>
                    <a:pt x="502" y="3080"/>
                  </a:lnTo>
                  <a:lnTo>
                    <a:pt x="502" y="3083"/>
                  </a:lnTo>
                  <a:lnTo>
                    <a:pt x="502" y="3080"/>
                  </a:lnTo>
                  <a:lnTo>
                    <a:pt x="502" y="3083"/>
                  </a:lnTo>
                  <a:lnTo>
                    <a:pt x="502" y="3080"/>
                  </a:lnTo>
                  <a:lnTo>
                    <a:pt x="502" y="3080"/>
                  </a:lnTo>
                  <a:lnTo>
                    <a:pt x="502" y="3080"/>
                  </a:lnTo>
                  <a:lnTo>
                    <a:pt x="502" y="3073"/>
                  </a:lnTo>
                  <a:lnTo>
                    <a:pt x="502" y="3080"/>
                  </a:lnTo>
                  <a:lnTo>
                    <a:pt x="505" y="3080"/>
                  </a:lnTo>
                  <a:lnTo>
                    <a:pt x="505" y="3083"/>
                  </a:lnTo>
                  <a:lnTo>
                    <a:pt x="505" y="3080"/>
                  </a:lnTo>
                  <a:lnTo>
                    <a:pt x="505" y="3080"/>
                  </a:lnTo>
                  <a:lnTo>
                    <a:pt x="505" y="3180"/>
                  </a:lnTo>
                  <a:lnTo>
                    <a:pt x="505" y="2937"/>
                  </a:lnTo>
                  <a:lnTo>
                    <a:pt x="505" y="2937"/>
                  </a:lnTo>
                  <a:lnTo>
                    <a:pt x="505" y="60"/>
                  </a:lnTo>
                  <a:lnTo>
                    <a:pt x="505" y="2854"/>
                  </a:lnTo>
                  <a:lnTo>
                    <a:pt x="505" y="3076"/>
                  </a:lnTo>
                  <a:lnTo>
                    <a:pt x="505" y="3073"/>
                  </a:lnTo>
                  <a:lnTo>
                    <a:pt x="505" y="3076"/>
                  </a:lnTo>
                  <a:lnTo>
                    <a:pt x="505" y="3091"/>
                  </a:lnTo>
                  <a:lnTo>
                    <a:pt x="505" y="3066"/>
                  </a:lnTo>
                  <a:lnTo>
                    <a:pt x="509" y="3066"/>
                  </a:lnTo>
                  <a:lnTo>
                    <a:pt x="509" y="2654"/>
                  </a:lnTo>
                  <a:lnTo>
                    <a:pt x="509" y="3048"/>
                  </a:lnTo>
                  <a:lnTo>
                    <a:pt x="509" y="3083"/>
                  </a:lnTo>
                  <a:lnTo>
                    <a:pt x="509" y="3080"/>
                  </a:lnTo>
                  <a:lnTo>
                    <a:pt x="509" y="3076"/>
                  </a:lnTo>
                  <a:lnTo>
                    <a:pt x="509" y="3173"/>
                  </a:lnTo>
                  <a:lnTo>
                    <a:pt x="509" y="3030"/>
                  </a:lnTo>
                  <a:lnTo>
                    <a:pt x="509" y="3030"/>
                  </a:lnTo>
                  <a:lnTo>
                    <a:pt x="509" y="0"/>
                  </a:lnTo>
                  <a:lnTo>
                    <a:pt x="509" y="2758"/>
                  </a:lnTo>
                  <a:lnTo>
                    <a:pt x="509" y="3076"/>
                  </a:lnTo>
                  <a:lnTo>
                    <a:pt x="509" y="3066"/>
                  </a:lnTo>
                  <a:lnTo>
                    <a:pt x="509" y="3073"/>
                  </a:lnTo>
                  <a:lnTo>
                    <a:pt x="513" y="3073"/>
                  </a:lnTo>
                  <a:lnTo>
                    <a:pt x="513" y="3087"/>
                  </a:lnTo>
                  <a:lnTo>
                    <a:pt x="513" y="3076"/>
                  </a:lnTo>
                  <a:lnTo>
                    <a:pt x="513" y="2664"/>
                  </a:lnTo>
                  <a:lnTo>
                    <a:pt x="513" y="3030"/>
                  </a:lnTo>
                  <a:lnTo>
                    <a:pt x="513" y="3080"/>
                  </a:lnTo>
                  <a:lnTo>
                    <a:pt x="513" y="3076"/>
                  </a:lnTo>
                  <a:lnTo>
                    <a:pt x="513" y="3073"/>
                  </a:lnTo>
                  <a:lnTo>
                    <a:pt x="513" y="3076"/>
                  </a:lnTo>
                  <a:lnTo>
                    <a:pt x="513" y="3073"/>
                  </a:lnTo>
                  <a:lnTo>
                    <a:pt x="513" y="3073"/>
                  </a:lnTo>
                  <a:lnTo>
                    <a:pt x="513" y="3019"/>
                  </a:lnTo>
                  <a:lnTo>
                    <a:pt x="513" y="3069"/>
                  </a:lnTo>
                  <a:lnTo>
                    <a:pt x="513" y="3080"/>
                  </a:lnTo>
                  <a:lnTo>
                    <a:pt x="516" y="3076"/>
                  </a:lnTo>
                  <a:lnTo>
                    <a:pt x="516" y="3080"/>
                  </a:lnTo>
                  <a:lnTo>
                    <a:pt x="516" y="3080"/>
                  </a:lnTo>
                  <a:lnTo>
                    <a:pt x="516" y="3076"/>
                  </a:lnTo>
                  <a:lnTo>
                    <a:pt x="516" y="3076"/>
                  </a:lnTo>
                  <a:lnTo>
                    <a:pt x="516" y="3073"/>
                  </a:lnTo>
                  <a:lnTo>
                    <a:pt x="516" y="3073"/>
                  </a:lnTo>
                  <a:lnTo>
                    <a:pt x="516" y="3080"/>
                  </a:lnTo>
                  <a:lnTo>
                    <a:pt x="516" y="3076"/>
                  </a:lnTo>
                  <a:lnTo>
                    <a:pt x="516" y="3080"/>
                  </a:lnTo>
                  <a:lnTo>
                    <a:pt x="516" y="3080"/>
                  </a:lnTo>
                  <a:lnTo>
                    <a:pt x="516" y="3076"/>
                  </a:lnTo>
                  <a:lnTo>
                    <a:pt x="516" y="3076"/>
                  </a:lnTo>
                  <a:lnTo>
                    <a:pt x="516" y="3040"/>
                  </a:lnTo>
                  <a:lnTo>
                    <a:pt x="520" y="3073"/>
                  </a:lnTo>
                  <a:lnTo>
                    <a:pt x="520" y="3080"/>
                  </a:lnTo>
                  <a:lnTo>
                    <a:pt x="520" y="3080"/>
                  </a:lnTo>
                  <a:lnTo>
                    <a:pt x="520" y="3080"/>
                  </a:lnTo>
                  <a:lnTo>
                    <a:pt x="520" y="3080"/>
                  </a:lnTo>
                  <a:lnTo>
                    <a:pt x="520" y="3076"/>
                  </a:lnTo>
                  <a:lnTo>
                    <a:pt x="520" y="3076"/>
                  </a:lnTo>
                  <a:lnTo>
                    <a:pt x="520" y="3073"/>
                  </a:lnTo>
                  <a:lnTo>
                    <a:pt x="520" y="3076"/>
                  </a:lnTo>
                  <a:lnTo>
                    <a:pt x="520" y="3080"/>
                  </a:lnTo>
                  <a:lnTo>
                    <a:pt x="520" y="3080"/>
                  </a:lnTo>
                  <a:lnTo>
                    <a:pt x="520" y="3076"/>
                  </a:lnTo>
                  <a:lnTo>
                    <a:pt x="520" y="3076"/>
                  </a:lnTo>
                  <a:lnTo>
                    <a:pt x="520" y="3076"/>
                  </a:lnTo>
                  <a:lnTo>
                    <a:pt x="523" y="3073"/>
                  </a:lnTo>
                  <a:lnTo>
                    <a:pt x="523" y="3076"/>
                  </a:lnTo>
                  <a:lnTo>
                    <a:pt x="523" y="3076"/>
                  </a:lnTo>
                  <a:lnTo>
                    <a:pt x="523" y="3080"/>
                  </a:lnTo>
                  <a:lnTo>
                    <a:pt x="523" y="3080"/>
                  </a:lnTo>
                  <a:lnTo>
                    <a:pt x="523" y="3076"/>
                  </a:lnTo>
                  <a:lnTo>
                    <a:pt x="523" y="3076"/>
                  </a:lnTo>
                  <a:lnTo>
                    <a:pt x="523" y="3080"/>
                  </a:lnTo>
                  <a:lnTo>
                    <a:pt x="523" y="3076"/>
                  </a:lnTo>
                  <a:lnTo>
                    <a:pt x="523" y="3080"/>
                  </a:lnTo>
                  <a:lnTo>
                    <a:pt x="523" y="3080"/>
                  </a:lnTo>
                  <a:lnTo>
                    <a:pt x="523" y="3080"/>
                  </a:lnTo>
                  <a:lnTo>
                    <a:pt x="527" y="3080"/>
                  </a:lnTo>
                  <a:lnTo>
                    <a:pt x="527" y="3076"/>
                  </a:lnTo>
                  <a:lnTo>
                    <a:pt x="527" y="3080"/>
                  </a:lnTo>
                  <a:lnTo>
                    <a:pt x="527" y="3076"/>
                  </a:lnTo>
                  <a:lnTo>
                    <a:pt x="527" y="3073"/>
                  </a:lnTo>
                  <a:lnTo>
                    <a:pt x="527" y="3080"/>
                  </a:lnTo>
                  <a:lnTo>
                    <a:pt x="527" y="3076"/>
                  </a:lnTo>
                  <a:lnTo>
                    <a:pt x="527" y="3080"/>
                  </a:lnTo>
                  <a:lnTo>
                    <a:pt x="527" y="3080"/>
                  </a:lnTo>
                  <a:lnTo>
                    <a:pt x="527" y="3080"/>
                  </a:lnTo>
                  <a:lnTo>
                    <a:pt x="527" y="3080"/>
                  </a:lnTo>
                  <a:lnTo>
                    <a:pt x="527" y="3080"/>
                  </a:lnTo>
                  <a:lnTo>
                    <a:pt x="527" y="3080"/>
                  </a:lnTo>
                  <a:lnTo>
                    <a:pt x="527" y="3076"/>
                  </a:lnTo>
                  <a:lnTo>
                    <a:pt x="530" y="3076"/>
                  </a:lnTo>
                  <a:lnTo>
                    <a:pt x="530" y="3080"/>
                  </a:lnTo>
                  <a:lnTo>
                    <a:pt x="530" y="3080"/>
                  </a:lnTo>
                  <a:lnTo>
                    <a:pt x="530" y="3083"/>
                  </a:lnTo>
                  <a:lnTo>
                    <a:pt x="530" y="3083"/>
                  </a:lnTo>
                  <a:lnTo>
                    <a:pt x="530" y="3080"/>
                  </a:lnTo>
                  <a:lnTo>
                    <a:pt x="530" y="3080"/>
                  </a:lnTo>
                  <a:lnTo>
                    <a:pt x="530" y="3080"/>
                  </a:lnTo>
                  <a:lnTo>
                    <a:pt x="530" y="3080"/>
                  </a:lnTo>
                  <a:lnTo>
                    <a:pt x="530" y="3083"/>
                  </a:lnTo>
                  <a:lnTo>
                    <a:pt x="530" y="3080"/>
                  </a:lnTo>
                  <a:lnTo>
                    <a:pt x="530" y="3080"/>
                  </a:lnTo>
                  <a:lnTo>
                    <a:pt x="530" y="3087"/>
                  </a:lnTo>
                  <a:lnTo>
                    <a:pt x="530" y="3023"/>
                  </a:lnTo>
                  <a:lnTo>
                    <a:pt x="534" y="2904"/>
                  </a:lnTo>
                  <a:lnTo>
                    <a:pt x="534" y="3080"/>
                  </a:lnTo>
                  <a:lnTo>
                    <a:pt x="534" y="3080"/>
                  </a:lnTo>
                  <a:lnTo>
                    <a:pt x="534" y="3080"/>
                  </a:lnTo>
                  <a:lnTo>
                    <a:pt x="534" y="3080"/>
                  </a:lnTo>
                  <a:lnTo>
                    <a:pt x="534" y="3080"/>
                  </a:lnTo>
                  <a:lnTo>
                    <a:pt x="534" y="3080"/>
                  </a:lnTo>
                  <a:lnTo>
                    <a:pt x="534" y="3066"/>
                  </a:lnTo>
                  <a:lnTo>
                    <a:pt x="534" y="3051"/>
                  </a:lnTo>
                  <a:lnTo>
                    <a:pt x="534" y="3080"/>
                  </a:lnTo>
                  <a:lnTo>
                    <a:pt x="534" y="3083"/>
                  </a:lnTo>
                  <a:lnTo>
                    <a:pt x="534" y="3080"/>
                  </a:lnTo>
                  <a:lnTo>
                    <a:pt x="534" y="3080"/>
                  </a:lnTo>
                  <a:lnTo>
                    <a:pt x="534" y="3080"/>
                  </a:lnTo>
                  <a:lnTo>
                    <a:pt x="538" y="3087"/>
                  </a:lnTo>
                  <a:lnTo>
                    <a:pt x="538" y="2958"/>
                  </a:lnTo>
                  <a:lnTo>
                    <a:pt x="538" y="2908"/>
                  </a:lnTo>
                  <a:lnTo>
                    <a:pt x="538" y="3080"/>
                  </a:lnTo>
                  <a:lnTo>
                    <a:pt x="538" y="3080"/>
                  </a:lnTo>
                  <a:lnTo>
                    <a:pt x="538" y="3080"/>
                  </a:lnTo>
                  <a:lnTo>
                    <a:pt x="538" y="3080"/>
                  </a:lnTo>
                  <a:lnTo>
                    <a:pt x="538" y="3083"/>
                  </a:lnTo>
                  <a:lnTo>
                    <a:pt x="538" y="3083"/>
                  </a:lnTo>
                  <a:lnTo>
                    <a:pt x="538" y="3055"/>
                  </a:lnTo>
                  <a:lnTo>
                    <a:pt x="538" y="3051"/>
                  </a:lnTo>
                  <a:lnTo>
                    <a:pt x="538" y="3080"/>
                  </a:lnTo>
                  <a:lnTo>
                    <a:pt x="541" y="3080"/>
                  </a:lnTo>
                  <a:lnTo>
                    <a:pt x="541" y="3080"/>
                  </a:lnTo>
                  <a:lnTo>
                    <a:pt x="541" y="3080"/>
                  </a:lnTo>
                  <a:lnTo>
                    <a:pt x="541" y="3083"/>
                  </a:lnTo>
                  <a:lnTo>
                    <a:pt x="541" y="3080"/>
                  </a:lnTo>
                  <a:lnTo>
                    <a:pt x="541" y="3076"/>
                  </a:lnTo>
                  <a:lnTo>
                    <a:pt x="541" y="3076"/>
                  </a:lnTo>
                  <a:lnTo>
                    <a:pt x="541" y="3080"/>
                  </a:lnTo>
                  <a:lnTo>
                    <a:pt x="541" y="3080"/>
                  </a:lnTo>
                  <a:lnTo>
                    <a:pt x="541" y="3083"/>
                  </a:lnTo>
                  <a:lnTo>
                    <a:pt x="541" y="3083"/>
                  </a:lnTo>
                  <a:lnTo>
                    <a:pt x="541" y="3080"/>
                  </a:lnTo>
                  <a:lnTo>
                    <a:pt x="541" y="3080"/>
                  </a:lnTo>
                  <a:lnTo>
                    <a:pt x="541" y="3083"/>
                  </a:lnTo>
                  <a:lnTo>
                    <a:pt x="545" y="3080"/>
                  </a:lnTo>
                  <a:lnTo>
                    <a:pt x="545" y="3083"/>
                  </a:lnTo>
                  <a:lnTo>
                    <a:pt x="545" y="3083"/>
                  </a:lnTo>
                  <a:lnTo>
                    <a:pt x="545" y="3080"/>
                  </a:lnTo>
                  <a:lnTo>
                    <a:pt x="545" y="3080"/>
                  </a:lnTo>
                  <a:lnTo>
                    <a:pt x="545" y="3080"/>
                  </a:lnTo>
                  <a:lnTo>
                    <a:pt x="545" y="3080"/>
                  </a:lnTo>
                  <a:lnTo>
                    <a:pt x="545" y="3080"/>
                  </a:lnTo>
                  <a:lnTo>
                    <a:pt x="545" y="3080"/>
                  </a:lnTo>
                  <a:lnTo>
                    <a:pt x="545" y="3083"/>
                  </a:lnTo>
                  <a:lnTo>
                    <a:pt x="545" y="3080"/>
                  </a:lnTo>
                  <a:lnTo>
                    <a:pt x="545" y="3083"/>
                  </a:lnTo>
                  <a:lnTo>
                    <a:pt x="545" y="3083"/>
                  </a:lnTo>
                  <a:lnTo>
                    <a:pt x="545" y="3080"/>
                  </a:lnTo>
                  <a:lnTo>
                    <a:pt x="548" y="3080"/>
                  </a:lnTo>
                  <a:lnTo>
                    <a:pt x="548" y="3044"/>
                  </a:lnTo>
                  <a:lnTo>
                    <a:pt x="548" y="3073"/>
                  </a:lnTo>
                  <a:lnTo>
                    <a:pt x="548" y="3080"/>
                  </a:lnTo>
                  <a:lnTo>
                    <a:pt x="548" y="3080"/>
                  </a:lnTo>
                  <a:lnTo>
                    <a:pt x="548" y="3080"/>
                  </a:lnTo>
                  <a:lnTo>
                    <a:pt x="548" y="3083"/>
                  </a:lnTo>
                  <a:lnTo>
                    <a:pt x="548" y="3080"/>
                  </a:lnTo>
                  <a:lnTo>
                    <a:pt x="548" y="3073"/>
                  </a:lnTo>
                  <a:lnTo>
                    <a:pt x="548" y="3083"/>
                  </a:lnTo>
                  <a:lnTo>
                    <a:pt x="548" y="3083"/>
                  </a:lnTo>
                  <a:lnTo>
                    <a:pt x="548" y="3083"/>
                  </a:lnTo>
                  <a:lnTo>
                    <a:pt x="552" y="3080"/>
                  </a:lnTo>
                  <a:lnTo>
                    <a:pt x="552" y="3083"/>
                  </a:lnTo>
                  <a:lnTo>
                    <a:pt x="552" y="3109"/>
                  </a:lnTo>
                  <a:lnTo>
                    <a:pt x="552" y="2922"/>
                  </a:lnTo>
                  <a:lnTo>
                    <a:pt x="552" y="1862"/>
                  </a:lnTo>
                  <a:lnTo>
                    <a:pt x="552" y="3026"/>
                  </a:lnTo>
                  <a:lnTo>
                    <a:pt x="552" y="3026"/>
                  </a:lnTo>
                  <a:lnTo>
                    <a:pt x="552" y="3076"/>
                  </a:lnTo>
                  <a:lnTo>
                    <a:pt x="552" y="3076"/>
                  </a:lnTo>
                  <a:lnTo>
                    <a:pt x="552" y="3080"/>
                  </a:lnTo>
                  <a:lnTo>
                    <a:pt x="552" y="3087"/>
                  </a:lnTo>
                  <a:lnTo>
                    <a:pt x="552" y="2990"/>
                  </a:lnTo>
                  <a:lnTo>
                    <a:pt x="552" y="2861"/>
                  </a:lnTo>
                  <a:lnTo>
                    <a:pt x="552" y="3080"/>
                  </a:lnTo>
                  <a:lnTo>
                    <a:pt x="556" y="3076"/>
                  </a:lnTo>
                  <a:lnTo>
                    <a:pt x="556" y="3083"/>
                  </a:lnTo>
                  <a:lnTo>
                    <a:pt x="556" y="3080"/>
                  </a:lnTo>
                  <a:lnTo>
                    <a:pt x="556" y="3080"/>
                  </a:lnTo>
                  <a:lnTo>
                    <a:pt x="556" y="3116"/>
                  </a:lnTo>
                  <a:lnTo>
                    <a:pt x="556" y="2124"/>
                  </a:lnTo>
                  <a:lnTo>
                    <a:pt x="556" y="1848"/>
                  </a:lnTo>
                  <a:lnTo>
                    <a:pt x="556" y="3073"/>
                  </a:lnTo>
                  <a:lnTo>
                    <a:pt x="556" y="3066"/>
                  </a:lnTo>
                  <a:lnTo>
                    <a:pt x="556" y="3076"/>
                  </a:lnTo>
                  <a:lnTo>
                    <a:pt x="556" y="3076"/>
                  </a:lnTo>
                  <a:lnTo>
                    <a:pt x="556" y="3080"/>
                  </a:lnTo>
                  <a:lnTo>
                    <a:pt x="559" y="3087"/>
                  </a:lnTo>
                  <a:lnTo>
                    <a:pt x="559" y="2894"/>
                  </a:lnTo>
                  <a:lnTo>
                    <a:pt x="559" y="2894"/>
                  </a:lnTo>
                  <a:lnTo>
                    <a:pt x="559" y="3080"/>
                  </a:lnTo>
                  <a:lnTo>
                    <a:pt x="559" y="3076"/>
                  </a:lnTo>
                  <a:lnTo>
                    <a:pt x="559" y="3080"/>
                  </a:lnTo>
                  <a:lnTo>
                    <a:pt x="559" y="3080"/>
                  </a:lnTo>
                  <a:lnTo>
                    <a:pt x="559" y="3076"/>
                  </a:lnTo>
                  <a:lnTo>
                    <a:pt x="559" y="3080"/>
                  </a:lnTo>
                  <a:lnTo>
                    <a:pt x="559" y="3062"/>
                  </a:lnTo>
                  <a:lnTo>
                    <a:pt x="559" y="3062"/>
                  </a:lnTo>
                  <a:lnTo>
                    <a:pt x="559" y="3080"/>
                  </a:lnTo>
                  <a:lnTo>
                    <a:pt x="559" y="3083"/>
                  </a:lnTo>
                  <a:lnTo>
                    <a:pt x="559" y="3080"/>
                  </a:lnTo>
                  <a:lnTo>
                    <a:pt x="563" y="3080"/>
                  </a:lnTo>
                  <a:lnTo>
                    <a:pt x="563" y="3083"/>
                  </a:lnTo>
                  <a:lnTo>
                    <a:pt x="563" y="3083"/>
                  </a:lnTo>
                  <a:lnTo>
                    <a:pt x="563" y="3080"/>
                  </a:lnTo>
                  <a:lnTo>
                    <a:pt x="563" y="3080"/>
                  </a:lnTo>
                  <a:lnTo>
                    <a:pt x="563" y="3083"/>
                  </a:lnTo>
                  <a:lnTo>
                    <a:pt x="563" y="3083"/>
                  </a:lnTo>
                  <a:lnTo>
                    <a:pt x="563" y="3080"/>
                  </a:lnTo>
                  <a:lnTo>
                    <a:pt x="563" y="3080"/>
                  </a:lnTo>
                  <a:lnTo>
                    <a:pt x="563" y="3083"/>
                  </a:lnTo>
                  <a:lnTo>
                    <a:pt x="563" y="3080"/>
                  </a:lnTo>
                  <a:lnTo>
                    <a:pt x="563" y="3076"/>
                  </a:lnTo>
                  <a:lnTo>
                    <a:pt x="566" y="3080"/>
                  </a:lnTo>
                  <a:lnTo>
                    <a:pt x="566" y="3080"/>
                  </a:lnTo>
                  <a:lnTo>
                    <a:pt x="566" y="3080"/>
                  </a:lnTo>
                  <a:lnTo>
                    <a:pt x="566" y="3083"/>
                  </a:lnTo>
                  <a:lnTo>
                    <a:pt x="566" y="3080"/>
                  </a:lnTo>
                  <a:lnTo>
                    <a:pt x="566" y="3083"/>
                  </a:lnTo>
                  <a:lnTo>
                    <a:pt x="566" y="3083"/>
                  </a:lnTo>
                  <a:lnTo>
                    <a:pt x="566" y="3076"/>
                  </a:lnTo>
                  <a:lnTo>
                    <a:pt x="566" y="3076"/>
                  </a:lnTo>
                  <a:lnTo>
                    <a:pt x="566" y="3080"/>
                  </a:lnTo>
                  <a:lnTo>
                    <a:pt x="566" y="3080"/>
                  </a:lnTo>
                  <a:lnTo>
                    <a:pt x="566" y="3083"/>
                  </a:lnTo>
                  <a:lnTo>
                    <a:pt x="566" y="3083"/>
                  </a:lnTo>
                  <a:lnTo>
                    <a:pt x="566" y="3080"/>
                  </a:lnTo>
                  <a:lnTo>
                    <a:pt x="570" y="3080"/>
                  </a:lnTo>
                  <a:lnTo>
                    <a:pt x="570" y="3080"/>
                  </a:lnTo>
                  <a:lnTo>
                    <a:pt x="570" y="3080"/>
                  </a:lnTo>
                  <a:lnTo>
                    <a:pt x="570" y="3083"/>
                  </a:lnTo>
                  <a:lnTo>
                    <a:pt x="570" y="3080"/>
                  </a:lnTo>
                  <a:lnTo>
                    <a:pt x="570" y="3083"/>
                  </a:lnTo>
                  <a:lnTo>
                    <a:pt x="570" y="3083"/>
                  </a:lnTo>
                  <a:lnTo>
                    <a:pt x="570" y="3080"/>
                  </a:lnTo>
                  <a:lnTo>
                    <a:pt x="570" y="3080"/>
                  </a:lnTo>
                  <a:lnTo>
                    <a:pt x="570" y="3076"/>
                  </a:lnTo>
                  <a:lnTo>
                    <a:pt x="570" y="3076"/>
                  </a:lnTo>
                  <a:lnTo>
                    <a:pt x="570" y="3080"/>
                  </a:lnTo>
                  <a:lnTo>
                    <a:pt x="570" y="3080"/>
                  </a:lnTo>
                  <a:lnTo>
                    <a:pt x="570" y="3083"/>
                  </a:lnTo>
                  <a:lnTo>
                    <a:pt x="573" y="3080"/>
                  </a:lnTo>
                  <a:lnTo>
                    <a:pt x="573" y="3080"/>
                  </a:lnTo>
                  <a:lnTo>
                    <a:pt x="573" y="3080"/>
                  </a:lnTo>
                  <a:lnTo>
                    <a:pt x="573" y="3083"/>
                  </a:lnTo>
                  <a:lnTo>
                    <a:pt x="573" y="3083"/>
                  </a:lnTo>
                  <a:lnTo>
                    <a:pt x="573" y="3080"/>
                  </a:lnTo>
                  <a:lnTo>
                    <a:pt x="573" y="3080"/>
                  </a:lnTo>
                  <a:lnTo>
                    <a:pt x="573" y="3083"/>
                  </a:lnTo>
                  <a:lnTo>
                    <a:pt x="573" y="3083"/>
                  </a:lnTo>
                  <a:lnTo>
                    <a:pt x="573" y="3073"/>
                  </a:lnTo>
                  <a:lnTo>
                    <a:pt x="573" y="3069"/>
                  </a:lnTo>
                  <a:lnTo>
                    <a:pt x="573" y="3080"/>
                  </a:lnTo>
                  <a:lnTo>
                    <a:pt x="573" y="3080"/>
                  </a:lnTo>
                  <a:lnTo>
                    <a:pt x="573" y="3080"/>
                  </a:lnTo>
                  <a:lnTo>
                    <a:pt x="577" y="3083"/>
                  </a:lnTo>
                  <a:lnTo>
                    <a:pt x="577" y="3076"/>
                  </a:lnTo>
                  <a:lnTo>
                    <a:pt x="577" y="3134"/>
                  </a:lnTo>
                  <a:lnTo>
                    <a:pt x="577" y="2149"/>
                  </a:lnTo>
                  <a:lnTo>
                    <a:pt x="577" y="1013"/>
                  </a:lnTo>
                  <a:lnTo>
                    <a:pt x="577" y="3062"/>
                  </a:lnTo>
                  <a:lnTo>
                    <a:pt x="577" y="3062"/>
                  </a:lnTo>
                  <a:lnTo>
                    <a:pt x="577" y="3083"/>
                  </a:lnTo>
                  <a:lnTo>
                    <a:pt x="577" y="3073"/>
                  </a:lnTo>
                  <a:lnTo>
                    <a:pt x="577" y="3076"/>
                  </a:lnTo>
                  <a:lnTo>
                    <a:pt x="577" y="3087"/>
                  </a:lnTo>
                  <a:lnTo>
                    <a:pt x="577" y="2904"/>
                  </a:lnTo>
                  <a:lnTo>
                    <a:pt x="581" y="2682"/>
                  </a:lnTo>
                  <a:lnTo>
                    <a:pt x="581" y="3073"/>
                  </a:lnTo>
                  <a:lnTo>
                    <a:pt x="581" y="3073"/>
                  </a:lnTo>
                  <a:lnTo>
                    <a:pt x="581" y="3080"/>
                  </a:lnTo>
                  <a:lnTo>
                    <a:pt x="581" y="3080"/>
                  </a:lnTo>
                  <a:lnTo>
                    <a:pt x="581" y="3076"/>
                  </a:lnTo>
                  <a:lnTo>
                    <a:pt x="581" y="3134"/>
                  </a:lnTo>
                  <a:lnTo>
                    <a:pt x="581" y="2163"/>
                  </a:lnTo>
                  <a:lnTo>
                    <a:pt x="581" y="917"/>
                  </a:lnTo>
                  <a:lnTo>
                    <a:pt x="581" y="3066"/>
                  </a:lnTo>
                  <a:lnTo>
                    <a:pt x="581" y="3083"/>
                  </a:lnTo>
                  <a:lnTo>
                    <a:pt x="581" y="3058"/>
                  </a:lnTo>
                  <a:lnTo>
                    <a:pt x="581" y="3069"/>
                  </a:lnTo>
                  <a:lnTo>
                    <a:pt x="581" y="3073"/>
                  </a:lnTo>
                  <a:lnTo>
                    <a:pt x="584" y="3080"/>
                  </a:lnTo>
                  <a:lnTo>
                    <a:pt x="584" y="2915"/>
                  </a:lnTo>
                  <a:lnTo>
                    <a:pt x="584" y="2700"/>
                  </a:lnTo>
                  <a:lnTo>
                    <a:pt x="584" y="3076"/>
                  </a:lnTo>
                  <a:lnTo>
                    <a:pt x="584" y="3080"/>
                  </a:lnTo>
                  <a:lnTo>
                    <a:pt x="584" y="3073"/>
                  </a:lnTo>
                  <a:lnTo>
                    <a:pt x="584" y="3076"/>
                  </a:lnTo>
                  <a:lnTo>
                    <a:pt x="584" y="3076"/>
                  </a:lnTo>
                  <a:lnTo>
                    <a:pt x="584" y="3076"/>
                  </a:lnTo>
                  <a:lnTo>
                    <a:pt x="584" y="3048"/>
                  </a:lnTo>
                  <a:lnTo>
                    <a:pt x="584" y="3012"/>
                  </a:lnTo>
                  <a:lnTo>
                    <a:pt x="584" y="3076"/>
                  </a:lnTo>
                  <a:lnTo>
                    <a:pt x="584" y="3076"/>
                  </a:lnTo>
                  <a:lnTo>
                    <a:pt x="584" y="3076"/>
                  </a:lnTo>
                  <a:lnTo>
                    <a:pt x="588" y="3076"/>
                  </a:lnTo>
                  <a:lnTo>
                    <a:pt x="588" y="3080"/>
                  </a:lnTo>
                  <a:lnTo>
                    <a:pt x="588" y="3080"/>
                  </a:lnTo>
                  <a:lnTo>
                    <a:pt x="588" y="3066"/>
                  </a:lnTo>
                  <a:lnTo>
                    <a:pt x="588" y="3066"/>
                  </a:lnTo>
                  <a:lnTo>
                    <a:pt x="588" y="3076"/>
                  </a:lnTo>
                  <a:lnTo>
                    <a:pt x="588" y="3080"/>
                  </a:lnTo>
                  <a:lnTo>
                    <a:pt x="588" y="3076"/>
                  </a:lnTo>
                  <a:lnTo>
                    <a:pt x="588" y="3076"/>
                  </a:lnTo>
                  <a:lnTo>
                    <a:pt x="588" y="3080"/>
                  </a:lnTo>
                  <a:lnTo>
                    <a:pt x="588" y="3076"/>
                  </a:lnTo>
                  <a:lnTo>
                    <a:pt x="588" y="3073"/>
                  </a:lnTo>
                  <a:lnTo>
                    <a:pt x="588" y="3076"/>
                  </a:lnTo>
                  <a:lnTo>
                    <a:pt x="588" y="3076"/>
                  </a:lnTo>
                  <a:lnTo>
                    <a:pt x="591" y="3076"/>
                  </a:lnTo>
                  <a:lnTo>
                    <a:pt x="591" y="3080"/>
                  </a:lnTo>
                  <a:lnTo>
                    <a:pt x="591" y="3080"/>
                  </a:lnTo>
                  <a:lnTo>
                    <a:pt x="591" y="3076"/>
                  </a:lnTo>
                  <a:lnTo>
                    <a:pt x="591" y="3076"/>
                  </a:lnTo>
                  <a:lnTo>
                    <a:pt x="591" y="3069"/>
                  </a:lnTo>
                  <a:lnTo>
                    <a:pt x="591" y="3076"/>
                  </a:lnTo>
                  <a:lnTo>
                    <a:pt x="591" y="3073"/>
                  </a:lnTo>
                  <a:lnTo>
                    <a:pt x="591" y="3076"/>
                  </a:lnTo>
                  <a:lnTo>
                    <a:pt x="591" y="3080"/>
                  </a:lnTo>
                  <a:lnTo>
                    <a:pt x="591" y="3080"/>
                  </a:lnTo>
                  <a:lnTo>
                    <a:pt x="591" y="3076"/>
                  </a:lnTo>
                  <a:lnTo>
                    <a:pt x="591" y="3076"/>
                  </a:lnTo>
                  <a:lnTo>
                    <a:pt x="591" y="3076"/>
                  </a:lnTo>
                  <a:lnTo>
                    <a:pt x="595" y="3076"/>
                  </a:lnTo>
                  <a:lnTo>
                    <a:pt x="595" y="3080"/>
                  </a:lnTo>
                  <a:lnTo>
                    <a:pt x="595" y="3080"/>
                  </a:lnTo>
                  <a:lnTo>
                    <a:pt x="595" y="3080"/>
                  </a:lnTo>
                  <a:lnTo>
                    <a:pt x="595" y="3080"/>
                  </a:lnTo>
                  <a:lnTo>
                    <a:pt x="595" y="3076"/>
                  </a:lnTo>
                  <a:lnTo>
                    <a:pt x="595" y="3080"/>
                  </a:lnTo>
                  <a:lnTo>
                    <a:pt x="595" y="3076"/>
                  </a:lnTo>
                  <a:lnTo>
                    <a:pt x="595" y="3076"/>
                  </a:lnTo>
                  <a:lnTo>
                    <a:pt x="595" y="3073"/>
                  </a:lnTo>
                  <a:lnTo>
                    <a:pt x="595" y="3076"/>
                  </a:lnTo>
                  <a:lnTo>
                    <a:pt x="595" y="3080"/>
                  </a:lnTo>
                  <a:lnTo>
                    <a:pt x="599" y="3083"/>
                  </a:lnTo>
                  <a:lnTo>
                    <a:pt x="599" y="3076"/>
                  </a:lnTo>
                  <a:lnTo>
                    <a:pt x="599" y="3080"/>
                  </a:lnTo>
                  <a:lnTo>
                    <a:pt x="599" y="3076"/>
                  </a:lnTo>
                  <a:lnTo>
                    <a:pt x="599" y="3076"/>
                  </a:lnTo>
                  <a:lnTo>
                    <a:pt x="599" y="3080"/>
                  </a:lnTo>
                  <a:lnTo>
                    <a:pt x="599" y="3080"/>
                  </a:lnTo>
                  <a:lnTo>
                    <a:pt x="599" y="3080"/>
                  </a:lnTo>
                  <a:lnTo>
                    <a:pt x="599" y="3080"/>
                  </a:lnTo>
                  <a:lnTo>
                    <a:pt x="599" y="3080"/>
                  </a:lnTo>
                  <a:lnTo>
                    <a:pt x="599" y="3080"/>
                  </a:lnTo>
                  <a:lnTo>
                    <a:pt x="599" y="3083"/>
                  </a:lnTo>
                  <a:lnTo>
                    <a:pt x="599" y="3076"/>
                  </a:lnTo>
                  <a:lnTo>
                    <a:pt x="599" y="3080"/>
                  </a:lnTo>
                  <a:lnTo>
                    <a:pt x="602" y="3080"/>
                  </a:lnTo>
                  <a:lnTo>
                    <a:pt x="602" y="3080"/>
                  </a:lnTo>
                  <a:lnTo>
                    <a:pt x="602" y="3080"/>
                  </a:lnTo>
                  <a:lnTo>
                    <a:pt x="602" y="3080"/>
                  </a:lnTo>
                  <a:lnTo>
                    <a:pt x="602" y="3080"/>
                  </a:lnTo>
                  <a:lnTo>
                    <a:pt x="602" y="3080"/>
                  </a:lnTo>
                  <a:lnTo>
                    <a:pt x="602" y="3080"/>
                  </a:lnTo>
                  <a:lnTo>
                    <a:pt x="602" y="3080"/>
                  </a:lnTo>
                  <a:lnTo>
                    <a:pt x="602" y="3080"/>
                  </a:lnTo>
                  <a:lnTo>
                    <a:pt x="602" y="3080"/>
                  </a:lnTo>
                  <a:lnTo>
                    <a:pt x="602" y="3080"/>
                  </a:lnTo>
                  <a:lnTo>
                    <a:pt x="602" y="3083"/>
                  </a:lnTo>
                  <a:lnTo>
                    <a:pt x="602" y="3083"/>
                  </a:lnTo>
                  <a:lnTo>
                    <a:pt x="602" y="3001"/>
                  </a:lnTo>
                  <a:lnTo>
                    <a:pt x="606" y="2998"/>
                  </a:lnTo>
                  <a:lnTo>
                    <a:pt x="606" y="3080"/>
                  </a:lnTo>
                  <a:lnTo>
                    <a:pt x="606" y="3080"/>
                  </a:lnTo>
                  <a:lnTo>
                    <a:pt x="606" y="3080"/>
                  </a:lnTo>
                  <a:lnTo>
                    <a:pt x="606" y="3080"/>
                  </a:lnTo>
                  <a:lnTo>
                    <a:pt x="606" y="3083"/>
                  </a:lnTo>
                  <a:lnTo>
                    <a:pt x="606" y="3080"/>
                  </a:lnTo>
                  <a:lnTo>
                    <a:pt x="606" y="3058"/>
                  </a:lnTo>
                  <a:lnTo>
                    <a:pt x="606" y="3058"/>
                  </a:lnTo>
                  <a:lnTo>
                    <a:pt x="606" y="3083"/>
                  </a:lnTo>
                  <a:lnTo>
                    <a:pt x="606" y="3080"/>
                  </a:lnTo>
                  <a:lnTo>
                    <a:pt x="606" y="3083"/>
                  </a:lnTo>
                  <a:lnTo>
                    <a:pt x="609" y="3080"/>
                  </a:lnTo>
                  <a:lnTo>
                    <a:pt x="609" y="3083"/>
                  </a:lnTo>
                  <a:lnTo>
                    <a:pt x="609" y="3083"/>
                  </a:lnTo>
                  <a:lnTo>
                    <a:pt x="609" y="2980"/>
                  </a:lnTo>
                  <a:lnTo>
                    <a:pt x="609" y="2980"/>
                  </a:lnTo>
                  <a:lnTo>
                    <a:pt x="609" y="3083"/>
                  </a:lnTo>
                  <a:lnTo>
                    <a:pt x="609" y="3080"/>
                  </a:lnTo>
                  <a:lnTo>
                    <a:pt x="609" y="3083"/>
                  </a:lnTo>
                  <a:lnTo>
                    <a:pt x="609" y="3083"/>
                  </a:lnTo>
                  <a:lnTo>
                    <a:pt x="609" y="3080"/>
                  </a:lnTo>
                  <a:lnTo>
                    <a:pt x="609" y="3083"/>
                  </a:lnTo>
                  <a:lnTo>
                    <a:pt x="609" y="3055"/>
                  </a:lnTo>
                  <a:lnTo>
                    <a:pt x="609" y="3058"/>
                  </a:lnTo>
                  <a:lnTo>
                    <a:pt x="609" y="3083"/>
                  </a:lnTo>
                  <a:lnTo>
                    <a:pt x="613" y="3083"/>
                  </a:lnTo>
                  <a:lnTo>
                    <a:pt x="613" y="3080"/>
                  </a:lnTo>
                  <a:lnTo>
                    <a:pt x="613" y="3080"/>
                  </a:lnTo>
                  <a:lnTo>
                    <a:pt x="613" y="3083"/>
                  </a:lnTo>
                  <a:lnTo>
                    <a:pt x="613" y="3080"/>
                  </a:lnTo>
                  <a:lnTo>
                    <a:pt x="613" y="3062"/>
                  </a:lnTo>
                  <a:lnTo>
                    <a:pt x="613" y="3066"/>
                  </a:lnTo>
                  <a:lnTo>
                    <a:pt x="613" y="3083"/>
                  </a:lnTo>
                  <a:lnTo>
                    <a:pt x="613" y="3080"/>
                  </a:lnTo>
                  <a:lnTo>
                    <a:pt x="613" y="3083"/>
                  </a:lnTo>
                  <a:lnTo>
                    <a:pt x="613" y="3083"/>
                  </a:lnTo>
                  <a:lnTo>
                    <a:pt x="613" y="3080"/>
                  </a:lnTo>
                  <a:lnTo>
                    <a:pt x="613" y="3080"/>
                  </a:lnTo>
                  <a:lnTo>
                    <a:pt x="613" y="3076"/>
                  </a:lnTo>
                  <a:lnTo>
                    <a:pt x="616" y="3080"/>
                  </a:lnTo>
                  <a:lnTo>
                    <a:pt x="616" y="3083"/>
                  </a:lnTo>
                  <a:lnTo>
                    <a:pt x="616" y="3083"/>
                  </a:lnTo>
                  <a:lnTo>
                    <a:pt x="616" y="3080"/>
                  </a:lnTo>
                  <a:lnTo>
                    <a:pt x="616" y="3080"/>
                  </a:lnTo>
                  <a:lnTo>
                    <a:pt x="616" y="3083"/>
                  </a:lnTo>
                  <a:lnTo>
                    <a:pt x="616" y="3080"/>
                  </a:lnTo>
                  <a:lnTo>
                    <a:pt x="616" y="3080"/>
                  </a:lnTo>
                  <a:lnTo>
                    <a:pt x="616" y="3080"/>
                  </a:lnTo>
                  <a:lnTo>
                    <a:pt x="616" y="3083"/>
                  </a:lnTo>
                  <a:lnTo>
                    <a:pt x="616" y="3083"/>
                  </a:lnTo>
                  <a:lnTo>
                    <a:pt x="616" y="3080"/>
                  </a:lnTo>
                  <a:lnTo>
                    <a:pt x="620" y="3083"/>
                  </a:lnTo>
                  <a:lnTo>
                    <a:pt x="620" y="3080"/>
                  </a:lnTo>
                  <a:lnTo>
                    <a:pt x="620" y="3080"/>
                  </a:lnTo>
                  <a:lnTo>
                    <a:pt x="620" y="3083"/>
                  </a:lnTo>
                  <a:lnTo>
                    <a:pt x="620" y="3083"/>
                  </a:lnTo>
                  <a:lnTo>
                    <a:pt x="620" y="3080"/>
                  </a:lnTo>
                  <a:lnTo>
                    <a:pt x="620" y="3080"/>
                  </a:lnTo>
                  <a:lnTo>
                    <a:pt x="620" y="3083"/>
                  </a:lnTo>
                  <a:lnTo>
                    <a:pt x="620" y="3080"/>
                  </a:lnTo>
                  <a:lnTo>
                    <a:pt x="620" y="3083"/>
                  </a:lnTo>
                  <a:lnTo>
                    <a:pt x="620" y="3080"/>
                  </a:lnTo>
                  <a:lnTo>
                    <a:pt x="620" y="3076"/>
                  </a:lnTo>
                  <a:lnTo>
                    <a:pt x="620" y="3080"/>
                  </a:lnTo>
                  <a:lnTo>
                    <a:pt x="620" y="3083"/>
                  </a:lnTo>
                  <a:lnTo>
                    <a:pt x="624" y="3083"/>
                  </a:lnTo>
                  <a:lnTo>
                    <a:pt x="624" y="3080"/>
                  </a:lnTo>
                  <a:lnTo>
                    <a:pt x="624" y="3080"/>
                  </a:lnTo>
                  <a:lnTo>
                    <a:pt x="624" y="3083"/>
                  </a:lnTo>
                  <a:lnTo>
                    <a:pt x="624" y="3083"/>
                  </a:lnTo>
                  <a:lnTo>
                    <a:pt x="624" y="3076"/>
                  </a:lnTo>
                  <a:lnTo>
                    <a:pt x="624" y="3083"/>
                  </a:lnTo>
                  <a:lnTo>
                    <a:pt x="624" y="3080"/>
                  </a:lnTo>
                  <a:lnTo>
                    <a:pt x="624" y="3083"/>
                  </a:lnTo>
                  <a:lnTo>
                    <a:pt x="624" y="3080"/>
                  </a:lnTo>
                  <a:lnTo>
                    <a:pt x="624" y="3080"/>
                  </a:lnTo>
                  <a:lnTo>
                    <a:pt x="624" y="3083"/>
                  </a:lnTo>
                  <a:lnTo>
                    <a:pt x="624" y="3076"/>
                  </a:lnTo>
                  <a:lnTo>
                    <a:pt x="624" y="3083"/>
                  </a:lnTo>
                  <a:lnTo>
                    <a:pt x="627" y="3083"/>
                  </a:lnTo>
                  <a:lnTo>
                    <a:pt x="627" y="3080"/>
                  </a:lnTo>
                  <a:lnTo>
                    <a:pt x="627" y="3080"/>
                  </a:lnTo>
                  <a:lnTo>
                    <a:pt x="627" y="3083"/>
                  </a:lnTo>
                  <a:lnTo>
                    <a:pt x="627" y="3083"/>
                  </a:lnTo>
                  <a:lnTo>
                    <a:pt x="627" y="3080"/>
                  </a:lnTo>
                  <a:lnTo>
                    <a:pt x="627" y="3080"/>
                  </a:lnTo>
                  <a:lnTo>
                    <a:pt x="627" y="3080"/>
                  </a:lnTo>
                  <a:lnTo>
                    <a:pt x="627" y="3080"/>
                  </a:lnTo>
                  <a:lnTo>
                    <a:pt x="627" y="3083"/>
                  </a:lnTo>
                  <a:lnTo>
                    <a:pt x="627" y="3080"/>
                  </a:lnTo>
                  <a:lnTo>
                    <a:pt x="627" y="3083"/>
                  </a:lnTo>
                  <a:lnTo>
                    <a:pt x="631" y="3083"/>
                  </a:lnTo>
                  <a:lnTo>
                    <a:pt x="631" y="3080"/>
                  </a:lnTo>
                  <a:lnTo>
                    <a:pt x="631" y="3080"/>
                  </a:lnTo>
                  <a:lnTo>
                    <a:pt x="631" y="3083"/>
                  </a:lnTo>
                  <a:lnTo>
                    <a:pt x="631" y="3080"/>
                  </a:lnTo>
                  <a:lnTo>
                    <a:pt x="631" y="3083"/>
                  </a:lnTo>
                  <a:lnTo>
                    <a:pt x="631" y="3083"/>
                  </a:lnTo>
                  <a:lnTo>
                    <a:pt x="631" y="3080"/>
                  </a:lnTo>
                  <a:lnTo>
                    <a:pt x="631" y="3080"/>
                  </a:lnTo>
                  <a:lnTo>
                    <a:pt x="631" y="3080"/>
                  </a:lnTo>
                  <a:lnTo>
                    <a:pt x="631" y="3080"/>
                  </a:lnTo>
                  <a:lnTo>
                    <a:pt x="631" y="3083"/>
                  </a:lnTo>
                  <a:lnTo>
                    <a:pt x="631" y="3083"/>
                  </a:lnTo>
                  <a:lnTo>
                    <a:pt x="631" y="3080"/>
                  </a:lnTo>
                  <a:lnTo>
                    <a:pt x="634" y="3080"/>
                  </a:lnTo>
                  <a:lnTo>
                    <a:pt x="634" y="3083"/>
                  </a:lnTo>
                  <a:lnTo>
                    <a:pt x="634" y="3083"/>
                  </a:lnTo>
                  <a:lnTo>
                    <a:pt x="634" y="3076"/>
                  </a:lnTo>
                  <a:lnTo>
                    <a:pt x="634" y="3080"/>
                  </a:lnTo>
                  <a:lnTo>
                    <a:pt x="634" y="3080"/>
                  </a:lnTo>
                  <a:lnTo>
                    <a:pt x="634" y="3080"/>
                  </a:lnTo>
                  <a:lnTo>
                    <a:pt x="634" y="3083"/>
                  </a:lnTo>
                  <a:lnTo>
                    <a:pt x="634" y="3083"/>
                  </a:lnTo>
                  <a:lnTo>
                    <a:pt x="634" y="3080"/>
                  </a:lnTo>
                  <a:lnTo>
                    <a:pt x="634" y="3080"/>
                  </a:lnTo>
                  <a:lnTo>
                    <a:pt x="634" y="3062"/>
                  </a:lnTo>
                  <a:lnTo>
                    <a:pt x="638" y="3076"/>
                  </a:lnTo>
                  <a:lnTo>
                    <a:pt x="638" y="3083"/>
                  </a:lnTo>
                  <a:lnTo>
                    <a:pt x="638" y="3083"/>
                  </a:lnTo>
                  <a:lnTo>
                    <a:pt x="638" y="3083"/>
                  </a:lnTo>
                  <a:lnTo>
                    <a:pt x="638" y="3083"/>
                  </a:lnTo>
                  <a:lnTo>
                    <a:pt x="638" y="3080"/>
                  </a:lnTo>
                  <a:lnTo>
                    <a:pt x="638" y="3073"/>
                  </a:lnTo>
                  <a:lnTo>
                    <a:pt x="638" y="3080"/>
                  </a:lnTo>
                  <a:lnTo>
                    <a:pt x="638" y="3083"/>
                  </a:lnTo>
                  <a:lnTo>
                    <a:pt x="638" y="3080"/>
                  </a:lnTo>
                  <a:lnTo>
                    <a:pt x="638" y="3080"/>
                  </a:lnTo>
                  <a:lnTo>
                    <a:pt x="638" y="3083"/>
                  </a:lnTo>
                  <a:lnTo>
                    <a:pt x="638" y="3083"/>
                  </a:lnTo>
                  <a:lnTo>
                    <a:pt x="638" y="3069"/>
                  </a:lnTo>
                  <a:lnTo>
                    <a:pt x="642" y="3062"/>
                  </a:lnTo>
                  <a:lnTo>
                    <a:pt x="642" y="3080"/>
                  </a:lnTo>
                  <a:lnTo>
                    <a:pt x="642" y="3083"/>
                  </a:lnTo>
                  <a:lnTo>
                    <a:pt x="642" y="3080"/>
                  </a:lnTo>
                  <a:lnTo>
                    <a:pt x="642" y="3080"/>
                  </a:lnTo>
                  <a:lnTo>
                    <a:pt x="642" y="3083"/>
                  </a:lnTo>
                  <a:lnTo>
                    <a:pt x="642" y="3083"/>
                  </a:lnTo>
                  <a:lnTo>
                    <a:pt x="642" y="3076"/>
                  </a:lnTo>
                  <a:lnTo>
                    <a:pt x="642" y="3073"/>
                  </a:lnTo>
                  <a:lnTo>
                    <a:pt x="642" y="3083"/>
                  </a:lnTo>
                  <a:lnTo>
                    <a:pt x="642" y="3083"/>
                  </a:lnTo>
                  <a:lnTo>
                    <a:pt x="642" y="3080"/>
                  </a:lnTo>
                  <a:lnTo>
                    <a:pt x="645" y="3080"/>
                  </a:lnTo>
                  <a:lnTo>
                    <a:pt x="645" y="3080"/>
                  </a:lnTo>
                  <a:lnTo>
                    <a:pt x="645" y="3080"/>
                  </a:lnTo>
                  <a:lnTo>
                    <a:pt x="645" y="3080"/>
                  </a:lnTo>
                  <a:lnTo>
                    <a:pt x="645" y="3080"/>
                  </a:lnTo>
                  <a:lnTo>
                    <a:pt x="645" y="3083"/>
                  </a:lnTo>
                  <a:lnTo>
                    <a:pt x="645" y="3083"/>
                  </a:lnTo>
                  <a:lnTo>
                    <a:pt x="645" y="3083"/>
                  </a:lnTo>
                  <a:lnTo>
                    <a:pt x="645" y="3083"/>
                  </a:lnTo>
                  <a:lnTo>
                    <a:pt x="645" y="3080"/>
                  </a:lnTo>
                  <a:lnTo>
                    <a:pt x="645" y="3080"/>
                  </a:lnTo>
                  <a:lnTo>
                    <a:pt x="645" y="3080"/>
                  </a:lnTo>
                  <a:lnTo>
                    <a:pt x="645" y="3080"/>
                  </a:lnTo>
                  <a:lnTo>
                    <a:pt x="645" y="3083"/>
                  </a:lnTo>
                  <a:lnTo>
                    <a:pt x="649" y="3083"/>
                  </a:lnTo>
                  <a:lnTo>
                    <a:pt x="649" y="3080"/>
                  </a:lnTo>
                  <a:lnTo>
                    <a:pt x="649" y="3083"/>
                  </a:lnTo>
                  <a:lnTo>
                    <a:pt x="649" y="3080"/>
                  </a:lnTo>
                  <a:lnTo>
                    <a:pt x="649" y="3080"/>
                  </a:lnTo>
                  <a:lnTo>
                    <a:pt x="649" y="3080"/>
                  </a:lnTo>
                  <a:lnTo>
                    <a:pt x="649" y="3080"/>
                  </a:lnTo>
                  <a:lnTo>
                    <a:pt x="649" y="3083"/>
                  </a:lnTo>
                  <a:lnTo>
                    <a:pt x="649" y="3080"/>
                  </a:lnTo>
                  <a:lnTo>
                    <a:pt x="649" y="3083"/>
                  </a:lnTo>
                  <a:lnTo>
                    <a:pt x="649" y="3080"/>
                  </a:lnTo>
                  <a:lnTo>
                    <a:pt x="649" y="3083"/>
                  </a:lnTo>
                  <a:lnTo>
                    <a:pt x="649" y="3083"/>
                  </a:lnTo>
                  <a:lnTo>
                    <a:pt x="649" y="3076"/>
                  </a:lnTo>
                  <a:lnTo>
                    <a:pt x="652" y="3080"/>
                  </a:lnTo>
                  <a:lnTo>
                    <a:pt x="652" y="3083"/>
                  </a:lnTo>
                  <a:lnTo>
                    <a:pt x="652" y="3080"/>
                  </a:lnTo>
                  <a:lnTo>
                    <a:pt x="652" y="3083"/>
                  </a:lnTo>
                  <a:lnTo>
                    <a:pt x="652" y="3083"/>
                  </a:lnTo>
                  <a:lnTo>
                    <a:pt x="652" y="3080"/>
                  </a:lnTo>
                  <a:lnTo>
                    <a:pt x="652" y="3080"/>
                  </a:lnTo>
                  <a:lnTo>
                    <a:pt x="652" y="3076"/>
                  </a:lnTo>
                  <a:lnTo>
                    <a:pt x="652" y="3080"/>
                  </a:lnTo>
                  <a:lnTo>
                    <a:pt x="652" y="3083"/>
                  </a:lnTo>
                  <a:lnTo>
                    <a:pt x="652" y="3080"/>
                  </a:lnTo>
                  <a:lnTo>
                    <a:pt x="652" y="3083"/>
                  </a:lnTo>
                  <a:lnTo>
                    <a:pt x="656" y="3083"/>
                  </a:lnTo>
                  <a:lnTo>
                    <a:pt x="656" y="3080"/>
                  </a:lnTo>
                  <a:lnTo>
                    <a:pt x="656" y="3083"/>
                  </a:lnTo>
                  <a:lnTo>
                    <a:pt x="656" y="3073"/>
                  </a:lnTo>
                  <a:lnTo>
                    <a:pt x="656" y="3076"/>
                  </a:lnTo>
                  <a:lnTo>
                    <a:pt x="656" y="3083"/>
                  </a:lnTo>
                  <a:lnTo>
                    <a:pt x="656" y="3083"/>
                  </a:lnTo>
                  <a:lnTo>
                    <a:pt x="656" y="3080"/>
                  </a:lnTo>
                  <a:lnTo>
                    <a:pt x="656" y="3083"/>
                  </a:lnTo>
                  <a:lnTo>
                    <a:pt x="656" y="3080"/>
                  </a:lnTo>
                  <a:lnTo>
                    <a:pt x="656" y="3080"/>
                  </a:lnTo>
                  <a:lnTo>
                    <a:pt x="656" y="3076"/>
                  </a:lnTo>
                  <a:lnTo>
                    <a:pt x="656" y="3076"/>
                  </a:lnTo>
                  <a:lnTo>
                    <a:pt x="656" y="3080"/>
                  </a:lnTo>
                  <a:lnTo>
                    <a:pt x="659" y="3083"/>
                  </a:lnTo>
                  <a:lnTo>
                    <a:pt x="659" y="3080"/>
                  </a:lnTo>
                  <a:lnTo>
                    <a:pt x="659" y="3080"/>
                  </a:lnTo>
                  <a:lnTo>
                    <a:pt x="659" y="3083"/>
                  </a:lnTo>
                  <a:lnTo>
                    <a:pt x="659" y="3083"/>
                  </a:lnTo>
                  <a:lnTo>
                    <a:pt x="659" y="3080"/>
                  </a:lnTo>
                  <a:lnTo>
                    <a:pt x="659" y="3080"/>
                  </a:lnTo>
                  <a:lnTo>
                    <a:pt x="659" y="3080"/>
                  </a:lnTo>
                  <a:lnTo>
                    <a:pt x="659" y="3080"/>
                  </a:lnTo>
                  <a:lnTo>
                    <a:pt x="659" y="3080"/>
                  </a:lnTo>
                  <a:lnTo>
                    <a:pt x="659" y="3080"/>
                  </a:lnTo>
                  <a:lnTo>
                    <a:pt x="659" y="3080"/>
                  </a:lnTo>
                  <a:lnTo>
                    <a:pt x="659" y="3080"/>
                  </a:lnTo>
                  <a:lnTo>
                    <a:pt x="659" y="3080"/>
                  </a:lnTo>
                  <a:lnTo>
                    <a:pt x="663" y="3080"/>
                  </a:lnTo>
                  <a:lnTo>
                    <a:pt x="663" y="3083"/>
                  </a:lnTo>
                  <a:lnTo>
                    <a:pt x="663" y="3083"/>
                  </a:lnTo>
                  <a:lnTo>
                    <a:pt x="663" y="3080"/>
                  </a:lnTo>
                  <a:lnTo>
                    <a:pt x="663" y="3083"/>
                  </a:lnTo>
                  <a:lnTo>
                    <a:pt x="663" y="3080"/>
                  </a:lnTo>
                  <a:lnTo>
                    <a:pt x="663" y="3080"/>
                  </a:lnTo>
                  <a:lnTo>
                    <a:pt x="663" y="3076"/>
                  </a:lnTo>
                  <a:lnTo>
                    <a:pt x="663" y="3080"/>
                  </a:lnTo>
                  <a:lnTo>
                    <a:pt x="663" y="3080"/>
                  </a:lnTo>
                  <a:lnTo>
                    <a:pt x="663" y="3083"/>
                  </a:lnTo>
                  <a:lnTo>
                    <a:pt x="663" y="3080"/>
                  </a:lnTo>
                  <a:lnTo>
                    <a:pt x="663" y="3080"/>
                  </a:lnTo>
                  <a:lnTo>
                    <a:pt x="663" y="3083"/>
                  </a:lnTo>
                  <a:lnTo>
                    <a:pt x="667" y="3083"/>
                  </a:lnTo>
                  <a:lnTo>
                    <a:pt x="667" y="3076"/>
                  </a:lnTo>
                  <a:lnTo>
                    <a:pt x="667" y="3080"/>
                  </a:lnTo>
                  <a:lnTo>
                    <a:pt x="667" y="3083"/>
                  </a:lnTo>
                  <a:lnTo>
                    <a:pt x="667" y="3083"/>
                  </a:lnTo>
                  <a:lnTo>
                    <a:pt x="667" y="3083"/>
                  </a:lnTo>
                  <a:lnTo>
                    <a:pt x="667" y="3083"/>
                  </a:lnTo>
                  <a:lnTo>
                    <a:pt x="667" y="3080"/>
                  </a:lnTo>
                  <a:lnTo>
                    <a:pt x="667" y="3080"/>
                  </a:lnTo>
                  <a:lnTo>
                    <a:pt x="667" y="3076"/>
                  </a:lnTo>
                  <a:lnTo>
                    <a:pt x="667" y="3076"/>
                  </a:lnTo>
                  <a:lnTo>
                    <a:pt x="667" y="3083"/>
                  </a:lnTo>
                  <a:lnTo>
                    <a:pt x="667" y="3083"/>
                  </a:lnTo>
                  <a:lnTo>
                    <a:pt x="667" y="3080"/>
                  </a:lnTo>
                  <a:lnTo>
                    <a:pt x="670" y="3080"/>
                  </a:lnTo>
                  <a:lnTo>
                    <a:pt x="670" y="3083"/>
                  </a:lnTo>
                  <a:lnTo>
                    <a:pt x="670" y="3083"/>
                  </a:lnTo>
                  <a:lnTo>
                    <a:pt x="670" y="3076"/>
                  </a:lnTo>
                  <a:lnTo>
                    <a:pt x="670" y="3080"/>
                  </a:lnTo>
                  <a:lnTo>
                    <a:pt x="670" y="3080"/>
                  </a:lnTo>
                  <a:lnTo>
                    <a:pt x="670" y="3083"/>
                  </a:lnTo>
                  <a:lnTo>
                    <a:pt x="670" y="3080"/>
                  </a:lnTo>
                  <a:lnTo>
                    <a:pt x="670" y="3080"/>
                  </a:lnTo>
                  <a:lnTo>
                    <a:pt x="670" y="3083"/>
                  </a:lnTo>
                  <a:lnTo>
                    <a:pt x="670" y="3083"/>
                  </a:lnTo>
                  <a:lnTo>
                    <a:pt x="670" y="3080"/>
                  </a:lnTo>
                  <a:lnTo>
                    <a:pt x="670" y="3080"/>
                  </a:lnTo>
                  <a:lnTo>
                    <a:pt x="670" y="3083"/>
                  </a:lnTo>
                  <a:lnTo>
                    <a:pt x="674" y="3080"/>
                  </a:lnTo>
                  <a:lnTo>
                    <a:pt x="674" y="3080"/>
                  </a:lnTo>
                  <a:lnTo>
                    <a:pt x="674" y="3080"/>
                  </a:lnTo>
                  <a:lnTo>
                    <a:pt x="674" y="3083"/>
                  </a:lnTo>
                  <a:lnTo>
                    <a:pt x="674" y="3083"/>
                  </a:lnTo>
                  <a:lnTo>
                    <a:pt x="674" y="3080"/>
                  </a:lnTo>
                  <a:lnTo>
                    <a:pt x="674" y="3083"/>
                  </a:lnTo>
                  <a:lnTo>
                    <a:pt x="674" y="3080"/>
                  </a:lnTo>
                  <a:lnTo>
                    <a:pt x="674" y="3080"/>
                  </a:lnTo>
                  <a:lnTo>
                    <a:pt x="674" y="3083"/>
                  </a:lnTo>
                  <a:lnTo>
                    <a:pt x="674" y="3083"/>
                  </a:lnTo>
                  <a:lnTo>
                    <a:pt x="674" y="3080"/>
                  </a:lnTo>
                  <a:lnTo>
                    <a:pt x="677" y="3080"/>
                  </a:lnTo>
                  <a:lnTo>
                    <a:pt x="677" y="3083"/>
                  </a:lnTo>
                  <a:lnTo>
                    <a:pt x="677" y="3083"/>
                  </a:lnTo>
                  <a:lnTo>
                    <a:pt x="677" y="3080"/>
                  </a:lnTo>
                  <a:lnTo>
                    <a:pt x="677" y="3080"/>
                  </a:lnTo>
                  <a:lnTo>
                    <a:pt x="677" y="3083"/>
                  </a:lnTo>
                  <a:lnTo>
                    <a:pt x="677" y="3083"/>
                  </a:lnTo>
                  <a:lnTo>
                    <a:pt x="677" y="3080"/>
                  </a:lnTo>
                  <a:lnTo>
                    <a:pt x="677" y="3080"/>
                  </a:lnTo>
                  <a:lnTo>
                    <a:pt x="677" y="3080"/>
                  </a:lnTo>
                  <a:lnTo>
                    <a:pt x="677" y="3080"/>
                  </a:lnTo>
                  <a:lnTo>
                    <a:pt x="677" y="3080"/>
                  </a:lnTo>
                  <a:lnTo>
                    <a:pt x="677" y="3083"/>
                  </a:lnTo>
                  <a:lnTo>
                    <a:pt x="677" y="3080"/>
                  </a:lnTo>
                  <a:lnTo>
                    <a:pt x="681" y="3080"/>
                  </a:lnTo>
                  <a:lnTo>
                    <a:pt x="681" y="3083"/>
                  </a:lnTo>
                  <a:lnTo>
                    <a:pt x="681" y="3080"/>
                  </a:lnTo>
                  <a:lnTo>
                    <a:pt x="681" y="3080"/>
                  </a:lnTo>
                  <a:lnTo>
                    <a:pt x="681" y="3080"/>
                  </a:lnTo>
                  <a:lnTo>
                    <a:pt x="681" y="3080"/>
                  </a:lnTo>
                  <a:lnTo>
                    <a:pt x="681" y="3080"/>
                  </a:lnTo>
                  <a:lnTo>
                    <a:pt x="681" y="3080"/>
                  </a:lnTo>
                  <a:lnTo>
                    <a:pt x="681" y="3080"/>
                  </a:lnTo>
                  <a:lnTo>
                    <a:pt x="681" y="3080"/>
                  </a:lnTo>
                  <a:lnTo>
                    <a:pt x="681" y="3080"/>
                  </a:lnTo>
                  <a:lnTo>
                    <a:pt x="681" y="3080"/>
                  </a:lnTo>
                  <a:lnTo>
                    <a:pt x="681" y="3080"/>
                  </a:lnTo>
                  <a:lnTo>
                    <a:pt x="681" y="3083"/>
                  </a:lnTo>
                  <a:lnTo>
                    <a:pt x="685" y="3083"/>
                  </a:lnTo>
                  <a:lnTo>
                    <a:pt x="685" y="3080"/>
                  </a:lnTo>
                  <a:lnTo>
                    <a:pt x="685" y="3080"/>
                  </a:lnTo>
                  <a:lnTo>
                    <a:pt x="685" y="3080"/>
                  </a:lnTo>
                  <a:lnTo>
                    <a:pt x="685" y="3080"/>
                  </a:lnTo>
                  <a:lnTo>
                    <a:pt x="685" y="3080"/>
                  </a:lnTo>
                  <a:lnTo>
                    <a:pt x="685" y="3080"/>
                  </a:lnTo>
                  <a:lnTo>
                    <a:pt x="685" y="3080"/>
                  </a:lnTo>
                  <a:lnTo>
                    <a:pt x="685" y="3083"/>
                  </a:lnTo>
                  <a:lnTo>
                    <a:pt x="685" y="3080"/>
                  </a:lnTo>
                  <a:lnTo>
                    <a:pt x="685" y="3080"/>
                  </a:lnTo>
                  <a:lnTo>
                    <a:pt x="685" y="3083"/>
                  </a:lnTo>
                  <a:lnTo>
                    <a:pt x="685" y="3080"/>
                  </a:lnTo>
                  <a:lnTo>
                    <a:pt x="685" y="3080"/>
                  </a:lnTo>
                  <a:lnTo>
                    <a:pt x="688" y="3080"/>
                  </a:lnTo>
                  <a:lnTo>
                    <a:pt x="688" y="3080"/>
                  </a:lnTo>
                  <a:lnTo>
                    <a:pt x="688" y="3080"/>
                  </a:lnTo>
                  <a:lnTo>
                    <a:pt x="688" y="3083"/>
                  </a:lnTo>
                  <a:lnTo>
                    <a:pt x="688" y="3083"/>
                  </a:lnTo>
                  <a:lnTo>
                    <a:pt x="688" y="3080"/>
                  </a:lnTo>
                  <a:lnTo>
                    <a:pt x="688" y="3080"/>
                  </a:lnTo>
                  <a:lnTo>
                    <a:pt x="688" y="3080"/>
                  </a:lnTo>
                  <a:lnTo>
                    <a:pt x="688" y="3080"/>
                  </a:lnTo>
                  <a:lnTo>
                    <a:pt x="688" y="3080"/>
                  </a:lnTo>
                  <a:lnTo>
                    <a:pt x="688" y="3080"/>
                  </a:lnTo>
                  <a:lnTo>
                    <a:pt x="688" y="3080"/>
                  </a:lnTo>
                  <a:lnTo>
                    <a:pt x="692" y="3083"/>
                  </a:lnTo>
                  <a:lnTo>
                    <a:pt x="692" y="3080"/>
                  </a:lnTo>
                  <a:lnTo>
                    <a:pt x="692" y="3080"/>
                  </a:lnTo>
                  <a:lnTo>
                    <a:pt x="692" y="3083"/>
                  </a:lnTo>
                  <a:lnTo>
                    <a:pt x="692" y="3083"/>
                  </a:lnTo>
                  <a:lnTo>
                    <a:pt x="692" y="3080"/>
                  </a:lnTo>
                  <a:lnTo>
                    <a:pt x="692" y="3080"/>
                  </a:lnTo>
                  <a:lnTo>
                    <a:pt x="692" y="3080"/>
                  </a:lnTo>
                  <a:lnTo>
                    <a:pt x="692" y="3080"/>
                  </a:lnTo>
                  <a:lnTo>
                    <a:pt x="692" y="3080"/>
                  </a:lnTo>
                  <a:lnTo>
                    <a:pt x="692" y="3080"/>
                  </a:lnTo>
                  <a:lnTo>
                    <a:pt x="692" y="3080"/>
                  </a:lnTo>
                  <a:lnTo>
                    <a:pt x="692" y="3080"/>
                  </a:lnTo>
                  <a:lnTo>
                    <a:pt x="692" y="3080"/>
                  </a:lnTo>
                  <a:lnTo>
                    <a:pt x="695" y="3080"/>
                  </a:lnTo>
                  <a:lnTo>
                    <a:pt x="695" y="3083"/>
                  </a:lnTo>
                  <a:lnTo>
                    <a:pt x="695" y="3080"/>
                  </a:lnTo>
                  <a:lnTo>
                    <a:pt x="695" y="3080"/>
                  </a:lnTo>
                  <a:lnTo>
                    <a:pt x="695" y="3080"/>
                  </a:lnTo>
                  <a:lnTo>
                    <a:pt x="695" y="3083"/>
                  </a:lnTo>
                  <a:lnTo>
                    <a:pt x="695" y="3083"/>
                  </a:lnTo>
                  <a:lnTo>
                    <a:pt x="695" y="3083"/>
                  </a:lnTo>
                  <a:lnTo>
                    <a:pt x="695" y="3083"/>
                  </a:lnTo>
                  <a:lnTo>
                    <a:pt x="695" y="3080"/>
                  </a:lnTo>
                  <a:lnTo>
                    <a:pt x="695" y="3080"/>
                  </a:lnTo>
                  <a:lnTo>
                    <a:pt x="695" y="3080"/>
                  </a:lnTo>
                  <a:lnTo>
                    <a:pt x="695" y="3080"/>
                  </a:lnTo>
                  <a:lnTo>
                    <a:pt x="695" y="3083"/>
                  </a:lnTo>
                  <a:lnTo>
                    <a:pt x="699" y="3083"/>
                  </a:lnTo>
                  <a:lnTo>
                    <a:pt x="699" y="3080"/>
                  </a:lnTo>
                  <a:lnTo>
                    <a:pt x="699" y="3080"/>
                  </a:lnTo>
                  <a:lnTo>
                    <a:pt x="699" y="3083"/>
                  </a:lnTo>
                  <a:lnTo>
                    <a:pt x="699" y="3080"/>
                  </a:lnTo>
                  <a:lnTo>
                    <a:pt x="699" y="3080"/>
                  </a:lnTo>
                  <a:lnTo>
                    <a:pt x="699" y="3080"/>
                  </a:lnTo>
                  <a:lnTo>
                    <a:pt x="699" y="3080"/>
                  </a:lnTo>
                  <a:lnTo>
                    <a:pt x="699" y="3080"/>
                  </a:lnTo>
                  <a:lnTo>
                    <a:pt x="699" y="3080"/>
                  </a:lnTo>
                  <a:lnTo>
                    <a:pt x="699" y="3083"/>
                  </a:lnTo>
                  <a:lnTo>
                    <a:pt x="699" y="3080"/>
                  </a:lnTo>
                  <a:lnTo>
                    <a:pt x="702" y="3080"/>
                  </a:lnTo>
                  <a:lnTo>
                    <a:pt x="702" y="3080"/>
                  </a:lnTo>
                  <a:lnTo>
                    <a:pt x="702" y="3080"/>
                  </a:lnTo>
                  <a:lnTo>
                    <a:pt x="702" y="3083"/>
                  </a:lnTo>
                  <a:lnTo>
                    <a:pt x="702" y="3083"/>
                  </a:lnTo>
                  <a:lnTo>
                    <a:pt x="702" y="3080"/>
                  </a:lnTo>
                  <a:lnTo>
                    <a:pt x="702" y="3080"/>
                  </a:lnTo>
                  <a:lnTo>
                    <a:pt x="702" y="3083"/>
                  </a:lnTo>
                  <a:lnTo>
                    <a:pt x="702" y="3083"/>
                  </a:lnTo>
                  <a:lnTo>
                    <a:pt x="702" y="3080"/>
                  </a:lnTo>
                  <a:lnTo>
                    <a:pt x="702" y="3080"/>
                  </a:lnTo>
                  <a:lnTo>
                    <a:pt x="702" y="3083"/>
                  </a:lnTo>
                  <a:lnTo>
                    <a:pt x="702" y="3083"/>
                  </a:lnTo>
                  <a:lnTo>
                    <a:pt x="702" y="3080"/>
                  </a:lnTo>
                  <a:lnTo>
                    <a:pt x="706" y="3083"/>
                  </a:lnTo>
                  <a:lnTo>
                    <a:pt x="706" y="3083"/>
                  </a:lnTo>
                  <a:lnTo>
                    <a:pt x="706" y="3083"/>
                  </a:lnTo>
                  <a:lnTo>
                    <a:pt x="706" y="3080"/>
                  </a:lnTo>
                  <a:lnTo>
                    <a:pt x="706" y="3080"/>
                  </a:lnTo>
                  <a:lnTo>
                    <a:pt x="706" y="3083"/>
                  </a:lnTo>
                  <a:lnTo>
                    <a:pt x="706" y="3083"/>
                  </a:lnTo>
                  <a:lnTo>
                    <a:pt x="706" y="3080"/>
                  </a:lnTo>
                  <a:lnTo>
                    <a:pt x="706" y="3080"/>
                  </a:lnTo>
                  <a:lnTo>
                    <a:pt x="706" y="3083"/>
                  </a:lnTo>
                  <a:lnTo>
                    <a:pt x="706" y="3083"/>
                  </a:lnTo>
                  <a:lnTo>
                    <a:pt x="706" y="3080"/>
                  </a:lnTo>
                  <a:lnTo>
                    <a:pt x="706" y="3080"/>
                  </a:lnTo>
                  <a:lnTo>
                    <a:pt x="706" y="3083"/>
                  </a:lnTo>
                  <a:lnTo>
                    <a:pt x="710" y="3080"/>
                  </a:lnTo>
                  <a:lnTo>
                    <a:pt x="710" y="3083"/>
                  </a:lnTo>
                  <a:lnTo>
                    <a:pt x="710" y="3083"/>
                  </a:lnTo>
                  <a:lnTo>
                    <a:pt x="710" y="3083"/>
                  </a:lnTo>
                  <a:lnTo>
                    <a:pt x="710" y="3083"/>
                  </a:lnTo>
                  <a:lnTo>
                    <a:pt x="710" y="3080"/>
                  </a:lnTo>
                  <a:lnTo>
                    <a:pt x="710" y="3080"/>
                  </a:lnTo>
                  <a:lnTo>
                    <a:pt x="710" y="3083"/>
                  </a:lnTo>
                  <a:lnTo>
                    <a:pt x="710" y="3080"/>
                  </a:lnTo>
                  <a:lnTo>
                    <a:pt x="710" y="3083"/>
                  </a:lnTo>
                  <a:lnTo>
                    <a:pt x="710" y="3083"/>
                  </a:lnTo>
                  <a:lnTo>
                    <a:pt x="710" y="3080"/>
                  </a:lnTo>
                  <a:lnTo>
                    <a:pt x="713" y="3080"/>
                  </a:lnTo>
                  <a:lnTo>
                    <a:pt x="713" y="3076"/>
                  </a:lnTo>
                  <a:lnTo>
                    <a:pt x="713" y="3080"/>
                  </a:lnTo>
                  <a:lnTo>
                    <a:pt x="713" y="3083"/>
                  </a:lnTo>
                  <a:lnTo>
                    <a:pt x="713" y="3083"/>
                  </a:lnTo>
                  <a:lnTo>
                    <a:pt x="713" y="3080"/>
                  </a:lnTo>
                  <a:lnTo>
                    <a:pt x="713" y="3083"/>
                  </a:lnTo>
                  <a:lnTo>
                    <a:pt x="713" y="3080"/>
                  </a:lnTo>
                  <a:lnTo>
                    <a:pt x="713" y="3080"/>
                  </a:lnTo>
                  <a:lnTo>
                    <a:pt x="713" y="3080"/>
                  </a:lnTo>
                  <a:lnTo>
                    <a:pt x="713" y="3080"/>
                  </a:lnTo>
                  <a:lnTo>
                    <a:pt x="713" y="3083"/>
                  </a:lnTo>
                  <a:lnTo>
                    <a:pt x="713" y="3083"/>
                  </a:lnTo>
                  <a:lnTo>
                    <a:pt x="713" y="3083"/>
                  </a:lnTo>
                  <a:lnTo>
                    <a:pt x="717" y="3083"/>
                  </a:lnTo>
                  <a:lnTo>
                    <a:pt x="717" y="3080"/>
                  </a:lnTo>
                  <a:lnTo>
                    <a:pt x="717" y="3080"/>
                  </a:lnTo>
                  <a:lnTo>
                    <a:pt x="717" y="3073"/>
                  </a:lnTo>
                  <a:lnTo>
                    <a:pt x="717" y="3076"/>
                  </a:lnTo>
                  <a:lnTo>
                    <a:pt x="717" y="3083"/>
                  </a:lnTo>
                  <a:lnTo>
                    <a:pt x="717" y="3083"/>
                  </a:lnTo>
                  <a:lnTo>
                    <a:pt x="717" y="3080"/>
                  </a:lnTo>
                  <a:lnTo>
                    <a:pt x="717" y="3083"/>
                  </a:lnTo>
                  <a:lnTo>
                    <a:pt x="717" y="3080"/>
                  </a:lnTo>
                  <a:lnTo>
                    <a:pt x="717" y="3080"/>
                  </a:lnTo>
                  <a:lnTo>
                    <a:pt x="717" y="3080"/>
                  </a:lnTo>
                  <a:lnTo>
                    <a:pt x="720" y="3080"/>
                  </a:lnTo>
                  <a:lnTo>
                    <a:pt x="720" y="3083"/>
                  </a:lnTo>
                  <a:lnTo>
                    <a:pt x="720" y="3083"/>
                  </a:lnTo>
                  <a:lnTo>
                    <a:pt x="720" y="3083"/>
                  </a:lnTo>
                  <a:lnTo>
                    <a:pt x="720" y="3083"/>
                  </a:lnTo>
                  <a:lnTo>
                    <a:pt x="720" y="3073"/>
                  </a:lnTo>
                  <a:lnTo>
                    <a:pt x="720" y="3069"/>
                  </a:lnTo>
                  <a:lnTo>
                    <a:pt x="720" y="3080"/>
                  </a:lnTo>
                  <a:lnTo>
                    <a:pt x="720" y="3080"/>
                  </a:lnTo>
                  <a:lnTo>
                    <a:pt x="720" y="3083"/>
                  </a:lnTo>
                  <a:lnTo>
                    <a:pt x="720" y="3083"/>
                  </a:lnTo>
                  <a:lnTo>
                    <a:pt x="720" y="3083"/>
                  </a:lnTo>
                  <a:lnTo>
                    <a:pt x="720" y="3083"/>
                  </a:lnTo>
                  <a:lnTo>
                    <a:pt x="720" y="3076"/>
                  </a:lnTo>
                  <a:lnTo>
                    <a:pt x="724" y="3076"/>
                  </a:lnTo>
                  <a:lnTo>
                    <a:pt x="724" y="3083"/>
                  </a:lnTo>
                  <a:lnTo>
                    <a:pt x="724" y="3080"/>
                  </a:lnTo>
                  <a:lnTo>
                    <a:pt x="724" y="3083"/>
                  </a:lnTo>
                  <a:lnTo>
                    <a:pt x="724" y="3091"/>
                  </a:lnTo>
                  <a:lnTo>
                    <a:pt x="724" y="3066"/>
                  </a:lnTo>
                  <a:lnTo>
                    <a:pt x="724" y="3066"/>
                  </a:lnTo>
                  <a:lnTo>
                    <a:pt x="724" y="2285"/>
                  </a:lnTo>
                  <a:lnTo>
                    <a:pt x="724" y="2521"/>
                  </a:lnTo>
                  <a:lnTo>
                    <a:pt x="724" y="3083"/>
                  </a:lnTo>
                  <a:lnTo>
                    <a:pt x="724" y="3073"/>
                  </a:lnTo>
                  <a:lnTo>
                    <a:pt x="724" y="3080"/>
                  </a:lnTo>
                  <a:lnTo>
                    <a:pt x="728" y="3083"/>
                  </a:lnTo>
                  <a:lnTo>
                    <a:pt x="728" y="3051"/>
                  </a:lnTo>
                  <a:lnTo>
                    <a:pt x="728" y="3051"/>
                  </a:lnTo>
                  <a:lnTo>
                    <a:pt x="728" y="2894"/>
                  </a:lnTo>
                  <a:lnTo>
                    <a:pt x="728" y="3008"/>
                  </a:lnTo>
                  <a:lnTo>
                    <a:pt x="728" y="3080"/>
                  </a:lnTo>
                  <a:lnTo>
                    <a:pt x="728" y="3080"/>
                  </a:lnTo>
                  <a:lnTo>
                    <a:pt x="728" y="3080"/>
                  </a:lnTo>
                  <a:lnTo>
                    <a:pt x="728" y="3091"/>
                  </a:lnTo>
                  <a:lnTo>
                    <a:pt x="728" y="2700"/>
                  </a:lnTo>
                  <a:lnTo>
                    <a:pt x="728" y="2278"/>
                  </a:lnTo>
                  <a:lnTo>
                    <a:pt x="728" y="3008"/>
                  </a:lnTo>
                  <a:lnTo>
                    <a:pt x="728" y="3008"/>
                  </a:lnTo>
                  <a:lnTo>
                    <a:pt x="728" y="3080"/>
                  </a:lnTo>
                  <a:lnTo>
                    <a:pt x="731" y="3076"/>
                  </a:lnTo>
                  <a:lnTo>
                    <a:pt x="731" y="3080"/>
                  </a:lnTo>
                  <a:lnTo>
                    <a:pt x="731" y="3080"/>
                  </a:lnTo>
                  <a:lnTo>
                    <a:pt x="731" y="2926"/>
                  </a:lnTo>
                  <a:lnTo>
                    <a:pt x="731" y="2894"/>
                  </a:lnTo>
                  <a:lnTo>
                    <a:pt x="731" y="3076"/>
                  </a:lnTo>
                  <a:lnTo>
                    <a:pt x="731" y="3076"/>
                  </a:lnTo>
                  <a:lnTo>
                    <a:pt x="731" y="3080"/>
                  </a:lnTo>
                  <a:lnTo>
                    <a:pt x="731" y="3076"/>
                  </a:lnTo>
                  <a:lnTo>
                    <a:pt x="731" y="3080"/>
                  </a:lnTo>
                  <a:lnTo>
                    <a:pt x="731" y="3080"/>
                  </a:lnTo>
                  <a:lnTo>
                    <a:pt x="731" y="3058"/>
                  </a:lnTo>
                  <a:lnTo>
                    <a:pt x="735" y="3058"/>
                  </a:lnTo>
                  <a:lnTo>
                    <a:pt x="735" y="3080"/>
                  </a:lnTo>
                  <a:lnTo>
                    <a:pt x="735" y="3080"/>
                  </a:lnTo>
                  <a:lnTo>
                    <a:pt x="735" y="3080"/>
                  </a:lnTo>
                  <a:lnTo>
                    <a:pt x="735" y="3080"/>
                  </a:lnTo>
                  <a:lnTo>
                    <a:pt x="735" y="3080"/>
                  </a:lnTo>
                  <a:lnTo>
                    <a:pt x="735" y="3080"/>
                  </a:lnTo>
                  <a:lnTo>
                    <a:pt x="735" y="3073"/>
                  </a:lnTo>
                  <a:lnTo>
                    <a:pt x="735" y="3076"/>
                  </a:lnTo>
                  <a:lnTo>
                    <a:pt x="735" y="3080"/>
                  </a:lnTo>
                  <a:lnTo>
                    <a:pt x="735" y="3080"/>
                  </a:lnTo>
                  <a:lnTo>
                    <a:pt x="735" y="3080"/>
                  </a:lnTo>
                  <a:lnTo>
                    <a:pt x="735" y="3080"/>
                  </a:lnTo>
                  <a:lnTo>
                    <a:pt x="735" y="3080"/>
                  </a:lnTo>
                  <a:lnTo>
                    <a:pt x="738" y="3080"/>
                  </a:lnTo>
                  <a:lnTo>
                    <a:pt x="738" y="3073"/>
                  </a:lnTo>
                  <a:lnTo>
                    <a:pt x="738" y="3080"/>
                  </a:lnTo>
                  <a:lnTo>
                    <a:pt x="738" y="3083"/>
                  </a:lnTo>
                  <a:lnTo>
                    <a:pt x="738" y="3083"/>
                  </a:lnTo>
                  <a:lnTo>
                    <a:pt x="738" y="3080"/>
                  </a:lnTo>
                  <a:lnTo>
                    <a:pt x="738" y="3080"/>
                  </a:lnTo>
                  <a:lnTo>
                    <a:pt x="738" y="3076"/>
                  </a:lnTo>
                  <a:lnTo>
                    <a:pt x="738" y="3076"/>
                  </a:lnTo>
                  <a:lnTo>
                    <a:pt x="738" y="3076"/>
                  </a:lnTo>
                  <a:lnTo>
                    <a:pt x="738" y="3076"/>
                  </a:lnTo>
                  <a:lnTo>
                    <a:pt x="738" y="3080"/>
                  </a:lnTo>
                  <a:lnTo>
                    <a:pt x="742" y="3076"/>
                  </a:lnTo>
                  <a:lnTo>
                    <a:pt x="742" y="3080"/>
                  </a:lnTo>
                  <a:lnTo>
                    <a:pt x="742" y="3080"/>
                  </a:lnTo>
                  <a:lnTo>
                    <a:pt x="742" y="3076"/>
                  </a:lnTo>
                  <a:lnTo>
                    <a:pt x="742" y="3076"/>
                  </a:lnTo>
                  <a:lnTo>
                    <a:pt x="742" y="3080"/>
                  </a:lnTo>
                  <a:lnTo>
                    <a:pt x="742" y="3080"/>
                  </a:lnTo>
                  <a:lnTo>
                    <a:pt x="742" y="3076"/>
                  </a:lnTo>
                  <a:lnTo>
                    <a:pt x="742" y="3076"/>
                  </a:lnTo>
                  <a:lnTo>
                    <a:pt x="742" y="3080"/>
                  </a:lnTo>
                  <a:lnTo>
                    <a:pt x="742" y="3080"/>
                  </a:lnTo>
                  <a:lnTo>
                    <a:pt x="742" y="3076"/>
                  </a:lnTo>
                  <a:lnTo>
                    <a:pt x="742" y="3076"/>
                  </a:lnTo>
                  <a:lnTo>
                    <a:pt x="742" y="3080"/>
                  </a:lnTo>
                  <a:lnTo>
                    <a:pt x="745" y="3076"/>
                  </a:lnTo>
                  <a:lnTo>
                    <a:pt x="745" y="3080"/>
                  </a:lnTo>
                  <a:lnTo>
                    <a:pt x="745" y="3080"/>
                  </a:lnTo>
                  <a:lnTo>
                    <a:pt x="745" y="3080"/>
                  </a:lnTo>
                  <a:lnTo>
                    <a:pt x="745" y="3080"/>
                  </a:lnTo>
                  <a:lnTo>
                    <a:pt x="745" y="3080"/>
                  </a:lnTo>
                  <a:lnTo>
                    <a:pt x="745" y="3080"/>
                  </a:lnTo>
                  <a:lnTo>
                    <a:pt x="745" y="3080"/>
                  </a:lnTo>
                  <a:lnTo>
                    <a:pt x="745" y="3080"/>
                  </a:lnTo>
                  <a:lnTo>
                    <a:pt x="745" y="3080"/>
                  </a:lnTo>
                  <a:lnTo>
                    <a:pt x="745" y="3080"/>
                  </a:lnTo>
                  <a:lnTo>
                    <a:pt x="745" y="3083"/>
                  </a:lnTo>
                  <a:lnTo>
                    <a:pt x="745" y="3083"/>
                  </a:lnTo>
                  <a:lnTo>
                    <a:pt x="745" y="3076"/>
                  </a:lnTo>
                  <a:lnTo>
                    <a:pt x="749" y="3076"/>
                  </a:lnTo>
                  <a:lnTo>
                    <a:pt x="749" y="3083"/>
                  </a:lnTo>
                  <a:lnTo>
                    <a:pt x="749" y="3080"/>
                  </a:lnTo>
                  <a:lnTo>
                    <a:pt x="749" y="3080"/>
                  </a:lnTo>
                  <a:lnTo>
                    <a:pt x="749" y="3080"/>
                  </a:lnTo>
                  <a:lnTo>
                    <a:pt x="749" y="3080"/>
                  </a:lnTo>
                  <a:lnTo>
                    <a:pt x="749" y="3080"/>
                  </a:lnTo>
                  <a:lnTo>
                    <a:pt x="749" y="3076"/>
                  </a:lnTo>
                  <a:lnTo>
                    <a:pt x="749" y="3080"/>
                  </a:lnTo>
                  <a:lnTo>
                    <a:pt x="749" y="3076"/>
                  </a:lnTo>
                  <a:lnTo>
                    <a:pt x="749" y="3076"/>
                  </a:lnTo>
                  <a:lnTo>
                    <a:pt x="749" y="3080"/>
                  </a:lnTo>
                  <a:lnTo>
                    <a:pt x="753" y="3080"/>
                  </a:lnTo>
                  <a:lnTo>
                    <a:pt x="753" y="3083"/>
                  </a:lnTo>
                  <a:lnTo>
                    <a:pt x="753" y="3083"/>
                  </a:lnTo>
                  <a:lnTo>
                    <a:pt x="753" y="2858"/>
                  </a:lnTo>
                  <a:lnTo>
                    <a:pt x="753" y="2847"/>
                  </a:lnTo>
                  <a:lnTo>
                    <a:pt x="753" y="3083"/>
                  </a:lnTo>
                  <a:lnTo>
                    <a:pt x="753" y="3083"/>
                  </a:lnTo>
                  <a:lnTo>
                    <a:pt x="753" y="3076"/>
                  </a:lnTo>
                  <a:lnTo>
                    <a:pt x="753" y="3080"/>
                  </a:lnTo>
                  <a:lnTo>
                    <a:pt x="753" y="3083"/>
                  </a:lnTo>
                  <a:lnTo>
                    <a:pt x="753" y="3083"/>
                  </a:lnTo>
                  <a:lnTo>
                    <a:pt x="753" y="3023"/>
                  </a:lnTo>
                  <a:lnTo>
                    <a:pt x="753" y="3019"/>
                  </a:lnTo>
                  <a:lnTo>
                    <a:pt x="753" y="3080"/>
                  </a:lnTo>
                  <a:lnTo>
                    <a:pt x="756" y="3080"/>
                  </a:lnTo>
                  <a:lnTo>
                    <a:pt x="756" y="3080"/>
                  </a:lnTo>
                  <a:lnTo>
                    <a:pt x="756" y="3080"/>
                  </a:lnTo>
                  <a:lnTo>
                    <a:pt x="756" y="3083"/>
                  </a:lnTo>
                  <a:lnTo>
                    <a:pt x="756" y="3087"/>
                  </a:lnTo>
                  <a:lnTo>
                    <a:pt x="756" y="2851"/>
                  </a:lnTo>
                  <a:lnTo>
                    <a:pt x="756" y="2836"/>
                  </a:lnTo>
                  <a:lnTo>
                    <a:pt x="756" y="3083"/>
                  </a:lnTo>
                  <a:lnTo>
                    <a:pt x="756" y="3083"/>
                  </a:lnTo>
                  <a:lnTo>
                    <a:pt x="756" y="3080"/>
                  </a:lnTo>
                  <a:lnTo>
                    <a:pt x="756" y="3080"/>
                  </a:lnTo>
                  <a:lnTo>
                    <a:pt x="756" y="3080"/>
                  </a:lnTo>
                  <a:lnTo>
                    <a:pt x="756" y="3083"/>
                  </a:lnTo>
                  <a:lnTo>
                    <a:pt x="756" y="3026"/>
                  </a:lnTo>
                  <a:lnTo>
                    <a:pt x="760" y="3023"/>
                  </a:lnTo>
                  <a:lnTo>
                    <a:pt x="760" y="3083"/>
                  </a:lnTo>
                  <a:lnTo>
                    <a:pt x="760" y="3083"/>
                  </a:lnTo>
                  <a:lnTo>
                    <a:pt x="760" y="3080"/>
                  </a:lnTo>
                  <a:lnTo>
                    <a:pt x="760" y="3080"/>
                  </a:lnTo>
                  <a:lnTo>
                    <a:pt x="760" y="3083"/>
                  </a:lnTo>
                  <a:lnTo>
                    <a:pt x="760" y="3083"/>
                  </a:lnTo>
                  <a:lnTo>
                    <a:pt x="760" y="3073"/>
                  </a:lnTo>
                  <a:lnTo>
                    <a:pt x="760" y="3073"/>
                  </a:lnTo>
                  <a:lnTo>
                    <a:pt x="760" y="3080"/>
                  </a:lnTo>
                  <a:lnTo>
                    <a:pt x="760" y="3080"/>
                  </a:lnTo>
                  <a:lnTo>
                    <a:pt x="760" y="3080"/>
                  </a:lnTo>
                  <a:lnTo>
                    <a:pt x="760" y="3080"/>
                  </a:lnTo>
                  <a:lnTo>
                    <a:pt x="760" y="3083"/>
                  </a:lnTo>
                  <a:lnTo>
                    <a:pt x="763" y="3083"/>
                  </a:lnTo>
                  <a:lnTo>
                    <a:pt x="763" y="3080"/>
                  </a:lnTo>
                  <a:lnTo>
                    <a:pt x="763" y="3080"/>
                  </a:lnTo>
                  <a:lnTo>
                    <a:pt x="763" y="3083"/>
                  </a:lnTo>
                  <a:lnTo>
                    <a:pt x="763" y="3083"/>
                  </a:lnTo>
                  <a:lnTo>
                    <a:pt x="763" y="3080"/>
                  </a:lnTo>
                  <a:lnTo>
                    <a:pt x="763" y="3080"/>
                  </a:lnTo>
                  <a:lnTo>
                    <a:pt x="763" y="3080"/>
                  </a:lnTo>
                  <a:lnTo>
                    <a:pt x="763" y="3080"/>
                  </a:lnTo>
                  <a:lnTo>
                    <a:pt x="763" y="3080"/>
                  </a:lnTo>
                  <a:lnTo>
                    <a:pt x="763" y="3080"/>
                  </a:lnTo>
                  <a:lnTo>
                    <a:pt x="763" y="3080"/>
                  </a:lnTo>
                  <a:lnTo>
                    <a:pt x="763" y="3080"/>
                  </a:lnTo>
                  <a:lnTo>
                    <a:pt x="763" y="3080"/>
                  </a:lnTo>
                  <a:lnTo>
                    <a:pt x="767" y="3080"/>
                  </a:lnTo>
                  <a:lnTo>
                    <a:pt x="767" y="3083"/>
                  </a:lnTo>
                  <a:lnTo>
                    <a:pt x="767" y="3083"/>
                  </a:lnTo>
                  <a:lnTo>
                    <a:pt x="767" y="3073"/>
                  </a:lnTo>
                  <a:lnTo>
                    <a:pt x="767" y="3073"/>
                  </a:lnTo>
                  <a:lnTo>
                    <a:pt x="767" y="3080"/>
                  </a:lnTo>
                  <a:lnTo>
                    <a:pt x="767" y="3080"/>
                  </a:lnTo>
                  <a:lnTo>
                    <a:pt x="767" y="3083"/>
                  </a:lnTo>
                  <a:lnTo>
                    <a:pt x="767" y="3083"/>
                  </a:lnTo>
                  <a:lnTo>
                    <a:pt x="767" y="3080"/>
                  </a:lnTo>
                  <a:lnTo>
                    <a:pt x="767" y="3080"/>
                  </a:lnTo>
                  <a:lnTo>
                    <a:pt x="767" y="3066"/>
                  </a:lnTo>
                  <a:lnTo>
                    <a:pt x="767" y="3066"/>
                  </a:lnTo>
                  <a:lnTo>
                    <a:pt x="767" y="3080"/>
                  </a:lnTo>
                  <a:lnTo>
                    <a:pt x="771" y="3080"/>
                  </a:lnTo>
                  <a:lnTo>
                    <a:pt x="771" y="3080"/>
                  </a:lnTo>
                  <a:lnTo>
                    <a:pt x="771" y="3080"/>
                  </a:lnTo>
                  <a:lnTo>
                    <a:pt x="771" y="3083"/>
                  </a:lnTo>
                  <a:lnTo>
                    <a:pt x="771" y="3083"/>
                  </a:lnTo>
                  <a:lnTo>
                    <a:pt x="771" y="3051"/>
                  </a:lnTo>
                  <a:lnTo>
                    <a:pt x="771" y="3051"/>
                  </a:lnTo>
                  <a:lnTo>
                    <a:pt x="771" y="3080"/>
                  </a:lnTo>
                  <a:lnTo>
                    <a:pt x="771" y="3080"/>
                  </a:lnTo>
                  <a:lnTo>
                    <a:pt x="771" y="3080"/>
                  </a:lnTo>
                  <a:lnTo>
                    <a:pt x="771" y="3080"/>
                  </a:lnTo>
                  <a:lnTo>
                    <a:pt x="771" y="3083"/>
                  </a:lnTo>
                  <a:lnTo>
                    <a:pt x="774" y="3083"/>
                  </a:lnTo>
                  <a:lnTo>
                    <a:pt x="774" y="3062"/>
                  </a:lnTo>
                  <a:lnTo>
                    <a:pt x="774" y="3062"/>
                  </a:lnTo>
                  <a:lnTo>
                    <a:pt x="774" y="3080"/>
                  </a:lnTo>
                  <a:lnTo>
                    <a:pt x="774" y="3080"/>
                  </a:lnTo>
                  <a:lnTo>
                    <a:pt x="774" y="3083"/>
                  </a:lnTo>
                  <a:lnTo>
                    <a:pt x="774" y="3083"/>
                  </a:lnTo>
                  <a:lnTo>
                    <a:pt x="774" y="3083"/>
                  </a:lnTo>
                  <a:lnTo>
                    <a:pt x="774" y="3083"/>
                  </a:lnTo>
                  <a:lnTo>
                    <a:pt x="774" y="3062"/>
                  </a:lnTo>
                  <a:lnTo>
                    <a:pt x="774" y="3062"/>
                  </a:lnTo>
                  <a:lnTo>
                    <a:pt x="774" y="3083"/>
                  </a:lnTo>
                  <a:lnTo>
                    <a:pt x="774" y="3080"/>
                  </a:lnTo>
                  <a:lnTo>
                    <a:pt x="774" y="3083"/>
                  </a:lnTo>
                  <a:lnTo>
                    <a:pt x="778" y="3083"/>
                  </a:lnTo>
                  <a:lnTo>
                    <a:pt x="778" y="3080"/>
                  </a:lnTo>
                  <a:lnTo>
                    <a:pt x="778" y="3080"/>
                  </a:lnTo>
                  <a:lnTo>
                    <a:pt x="778" y="3076"/>
                  </a:lnTo>
                  <a:lnTo>
                    <a:pt x="778" y="3076"/>
                  </a:lnTo>
                  <a:lnTo>
                    <a:pt x="778" y="3080"/>
                  </a:lnTo>
                  <a:lnTo>
                    <a:pt x="778" y="3080"/>
                  </a:lnTo>
                  <a:lnTo>
                    <a:pt x="778" y="3080"/>
                  </a:lnTo>
                  <a:lnTo>
                    <a:pt x="778" y="3080"/>
                  </a:lnTo>
                  <a:lnTo>
                    <a:pt x="778" y="3076"/>
                  </a:lnTo>
                  <a:lnTo>
                    <a:pt x="778" y="3076"/>
                  </a:lnTo>
                  <a:lnTo>
                    <a:pt x="778" y="3073"/>
                  </a:lnTo>
                  <a:lnTo>
                    <a:pt x="778" y="3076"/>
                  </a:lnTo>
                  <a:lnTo>
                    <a:pt x="778" y="3080"/>
                  </a:lnTo>
                  <a:lnTo>
                    <a:pt x="781" y="3080"/>
                  </a:lnTo>
                  <a:lnTo>
                    <a:pt x="781" y="3076"/>
                  </a:lnTo>
                  <a:lnTo>
                    <a:pt x="781" y="3080"/>
                  </a:lnTo>
                  <a:lnTo>
                    <a:pt x="781" y="3076"/>
                  </a:lnTo>
                  <a:lnTo>
                    <a:pt x="781" y="3076"/>
                  </a:lnTo>
                  <a:lnTo>
                    <a:pt x="781" y="3073"/>
                  </a:lnTo>
                  <a:lnTo>
                    <a:pt x="781" y="3076"/>
                  </a:lnTo>
                  <a:lnTo>
                    <a:pt x="781" y="3076"/>
                  </a:lnTo>
                  <a:lnTo>
                    <a:pt x="781" y="3076"/>
                  </a:lnTo>
                  <a:lnTo>
                    <a:pt x="781" y="3076"/>
                  </a:lnTo>
                  <a:lnTo>
                    <a:pt x="781" y="3076"/>
                  </a:lnTo>
                  <a:lnTo>
                    <a:pt x="781" y="3073"/>
                  </a:lnTo>
                  <a:lnTo>
                    <a:pt x="781" y="3073"/>
                  </a:lnTo>
                  <a:lnTo>
                    <a:pt x="781" y="3076"/>
                  </a:lnTo>
                  <a:lnTo>
                    <a:pt x="785" y="3073"/>
                  </a:lnTo>
                  <a:lnTo>
                    <a:pt x="785" y="3076"/>
                  </a:lnTo>
                  <a:lnTo>
                    <a:pt x="785" y="3076"/>
                  </a:lnTo>
                  <a:lnTo>
                    <a:pt x="785" y="3073"/>
                  </a:lnTo>
                  <a:lnTo>
                    <a:pt x="785" y="3076"/>
                  </a:lnTo>
                  <a:lnTo>
                    <a:pt x="785" y="3076"/>
                  </a:lnTo>
                  <a:lnTo>
                    <a:pt x="785" y="3076"/>
                  </a:lnTo>
                  <a:lnTo>
                    <a:pt x="785" y="3073"/>
                  </a:lnTo>
                  <a:lnTo>
                    <a:pt x="785" y="3073"/>
                  </a:lnTo>
                  <a:lnTo>
                    <a:pt x="785" y="3076"/>
                  </a:lnTo>
                  <a:lnTo>
                    <a:pt x="785" y="3076"/>
                  </a:lnTo>
                  <a:lnTo>
                    <a:pt x="785" y="3080"/>
                  </a:lnTo>
                  <a:lnTo>
                    <a:pt x="788" y="3076"/>
                  </a:lnTo>
                  <a:lnTo>
                    <a:pt x="788" y="3080"/>
                  </a:lnTo>
                  <a:lnTo>
                    <a:pt x="788" y="3080"/>
                  </a:lnTo>
                  <a:lnTo>
                    <a:pt x="788" y="3076"/>
                  </a:lnTo>
                  <a:lnTo>
                    <a:pt x="788" y="3080"/>
                  </a:lnTo>
                  <a:lnTo>
                    <a:pt x="788" y="3083"/>
                  </a:lnTo>
                  <a:lnTo>
                    <a:pt x="788" y="3083"/>
                  </a:lnTo>
                  <a:lnTo>
                    <a:pt x="788" y="3080"/>
                  </a:lnTo>
                  <a:lnTo>
                    <a:pt x="788" y="3080"/>
                  </a:lnTo>
                  <a:lnTo>
                    <a:pt x="788" y="3083"/>
                  </a:lnTo>
                  <a:lnTo>
                    <a:pt x="788" y="3083"/>
                  </a:lnTo>
                  <a:lnTo>
                    <a:pt x="788" y="3080"/>
                  </a:lnTo>
                  <a:lnTo>
                    <a:pt x="788" y="3080"/>
                  </a:lnTo>
                  <a:lnTo>
                    <a:pt x="788" y="3083"/>
                  </a:lnTo>
                  <a:lnTo>
                    <a:pt x="792" y="3080"/>
                  </a:lnTo>
                  <a:lnTo>
                    <a:pt x="792" y="3083"/>
                  </a:lnTo>
                  <a:lnTo>
                    <a:pt x="792" y="3083"/>
                  </a:lnTo>
                  <a:lnTo>
                    <a:pt x="792" y="3076"/>
                  </a:lnTo>
                  <a:lnTo>
                    <a:pt x="792" y="3073"/>
                  </a:lnTo>
                  <a:lnTo>
                    <a:pt x="792" y="3076"/>
                  </a:lnTo>
                  <a:lnTo>
                    <a:pt x="792" y="3076"/>
                  </a:lnTo>
                  <a:lnTo>
                    <a:pt x="792" y="3083"/>
                  </a:lnTo>
                  <a:lnTo>
                    <a:pt x="792" y="3083"/>
                  </a:lnTo>
                  <a:lnTo>
                    <a:pt x="792" y="3080"/>
                  </a:lnTo>
                  <a:lnTo>
                    <a:pt x="792" y="3083"/>
                  </a:lnTo>
                  <a:lnTo>
                    <a:pt x="792" y="3076"/>
                  </a:lnTo>
                  <a:lnTo>
                    <a:pt x="792" y="3073"/>
                  </a:lnTo>
                  <a:lnTo>
                    <a:pt x="792" y="3080"/>
                  </a:lnTo>
                  <a:lnTo>
                    <a:pt x="796" y="3080"/>
                  </a:lnTo>
                  <a:lnTo>
                    <a:pt x="796" y="3080"/>
                  </a:lnTo>
                  <a:lnTo>
                    <a:pt x="796" y="3083"/>
                  </a:lnTo>
                  <a:lnTo>
                    <a:pt x="796" y="3080"/>
                  </a:lnTo>
                  <a:lnTo>
                    <a:pt x="796" y="3083"/>
                  </a:lnTo>
                  <a:lnTo>
                    <a:pt x="796" y="2955"/>
                  </a:lnTo>
                  <a:lnTo>
                    <a:pt x="796" y="2955"/>
                  </a:lnTo>
                  <a:lnTo>
                    <a:pt x="796" y="2675"/>
                  </a:lnTo>
                  <a:lnTo>
                    <a:pt x="796" y="2897"/>
                  </a:lnTo>
                  <a:lnTo>
                    <a:pt x="796" y="3083"/>
                  </a:lnTo>
                  <a:lnTo>
                    <a:pt x="796" y="3076"/>
                  </a:lnTo>
                  <a:lnTo>
                    <a:pt x="796" y="3080"/>
                  </a:lnTo>
                  <a:lnTo>
                    <a:pt x="799" y="3094"/>
                  </a:lnTo>
                  <a:lnTo>
                    <a:pt x="799" y="2596"/>
                  </a:lnTo>
                  <a:lnTo>
                    <a:pt x="799" y="2596"/>
                  </a:lnTo>
                  <a:lnTo>
                    <a:pt x="799" y="1733"/>
                  </a:lnTo>
                  <a:lnTo>
                    <a:pt x="799" y="2596"/>
                  </a:lnTo>
                  <a:lnTo>
                    <a:pt x="799" y="3076"/>
                  </a:lnTo>
                  <a:lnTo>
                    <a:pt x="799" y="3073"/>
                  </a:lnTo>
                  <a:lnTo>
                    <a:pt x="799" y="3076"/>
                  </a:lnTo>
                  <a:lnTo>
                    <a:pt x="799" y="3080"/>
                  </a:lnTo>
                  <a:lnTo>
                    <a:pt x="799" y="2629"/>
                  </a:lnTo>
                  <a:lnTo>
                    <a:pt x="799" y="2321"/>
                  </a:lnTo>
                  <a:lnTo>
                    <a:pt x="799" y="2944"/>
                  </a:lnTo>
                  <a:lnTo>
                    <a:pt x="799" y="2944"/>
                  </a:lnTo>
                  <a:lnTo>
                    <a:pt x="799" y="3080"/>
                  </a:lnTo>
                  <a:lnTo>
                    <a:pt x="803" y="3080"/>
                  </a:lnTo>
                  <a:lnTo>
                    <a:pt x="803" y="3076"/>
                  </a:lnTo>
                  <a:lnTo>
                    <a:pt x="803" y="3087"/>
                  </a:lnTo>
                  <a:lnTo>
                    <a:pt x="803" y="2073"/>
                  </a:lnTo>
                  <a:lnTo>
                    <a:pt x="803" y="1687"/>
                  </a:lnTo>
                  <a:lnTo>
                    <a:pt x="803" y="2969"/>
                  </a:lnTo>
                  <a:lnTo>
                    <a:pt x="803" y="2969"/>
                  </a:lnTo>
                  <a:lnTo>
                    <a:pt x="803" y="3087"/>
                  </a:lnTo>
                  <a:lnTo>
                    <a:pt x="803" y="3069"/>
                  </a:lnTo>
                  <a:lnTo>
                    <a:pt x="803" y="3073"/>
                  </a:lnTo>
                  <a:lnTo>
                    <a:pt x="803" y="3076"/>
                  </a:lnTo>
                  <a:lnTo>
                    <a:pt x="803" y="2772"/>
                  </a:lnTo>
                  <a:lnTo>
                    <a:pt x="803" y="2740"/>
                  </a:lnTo>
                  <a:lnTo>
                    <a:pt x="803" y="3073"/>
                  </a:lnTo>
                  <a:lnTo>
                    <a:pt x="806" y="3073"/>
                  </a:lnTo>
                  <a:lnTo>
                    <a:pt x="806" y="3080"/>
                  </a:lnTo>
                  <a:lnTo>
                    <a:pt x="806" y="3076"/>
                  </a:lnTo>
                  <a:lnTo>
                    <a:pt x="806" y="3073"/>
                  </a:lnTo>
                  <a:lnTo>
                    <a:pt x="806" y="3073"/>
                  </a:lnTo>
                  <a:lnTo>
                    <a:pt x="806" y="3033"/>
                  </a:lnTo>
                  <a:lnTo>
                    <a:pt x="806" y="3033"/>
                  </a:lnTo>
                  <a:lnTo>
                    <a:pt x="806" y="3076"/>
                  </a:lnTo>
                  <a:lnTo>
                    <a:pt x="806" y="3076"/>
                  </a:lnTo>
                  <a:lnTo>
                    <a:pt x="806" y="3080"/>
                  </a:lnTo>
                  <a:lnTo>
                    <a:pt x="806" y="3080"/>
                  </a:lnTo>
                  <a:lnTo>
                    <a:pt x="806" y="3076"/>
                  </a:lnTo>
                  <a:lnTo>
                    <a:pt x="810" y="3076"/>
                  </a:lnTo>
                  <a:lnTo>
                    <a:pt x="810" y="3073"/>
                  </a:lnTo>
                  <a:lnTo>
                    <a:pt x="810" y="3073"/>
                  </a:lnTo>
                  <a:lnTo>
                    <a:pt x="810" y="3080"/>
                  </a:lnTo>
                  <a:lnTo>
                    <a:pt x="810" y="3076"/>
                  </a:lnTo>
                  <a:lnTo>
                    <a:pt x="810" y="3080"/>
                  </a:lnTo>
                  <a:lnTo>
                    <a:pt x="810" y="3080"/>
                  </a:lnTo>
                  <a:lnTo>
                    <a:pt x="810" y="3076"/>
                  </a:lnTo>
                  <a:lnTo>
                    <a:pt x="810" y="3073"/>
                  </a:lnTo>
                  <a:lnTo>
                    <a:pt x="810" y="3080"/>
                  </a:lnTo>
                  <a:lnTo>
                    <a:pt x="810" y="3076"/>
                  </a:lnTo>
                  <a:lnTo>
                    <a:pt x="810" y="3080"/>
                  </a:lnTo>
                  <a:lnTo>
                    <a:pt x="810" y="3080"/>
                  </a:lnTo>
                  <a:lnTo>
                    <a:pt x="810" y="3080"/>
                  </a:lnTo>
                  <a:lnTo>
                    <a:pt x="814" y="3080"/>
                  </a:lnTo>
                  <a:lnTo>
                    <a:pt x="814" y="3080"/>
                  </a:lnTo>
                  <a:lnTo>
                    <a:pt x="814" y="3080"/>
                  </a:lnTo>
                  <a:lnTo>
                    <a:pt x="814" y="3080"/>
                  </a:lnTo>
                  <a:lnTo>
                    <a:pt x="814" y="3080"/>
                  </a:lnTo>
                  <a:lnTo>
                    <a:pt x="814" y="3080"/>
                  </a:lnTo>
                  <a:lnTo>
                    <a:pt x="814" y="3083"/>
                  </a:lnTo>
                  <a:lnTo>
                    <a:pt x="814" y="3080"/>
                  </a:lnTo>
                  <a:lnTo>
                    <a:pt x="814" y="3080"/>
                  </a:lnTo>
                  <a:lnTo>
                    <a:pt x="814" y="3080"/>
                  </a:lnTo>
                  <a:lnTo>
                    <a:pt x="814" y="3080"/>
                  </a:lnTo>
                  <a:lnTo>
                    <a:pt x="814" y="3080"/>
                  </a:lnTo>
                  <a:lnTo>
                    <a:pt x="814" y="3080"/>
                  </a:lnTo>
                  <a:lnTo>
                    <a:pt x="814" y="3076"/>
                  </a:lnTo>
                  <a:lnTo>
                    <a:pt x="817" y="3080"/>
                  </a:lnTo>
                  <a:lnTo>
                    <a:pt x="817" y="3083"/>
                  </a:lnTo>
                  <a:lnTo>
                    <a:pt x="817" y="3083"/>
                  </a:lnTo>
                  <a:lnTo>
                    <a:pt x="817" y="3076"/>
                  </a:lnTo>
                  <a:lnTo>
                    <a:pt x="817" y="3080"/>
                  </a:lnTo>
                  <a:lnTo>
                    <a:pt x="817" y="3080"/>
                  </a:lnTo>
                  <a:lnTo>
                    <a:pt x="817" y="3080"/>
                  </a:lnTo>
                  <a:lnTo>
                    <a:pt x="817" y="3080"/>
                  </a:lnTo>
                  <a:lnTo>
                    <a:pt x="817" y="3080"/>
                  </a:lnTo>
                  <a:lnTo>
                    <a:pt x="817" y="3080"/>
                  </a:lnTo>
                  <a:lnTo>
                    <a:pt x="817" y="3080"/>
                  </a:lnTo>
                  <a:lnTo>
                    <a:pt x="817" y="3076"/>
                  </a:lnTo>
                  <a:lnTo>
                    <a:pt x="821" y="3076"/>
                  </a:lnTo>
                  <a:lnTo>
                    <a:pt x="821" y="3080"/>
                  </a:lnTo>
                  <a:lnTo>
                    <a:pt x="821" y="3080"/>
                  </a:lnTo>
                  <a:lnTo>
                    <a:pt x="821" y="3080"/>
                  </a:lnTo>
                  <a:lnTo>
                    <a:pt x="821" y="3080"/>
                  </a:lnTo>
                  <a:lnTo>
                    <a:pt x="821" y="3080"/>
                  </a:lnTo>
                  <a:lnTo>
                    <a:pt x="821" y="3080"/>
                  </a:lnTo>
                  <a:lnTo>
                    <a:pt x="821" y="3076"/>
                  </a:lnTo>
                  <a:lnTo>
                    <a:pt x="821" y="3076"/>
                  </a:lnTo>
                  <a:lnTo>
                    <a:pt x="821" y="3080"/>
                  </a:lnTo>
                  <a:lnTo>
                    <a:pt x="821" y="3080"/>
                  </a:lnTo>
                  <a:lnTo>
                    <a:pt x="821" y="3080"/>
                  </a:lnTo>
                  <a:lnTo>
                    <a:pt x="821" y="3080"/>
                  </a:lnTo>
                  <a:lnTo>
                    <a:pt x="821" y="3080"/>
                  </a:lnTo>
                  <a:lnTo>
                    <a:pt x="824" y="3080"/>
                  </a:lnTo>
                  <a:lnTo>
                    <a:pt x="824" y="2955"/>
                  </a:lnTo>
                  <a:lnTo>
                    <a:pt x="824" y="2933"/>
                  </a:lnTo>
                  <a:lnTo>
                    <a:pt x="824" y="3076"/>
                  </a:lnTo>
                  <a:lnTo>
                    <a:pt x="824" y="3076"/>
                  </a:lnTo>
                  <a:lnTo>
                    <a:pt x="824" y="3080"/>
                  </a:lnTo>
                  <a:lnTo>
                    <a:pt x="824" y="3080"/>
                  </a:lnTo>
                  <a:lnTo>
                    <a:pt x="824" y="3076"/>
                  </a:lnTo>
                  <a:lnTo>
                    <a:pt x="824" y="3080"/>
                  </a:lnTo>
                  <a:lnTo>
                    <a:pt x="824" y="3037"/>
                  </a:lnTo>
                  <a:lnTo>
                    <a:pt x="824" y="3037"/>
                  </a:lnTo>
                  <a:lnTo>
                    <a:pt x="824" y="3076"/>
                  </a:lnTo>
                  <a:lnTo>
                    <a:pt x="828" y="3076"/>
                  </a:lnTo>
                  <a:lnTo>
                    <a:pt x="828" y="3083"/>
                  </a:lnTo>
                  <a:lnTo>
                    <a:pt x="828" y="3083"/>
                  </a:lnTo>
                  <a:lnTo>
                    <a:pt x="828" y="3076"/>
                  </a:lnTo>
                  <a:lnTo>
                    <a:pt x="828" y="3076"/>
                  </a:lnTo>
                  <a:lnTo>
                    <a:pt x="828" y="2922"/>
                  </a:lnTo>
                  <a:lnTo>
                    <a:pt x="828" y="2929"/>
                  </a:lnTo>
                  <a:lnTo>
                    <a:pt x="828" y="3080"/>
                  </a:lnTo>
                  <a:lnTo>
                    <a:pt x="828" y="3076"/>
                  </a:lnTo>
                  <a:lnTo>
                    <a:pt x="828" y="3080"/>
                  </a:lnTo>
                  <a:lnTo>
                    <a:pt x="828" y="3083"/>
                  </a:lnTo>
                  <a:lnTo>
                    <a:pt x="828" y="3073"/>
                  </a:lnTo>
                  <a:lnTo>
                    <a:pt x="828" y="3073"/>
                  </a:lnTo>
                  <a:lnTo>
                    <a:pt x="828" y="3033"/>
                  </a:lnTo>
                  <a:lnTo>
                    <a:pt x="831" y="3044"/>
                  </a:lnTo>
                  <a:lnTo>
                    <a:pt x="831" y="3083"/>
                  </a:lnTo>
                  <a:lnTo>
                    <a:pt x="831" y="3080"/>
                  </a:lnTo>
                  <a:lnTo>
                    <a:pt x="831" y="3080"/>
                  </a:lnTo>
                  <a:lnTo>
                    <a:pt x="831" y="3080"/>
                  </a:lnTo>
                  <a:lnTo>
                    <a:pt x="831" y="3069"/>
                  </a:lnTo>
                  <a:lnTo>
                    <a:pt x="831" y="3069"/>
                  </a:lnTo>
                  <a:lnTo>
                    <a:pt x="831" y="3055"/>
                  </a:lnTo>
                  <a:lnTo>
                    <a:pt x="831" y="3069"/>
                  </a:lnTo>
                  <a:lnTo>
                    <a:pt x="831" y="3080"/>
                  </a:lnTo>
                  <a:lnTo>
                    <a:pt x="831" y="3080"/>
                  </a:lnTo>
                  <a:lnTo>
                    <a:pt x="831" y="3080"/>
                  </a:lnTo>
                  <a:lnTo>
                    <a:pt x="835" y="3080"/>
                  </a:lnTo>
                  <a:lnTo>
                    <a:pt x="835" y="3076"/>
                  </a:lnTo>
                  <a:lnTo>
                    <a:pt x="835" y="3073"/>
                  </a:lnTo>
                  <a:lnTo>
                    <a:pt x="835" y="3080"/>
                  </a:lnTo>
                  <a:lnTo>
                    <a:pt x="835" y="3080"/>
                  </a:lnTo>
                  <a:lnTo>
                    <a:pt x="835" y="3080"/>
                  </a:lnTo>
                  <a:lnTo>
                    <a:pt x="835" y="3083"/>
                  </a:lnTo>
                  <a:lnTo>
                    <a:pt x="835" y="3080"/>
                  </a:lnTo>
                  <a:lnTo>
                    <a:pt x="835" y="3080"/>
                  </a:lnTo>
                  <a:lnTo>
                    <a:pt x="835" y="3076"/>
                  </a:lnTo>
                  <a:lnTo>
                    <a:pt x="835" y="3080"/>
                  </a:lnTo>
                  <a:lnTo>
                    <a:pt x="835" y="3083"/>
                  </a:lnTo>
                  <a:lnTo>
                    <a:pt x="835" y="3083"/>
                  </a:lnTo>
                  <a:lnTo>
                    <a:pt x="835" y="3080"/>
                  </a:lnTo>
                  <a:lnTo>
                    <a:pt x="839" y="3080"/>
                  </a:lnTo>
                  <a:lnTo>
                    <a:pt x="839" y="3083"/>
                  </a:lnTo>
                  <a:lnTo>
                    <a:pt x="839" y="3083"/>
                  </a:lnTo>
                  <a:lnTo>
                    <a:pt x="839" y="3080"/>
                  </a:lnTo>
                  <a:lnTo>
                    <a:pt x="839" y="3080"/>
                  </a:lnTo>
                  <a:lnTo>
                    <a:pt x="839" y="3083"/>
                  </a:lnTo>
                  <a:lnTo>
                    <a:pt x="839" y="3083"/>
                  </a:lnTo>
                  <a:lnTo>
                    <a:pt x="839" y="3080"/>
                  </a:lnTo>
                  <a:lnTo>
                    <a:pt x="839" y="3080"/>
                  </a:lnTo>
                  <a:lnTo>
                    <a:pt x="839" y="3080"/>
                  </a:lnTo>
                  <a:lnTo>
                    <a:pt x="839" y="3076"/>
                  </a:lnTo>
                  <a:lnTo>
                    <a:pt x="839" y="3080"/>
                  </a:lnTo>
                  <a:lnTo>
                    <a:pt x="842" y="3080"/>
                  </a:lnTo>
                  <a:lnTo>
                    <a:pt x="842" y="3083"/>
                  </a:lnTo>
                  <a:lnTo>
                    <a:pt x="842" y="3083"/>
                  </a:lnTo>
                  <a:lnTo>
                    <a:pt x="842" y="3083"/>
                  </a:lnTo>
                  <a:lnTo>
                    <a:pt x="842" y="3083"/>
                  </a:lnTo>
                  <a:lnTo>
                    <a:pt x="842" y="3080"/>
                  </a:lnTo>
                  <a:lnTo>
                    <a:pt x="842" y="3080"/>
                  </a:lnTo>
                  <a:lnTo>
                    <a:pt x="842" y="3080"/>
                  </a:lnTo>
                  <a:lnTo>
                    <a:pt x="842" y="3080"/>
                  </a:lnTo>
                  <a:lnTo>
                    <a:pt x="842" y="3083"/>
                  </a:lnTo>
                  <a:lnTo>
                    <a:pt x="842" y="3080"/>
                  </a:lnTo>
                  <a:lnTo>
                    <a:pt x="842" y="3083"/>
                  </a:lnTo>
                  <a:lnTo>
                    <a:pt x="842" y="3083"/>
                  </a:lnTo>
                  <a:lnTo>
                    <a:pt x="842" y="3080"/>
                  </a:lnTo>
                  <a:lnTo>
                    <a:pt x="846" y="3080"/>
                  </a:lnTo>
                  <a:lnTo>
                    <a:pt x="846" y="3083"/>
                  </a:lnTo>
                  <a:lnTo>
                    <a:pt x="846" y="3083"/>
                  </a:lnTo>
                  <a:lnTo>
                    <a:pt x="846" y="3080"/>
                  </a:lnTo>
                  <a:lnTo>
                    <a:pt x="846" y="3083"/>
                  </a:lnTo>
                  <a:lnTo>
                    <a:pt x="846" y="3080"/>
                  </a:lnTo>
                  <a:lnTo>
                    <a:pt x="846" y="3080"/>
                  </a:lnTo>
                  <a:lnTo>
                    <a:pt x="846" y="3080"/>
                  </a:lnTo>
                  <a:lnTo>
                    <a:pt x="846" y="3083"/>
                  </a:lnTo>
                  <a:lnTo>
                    <a:pt x="846" y="3080"/>
                  </a:lnTo>
                  <a:lnTo>
                    <a:pt x="846" y="3080"/>
                  </a:lnTo>
                  <a:lnTo>
                    <a:pt x="846" y="3080"/>
                  </a:lnTo>
                  <a:lnTo>
                    <a:pt x="849" y="3076"/>
                  </a:lnTo>
                  <a:lnTo>
                    <a:pt x="849" y="3080"/>
                  </a:lnTo>
                  <a:lnTo>
                    <a:pt x="849" y="3080"/>
                  </a:lnTo>
                  <a:lnTo>
                    <a:pt x="849" y="3073"/>
                  </a:lnTo>
                  <a:lnTo>
                    <a:pt x="849" y="3073"/>
                  </a:lnTo>
                  <a:lnTo>
                    <a:pt x="849" y="3073"/>
                  </a:lnTo>
                  <a:lnTo>
                    <a:pt x="849" y="3073"/>
                  </a:lnTo>
                  <a:lnTo>
                    <a:pt x="849" y="3073"/>
                  </a:lnTo>
                  <a:lnTo>
                    <a:pt x="849" y="3073"/>
                  </a:lnTo>
                  <a:lnTo>
                    <a:pt x="849" y="3066"/>
                  </a:lnTo>
                  <a:lnTo>
                    <a:pt x="849" y="3069"/>
                  </a:lnTo>
                  <a:lnTo>
                    <a:pt x="849" y="3066"/>
                  </a:lnTo>
                  <a:lnTo>
                    <a:pt x="849" y="3066"/>
                  </a:lnTo>
                  <a:lnTo>
                    <a:pt x="849" y="3069"/>
                  </a:lnTo>
                  <a:lnTo>
                    <a:pt x="853" y="3069"/>
                  </a:lnTo>
                  <a:lnTo>
                    <a:pt x="853" y="3073"/>
                  </a:lnTo>
                  <a:lnTo>
                    <a:pt x="853" y="3073"/>
                  </a:lnTo>
                  <a:lnTo>
                    <a:pt x="853" y="3069"/>
                  </a:lnTo>
                  <a:lnTo>
                    <a:pt x="853" y="3069"/>
                  </a:lnTo>
                  <a:lnTo>
                    <a:pt x="853" y="3062"/>
                  </a:lnTo>
                  <a:lnTo>
                    <a:pt x="853" y="3062"/>
                  </a:lnTo>
                  <a:lnTo>
                    <a:pt x="853" y="3066"/>
                  </a:lnTo>
                  <a:lnTo>
                    <a:pt x="853" y="3066"/>
                  </a:lnTo>
                  <a:lnTo>
                    <a:pt x="853" y="3069"/>
                  </a:lnTo>
                  <a:lnTo>
                    <a:pt x="853" y="3066"/>
                  </a:lnTo>
                  <a:lnTo>
                    <a:pt x="853" y="3069"/>
                  </a:lnTo>
                  <a:lnTo>
                    <a:pt x="856" y="3066"/>
                  </a:lnTo>
                  <a:lnTo>
                    <a:pt x="856" y="3069"/>
                  </a:lnTo>
                  <a:lnTo>
                    <a:pt x="856" y="3069"/>
                  </a:lnTo>
                  <a:lnTo>
                    <a:pt x="856" y="3073"/>
                  </a:lnTo>
                  <a:lnTo>
                    <a:pt x="856" y="3073"/>
                  </a:lnTo>
                  <a:lnTo>
                    <a:pt x="856" y="3076"/>
                  </a:lnTo>
                  <a:lnTo>
                    <a:pt x="856" y="3076"/>
                  </a:lnTo>
                  <a:lnTo>
                    <a:pt x="856" y="3080"/>
                  </a:lnTo>
                  <a:lnTo>
                    <a:pt x="856" y="3076"/>
                  </a:lnTo>
                  <a:lnTo>
                    <a:pt x="856" y="3076"/>
                  </a:lnTo>
                  <a:lnTo>
                    <a:pt x="856" y="3076"/>
                  </a:lnTo>
                  <a:lnTo>
                    <a:pt x="856" y="3080"/>
                  </a:lnTo>
                  <a:lnTo>
                    <a:pt x="856" y="3080"/>
                  </a:lnTo>
                  <a:lnTo>
                    <a:pt x="856" y="3080"/>
                  </a:lnTo>
                  <a:lnTo>
                    <a:pt x="860" y="3080"/>
                  </a:lnTo>
                  <a:lnTo>
                    <a:pt x="860" y="3080"/>
                  </a:lnTo>
                  <a:lnTo>
                    <a:pt x="860" y="3080"/>
                  </a:lnTo>
                  <a:lnTo>
                    <a:pt x="860" y="3080"/>
                  </a:lnTo>
                  <a:lnTo>
                    <a:pt x="860" y="3083"/>
                  </a:lnTo>
                  <a:lnTo>
                    <a:pt x="860" y="3080"/>
                  </a:lnTo>
                  <a:lnTo>
                    <a:pt x="860" y="3080"/>
                  </a:lnTo>
                  <a:lnTo>
                    <a:pt x="860" y="3083"/>
                  </a:lnTo>
                  <a:lnTo>
                    <a:pt x="860" y="3083"/>
                  </a:lnTo>
                  <a:lnTo>
                    <a:pt x="860" y="3076"/>
                  </a:lnTo>
                  <a:lnTo>
                    <a:pt x="860" y="3076"/>
                  </a:lnTo>
                  <a:lnTo>
                    <a:pt x="860" y="3083"/>
                  </a:lnTo>
                  <a:lnTo>
                    <a:pt x="864" y="3083"/>
                  </a:lnTo>
                  <a:lnTo>
                    <a:pt x="864" y="3080"/>
                  </a:lnTo>
                  <a:lnTo>
                    <a:pt x="864" y="3080"/>
                  </a:lnTo>
                  <a:lnTo>
                    <a:pt x="864" y="3080"/>
                  </a:lnTo>
                  <a:lnTo>
                    <a:pt x="864" y="3080"/>
                  </a:lnTo>
                  <a:lnTo>
                    <a:pt x="864" y="3080"/>
                  </a:lnTo>
                  <a:lnTo>
                    <a:pt x="864" y="3080"/>
                  </a:lnTo>
                  <a:lnTo>
                    <a:pt x="864" y="3083"/>
                  </a:lnTo>
                  <a:lnTo>
                    <a:pt x="864" y="3083"/>
                  </a:lnTo>
                  <a:lnTo>
                    <a:pt x="864" y="3083"/>
                  </a:lnTo>
                  <a:lnTo>
                    <a:pt x="864" y="3083"/>
                  </a:lnTo>
                  <a:lnTo>
                    <a:pt x="864" y="3080"/>
                  </a:lnTo>
                  <a:lnTo>
                    <a:pt x="864" y="3076"/>
                  </a:lnTo>
                  <a:lnTo>
                    <a:pt x="864" y="3083"/>
                  </a:lnTo>
                  <a:lnTo>
                    <a:pt x="867" y="3083"/>
                  </a:lnTo>
                  <a:lnTo>
                    <a:pt x="867" y="3080"/>
                  </a:lnTo>
                  <a:lnTo>
                    <a:pt x="867" y="3080"/>
                  </a:lnTo>
                  <a:lnTo>
                    <a:pt x="867" y="3080"/>
                  </a:lnTo>
                  <a:lnTo>
                    <a:pt x="867" y="3080"/>
                  </a:lnTo>
                  <a:lnTo>
                    <a:pt x="867" y="3083"/>
                  </a:lnTo>
                  <a:lnTo>
                    <a:pt x="867" y="3083"/>
                  </a:lnTo>
                  <a:lnTo>
                    <a:pt x="867" y="3080"/>
                  </a:lnTo>
                  <a:lnTo>
                    <a:pt x="867" y="3083"/>
                  </a:lnTo>
                  <a:lnTo>
                    <a:pt x="867" y="3080"/>
                  </a:lnTo>
                  <a:lnTo>
                    <a:pt x="867" y="3080"/>
                  </a:lnTo>
                  <a:lnTo>
                    <a:pt x="867" y="3083"/>
                  </a:lnTo>
                  <a:lnTo>
                    <a:pt x="867" y="3083"/>
                  </a:lnTo>
                  <a:lnTo>
                    <a:pt x="867" y="3080"/>
                  </a:lnTo>
                  <a:lnTo>
                    <a:pt x="871" y="3083"/>
                  </a:lnTo>
                  <a:lnTo>
                    <a:pt x="871" y="3080"/>
                  </a:lnTo>
                  <a:lnTo>
                    <a:pt x="871" y="3080"/>
                  </a:lnTo>
                  <a:lnTo>
                    <a:pt x="871" y="3080"/>
                  </a:lnTo>
                  <a:lnTo>
                    <a:pt x="871" y="3080"/>
                  </a:lnTo>
                  <a:lnTo>
                    <a:pt x="871" y="3083"/>
                  </a:lnTo>
                  <a:lnTo>
                    <a:pt x="871" y="3083"/>
                  </a:lnTo>
                  <a:lnTo>
                    <a:pt x="871" y="3080"/>
                  </a:lnTo>
                  <a:lnTo>
                    <a:pt x="871" y="3080"/>
                  </a:lnTo>
                  <a:lnTo>
                    <a:pt x="871" y="3083"/>
                  </a:lnTo>
                  <a:lnTo>
                    <a:pt x="871" y="3083"/>
                  </a:lnTo>
                  <a:lnTo>
                    <a:pt x="871" y="3080"/>
                  </a:lnTo>
                  <a:lnTo>
                    <a:pt x="871" y="3080"/>
                  </a:lnTo>
                  <a:lnTo>
                    <a:pt x="871" y="3083"/>
                  </a:lnTo>
                  <a:lnTo>
                    <a:pt x="874" y="3080"/>
                  </a:lnTo>
                  <a:lnTo>
                    <a:pt x="874" y="3080"/>
                  </a:lnTo>
                  <a:lnTo>
                    <a:pt x="874" y="3083"/>
                  </a:lnTo>
                  <a:lnTo>
                    <a:pt x="874" y="3080"/>
                  </a:lnTo>
                  <a:lnTo>
                    <a:pt x="874" y="3080"/>
                  </a:lnTo>
                  <a:lnTo>
                    <a:pt x="874" y="3083"/>
                  </a:lnTo>
                  <a:lnTo>
                    <a:pt x="874" y="3083"/>
                  </a:lnTo>
                  <a:lnTo>
                    <a:pt x="874" y="3083"/>
                  </a:lnTo>
                  <a:lnTo>
                    <a:pt x="874" y="3083"/>
                  </a:lnTo>
                  <a:lnTo>
                    <a:pt x="874" y="3080"/>
                  </a:lnTo>
                  <a:lnTo>
                    <a:pt x="874" y="3080"/>
                  </a:lnTo>
                  <a:lnTo>
                    <a:pt x="874" y="3083"/>
                  </a:lnTo>
                  <a:lnTo>
                    <a:pt x="874" y="3080"/>
                  </a:lnTo>
                  <a:lnTo>
                    <a:pt x="874" y="3083"/>
                  </a:lnTo>
                  <a:lnTo>
                    <a:pt x="878" y="3083"/>
                  </a:lnTo>
                  <a:lnTo>
                    <a:pt x="878" y="3080"/>
                  </a:lnTo>
                  <a:lnTo>
                    <a:pt x="878" y="3080"/>
                  </a:lnTo>
                  <a:lnTo>
                    <a:pt x="878" y="3083"/>
                  </a:lnTo>
                  <a:lnTo>
                    <a:pt x="878" y="3080"/>
                  </a:lnTo>
                  <a:lnTo>
                    <a:pt x="878" y="3080"/>
                  </a:lnTo>
                  <a:lnTo>
                    <a:pt x="878" y="3080"/>
                  </a:lnTo>
                  <a:lnTo>
                    <a:pt x="878" y="3083"/>
                  </a:lnTo>
                  <a:lnTo>
                    <a:pt x="878" y="3083"/>
                  </a:lnTo>
                  <a:lnTo>
                    <a:pt x="878" y="3083"/>
                  </a:lnTo>
                  <a:lnTo>
                    <a:pt x="878" y="3083"/>
                  </a:lnTo>
                  <a:lnTo>
                    <a:pt x="878" y="3080"/>
                  </a:lnTo>
                  <a:lnTo>
                    <a:pt x="878" y="3083"/>
                  </a:lnTo>
                  <a:lnTo>
                    <a:pt x="878" y="3080"/>
                  </a:lnTo>
                  <a:lnTo>
                    <a:pt x="882" y="3080"/>
                  </a:lnTo>
                  <a:lnTo>
                    <a:pt x="882" y="3083"/>
                  </a:lnTo>
                  <a:lnTo>
                    <a:pt x="882" y="3083"/>
                  </a:lnTo>
                  <a:lnTo>
                    <a:pt x="882" y="3083"/>
                  </a:lnTo>
                  <a:lnTo>
                    <a:pt x="882" y="3083"/>
                  </a:lnTo>
                  <a:lnTo>
                    <a:pt x="882" y="3080"/>
                  </a:lnTo>
                  <a:lnTo>
                    <a:pt x="882" y="3083"/>
                  </a:lnTo>
                  <a:lnTo>
                    <a:pt x="882" y="3076"/>
                  </a:lnTo>
                  <a:lnTo>
                    <a:pt x="882" y="3073"/>
                  </a:lnTo>
                  <a:lnTo>
                    <a:pt x="882" y="3080"/>
                  </a:lnTo>
                  <a:lnTo>
                    <a:pt x="882" y="3080"/>
                  </a:lnTo>
                  <a:lnTo>
                    <a:pt x="882" y="3083"/>
                  </a:lnTo>
                  <a:lnTo>
                    <a:pt x="885" y="3080"/>
                  </a:lnTo>
                  <a:lnTo>
                    <a:pt x="885" y="3083"/>
                  </a:lnTo>
                  <a:lnTo>
                    <a:pt x="885" y="3080"/>
                  </a:lnTo>
                  <a:lnTo>
                    <a:pt x="885" y="3080"/>
                  </a:lnTo>
                  <a:lnTo>
                    <a:pt x="885" y="3080"/>
                  </a:lnTo>
                  <a:lnTo>
                    <a:pt x="885" y="3083"/>
                  </a:lnTo>
                  <a:lnTo>
                    <a:pt x="885" y="3083"/>
                  </a:lnTo>
                  <a:lnTo>
                    <a:pt x="885" y="3080"/>
                  </a:lnTo>
                  <a:lnTo>
                    <a:pt x="885" y="3080"/>
                  </a:lnTo>
                  <a:lnTo>
                    <a:pt x="885" y="3083"/>
                  </a:lnTo>
                  <a:lnTo>
                    <a:pt x="885" y="3083"/>
                  </a:lnTo>
                  <a:lnTo>
                    <a:pt x="885" y="3080"/>
                  </a:lnTo>
                  <a:lnTo>
                    <a:pt x="885" y="3080"/>
                  </a:lnTo>
                  <a:lnTo>
                    <a:pt x="885" y="3080"/>
                  </a:lnTo>
                  <a:lnTo>
                    <a:pt x="889" y="3080"/>
                  </a:lnTo>
                  <a:lnTo>
                    <a:pt x="889" y="3083"/>
                  </a:lnTo>
                  <a:lnTo>
                    <a:pt x="889" y="3083"/>
                  </a:lnTo>
                  <a:lnTo>
                    <a:pt x="889" y="3080"/>
                  </a:lnTo>
                  <a:lnTo>
                    <a:pt x="889" y="3080"/>
                  </a:lnTo>
                  <a:lnTo>
                    <a:pt x="889" y="3080"/>
                  </a:lnTo>
                  <a:lnTo>
                    <a:pt x="889" y="3080"/>
                  </a:lnTo>
                  <a:lnTo>
                    <a:pt x="889" y="3080"/>
                  </a:lnTo>
                  <a:lnTo>
                    <a:pt x="889" y="3080"/>
                  </a:lnTo>
                  <a:lnTo>
                    <a:pt x="889" y="3083"/>
                  </a:lnTo>
                  <a:lnTo>
                    <a:pt x="889" y="3083"/>
                  </a:lnTo>
                  <a:lnTo>
                    <a:pt x="889" y="3080"/>
                  </a:lnTo>
                  <a:lnTo>
                    <a:pt x="889" y="3080"/>
                  </a:lnTo>
                  <a:lnTo>
                    <a:pt x="889" y="3083"/>
                  </a:lnTo>
                  <a:lnTo>
                    <a:pt x="892" y="3080"/>
                  </a:lnTo>
                  <a:lnTo>
                    <a:pt x="892" y="3083"/>
                  </a:lnTo>
                  <a:lnTo>
                    <a:pt x="892" y="3080"/>
                  </a:lnTo>
                  <a:lnTo>
                    <a:pt x="892" y="3083"/>
                  </a:lnTo>
                  <a:lnTo>
                    <a:pt x="892" y="3083"/>
                  </a:lnTo>
                  <a:lnTo>
                    <a:pt x="892" y="3083"/>
                  </a:lnTo>
                  <a:lnTo>
                    <a:pt x="892" y="3083"/>
                  </a:lnTo>
                  <a:lnTo>
                    <a:pt x="892" y="3080"/>
                  </a:lnTo>
                  <a:lnTo>
                    <a:pt x="892" y="3080"/>
                  </a:lnTo>
                  <a:lnTo>
                    <a:pt x="892" y="3080"/>
                  </a:lnTo>
                  <a:lnTo>
                    <a:pt x="892" y="3080"/>
                  </a:lnTo>
                  <a:lnTo>
                    <a:pt x="892" y="3083"/>
                  </a:lnTo>
                  <a:lnTo>
                    <a:pt x="892" y="3080"/>
                  </a:lnTo>
                  <a:lnTo>
                    <a:pt x="892" y="3083"/>
                  </a:lnTo>
                  <a:lnTo>
                    <a:pt x="896" y="3080"/>
                  </a:lnTo>
                  <a:lnTo>
                    <a:pt x="896" y="3083"/>
                  </a:lnTo>
                  <a:lnTo>
                    <a:pt x="896" y="3083"/>
                  </a:lnTo>
                  <a:lnTo>
                    <a:pt x="896" y="3080"/>
                  </a:lnTo>
                  <a:lnTo>
                    <a:pt x="896" y="3083"/>
                  </a:lnTo>
                  <a:lnTo>
                    <a:pt x="896" y="3080"/>
                  </a:lnTo>
                  <a:lnTo>
                    <a:pt x="896" y="3080"/>
                  </a:lnTo>
                  <a:lnTo>
                    <a:pt x="896" y="3083"/>
                  </a:lnTo>
                  <a:lnTo>
                    <a:pt x="896" y="3083"/>
                  </a:lnTo>
                  <a:lnTo>
                    <a:pt x="896" y="3080"/>
                  </a:lnTo>
                  <a:lnTo>
                    <a:pt x="896" y="3080"/>
                  </a:lnTo>
                  <a:lnTo>
                    <a:pt x="896" y="3083"/>
                  </a:lnTo>
                  <a:lnTo>
                    <a:pt x="896" y="3083"/>
                  </a:lnTo>
                  <a:lnTo>
                    <a:pt x="896" y="3080"/>
                  </a:lnTo>
                  <a:lnTo>
                    <a:pt x="899" y="3080"/>
                  </a:lnTo>
                  <a:lnTo>
                    <a:pt x="899" y="3083"/>
                  </a:lnTo>
                  <a:lnTo>
                    <a:pt x="899" y="3083"/>
                  </a:lnTo>
                  <a:lnTo>
                    <a:pt x="899" y="3080"/>
                  </a:lnTo>
                  <a:lnTo>
                    <a:pt x="899" y="3080"/>
                  </a:lnTo>
                  <a:lnTo>
                    <a:pt x="899" y="3083"/>
                  </a:lnTo>
                  <a:lnTo>
                    <a:pt x="899" y="3083"/>
                  </a:lnTo>
                  <a:lnTo>
                    <a:pt x="899" y="3083"/>
                  </a:lnTo>
                  <a:lnTo>
                    <a:pt x="899" y="3083"/>
                  </a:lnTo>
                  <a:lnTo>
                    <a:pt x="899" y="3080"/>
                  </a:lnTo>
                  <a:lnTo>
                    <a:pt x="899" y="3080"/>
                  </a:lnTo>
                  <a:lnTo>
                    <a:pt x="899" y="3080"/>
                  </a:lnTo>
                  <a:lnTo>
                    <a:pt x="903" y="3080"/>
                  </a:lnTo>
                  <a:lnTo>
                    <a:pt x="903" y="3083"/>
                  </a:lnTo>
                  <a:lnTo>
                    <a:pt x="903" y="3083"/>
                  </a:lnTo>
                  <a:lnTo>
                    <a:pt x="903" y="3083"/>
                  </a:lnTo>
                  <a:lnTo>
                    <a:pt x="903" y="3083"/>
                  </a:lnTo>
                  <a:lnTo>
                    <a:pt x="903" y="3080"/>
                  </a:lnTo>
                  <a:lnTo>
                    <a:pt x="903" y="3080"/>
                  </a:lnTo>
                  <a:lnTo>
                    <a:pt x="903" y="3083"/>
                  </a:lnTo>
                  <a:lnTo>
                    <a:pt x="903" y="3080"/>
                  </a:lnTo>
                  <a:lnTo>
                    <a:pt x="903" y="3083"/>
                  </a:lnTo>
                  <a:lnTo>
                    <a:pt x="903" y="3083"/>
                  </a:lnTo>
                  <a:lnTo>
                    <a:pt x="903" y="3080"/>
                  </a:lnTo>
                  <a:lnTo>
                    <a:pt x="903" y="3083"/>
                  </a:lnTo>
                  <a:lnTo>
                    <a:pt x="903" y="3080"/>
                  </a:lnTo>
                  <a:lnTo>
                    <a:pt x="907" y="3080"/>
                  </a:lnTo>
                  <a:lnTo>
                    <a:pt x="907" y="3080"/>
                  </a:lnTo>
                  <a:lnTo>
                    <a:pt x="907" y="3080"/>
                  </a:lnTo>
                  <a:lnTo>
                    <a:pt x="907" y="3080"/>
                  </a:lnTo>
                  <a:lnTo>
                    <a:pt x="907" y="3080"/>
                  </a:lnTo>
                  <a:lnTo>
                    <a:pt x="907" y="3083"/>
                  </a:lnTo>
                  <a:lnTo>
                    <a:pt x="907" y="3083"/>
                  </a:lnTo>
                  <a:lnTo>
                    <a:pt x="907" y="3080"/>
                  </a:lnTo>
                  <a:lnTo>
                    <a:pt x="907" y="3080"/>
                  </a:lnTo>
                  <a:lnTo>
                    <a:pt x="907" y="3080"/>
                  </a:lnTo>
                  <a:lnTo>
                    <a:pt x="907" y="3080"/>
                  </a:lnTo>
                  <a:lnTo>
                    <a:pt x="907" y="3080"/>
                  </a:lnTo>
                  <a:lnTo>
                    <a:pt x="907" y="3080"/>
                  </a:lnTo>
                  <a:lnTo>
                    <a:pt x="907" y="3080"/>
                  </a:lnTo>
                  <a:lnTo>
                    <a:pt x="910" y="3080"/>
                  </a:lnTo>
                  <a:lnTo>
                    <a:pt x="910" y="3083"/>
                  </a:lnTo>
                  <a:lnTo>
                    <a:pt x="910" y="3080"/>
                  </a:lnTo>
                  <a:lnTo>
                    <a:pt x="910" y="3083"/>
                  </a:lnTo>
                  <a:lnTo>
                    <a:pt x="910" y="3080"/>
                  </a:lnTo>
                  <a:lnTo>
                    <a:pt x="910" y="3080"/>
                  </a:lnTo>
                  <a:lnTo>
                    <a:pt x="910" y="3080"/>
                  </a:lnTo>
                  <a:lnTo>
                    <a:pt x="910" y="3083"/>
                  </a:lnTo>
                  <a:lnTo>
                    <a:pt x="910" y="3083"/>
                  </a:lnTo>
                  <a:lnTo>
                    <a:pt x="910" y="3080"/>
                  </a:lnTo>
                  <a:lnTo>
                    <a:pt x="910" y="3080"/>
                  </a:lnTo>
                  <a:lnTo>
                    <a:pt x="910" y="3080"/>
                  </a:lnTo>
                  <a:lnTo>
                    <a:pt x="914" y="3080"/>
                  </a:lnTo>
                  <a:lnTo>
                    <a:pt x="914" y="3083"/>
                  </a:lnTo>
                  <a:lnTo>
                    <a:pt x="914" y="3080"/>
                  </a:lnTo>
                  <a:lnTo>
                    <a:pt x="914" y="3083"/>
                  </a:lnTo>
                  <a:lnTo>
                    <a:pt x="914" y="3080"/>
                  </a:lnTo>
                  <a:lnTo>
                    <a:pt x="914" y="3080"/>
                  </a:lnTo>
                  <a:lnTo>
                    <a:pt x="914" y="3083"/>
                  </a:lnTo>
                  <a:lnTo>
                    <a:pt x="914" y="3080"/>
                  </a:lnTo>
                  <a:lnTo>
                    <a:pt x="914" y="3080"/>
                  </a:lnTo>
                  <a:lnTo>
                    <a:pt x="914" y="3083"/>
                  </a:lnTo>
                  <a:lnTo>
                    <a:pt x="914" y="3083"/>
                  </a:lnTo>
                  <a:lnTo>
                    <a:pt x="914" y="3080"/>
                  </a:lnTo>
                  <a:lnTo>
                    <a:pt x="914" y="3083"/>
                  </a:lnTo>
                  <a:lnTo>
                    <a:pt x="914" y="3080"/>
                  </a:lnTo>
                  <a:lnTo>
                    <a:pt x="917" y="3080"/>
                  </a:lnTo>
                  <a:lnTo>
                    <a:pt x="917" y="3080"/>
                  </a:lnTo>
                  <a:lnTo>
                    <a:pt x="917" y="3080"/>
                  </a:lnTo>
                  <a:lnTo>
                    <a:pt x="917" y="3083"/>
                  </a:lnTo>
                  <a:lnTo>
                    <a:pt x="917" y="3083"/>
                  </a:lnTo>
                  <a:lnTo>
                    <a:pt x="917" y="3080"/>
                  </a:lnTo>
                  <a:lnTo>
                    <a:pt x="917" y="3080"/>
                  </a:lnTo>
                  <a:lnTo>
                    <a:pt x="917" y="3083"/>
                  </a:lnTo>
                  <a:lnTo>
                    <a:pt x="917" y="3080"/>
                  </a:lnTo>
                  <a:lnTo>
                    <a:pt x="917" y="3083"/>
                  </a:lnTo>
                  <a:lnTo>
                    <a:pt x="917" y="3080"/>
                  </a:lnTo>
                  <a:lnTo>
                    <a:pt x="917" y="3083"/>
                  </a:lnTo>
                  <a:lnTo>
                    <a:pt x="917" y="3083"/>
                  </a:lnTo>
                  <a:lnTo>
                    <a:pt x="917" y="3083"/>
                  </a:lnTo>
                  <a:lnTo>
                    <a:pt x="921" y="3083"/>
                  </a:lnTo>
                  <a:lnTo>
                    <a:pt x="921" y="3080"/>
                  </a:lnTo>
                  <a:lnTo>
                    <a:pt x="921" y="3080"/>
                  </a:lnTo>
                  <a:lnTo>
                    <a:pt x="921" y="3083"/>
                  </a:lnTo>
                  <a:lnTo>
                    <a:pt x="921" y="3083"/>
                  </a:lnTo>
                  <a:lnTo>
                    <a:pt x="921" y="3080"/>
                  </a:lnTo>
                  <a:lnTo>
                    <a:pt x="921" y="3080"/>
                  </a:lnTo>
                  <a:lnTo>
                    <a:pt x="921" y="3080"/>
                  </a:lnTo>
                  <a:lnTo>
                    <a:pt x="921" y="3080"/>
                  </a:lnTo>
                  <a:lnTo>
                    <a:pt x="921" y="3083"/>
                  </a:lnTo>
                  <a:lnTo>
                    <a:pt x="921" y="3083"/>
                  </a:lnTo>
                  <a:lnTo>
                    <a:pt x="921" y="3080"/>
                  </a:lnTo>
                  <a:lnTo>
                    <a:pt x="925" y="3080"/>
                  </a:lnTo>
                  <a:lnTo>
                    <a:pt x="925" y="3083"/>
                  </a:lnTo>
                  <a:lnTo>
                    <a:pt x="925" y="3083"/>
                  </a:lnTo>
                  <a:lnTo>
                    <a:pt x="925" y="3080"/>
                  </a:lnTo>
                  <a:lnTo>
                    <a:pt x="925" y="3080"/>
                  </a:lnTo>
                  <a:lnTo>
                    <a:pt x="925" y="3083"/>
                  </a:lnTo>
                  <a:lnTo>
                    <a:pt x="925" y="3083"/>
                  </a:lnTo>
                  <a:lnTo>
                    <a:pt x="925" y="3080"/>
                  </a:lnTo>
                  <a:lnTo>
                    <a:pt x="925" y="3080"/>
                  </a:lnTo>
                  <a:lnTo>
                    <a:pt x="925" y="3083"/>
                  </a:lnTo>
                  <a:lnTo>
                    <a:pt x="925" y="3083"/>
                  </a:lnTo>
                  <a:lnTo>
                    <a:pt x="925" y="3083"/>
                  </a:lnTo>
                  <a:lnTo>
                    <a:pt x="925" y="3083"/>
                  </a:lnTo>
                  <a:lnTo>
                    <a:pt x="925" y="3080"/>
                  </a:lnTo>
                  <a:lnTo>
                    <a:pt x="928" y="3083"/>
                  </a:lnTo>
                  <a:lnTo>
                    <a:pt x="928" y="3083"/>
                  </a:lnTo>
                  <a:lnTo>
                    <a:pt x="928" y="3083"/>
                  </a:lnTo>
                  <a:lnTo>
                    <a:pt x="928" y="3080"/>
                  </a:lnTo>
                  <a:lnTo>
                    <a:pt x="928" y="3080"/>
                  </a:lnTo>
                  <a:lnTo>
                    <a:pt x="928" y="3083"/>
                  </a:lnTo>
                  <a:lnTo>
                    <a:pt x="928" y="3083"/>
                  </a:lnTo>
                  <a:lnTo>
                    <a:pt x="928" y="3080"/>
                  </a:lnTo>
                  <a:lnTo>
                    <a:pt x="928" y="3080"/>
                  </a:lnTo>
                  <a:lnTo>
                    <a:pt x="928" y="3083"/>
                  </a:lnTo>
                  <a:lnTo>
                    <a:pt x="928" y="3083"/>
                  </a:lnTo>
                  <a:lnTo>
                    <a:pt x="928" y="3080"/>
                  </a:lnTo>
                  <a:lnTo>
                    <a:pt x="928" y="3080"/>
                  </a:lnTo>
                  <a:lnTo>
                    <a:pt x="928" y="3083"/>
                  </a:lnTo>
                  <a:lnTo>
                    <a:pt x="932" y="3083"/>
                  </a:lnTo>
                  <a:lnTo>
                    <a:pt x="932" y="3080"/>
                  </a:lnTo>
                  <a:lnTo>
                    <a:pt x="932" y="3083"/>
                  </a:lnTo>
                  <a:lnTo>
                    <a:pt x="932" y="3080"/>
                  </a:lnTo>
                  <a:lnTo>
                    <a:pt x="932" y="3080"/>
                  </a:lnTo>
                  <a:lnTo>
                    <a:pt x="932" y="3080"/>
                  </a:lnTo>
                  <a:lnTo>
                    <a:pt x="932" y="3080"/>
                  </a:lnTo>
                  <a:lnTo>
                    <a:pt x="932" y="3083"/>
                  </a:lnTo>
                  <a:lnTo>
                    <a:pt x="932" y="3083"/>
                  </a:lnTo>
                  <a:lnTo>
                    <a:pt x="932" y="3080"/>
                  </a:lnTo>
                  <a:lnTo>
                    <a:pt x="932" y="3080"/>
                  </a:lnTo>
                  <a:lnTo>
                    <a:pt x="932" y="3080"/>
                  </a:lnTo>
                  <a:lnTo>
                    <a:pt x="935" y="3080"/>
                  </a:lnTo>
                  <a:lnTo>
                    <a:pt x="935" y="3083"/>
                  </a:lnTo>
                  <a:lnTo>
                    <a:pt x="935" y="3083"/>
                  </a:lnTo>
                  <a:lnTo>
                    <a:pt x="935" y="3083"/>
                  </a:lnTo>
                  <a:lnTo>
                    <a:pt x="935" y="3083"/>
                  </a:lnTo>
                  <a:lnTo>
                    <a:pt x="935" y="3080"/>
                  </a:lnTo>
                  <a:lnTo>
                    <a:pt x="935" y="3080"/>
                  </a:lnTo>
                  <a:lnTo>
                    <a:pt x="935" y="3080"/>
                  </a:lnTo>
                  <a:lnTo>
                    <a:pt x="935" y="3080"/>
                  </a:lnTo>
                  <a:lnTo>
                    <a:pt x="935" y="3083"/>
                  </a:lnTo>
                  <a:lnTo>
                    <a:pt x="935" y="3083"/>
                  </a:lnTo>
                  <a:lnTo>
                    <a:pt x="935" y="3083"/>
                  </a:lnTo>
                  <a:lnTo>
                    <a:pt x="935" y="3083"/>
                  </a:lnTo>
                  <a:lnTo>
                    <a:pt x="935" y="3080"/>
                  </a:lnTo>
                  <a:lnTo>
                    <a:pt x="939" y="3083"/>
                  </a:lnTo>
                  <a:lnTo>
                    <a:pt x="939" y="3080"/>
                  </a:lnTo>
                  <a:lnTo>
                    <a:pt x="939" y="3083"/>
                  </a:lnTo>
                  <a:lnTo>
                    <a:pt x="939" y="3083"/>
                  </a:lnTo>
                  <a:lnTo>
                    <a:pt x="939" y="3083"/>
                  </a:lnTo>
                  <a:lnTo>
                    <a:pt x="939" y="3080"/>
                  </a:lnTo>
                  <a:lnTo>
                    <a:pt x="939" y="3080"/>
                  </a:lnTo>
                  <a:lnTo>
                    <a:pt x="939" y="3076"/>
                  </a:lnTo>
                  <a:lnTo>
                    <a:pt x="939" y="3073"/>
                  </a:lnTo>
                  <a:lnTo>
                    <a:pt x="939" y="3080"/>
                  </a:lnTo>
                  <a:lnTo>
                    <a:pt x="939" y="3080"/>
                  </a:lnTo>
                  <a:lnTo>
                    <a:pt x="939" y="3083"/>
                  </a:lnTo>
                  <a:lnTo>
                    <a:pt x="939" y="3083"/>
                  </a:lnTo>
                  <a:lnTo>
                    <a:pt x="939" y="3080"/>
                  </a:lnTo>
                  <a:lnTo>
                    <a:pt x="942" y="3080"/>
                  </a:lnTo>
                  <a:lnTo>
                    <a:pt x="942" y="3066"/>
                  </a:lnTo>
                  <a:lnTo>
                    <a:pt x="942" y="3066"/>
                  </a:lnTo>
                  <a:lnTo>
                    <a:pt x="942" y="3080"/>
                  </a:lnTo>
                  <a:lnTo>
                    <a:pt x="942" y="3080"/>
                  </a:lnTo>
                  <a:lnTo>
                    <a:pt x="942" y="3080"/>
                  </a:lnTo>
                  <a:lnTo>
                    <a:pt x="942" y="3083"/>
                  </a:lnTo>
                  <a:lnTo>
                    <a:pt x="942" y="3012"/>
                  </a:lnTo>
                  <a:lnTo>
                    <a:pt x="942" y="3012"/>
                  </a:lnTo>
                  <a:lnTo>
                    <a:pt x="942" y="2693"/>
                  </a:lnTo>
                  <a:lnTo>
                    <a:pt x="942" y="2747"/>
                  </a:lnTo>
                  <a:lnTo>
                    <a:pt x="942" y="3076"/>
                  </a:lnTo>
                  <a:lnTo>
                    <a:pt x="946" y="3076"/>
                  </a:lnTo>
                  <a:lnTo>
                    <a:pt x="946" y="3080"/>
                  </a:lnTo>
                  <a:lnTo>
                    <a:pt x="946" y="3083"/>
                  </a:lnTo>
                  <a:lnTo>
                    <a:pt x="946" y="3033"/>
                  </a:lnTo>
                  <a:lnTo>
                    <a:pt x="946" y="3033"/>
                  </a:lnTo>
                  <a:lnTo>
                    <a:pt x="946" y="2951"/>
                  </a:lnTo>
                  <a:lnTo>
                    <a:pt x="946" y="2998"/>
                  </a:lnTo>
                  <a:lnTo>
                    <a:pt x="946" y="3080"/>
                  </a:lnTo>
                  <a:lnTo>
                    <a:pt x="946" y="3080"/>
                  </a:lnTo>
                  <a:lnTo>
                    <a:pt x="946" y="3076"/>
                  </a:lnTo>
                  <a:lnTo>
                    <a:pt x="946" y="3076"/>
                  </a:lnTo>
                  <a:lnTo>
                    <a:pt x="946" y="2804"/>
                  </a:lnTo>
                  <a:lnTo>
                    <a:pt x="946" y="2668"/>
                  </a:lnTo>
                  <a:lnTo>
                    <a:pt x="946" y="2940"/>
                  </a:lnTo>
                  <a:lnTo>
                    <a:pt x="950" y="2940"/>
                  </a:lnTo>
                  <a:lnTo>
                    <a:pt x="950" y="3080"/>
                  </a:lnTo>
                  <a:lnTo>
                    <a:pt x="950" y="3080"/>
                  </a:lnTo>
                  <a:lnTo>
                    <a:pt x="950" y="3076"/>
                  </a:lnTo>
                  <a:lnTo>
                    <a:pt x="950" y="3076"/>
                  </a:lnTo>
                  <a:lnTo>
                    <a:pt x="950" y="2962"/>
                  </a:lnTo>
                  <a:lnTo>
                    <a:pt x="950" y="2944"/>
                  </a:lnTo>
                  <a:lnTo>
                    <a:pt x="950" y="3062"/>
                  </a:lnTo>
                  <a:lnTo>
                    <a:pt x="950" y="3062"/>
                  </a:lnTo>
                  <a:lnTo>
                    <a:pt x="950" y="3080"/>
                  </a:lnTo>
                  <a:lnTo>
                    <a:pt x="950" y="3080"/>
                  </a:lnTo>
                  <a:lnTo>
                    <a:pt x="950" y="3037"/>
                  </a:lnTo>
                  <a:lnTo>
                    <a:pt x="953" y="3005"/>
                  </a:lnTo>
                  <a:lnTo>
                    <a:pt x="953" y="3037"/>
                  </a:lnTo>
                  <a:lnTo>
                    <a:pt x="953" y="3037"/>
                  </a:lnTo>
                  <a:lnTo>
                    <a:pt x="953" y="3080"/>
                  </a:lnTo>
                  <a:lnTo>
                    <a:pt x="953" y="3080"/>
                  </a:lnTo>
                  <a:lnTo>
                    <a:pt x="953" y="3083"/>
                  </a:lnTo>
                  <a:lnTo>
                    <a:pt x="953" y="3083"/>
                  </a:lnTo>
                  <a:lnTo>
                    <a:pt x="953" y="3066"/>
                  </a:lnTo>
                  <a:lnTo>
                    <a:pt x="953" y="3066"/>
                  </a:lnTo>
                  <a:lnTo>
                    <a:pt x="953" y="3076"/>
                  </a:lnTo>
                  <a:lnTo>
                    <a:pt x="953" y="3076"/>
                  </a:lnTo>
                  <a:lnTo>
                    <a:pt x="953" y="3083"/>
                  </a:lnTo>
                  <a:lnTo>
                    <a:pt x="953" y="3083"/>
                  </a:lnTo>
                  <a:lnTo>
                    <a:pt x="953" y="3080"/>
                  </a:lnTo>
                  <a:lnTo>
                    <a:pt x="957" y="3080"/>
                  </a:lnTo>
                  <a:lnTo>
                    <a:pt x="957" y="3048"/>
                  </a:lnTo>
                  <a:lnTo>
                    <a:pt x="957" y="3048"/>
                  </a:lnTo>
                  <a:lnTo>
                    <a:pt x="957" y="3076"/>
                  </a:lnTo>
                  <a:lnTo>
                    <a:pt x="957" y="3076"/>
                  </a:lnTo>
                  <a:lnTo>
                    <a:pt x="957" y="3083"/>
                  </a:lnTo>
                  <a:lnTo>
                    <a:pt x="957" y="3083"/>
                  </a:lnTo>
                  <a:lnTo>
                    <a:pt x="957" y="3080"/>
                  </a:lnTo>
                  <a:lnTo>
                    <a:pt x="957" y="3080"/>
                  </a:lnTo>
                  <a:lnTo>
                    <a:pt x="957" y="3073"/>
                  </a:lnTo>
                  <a:lnTo>
                    <a:pt x="957" y="3073"/>
                  </a:lnTo>
                  <a:lnTo>
                    <a:pt x="957" y="3076"/>
                  </a:lnTo>
                  <a:lnTo>
                    <a:pt x="960" y="3076"/>
                  </a:lnTo>
                  <a:lnTo>
                    <a:pt x="960" y="3080"/>
                  </a:lnTo>
                  <a:lnTo>
                    <a:pt x="960" y="3080"/>
                  </a:lnTo>
                  <a:lnTo>
                    <a:pt x="960" y="3083"/>
                  </a:lnTo>
                  <a:lnTo>
                    <a:pt x="960" y="3083"/>
                  </a:lnTo>
                  <a:lnTo>
                    <a:pt x="960" y="3076"/>
                  </a:lnTo>
                  <a:lnTo>
                    <a:pt x="960" y="3076"/>
                  </a:lnTo>
                  <a:lnTo>
                    <a:pt x="960" y="3080"/>
                  </a:lnTo>
                  <a:lnTo>
                    <a:pt x="960" y="3080"/>
                  </a:lnTo>
                  <a:lnTo>
                    <a:pt x="960" y="3080"/>
                  </a:lnTo>
                  <a:lnTo>
                    <a:pt x="960" y="3083"/>
                  </a:lnTo>
                  <a:lnTo>
                    <a:pt x="960" y="3080"/>
                  </a:lnTo>
                  <a:lnTo>
                    <a:pt x="960" y="3080"/>
                  </a:lnTo>
                  <a:lnTo>
                    <a:pt x="960" y="3080"/>
                  </a:lnTo>
                  <a:lnTo>
                    <a:pt x="964" y="3080"/>
                  </a:lnTo>
                  <a:lnTo>
                    <a:pt x="964" y="3080"/>
                  </a:lnTo>
                  <a:lnTo>
                    <a:pt x="964" y="3080"/>
                  </a:lnTo>
                  <a:lnTo>
                    <a:pt x="964" y="3080"/>
                  </a:lnTo>
                  <a:lnTo>
                    <a:pt x="964" y="3080"/>
                  </a:lnTo>
                  <a:lnTo>
                    <a:pt x="964" y="3083"/>
                  </a:lnTo>
                  <a:lnTo>
                    <a:pt x="964" y="3083"/>
                  </a:lnTo>
                  <a:lnTo>
                    <a:pt x="964" y="3080"/>
                  </a:lnTo>
                  <a:lnTo>
                    <a:pt x="964" y="3080"/>
                  </a:lnTo>
                  <a:lnTo>
                    <a:pt x="964" y="3080"/>
                  </a:lnTo>
                  <a:lnTo>
                    <a:pt x="964" y="3080"/>
                  </a:lnTo>
                  <a:lnTo>
                    <a:pt x="964" y="3080"/>
                  </a:lnTo>
                  <a:lnTo>
                    <a:pt x="964" y="3080"/>
                  </a:lnTo>
                  <a:lnTo>
                    <a:pt x="964" y="3080"/>
                  </a:lnTo>
                  <a:lnTo>
                    <a:pt x="968" y="3080"/>
                  </a:lnTo>
                  <a:lnTo>
                    <a:pt x="968" y="3076"/>
                  </a:lnTo>
                  <a:lnTo>
                    <a:pt x="968" y="3076"/>
                  </a:lnTo>
                  <a:lnTo>
                    <a:pt x="968" y="3083"/>
                  </a:lnTo>
                  <a:lnTo>
                    <a:pt x="968" y="3083"/>
                  </a:lnTo>
                  <a:lnTo>
                    <a:pt x="968" y="3083"/>
                  </a:lnTo>
                  <a:lnTo>
                    <a:pt x="968" y="3083"/>
                  </a:lnTo>
                  <a:lnTo>
                    <a:pt x="968" y="3083"/>
                  </a:lnTo>
                  <a:lnTo>
                    <a:pt x="968" y="3083"/>
                  </a:lnTo>
                  <a:lnTo>
                    <a:pt x="968" y="3080"/>
                  </a:lnTo>
                  <a:lnTo>
                    <a:pt x="968" y="3083"/>
                  </a:lnTo>
                  <a:lnTo>
                    <a:pt x="968" y="3080"/>
                  </a:lnTo>
                  <a:lnTo>
                    <a:pt x="971" y="3080"/>
                  </a:lnTo>
                  <a:lnTo>
                    <a:pt x="971" y="3080"/>
                  </a:lnTo>
                  <a:lnTo>
                    <a:pt x="971" y="3083"/>
                  </a:lnTo>
                  <a:lnTo>
                    <a:pt x="971" y="3048"/>
                  </a:lnTo>
                  <a:lnTo>
                    <a:pt x="971" y="3048"/>
                  </a:lnTo>
                  <a:lnTo>
                    <a:pt x="971" y="2797"/>
                  </a:lnTo>
                  <a:lnTo>
                    <a:pt x="971" y="2815"/>
                  </a:lnTo>
                  <a:lnTo>
                    <a:pt x="971" y="3083"/>
                  </a:lnTo>
                  <a:lnTo>
                    <a:pt x="971" y="3080"/>
                  </a:lnTo>
                  <a:lnTo>
                    <a:pt x="971" y="3083"/>
                  </a:lnTo>
                  <a:lnTo>
                    <a:pt x="971" y="3083"/>
                  </a:lnTo>
                  <a:lnTo>
                    <a:pt x="971" y="3051"/>
                  </a:lnTo>
                  <a:lnTo>
                    <a:pt x="971" y="3051"/>
                  </a:lnTo>
                  <a:lnTo>
                    <a:pt x="971" y="2987"/>
                  </a:lnTo>
                  <a:lnTo>
                    <a:pt x="975" y="3019"/>
                  </a:lnTo>
                  <a:lnTo>
                    <a:pt x="975" y="3083"/>
                  </a:lnTo>
                  <a:lnTo>
                    <a:pt x="975" y="3083"/>
                  </a:lnTo>
                  <a:lnTo>
                    <a:pt x="975" y="3080"/>
                  </a:lnTo>
                  <a:lnTo>
                    <a:pt x="975" y="3080"/>
                  </a:lnTo>
                  <a:lnTo>
                    <a:pt x="975" y="2876"/>
                  </a:lnTo>
                  <a:lnTo>
                    <a:pt x="975" y="2790"/>
                  </a:lnTo>
                  <a:lnTo>
                    <a:pt x="975" y="3008"/>
                  </a:lnTo>
                  <a:lnTo>
                    <a:pt x="975" y="3008"/>
                  </a:lnTo>
                  <a:lnTo>
                    <a:pt x="975" y="3083"/>
                  </a:lnTo>
                  <a:lnTo>
                    <a:pt x="975" y="3080"/>
                  </a:lnTo>
                  <a:lnTo>
                    <a:pt x="975" y="3080"/>
                  </a:lnTo>
                  <a:lnTo>
                    <a:pt x="978" y="3080"/>
                  </a:lnTo>
                  <a:lnTo>
                    <a:pt x="978" y="2987"/>
                  </a:lnTo>
                  <a:lnTo>
                    <a:pt x="978" y="2983"/>
                  </a:lnTo>
                  <a:lnTo>
                    <a:pt x="978" y="3076"/>
                  </a:lnTo>
                  <a:lnTo>
                    <a:pt x="978" y="3076"/>
                  </a:lnTo>
                  <a:lnTo>
                    <a:pt x="978" y="3083"/>
                  </a:lnTo>
                  <a:lnTo>
                    <a:pt x="978" y="3080"/>
                  </a:lnTo>
                  <a:lnTo>
                    <a:pt x="978" y="3076"/>
                  </a:lnTo>
                  <a:lnTo>
                    <a:pt x="978" y="3076"/>
                  </a:lnTo>
                  <a:lnTo>
                    <a:pt x="978" y="3066"/>
                  </a:lnTo>
                  <a:lnTo>
                    <a:pt x="978" y="3066"/>
                  </a:lnTo>
                  <a:lnTo>
                    <a:pt x="978" y="3080"/>
                  </a:lnTo>
                  <a:lnTo>
                    <a:pt x="978" y="3083"/>
                  </a:lnTo>
                  <a:lnTo>
                    <a:pt x="978" y="3080"/>
                  </a:lnTo>
                  <a:lnTo>
                    <a:pt x="982" y="3080"/>
                  </a:lnTo>
                  <a:lnTo>
                    <a:pt x="982" y="3080"/>
                  </a:lnTo>
                  <a:lnTo>
                    <a:pt x="982" y="3076"/>
                  </a:lnTo>
                  <a:lnTo>
                    <a:pt x="982" y="3080"/>
                  </a:lnTo>
                  <a:lnTo>
                    <a:pt x="982" y="3080"/>
                  </a:lnTo>
                  <a:lnTo>
                    <a:pt x="982" y="3083"/>
                  </a:lnTo>
                  <a:lnTo>
                    <a:pt x="982" y="3083"/>
                  </a:lnTo>
                  <a:lnTo>
                    <a:pt x="982" y="3080"/>
                  </a:lnTo>
                  <a:lnTo>
                    <a:pt x="982" y="3080"/>
                  </a:lnTo>
                  <a:lnTo>
                    <a:pt x="982" y="3076"/>
                  </a:lnTo>
                  <a:lnTo>
                    <a:pt x="982" y="3076"/>
                  </a:lnTo>
                  <a:lnTo>
                    <a:pt x="982" y="3080"/>
                  </a:lnTo>
                  <a:lnTo>
                    <a:pt x="985" y="3080"/>
                  </a:lnTo>
                  <a:lnTo>
                    <a:pt x="985" y="3083"/>
                  </a:lnTo>
                  <a:lnTo>
                    <a:pt x="985" y="3083"/>
                  </a:lnTo>
                  <a:lnTo>
                    <a:pt x="985" y="3083"/>
                  </a:lnTo>
                  <a:lnTo>
                    <a:pt x="985" y="3083"/>
                  </a:lnTo>
                  <a:lnTo>
                    <a:pt x="985" y="3076"/>
                  </a:lnTo>
                  <a:lnTo>
                    <a:pt x="985" y="3076"/>
                  </a:lnTo>
                  <a:lnTo>
                    <a:pt x="985" y="3080"/>
                  </a:lnTo>
                  <a:lnTo>
                    <a:pt x="985" y="3080"/>
                  </a:lnTo>
                  <a:lnTo>
                    <a:pt x="985" y="3083"/>
                  </a:lnTo>
                  <a:lnTo>
                    <a:pt x="985" y="3080"/>
                  </a:lnTo>
                  <a:lnTo>
                    <a:pt x="985" y="3083"/>
                  </a:lnTo>
                  <a:lnTo>
                    <a:pt x="989" y="3083"/>
                  </a:lnTo>
                  <a:lnTo>
                    <a:pt x="989" y="3073"/>
                  </a:lnTo>
                  <a:lnTo>
                    <a:pt x="989" y="3073"/>
                  </a:lnTo>
                  <a:lnTo>
                    <a:pt x="989" y="3083"/>
                  </a:lnTo>
                  <a:lnTo>
                    <a:pt x="989" y="3083"/>
                  </a:lnTo>
                  <a:lnTo>
                    <a:pt x="989" y="3083"/>
                  </a:lnTo>
                  <a:lnTo>
                    <a:pt x="989" y="3083"/>
                  </a:lnTo>
                  <a:lnTo>
                    <a:pt x="989" y="3080"/>
                  </a:lnTo>
                  <a:lnTo>
                    <a:pt x="989" y="3080"/>
                  </a:lnTo>
                  <a:lnTo>
                    <a:pt x="989" y="3069"/>
                  </a:lnTo>
                  <a:lnTo>
                    <a:pt x="989" y="3069"/>
                  </a:lnTo>
                  <a:lnTo>
                    <a:pt x="989" y="3080"/>
                  </a:lnTo>
                  <a:lnTo>
                    <a:pt x="989" y="3080"/>
                  </a:lnTo>
                  <a:lnTo>
                    <a:pt x="989" y="3073"/>
                  </a:lnTo>
                  <a:lnTo>
                    <a:pt x="993" y="3073"/>
                  </a:lnTo>
                  <a:lnTo>
                    <a:pt x="993" y="3066"/>
                  </a:lnTo>
                  <a:lnTo>
                    <a:pt x="993" y="3066"/>
                  </a:lnTo>
                  <a:lnTo>
                    <a:pt x="993" y="3062"/>
                  </a:lnTo>
                  <a:lnTo>
                    <a:pt x="993" y="3062"/>
                  </a:lnTo>
                  <a:lnTo>
                    <a:pt x="993" y="3062"/>
                  </a:lnTo>
                  <a:lnTo>
                    <a:pt x="993" y="3062"/>
                  </a:lnTo>
                  <a:lnTo>
                    <a:pt x="993" y="3048"/>
                  </a:lnTo>
                  <a:lnTo>
                    <a:pt x="993" y="3048"/>
                  </a:lnTo>
                  <a:lnTo>
                    <a:pt x="993" y="3044"/>
                  </a:lnTo>
                  <a:lnTo>
                    <a:pt x="993" y="3044"/>
                  </a:lnTo>
                  <a:lnTo>
                    <a:pt x="993" y="3055"/>
                  </a:lnTo>
                  <a:lnTo>
                    <a:pt x="996" y="3058"/>
                  </a:lnTo>
                  <a:lnTo>
                    <a:pt x="996" y="3055"/>
                  </a:lnTo>
                  <a:lnTo>
                    <a:pt x="996" y="3055"/>
                  </a:lnTo>
                  <a:lnTo>
                    <a:pt x="996" y="3051"/>
                  </a:lnTo>
                  <a:lnTo>
                    <a:pt x="996" y="3051"/>
                  </a:lnTo>
                  <a:lnTo>
                    <a:pt x="996" y="3048"/>
                  </a:lnTo>
                  <a:lnTo>
                    <a:pt x="996" y="3044"/>
                  </a:lnTo>
                  <a:lnTo>
                    <a:pt x="996" y="3051"/>
                  </a:lnTo>
                  <a:lnTo>
                    <a:pt x="996" y="3051"/>
                  </a:lnTo>
                  <a:lnTo>
                    <a:pt x="996" y="3044"/>
                  </a:lnTo>
                  <a:lnTo>
                    <a:pt x="996" y="3048"/>
                  </a:lnTo>
                  <a:lnTo>
                    <a:pt x="996" y="3044"/>
                  </a:lnTo>
                  <a:lnTo>
                    <a:pt x="996" y="3044"/>
                  </a:lnTo>
                  <a:lnTo>
                    <a:pt x="996" y="3055"/>
                  </a:lnTo>
                  <a:lnTo>
                    <a:pt x="1000" y="3055"/>
                  </a:lnTo>
                  <a:lnTo>
                    <a:pt x="1000" y="3066"/>
                  </a:lnTo>
                  <a:lnTo>
                    <a:pt x="1000" y="3066"/>
                  </a:lnTo>
                  <a:lnTo>
                    <a:pt x="1000" y="3069"/>
                  </a:lnTo>
                  <a:lnTo>
                    <a:pt x="1000" y="3069"/>
                  </a:lnTo>
                  <a:lnTo>
                    <a:pt x="1000" y="3066"/>
                  </a:lnTo>
                  <a:lnTo>
                    <a:pt x="1000" y="3066"/>
                  </a:lnTo>
                  <a:lnTo>
                    <a:pt x="1000" y="3076"/>
                  </a:lnTo>
                  <a:lnTo>
                    <a:pt x="1000" y="3073"/>
                  </a:lnTo>
                  <a:lnTo>
                    <a:pt x="1000" y="3076"/>
                  </a:lnTo>
                  <a:lnTo>
                    <a:pt x="1000" y="3076"/>
                  </a:lnTo>
                  <a:lnTo>
                    <a:pt x="1000" y="3076"/>
                  </a:lnTo>
                  <a:lnTo>
                    <a:pt x="1003" y="3076"/>
                  </a:lnTo>
                  <a:lnTo>
                    <a:pt x="1003" y="3073"/>
                  </a:lnTo>
                  <a:lnTo>
                    <a:pt x="1003" y="3073"/>
                  </a:lnTo>
                  <a:lnTo>
                    <a:pt x="1003" y="3076"/>
                  </a:lnTo>
                  <a:lnTo>
                    <a:pt x="1003" y="3076"/>
                  </a:lnTo>
                  <a:lnTo>
                    <a:pt x="1003" y="3080"/>
                  </a:lnTo>
                  <a:lnTo>
                    <a:pt x="1003" y="3080"/>
                  </a:lnTo>
                  <a:lnTo>
                    <a:pt x="1003" y="3076"/>
                  </a:lnTo>
                  <a:lnTo>
                    <a:pt x="1003" y="3076"/>
                  </a:lnTo>
                  <a:lnTo>
                    <a:pt x="1003" y="3080"/>
                  </a:lnTo>
                  <a:lnTo>
                    <a:pt x="1003" y="3076"/>
                  </a:lnTo>
                  <a:lnTo>
                    <a:pt x="1003" y="3076"/>
                  </a:lnTo>
                  <a:lnTo>
                    <a:pt x="1003" y="3076"/>
                  </a:lnTo>
                  <a:lnTo>
                    <a:pt x="1003" y="3080"/>
                  </a:lnTo>
                  <a:lnTo>
                    <a:pt x="1007" y="3080"/>
                  </a:lnTo>
                  <a:lnTo>
                    <a:pt x="1007" y="3083"/>
                  </a:lnTo>
                  <a:lnTo>
                    <a:pt x="1007" y="3080"/>
                  </a:lnTo>
                  <a:lnTo>
                    <a:pt x="1007" y="3080"/>
                  </a:lnTo>
                  <a:lnTo>
                    <a:pt x="1007" y="3080"/>
                  </a:lnTo>
                  <a:lnTo>
                    <a:pt x="1007" y="3083"/>
                  </a:lnTo>
                  <a:lnTo>
                    <a:pt x="1007" y="3083"/>
                  </a:lnTo>
                  <a:lnTo>
                    <a:pt x="1007" y="3080"/>
                  </a:lnTo>
                  <a:lnTo>
                    <a:pt x="1007" y="3080"/>
                  </a:lnTo>
                  <a:lnTo>
                    <a:pt x="1007" y="3083"/>
                  </a:lnTo>
                  <a:lnTo>
                    <a:pt x="1007" y="3083"/>
                  </a:lnTo>
                  <a:lnTo>
                    <a:pt x="1007" y="3080"/>
                  </a:lnTo>
                  <a:lnTo>
                    <a:pt x="1007" y="3080"/>
                  </a:lnTo>
                  <a:lnTo>
                    <a:pt x="1007" y="3080"/>
                  </a:lnTo>
                  <a:lnTo>
                    <a:pt x="1011" y="3080"/>
                  </a:lnTo>
                  <a:lnTo>
                    <a:pt x="1011" y="3080"/>
                  </a:lnTo>
                  <a:lnTo>
                    <a:pt x="1011" y="3080"/>
                  </a:lnTo>
                  <a:lnTo>
                    <a:pt x="1011" y="3083"/>
                  </a:lnTo>
                  <a:lnTo>
                    <a:pt x="1011" y="3080"/>
                  </a:lnTo>
                  <a:lnTo>
                    <a:pt x="1011" y="3080"/>
                  </a:lnTo>
                  <a:lnTo>
                    <a:pt x="1011" y="3080"/>
                  </a:lnTo>
                  <a:lnTo>
                    <a:pt x="1011" y="3080"/>
                  </a:lnTo>
                  <a:lnTo>
                    <a:pt x="1011" y="3080"/>
                  </a:lnTo>
                  <a:lnTo>
                    <a:pt x="1011" y="3083"/>
                  </a:lnTo>
                  <a:lnTo>
                    <a:pt x="1011" y="3083"/>
                  </a:lnTo>
                  <a:lnTo>
                    <a:pt x="1011" y="3080"/>
                  </a:lnTo>
                  <a:lnTo>
                    <a:pt x="1014" y="3080"/>
                  </a:lnTo>
                  <a:lnTo>
                    <a:pt x="1014" y="3076"/>
                  </a:lnTo>
                  <a:lnTo>
                    <a:pt x="1014" y="3069"/>
                  </a:lnTo>
                  <a:lnTo>
                    <a:pt x="1014" y="3076"/>
                  </a:lnTo>
                  <a:lnTo>
                    <a:pt x="1014" y="3076"/>
                  </a:lnTo>
                  <a:lnTo>
                    <a:pt x="1014" y="3083"/>
                  </a:lnTo>
                  <a:lnTo>
                    <a:pt x="1014" y="3083"/>
                  </a:lnTo>
                  <a:lnTo>
                    <a:pt x="1014" y="3080"/>
                  </a:lnTo>
                  <a:lnTo>
                    <a:pt x="1014" y="3080"/>
                  </a:lnTo>
                  <a:lnTo>
                    <a:pt x="1014" y="3048"/>
                  </a:lnTo>
                  <a:lnTo>
                    <a:pt x="1014" y="3048"/>
                  </a:lnTo>
                  <a:lnTo>
                    <a:pt x="1014" y="2990"/>
                  </a:lnTo>
                  <a:lnTo>
                    <a:pt x="1014" y="3012"/>
                  </a:lnTo>
                  <a:lnTo>
                    <a:pt x="1014" y="3080"/>
                  </a:lnTo>
                  <a:lnTo>
                    <a:pt x="1018" y="3080"/>
                  </a:lnTo>
                  <a:lnTo>
                    <a:pt x="1018" y="3080"/>
                  </a:lnTo>
                  <a:lnTo>
                    <a:pt x="1018" y="3080"/>
                  </a:lnTo>
                  <a:lnTo>
                    <a:pt x="1018" y="3055"/>
                  </a:lnTo>
                  <a:lnTo>
                    <a:pt x="1018" y="3055"/>
                  </a:lnTo>
                  <a:lnTo>
                    <a:pt x="1018" y="3019"/>
                  </a:lnTo>
                  <a:lnTo>
                    <a:pt x="1018" y="3033"/>
                  </a:lnTo>
                  <a:lnTo>
                    <a:pt x="1018" y="3083"/>
                  </a:lnTo>
                  <a:lnTo>
                    <a:pt x="1018" y="3083"/>
                  </a:lnTo>
                  <a:lnTo>
                    <a:pt x="1018" y="3080"/>
                  </a:lnTo>
                  <a:lnTo>
                    <a:pt x="1018" y="3080"/>
                  </a:lnTo>
                  <a:lnTo>
                    <a:pt x="1018" y="3012"/>
                  </a:lnTo>
                  <a:lnTo>
                    <a:pt x="1018" y="2969"/>
                  </a:lnTo>
                  <a:lnTo>
                    <a:pt x="1018" y="3015"/>
                  </a:lnTo>
                  <a:lnTo>
                    <a:pt x="1021" y="3015"/>
                  </a:lnTo>
                  <a:lnTo>
                    <a:pt x="1021" y="3083"/>
                  </a:lnTo>
                  <a:lnTo>
                    <a:pt x="1021" y="3083"/>
                  </a:lnTo>
                  <a:lnTo>
                    <a:pt x="1021" y="3080"/>
                  </a:lnTo>
                  <a:lnTo>
                    <a:pt x="1021" y="3080"/>
                  </a:lnTo>
                  <a:lnTo>
                    <a:pt x="1021" y="3044"/>
                  </a:lnTo>
                  <a:lnTo>
                    <a:pt x="1021" y="3044"/>
                  </a:lnTo>
                  <a:lnTo>
                    <a:pt x="1021" y="3023"/>
                  </a:lnTo>
                  <a:lnTo>
                    <a:pt x="1021" y="3040"/>
                  </a:lnTo>
                  <a:lnTo>
                    <a:pt x="1021" y="3083"/>
                  </a:lnTo>
                  <a:lnTo>
                    <a:pt x="1021" y="3083"/>
                  </a:lnTo>
                  <a:lnTo>
                    <a:pt x="1021" y="3080"/>
                  </a:lnTo>
                  <a:lnTo>
                    <a:pt x="1021" y="3080"/>
                  </a:lnTo>
                  <a:lnTo>
                    <a:pt x="1021" y="3026"/>
                  </a:lnTo>
                  <a:lnTo>
                    <a:pt x="1025" y="3030"/>
                  </a:lnTo>
                  <a:lnTo>
                    <a:pt x="1025" y="3073"/>
                  </a:lnTo>
                  <a:lnTo>
                    <a:pt x="1025" y="3073"/>
                  </a:lnTo>
                  <a:lnTo>
                    <a:pt x="1025" y="3080"/>
                  </a:lnTo>
                  <a:lnTo>
                    <a:pt x="1025" y="3083"/>
                  </a:lnTo>
                  <a:lnTo>
                    <a:pt x="1025" y="3080"/>
                  </a:lnTo>
                  <a:lnTo>
                    <a:pt x="1025" y="3080"/>
                  </a:lnTo>
                  <a:lnTo>
                    <a:pt x="1025" y="3051"/>
                  </a:lnTo>
                  <a:lnTo>
                    <a:pt x="1025" y="3051"/>
                  </a:lnTo>
                  <a:lnTo>
                    <a:pt x="1025" y="3080"/>
                  </a:lnTo>
                  <a:lnTo>
                    <a:pt x="1025" y="3080"/>
                  </a:lnTo>
                  <a:lnTo>
                    <a:pt x="1025" y="3083"/>
                  </a:lnTo>
                  <a:lnTo>
                    <a:pt x="1025" y="3083"/>
                  </a:lnTo>
                  <a:lnTo>
                    <a:pt x="1025" y="3080"/>
                  </a:lnTo>
                  <a:lnTo>
                    <a:pt x="1028" y="3080"/>
                  </a:lnTo>
                  <a:lnTo>
                    <a:pt x="1028" y="3051"/>
                  </a:lnTo>
                  <a:lnTo>
                    <a:pt x="1028" y="3055"/>
                  </a:lnTo>
                  <a:lnTo>
                    <a:pt x="1028" y="3083"/>
                  </a:lnTo>
                  <a:lnTo>
                    <a:pt x="1028" y="3080"/>
                  </a:lnTo>
                  <a:lnTo>
                    <a:pt x="1028" y="3083"/>
                  </a:lnTo>
                  <a:lnTo>
                    <a:pt x="1028" y="3083"/>
                  </a:lnTo>
                  <a:lnTo>
                    <a:pt x="1028" y="3080"/>
                  </a:lnTo>
                  <a:lnTo>
                    <a:pt x="1028" y="3080"/>
                  </a:lnTo>
                  <a:lnTo>
                    <a:pt x="1028" y="3066"/>
                  </a:lnTo>
                  <a:lnTo>
                    <a:pt x="1028" y="3066"/>
                  </a:lnTo>
                  <a:lnTo>
                    <a:pt x="1028" y="3076"/>
                  </a:lnTo>
                  <a:lnTo>
                    <a:pt x="1028" y="3076"/>
                  </a:lnTo>
                  <a:lnTo>
                    <a:pt x="1028" y="3083"/>
                  </a:lnTo>
                  <a:lnTo>
                    <a:pt x="1032" y="3083"/>
                  </a:lnTo>
                  <a:lnTo>
                    <a:pt x="1032" y="3080"/>
                  </a:lnTo>
                  <a:lnTo>
                    <a:pt x="1032" y="3083"/>
                  </a:lnTo>
                  <a:lnTo>
                    <a:pt x="1032" y="3080"/>
                  </a:lnTo>
                  <a:lnTo>
                    <a:pt x="1032" y="3080"/>
                  </a:lnTo>
                  <a:lnTo>
                    <a:pt x="1032" y="3080"/>
                  </a:lnTo>
                  <a:lnTo>
                    <a:pt x="1032" y="3080"/>
                  </a:lnTo>
                  <a:lnTo>
                    <a:pt x="1032" y="3083"/>
                  </a:lnTo>
                  <a:lnTo>
                    <a:pt x="1032" y="3083"/>
                  </a:lnTo>
                  <a:lnTo>
                    <a:pt x="1032" y="3080"/>
                  </a:lnTo>
                  <a:lnTo>
                    <a:pt x="1032" y="3080"/>
                  </a:lnTo>
                  <a:lnTo>
                    <a:pt x="1032" y="3080"/>
                  </a:lnTo>
                  <a:lnTo>
                    <a:pt x="1036" y="3080"/>
                  </a:lnTo>
                  <a:lnTo>
                    <a:pt x="1036" y="3076"/>
                  </a:lnTo>
                  <a:lnTo>
                    <a:pt x="1036" y="3076"/>
                  </a:lnTo>
                  <a:lnTo>
                    <a:pt x="1036" y="3083"/>
                  </a:lnTo>
                  <a:lnTo>
                    <a:pt x="1036" y="3083"/>
                  </a:lnTo>
                  <a:lnTo>
                    <a:pt x="1036" y="3083"/>
                  </a:lnTo>
                  <a:lnTo>
                    <a:pt x="1036" y="3083"/>
                  </a:lnTo>
                  <a:lnTo>
                    <a:pt x="1036" y="3080"/>
                  </a:lnTo>
                  <a:lnTo>
                    <a:pt x="1036" y="3080"/>
                  </a:lnTo>
                  <a:lnTo>
                    <a:pt x="1036" y="3080"/>
                  </a:lnTo>
                  <a:lnTo>
                    <a:pt x="1036" y="3080"/>
                  </a:lnTo>
                  <a:lnTo>
                    <a:pt x="1036" y="3083"/>
                  </a:lnTo>
                  <a:lnTo>
                    <a:pt x="1036" y="3083"/>
                  </a:lnTo>
                  <a:lnTo>
                    <a:pt x="1036" y="3080"/>
                  </a:lnTo>
                  <a:lnTo>
                    <a:pt x="1039" y="3083"/>
                  </a:lnTo>
                  <a:lnTo>
                    <a:pt x="1039" y="3080"/>
                  </a:lnTo>
                  <a:lnTo>
                    <a:pt x="1039" y="3080"/>
                  </a:lnTo>
                  <a:lnTo>
                    <a:pt x="1039" y="3080"/>
                  </a:lnTo>
                  <a:lnTo>
                    <a:pt x="1039" y="3080"/>
                  </a:lnTo>
                  <a:lnTo>
                    <a:pt x="1039" y="3083"/>
                  </a:lnTo>
                  <a:lnTo>
                    <a:pt x="1039" y="3083"/>
                  </a:lnTo>
                  <a:lnTo>
                    <a:pt x="1039" y="3083"/>
                  </a:lnTo>
                  <a:lnTo>
                    <a:pt x="1039" y="3080"/>
                  </a:lnTo>
                  <a:lnTo>
                    <a:pt x="1039" y="3083"/>
                  </a:lnTo>
                  <a:lnTo>
                    <a:pt x="1039" y="3083"/>
                  </a:lnTo>
                  <a:lnTo>
                    <a:pt x="1039" y="3080"/>
                  </a:lnTo>
                  <a:lnTo>
                    <a:pt x="1039" y="3080"/>
                  </a:lnTo>
                  <a:lnTo>
                    <a:pt x="1039" y="3083"/>
                  </a:lnTo>
                  <a:lnTo>
                    <a:pt x="1043" y="3080"/>
                  </a:lnTo>
                  <a:lnTo>
                    <a:pt x="1043" y="3083"/>
                  </a:lnTo>
                  <a:lnTo>
                    <a:pt x="1043" y="3083"/>
                  </a:lnTo>
                  <a:lnTo>
                    <a:pt x="1043" y="3048"/>
                  </a:lnTo>
                  <a:lnTo>
                    <a:pt x="1043" y="3048"/>
                  </a:lnTo>
                  <a:lnTo>
                    <a:pt x="1043" y="2980"/>
                  </a:lnTo>
                  <a:lnTo>
                    <a:pt x="1043" y="2998"/>
                  </a:lnTo>
                  <a:lnTo>
                    <a:pt x="1043" y="3080"/>
                  </a:lnTo>
                  <a:lnTo>
                    <a:pt x="1043" y="3080"/>
                  </a:lnTo>
                  <a:lnTo>
                    <a:pt x="1043" y="3080"/>
                  </a:lnTo>
                  <a:lnTo>
                    <a:pt x="1043" y="3083"/>
                  </a:lnTo>
                  <a:lnTo>
                    <a:pt x="1043" y="3069"/>
                  </a:lnTo>
                  <a:lnTo>
                    <a:pt x="1043" y="3069"/>
                  </a:lnTo>
                  <a:lnTo>
                    <a:pt x="1043" y="3044"/>
                  </a:lnTo>
                  <a:lnTo>
                    <a:pt x="1046" y="3051"/>
                  </a:lnTo>
                  <a:lnTo>
                    <a:pt x="1046" y="3083"/>
                  </a:lnTo>
                  <a:lnTo>
                    <a:pt x="1046" y="3083"/>
                  </a:lnTo>
                  <a:lnTo>
                    <a:pt x="1046" y="3080"/>
                  </a:lnTo>
                  <a:lnTo>
                    <a:pt x="1046" y="3080"/>
                  </a:lnTo>
                  <a:lnTo>
                    <a:pt x="1046" y="3026"/>
                  </a:lnTo>
                  <a:lnTo>
                    <a:pt x="1046" y="3026"/>
                  </a:lnTo>
                  <a:lnTo>
                    <a:pt x="1046" y="2965"/>
                  </a:lnTo>
                  <a:lnTo>
                    <a:pt x="1046" y="3005"/>
                  </a:lnTo>
                  <a:lnTo>
                    <a:pt x="1046" y="3080"/>
                  </a:lnTo>
                  <a:lnTo>
                    <a:pt x="1046" y="3080"/>
                  </a:lnTo>
                  <a:lnTo>
                    <a:pt x="1046" y="3083"/>
                  </a:lnTo>
                  <a:lnTo>
                    <a:pt x="1050" y="3083"/>
                  </a:lnTo>
                  <a:lnTo>
                    <a:pt x="1050" y="3058"/>
                  </a:lnTo>
                  <a:lnTo>
                    <a:pt x="1050" y="3044"/>
                  </a:lnTo>
                  <a:lnTo>
                    <a:pt x="1050" y="3058"/>
                  </a:lnTo>
                  <a:lnTo>
                    <a:pt x="1050" y="3058"/>
                  </a:lnTo>
                  <a:lnTo>
                    <a:pt x="1050" y="3083"/>
                  </a:lnTo>
                  <a:lnTo>
                    <a:pt x="1050" y="3080"/>
                  </a:lnTo>
                  <a:lnTo>
                    <a:pt x="1050" y="3083"/>
                  </a:lnTo>
                  <a:lnTo>
                    <a:pt x="1050" y="3080"/>
                  </a:lnTo>
                  <a:lnTo>
                    <a:pt x="1050" y="3069"/>
                  </a:lnTo>
                  <a:lnTo>
                    <a:pt x="1050" y="3062"/>
                  </a:lnTo>
                  <a:lnTo>
                    <a:pt x="1050" y="3076"/>
                  </a:lnTo>
                  <a:lnTo>
                    <a:pt x="1050" y="3076"/>
                  </a:lnTo>
                  <a:lnTo>
                    <a:pt x="1050" y="3083"/>
                  </a:lnTo>
                  <a:lnTo>
                    <a:pt x="1054" y="3083"/>
                  </a:lnTo>
                  <a:lnTo>
                    <a:pt x="1054" y="3083"/>
                  </a:lnTo>
                  <a:lnTo>
                    <a:pt x="1054" y="3083"/>
                  </a:lnTo>
                  <a:lnTo>
                    <a:pt x="1054" y="3076"/>
                  </a:lnTo>
                  <a:lnTo>
                    <a:pt x="1054" y="3080"/>
                  </a:lnTo>
                  <a:lnTo>
                    <a:pt x="1054" y="3080"/>
                  </a:lnTo>
                  <a:lnTo>
                    <a:pt x="1054" y="3080"/>
                  </a:lnTo>
                  <a:lnTo>
                    <a:pt x="1054" y="3083"/>
                  </a:lnTo>
                  <a:lnTo>
                    <a:pt x="1054" y="3083"/>
                  </a:lnTo>
                  <a:lnTo>
                    <a:pt x="1054" y="3080"/>
                  </a:lnTo>
                  <a:lnTo>
                    <a:pt x="1054" y="3080"/>
                  </a:lnTo>
                  <a:lnTo>
                    <a:pt x="1054" y="3080"/>
                  </a:lnTo>
                  <a:lnTo>
                    <a:pt x="1054" y="3080"/>
                  </a:lnTo>
                  <a:lnTo>
                    <a:pt x="1054" y="3083"/>
                  </a:lnTo>
                  <a:lnTo>
                    <a:pt x="1057" y="3083"/>
                  </a:lnTo>
                  <a:lnTo>
                    <a:pt x="1057" y="3080"/>
                  </a:lnTo>
                  <a:lnTo>
                    <a:pt x="1057" y="3080"/>
                  </a:lnTo>
                  <a:lnTo>
                    <a:pt x="1057" y="3083"/>
                  </a:lnTo>
                  <a:lnTo>
                    <a:pt x="1057" y="3080"/>
                  </a:lnTo>
                  <a:lnTo>
                    <a:pt x="1057" y="3083"/>
                  </a:lnTo>
                  <a:lnTo>
                    <a:pt x="1057" y="3083"/>
                  </a:lnTo>
                  <a:lnTo>
                    <a:pt x="1057" y="3080"/>
                  </a:lnTo>
                  <a:lnTo>
                    <a:pt x="1057" y="3083"/>
                  </a:lnTo>
                  <a:lnTo>
                    <a:pt x="1057" y="3080"/>
                  </a:lnTo>
                  <a:lnTo>
                    <a:pt x="1057" y="3080"/>
                  </a:lnTo>
                  <a:lnTo>
                    <a:pt x="1057" y="3080"/>
                  </a:lnTo>
                  <a:lnTo>
                    <a:pt x="1057" y="3080"/>
                  </a:lnTo>
                  <a:lnTo>
                    <a:pt x="1057" y="3080"/>
                  </a:lnTo>
                  <a:lnTo>
                    <a:pt x="1061" y="3080"/>
                  </a:lnTo>
                  <a:lnTo>
                    <a:pt x="1061" y="3083"/>
                  </a:lnTo>
                  <a:lnTo>
                    <a:pt x="1061" y="3083"/>
                  </a:lnTo>
                  <a:lnTo>
                    <a:pt x="1061" y="3083"/>
                  </a:lnTo>
                  <a:lnTo>
                    <a:pt x="1061" y="3083"/>
                  </a:lnTo>
                  <a:lnTo>
                    <a:pt x="1061" y="3080"/>
                  </a:lnTo>
                  <a:lnTo>
                    <a:pt x="1061" y="3080"/>
                  </a:lnTo>
                  <a:lnTo>
                    <a:pt x="1061" y="3080"/>
                  </a:lnTo>
                  <a:lnTo>
                    <a:pt x="1061" y="3080"/>
                  </a:lnTo>
                  <a:lnTo>
                    <a:pt x="1061" y="3076"/>
                  </a:lnTo>
                  <a:lnTo>
                    <a:pt x="1061" y="3076"/>
                  </a:lnTo>
                  <a:lnTo>
                    <a:pt x="1061" y="3080"/>
                  </a:lnTo>
                  <a:lnTo>
                    <a:pt x="1064" y="3076"/>
                  </a:lnTo>
                  <a:lnTo>
                    <a:pt x="1064" y="3076"/>
                  </a:lnTo>
                  <a:lnTo>
                    <a:pt x="1064" y="3076"/>
                  </a:lnTo>
                  <a:lnTo>
                    <a:pt x="1064" y="3076"/>
                  </a:lnTo>
                  <a:lnTo>
                    <a:pt x="1064" y="3076"/>
                  </a:lnTo>
                  <a:lnTo>
                    <a:pt x="1064" y="3080"/>
                  </a:lnTo>
                  <a:lnTo>
                    <a:pt x="1064" y="3080"/>
                  </a:lnTo>
                  <a:lnTo>
                    <a:pt x="1064" y="3076"/>
                  </a:lnTo>
                  <a:lnTo>
                    <a:pt x="1064" y="3076"/>
                  </a:lnTo>
                  <a:lnTo>
                    <a:pt x="1064" y="3076"/>
                  </a:lnTo>
                  <a:lnTo>
                    <a:pt x="1064" y="3076"/>
                  </a:lnTo>
                  <a:lnTo>
                    <a:pt x="1064" y="3076"/>
                  </a:lnTo>
                  <a:lnTo>
                    <a:pt x="1064" y="3076"/>
                  </a:lnTo>
                  <a:lnTo>
                    <a:pt x="1064" y="3073"/>
                  </a:lnTo>
                  <a:lnTo>
                    <a:pt x="1068" y="3073"/>
                  </a:lnTo>
                  <a:lnTo>
                    <a:pt x="1068" y="3076"/>
                  </a:lnTo>
                  <a:lnTo>
                    <a:pt x="1068" y="3073"/>
                  </a:lnTo>
                  <a:lnTo>
                    <a:pt x="1068" y="3076"/>
                  </a:lnTo>
                  <a:lnTo>
                    <a:pt x="1068" y="3076"/>
                  </a:lnTo>
                  <a:lnTo>
                    <a:pt x="1068" y="3080"/>
                  </a:lnTo>
                  <a:lnTo>
                    <a:pt x="1068" y="3080"/>
                  </a:lnTo>
                  <a:lnTo>
                    <a:pt x="1068" y="3076"/>
                  </a:lnTo>
                  <a:lnTo>
                    <a:pt x="1068" y="3080"/>
                  </a:lnTo>
                  <a:lnTo>
                    <a:pt x="1068" y="3076"/>
                  </a:lnTo>
                  <a:lnTo>
                    <a:pt x="1068" y="3076"/>
                  </a:lnTo>
                  <a:lnTo>
                    <a:pt x="1068" y="3080"/>
                  </a:lnTo>
                  <a:lnTo>
                    <a:pt x="1068" y="3080"/>
                  </a:lnTo>
                  <a:lnTo>
                    <a:pt x="1068" y="3080"/>
                  </a:lnTo>
                  <a:lnTo>
                    <a:pt x="1071" y="3080"/>
                  </a:lnTo>
                  <a:lnTo>
                    <a:pt x="1071" y="3080"/>
                  </a:lnTo>
                  <a:lnTo>
                    <a:pt x="1071" y="3080"/>
                  </a:lnTo>
                  <a:lnTo>
                    <a:pt x="1071" y="3080"/>
                  </a:lnTo>
                  <a:lnTo>
                    <a:pt x="1071" y="3080"/>
                  </a:lnTo>
                  <a:lnTo>
                    <a:pt x="1071" y="3083"/>
                  </a:lnTo>
                  <a:lnTo>
                    <a:pt x="1071" y="3083"/>
                  </a:lnTo>
                  <a:lnTo>
                    <a:pt x="1071" y="3080"/>
                  </a:lnTo>
                  <a:lnTo>
                    <a:pt x="1071" y="3080"/>
                  </a:lnTo>
                  <a:lnTo>
                    <a:pt x="1071" y="3083"/>
                  </a:lnTo>
                  <a:lnTo>
                    <a:pt x="1071" y="3083"/>
                  </a:lnTo>
                  <a:lnTo>
                    <a:pt x="1071" y="3080"/>
                  </a:lnTo>
                  <a:lnTo>
                    <a:pt x="1075" y="3080"/>
                  </a:lnTo>
                  <a:lnTo>
                    <a:pt x="1075" y="3083"/>
                  </a:lnTo>
                  <a:lnTo>
                    <a:pt x="1075" y="3083"/>
                  </a:lnTo>
                  <a:lnTo>
                    <a:pt x="1075" y="3080"/>
                  </a:lnTo>
                  <a:lnTo>
                    <a:pt x="1075" y="3080"/>
                  </a:lnTo>
                  <a:lnTo>
                    <a:pt x="1075" y="3080"/>
                  </a:lnTo>
                  <a:lnTo>
                    <a:pt x="1075" y="3080"/>
                  </a:lnTo>
                  <a:lnTo>
                    <a:pt x="1075" y="3080"/>
                  </a:lnTo>
                  <a:lnTo>
                    <a:pt x="1075" y="3080"/>
                  </a:lnTo>
                  <a:lnTo>
                    <a:pt x="1075" y="3083"/>
                  </a:lnTo>
                  <a:lnTo>
                    <a:pt x="1075" y="3083"/>
                  </a:lnTo>
                  <a:lnTo>
                    <a:pt x="1075" y="3080"/>
                  </a:lnTo>
                  <a:lnTo>
                    <a:pt x="1075" y="3080"/>
                  </a:lnTo>
                  <a:lnTo>
                    <a:pt x="1075" y="3083"/>
                  </a:lnTo>
                  <a:lnTo>
                    <a:pt x="1079" y="3083"/>
                  </a:lnTo>
                  <a:lnTo>
                    <a:pt x="1079" y="3083"/>
                  </a:lnTo>
                  <a:lnTo>
                    <a:pt x="1079" y="3083"/>
                  </a:lnTo>
                  <a:lnTo>
                    <a:pt x="1079" y="3080"/>
                  </a:lnTo>
                  <a:lnTo>
                    <a:pt x="1079" y="3080"/>
                  </a:lnTo>
                  <a:lnTo>
                    <a:pt x="1079" y="3083"/>
                  </a:lnTo>
                  <a:lnTo>
                    <a:pt x="1079" y="3083"/>
                  </a:lnTo>
                  <a:lnTo>
                    <a:pt x="1079" y="3080"/>
                  </a:lnTo>
                  <a:lnTo>
                    <a:pt x="1079" y="3080"/>
                  </a:lnTo>
                  <a:lnTo>
                    <a:pt x="1079" y="3083"/>
                  </a:lnTo>
                  <a:lnTo>
                    <a:pt x="1079" y="3083"/>
                  </a:lnTo>
                  <a:lnTo>
                    <a:pt x="1079" y="3080"/>
                  </a:lnTo>
                  <a:lnTo>
                    <a:pt x="1079" y="3080"/>
                  </a:lnTo>
                  <a:lnTo>
                    <a:pt x="1079" y="3080"/>
                  </a:lnTo>
                  <a:lnTo>
                    <a:pt x="1082" y="3080"/>
                  </a:lnTo>
                  <a:lnTo>
                    <a:pt x="1082" y="3083"/>
                  </a:lnTo>
                  <a:lnTo>
                    <a:pt x="1082" y="3083"/>
                  </a:lnTo>
                  <a:lnTo>
                    <a:pt x="1082" y="3080"/>
                  </a:lnTo>
                  <a:lnTo>
                    <a:pt x="1082" y="3083"/>
                  </a:lnTo>
                  <a:lnTo>
                    <a:pt x="1082" y="3080"/>
                  </a:lnTo>
                  <a:lnTo>
                    <a:pt x="1082" y="3080"/>
                  </a:lnTo>
                  <a:lnTo>
                    <a:pt x="1082" y="3083"/>
                  </a:lnTo>
                  <a:lnTo>
                    <a:pt x="1082" y="3083"/>
                  </a:lnTo>
                  <a:lnTo>
                    <a:pt x="1082" y="3083"/>
                  </a:lnTo>
                  <a:lnTo>
                    <a:pt x="1082" y="3083"/>
                  </a:lnTo>
                  <a:lnTo>
                    <a:pt x="1082" y="3080"/>
                  </a:lnTo>
                  <a:lnTo>
                    <a:pt x="1086" y="3083"/>
                  </a:lnTo>
                  <a:lnTo>
                    <a:pt x="1086" y="3083"/>
                  </a:lnTo>
                  <a:lnTo>
                    <a:pt x="1086" y="3083"/>
                  </a:lnTo>
                  <a:lnTo>
                    <a:pt x="1086" y="3080"/>
                  </a:lnTo>
                  <a:lnTo>
                    <a:pt x="1086" y="3080"/>
                  </a:lnTo>
                  <a:lnTo>
                    <a:pt x="1086" y="3083"/>
                  </a:lnTo>
                  <a:lnTo>
                    <a:pt x="1086" y="3083"/>
                  </a:lnTo>
                  <a:lnTo>
                    <a:pt x="1086" y="3080"/>
                  </a:lnTo>
                  <a:lnTo>
                    <a:pt x="1086" y="3080"/>
                  </a:lnTo>
                  <a:lnTo>
                    <a:pt x="1086" y="3080"/>
                  </a:lnTo>
                  <a:lnTo>
                    <a:pt x="1086" y="3080"/>
                  </a:lnTo>
                  <a:lnTo>
                    <a:pt x="1086" y="3080"/>
                  </a:lnTo>
                  <a:lnTo>
                    <a:pt x="1086" y="3080"/>
                  </a:lnTo>
                  <a:lnTo>
                    <a:pt x="1086" y="3083"/>
                  </a:lnTo>
                  <a:lnTo>
                    <a:pt x="1089" y="3083"/>
                  </a:lnTo>
                  <a:lnTo>
                    <a:pt x="1089" y="3080"/>
                  </a:lnTo>
                  <a:lnTo>
                    <a:pt x="1089" y="3080"/>
                  </a:lnTo>
                  <a:lnTo>
                    <a:pt x="1089" y="3083"/>
                  </a:lnTo>
                  <a:lnTo>
                    <a:pt x="1089" y="3080"/>
                  </a:lnTo>
                  <a:lnTo>
                    <a:pt x="1089" y="3080"/>
                  </a:lnTo>
                  <a:lnTo>
                    <a:pt x="1089" y="3080"/>
                  </a:lnTo>
                  <a:lnTo>
                    <a:pt x="1089" y="3083"/>
                  </a:lnTo>
                  <a:lnTo>
                    <a:pt x="1089" y="3083"/>
                  </a:lnTo>
                  <a:lnTo>
                    <a:pt x="1089" y="3080"/>
                  </a:lnTo>
                  <a:lnTo>
                    <a:pt x="1089" y="3080"/>
                  </a:lnTo>
                  <a:lnTo>
                    <a:pt x="1089" y="3083"/>
                  </a:lnTo>
                  <a:lnTo>
                    <a:pt x="1089" y="3083"/>
                  </a:lnTo>
                  <a:lnTo>
                    <a:pt x="1089" y="3080"/>
                  </a:lnTo>
                  <a:lnTo>
                    <a:pt x="1093" y="3080"/>
                  </a:lnTo>
                  <a:lnTo>
                    <a:pt x="1093" y="3083"/>
                  </a:lnTo>
                  <a:lnTo>
                    <a:pt x="1093" y="3083"/>
                  </a:lnTo>
                  <a:lnTo>
                    <a:pt x="1093" y="3080"/>
                  </a:lnTo>
                  <a:lnTo>
                    <a:pt x="1093" y="3080"/>
                  </a:lnTo>
                  <a:lnTo>
                    <a:pt x="1093" y="3080"/>
                  </a:lnTo>
                  <a:lnTo>
                    <a:pt x="1093" y="3080"/>
                  </a:lnTo>
                  <a:lnTo>
                    <a:pt x="1093" y="3083"/>
                  </a:lnTo>
                  <a:lnTo>
                    <a:pt x="1093" y="3083"/>
                  </a:lnTo>
                  <a:lnTo>
                    <a:pt x="1093" y="308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45" name="Freeform 7"/>
            <p:cNvSpPr>
              <a:spLocks/>
            </p:cNvSpPr>
            <p:nvPr/>
          </p:nvSpPr>
          <p:spPr bwMode="auto">
            <a:xfrm>
              <a:off x="2716213" y="5978525"/>
              <a:ext cx="1774825" cy="420688"/>
            </a:xfrm>
            <a:custGeom>
              <a:avLst/>
              <a:gdLst/>
              <a:ahLst/>
              <a:cxnLst>
                <a:cxn ang="0">
                  <a:pos x="18" y="265"/>
                </a:cxn>
                <a:cxn ang="0">
                  <a:pos x="36" y="265"/>
                </a:cxn>
                <a:cxn ang="0">
                  <a:pos x="54" y="265"/>
                </a:cxn>
                <a:cxn ang="0">
                  <a:pos x="72" y="265"/>
                </a:cxn>
                <a:cxn ang="0">
                  <a:pos x="89" y="262"/>
                </a:cxn>
                <a:cxn ang="0">
                  <a:pos x="107" y="262"/>
                </a:cxn>
                <a:cxn ang="0">
                  <a:pos x="125" y="262"/>
                </a:cxn>
                <a:cxn ang="0">
                  <a:pos x="143" y="262"/>
                </a:cxn>
                <a:cxn ang="0">
                  <a:pos x="161" y="265"/>
                </a:cxn>
                <a:cxn ang="0">
                  <a:pos x="175" y="251"/>
                </a:cxn>
                <a:cxn ang="0">
                  <a:pos x="193" y="262"/>
                </a:cxn>
                <a:cxn ang="0">
                  <a:pos x="211" y="265"/>
                </a:cxn>
                <a:cxn ang="0">
                  <a:pos x="229" y="262"/>
                </a:cxn>
                <a:cxn ang="0">
                  <a:pos x="247" y="262"/>
                </a:cxn>
                <a:cxn ang="0">
                  <a:pos x="265" y="265"/>
                </a:cxn>
                <a:cxn ang="0">
                  <a:pos x="283" y="265"/>
                </a:cxn>
                <a:cxn ang="0">
                  <a:pos x="301" y="262"/>
                </a:cxn>
                <a:cxn ang="0">
                  <a:pos x="319" y="94"/>
                </a:cxn>
                <a:cxn ang="0">
                  <a:pos x="337" y="262"/>
                </a:cxn>
                <a:cxn ang="0">
                  <a:pos x="355" y="265"/>
                </a:cxn>
                <a:cxn ang="0">
                  <a:pos x="373" y="262"/>
                </a:cxn>
                <a:cxn ang="0">
                  <a:pos x="390" y="262"/>
                </a:cxn>
                <a:cxn ang="0">
                  <a:pos x="405" y="265"/>
                </a:cxn>
                <a:cxn ang="0">
                  <a:pos x="423" y="262"/>
                </a:cxn>
                <a:cxn ang="0">
                  <a:pos x="441" y="265"/>
                </a:cxn>
                <a:cxn ang="0">
                  <a:pos x="458" y="265"/>
                </a:cxn>
                <a:cxn ang="0">
                  <a:pos x="476" y="262"/>
                </a:cxn>
                <a:cxn ang="0">
                  <a:pos x="494" y="265"/>
                </a:cxn>
                <a:cxn ang="0">
                  <a:pos x="512" y="258"/>
                </a:cxn>
                <a:cxn ang="0">
                  <a:pos x="530" y="262"/>
                </a:cxn>
                <a:cxn ang="0">
                  <a:pos x="548" y="262"/>
                </a:cxn>
                <a:cxn ang="0">
                  <a:pos x="566" y="265"/>
                </a:cxn>
                <a:cxn ang="0">
                  <a:pos x="587" y="262"/>
                </a:cxn>
                <a:cxn ang="0">
                  <a:pos x="605" y="262"/>
                </a:cxn>
                <a:cxn ang="0">
                  <a:pos x="623" y="262"/>
                </a:cxn>
                <a:cxn ang="0">
                  <a:pos x="638" y="262"/>
                </a:cxn>
                <a:cxn ang="0">
                  <a:pos x="656" y="265"/>
                </a:cxn>
                <a:cxn ang="0">
                  <a:pos x="673" y="262"/>
                </a:cxn>
                <a:cxn ang="0">
                  <a:pos x="691" y="262"/>
                </a:cxn>
                <a:cxn ang="0">
                  <a:pos x="706" y="262"/>
                </a:cxn>
                <a:cxn ang="0">
                  <a:pos x="724" y="262"/>
                </a:cxn>
                <a:cxn ang="0">
                  <a:pos x="741" y="262"/>
                </a:cxn>
                <a:cxn ang="0">
                  <a:pos x="759" y="255"/>
                </a:cxn>
                <a:cxn ang="0">
                  <a:pos x="777" y="262"/>
                </a:cxn>
                <a:cxn ang="0">
                  <a:pos x="795" y="262"/>
                </a:cxn>
                <a:cxn ang="0">
                  <a:pos x="813" y="262"/>
                </a:cxn>
                <a:cxn ang="0">
                  <a:pos x="831" y="244"/>
                </a:cxn>
                <a:cxn ang="0">
                  <a:pos x="849" y="265"/>
                </a:cxn>
                <a:cxn ang="0">
                  <a:pos x="867" y="265"/>
                </a:cxn>
                <a:cxn ang="0">
                  <a:pos x="885" y="258"/>
                </a:cxn>
                <a:cxn ang="0">
                  <a:pos x="903" y="265"/>
                </a:cxn>
                <a:cxn ang="0">
                  <a:pos x="924" y="262"/>
                </a:cxn>
                <a:cxn ang="0">
                  <a:pos x="942" y="262"/>
                </a:cxn>
                <a:cxn ang="0">
                  <a:pos x="960" y="262"/>
                </a:cxn>
                <a:cxn ang="0">
                  <a:pos x="978" y="154"/>
                </a:cxn>
                <a:cxn ang="0">
                  <a:pos x="996" y="262"/>
                </a:cxn>
                <a:cxn ang="0">
                  <a:pos x="1014" y="262"/>
                </a:cxn>
                <a:cxn ang="0">
                  <a:pos x="1032" y="262"/>
                </a:cxn>
                <a:cxn ang="0">
                  <a:pos x="1050" y="233"/>
                </a:cxn>
                <a:cxn ang="0">
                  <a:pos x="1064" y="265"/>
                </a:cxn>
                <a:cxn ang="0">
                  <a:pos x="1082" y="265"/>
                </a:cxn>
                <a:cxn ang="0">
                  <a:pos x="1100" y="262"/>
                </a:cxn>
                <a:cxn ang="0">
                  <a:pos x="1118" y="262"/>
                </a:cxn>
              </a:cxnLst>
              <a:rect l="0" t="0" r="r" b="b"/>
              <a:pathLst>
                <a:path w="1118" h="265">
                  <a:moveTo>
                    <a:pt x="0" y="265"/>
                  </a:moveTo>
                  <a:lnTo>
                    <a:pt x="0" y="262"/>
                  </a:lnTo>
                  <a:lnTo>
                    <a:pt x="4" y="262"/>
                  </a:lnTo>
                  <a:lnTo>
                    <a:pt x="4" y="265"/>
                  </a:lnTo>
                  <a:lnTo>
                    <a:pt x="4" y="262"/>
                  </a:lnTo>
                  <a:lnTo>
                    <a:pt x="4" y="265"/>
                  </a:lnTo>
                  <a:lnTo>
                    <a:pt x="4" y="265"/>
                  </a:lnTo>
                  <a:lnTo>
                    <a:pt x="4" y="265"/>
                  </a:lnTo>
                  <a:lnTo>
                    <a:pt x="4" y="265"/>
                  </a:lnTo>
                  <a:lnTo>
                    <a:pt x="4" y="262"/>
                  </a:lnTo>
                  <a:lnTo>
                    <a:pt x="4" y="262"/>
                  </a:lnTo>
                  <a:lnTo>
                    <a:pt x="4" y="262"/>
                  </a:lnTo>
                  <a:lnTo>
                    <a:pt x="4" y="265"/>
                  </a:lnTo>
                  <a:lnTo>
                    <a:pt x="4" y="262"/>
                  </a:lnTo>
                  <a:lnTo>
                    <a:pt x="4" y="262"/>
                  </a:lnTo>
                  <a:lnTo>
                    <a:pt x="4" y="265"/>
                  </a:lnTo>
                  <a:lnTo>
                    <a:pt x="7" y="265"/>
                  </a:lnTo>
                  <a:lnTo>
                    <a:pt x="7" y="262"/>
                  </a:lnTo>
                  <a:lnTo>
                    <a:pt x="7" y="262"/>
                  </a:lnTo>
                  <a:lnTo>
                    <a:pt x="7" y="265"/>
                  </a:lnTo>
                  <a:lnTo>
                    <a:pt x="7" y="265"/>
                  </a:lnTo>
                  <a:lnTo>
                    <a:pt x="7" y="262"/>
                  </a:lnTo>
                  <a:lnTo>
                    <a:pt x="7" y="265"/>
                  </a:lnTo>
                  <a:lnTo>
                    <a:pt x="7" y="262"/>
                  </a:lnTo>
                  <a:lnTo>
                    <a:pt x="7" y="262"/>
                  </a:lnTo>
                  <a:lnTo>
                    <a:pt x="7" y="262"/>
                  </a:lnTo>
                  <a:lnTo>
                    <a:pt x="7" y="262"/>
                  </a:lnTo>
                  <a:lnTo>
                    <a:pt x="7" y="262"/>
                  </a:lnTo>
                  <a:lnTo>
                    <a:pt x="11" y="262"/>
                  </a:lnTo>
                  <a:lnTo>
                    <a:pt x="11" y="265"/>
                  </a:lnTo>
                  <a:lnTo>
                    <a:pt x="11" y="265"/>
                  </a:lnTo>
                  <a:lnTo>
                    <a:pt x="11" y="262"/>
                  </a:lnTo>
                  <a:lnTo>
                    <a:pt x="11" y="262"/>
                  </a:lnTo>
                  <a:lnTo>
                    <a:pt x="11" y="262"/>
                  </a:lnTo>
                  <a:lnTo>
                    <a:pt x="11" y="262"/>
                  </a:lnTo>
                  <a:lnTo>
                    <a:pt x="11" y="262"/>
                  </a:lnTo>
                  <a:lnTo>
                    <a:pt x="11" y="262"/>
                  </a:lnTo>
                  <a:lnTo>
                    <a:pt x="11" y="265"/>
                  </a:lnTo>
                  <a:lnTo>
                    <a:pt x="11" y="262"/>
                  </a:lnTo>
                  <a:lnTo>
                    <a:pt x="11" y="265"/>
                  </a:lnTo>
                  <a:lnTo>
                    <a:pt x="11" y="265"/>
                  </a:lnTo>
                  <a:lnTo>
                    <a:pt x="11" y="262"/>
                  </a:lnTo>
                  <a:lnTo>
                    <a:pt x="14" y="258"/>
                  </a:lnTo>
                  <a:lnTo>
                    <a:pt x="14" y="262"/>
                  </a:lnTo>
                  <a:lnTo>
                    <a:pt x="14" y="262"/>
                  </a:lnTo>
                  <a:lnTo>
                    <a:pt x="14" y="265"/>
                  </a:lnTo>
                  <a:lnTo>
                    <a:pt x="14" y="265"/>
                  </a:lnTo>
                  <a:lnTo>
                    <a:pt x="14" y="262"/>
                  </a:lnTo>
                  <a:lnTo>
                    <a:pt x="14" y="262"/>
                  </a:lnTo>
                  <a:lnTo>
                    <a:pt x="14" y="262"/>
                  </a:lnTo>
                  <a:lnTo>
                    <a:pt x="14" y="262"/>
                  </a:lnTo>
                  <a:lnTo>
                    <a:pt x="14" y="265"/>
                  </a:lnTo>
                  <a:lnTo>
                    <a:pt x="14" y="265"/>
                  </a:lnTo>
                  <a:lnTo>
                    <a:pt x="14" y="262"/>
                  </a:lnTo>
                  <a:lnTo>
                    <a:pt x="14" y="262"/>
                  </a:lnTo>
                  <a:lnTo>
                    <a:pt x="14" y="265"/>
                  </a:lnTo>
                  <a:lnTo>
                    <a:pt x="18" y="265"/>
                  </a:lnTo>
                  <a:lnTo>
                    <a:pt x="18" y="262"/>
                  </a:lnTo>
                  <a:lnTo>
                    <a:pt x="18" y="262"/>
                  </a:lnTo>
                  <a:lnTo>
                    <a:pt x="18" y="265"/>
                  </a:lnTo>
                  <a:lnTo>
                    <a:pt x="18" y="262"/>
                  </a:lnTo>
                  <a:lnTo>
                    <a:pt x="18" y="262"/>
                  </a:lnTo>
                  <a:lnTo>
                    <a:pt x="18" y="262"/>
                  </a:lnTo>
                  <a:lnTo>
                    <a:pt x="18" y="265"/>
                  </a:lnTo>
                  <a:lnTo>
                    <a:pt x="18" y="265"/>
                  </a:lnTo>
                  <a:lnTo>
                    <a:pt x="18" y="265"/>
                  </a:lnTo>
                  <a:lnTo>
                    <a:pt x="18" y="262"/>
                  </a:lnTo>
                  <a:lnTo>
                    <a:pt x="18" y="265"/>
                  </a:lnTo>
                  <a:lnTo>
                    <a:pt x="21" y="265"/>
                  </a:lnTo>
                  <a:lnTo>
                    <a:pt x="21" y="262"/>
                  </a:lnTo>
                  <a:lnTo>
                    <a:pt x="21" y="265"/>
                  </a:lnTo>
                  <a:lnTo>
                    <a:pt x="21" y="262"/>
                  </a:lnTo>
                  <a:lnTo>
                    <a:pt x="21" y="262"/>
                  </a:lnTo>
                  <a:lnTo>
                    <a:pt x="21" y="262"/>
                  </a:lnTo>
                  <a:lnTo>
                    <a:pt x="21" y="262"/>
                  </a:lnTo>
                  <a:lnTo>
                    <a:pt x="21" y="262"/>
                  </a:lnTo>
                  <a:lnTo>
                    <a:pt x="21" y="262"/>
                  </a:lnTo>
                  <a:lnTo>
                    <a:pt x="21" y="265"/>
                  </a:lnTo>
                  <a:lnTo>
                    <a:pt x="21" y="262"/>
                  </a:lnTo>
                  <a:lnTo>
                    <a:pt x="21" y="265"/>
                  </a:lnTo>
                  <a:lnTo>
                    <a:pt x="21" y="262"/>
                  </a:lnTo>
                  <a:lnTo>
                    <a:pt x="21" y="265"/>
                  </a:lnTo>
                  <a:lnTo>
                    <a:pt x="25" y="262"/>
                  </a:lnTo>
                  <a:lnTo>
                    <a:pt x="25" y="262"/>
                  </a:lnTo>
                  <a:lnTo>
                    <a:pt x="25" y="262"/>
                  </a:lnTo>
                  <a:lnTo>
                    <a:pt x="25" y="265"/>
                  </a:lnTo>
                  <a:lnTo>
                    <a:pt x="25" y="265"/>
                  </a:lnTo>
                  <a:lnTo>
                    <a:pt x="25" y="262"/>
                  </a:lnTo>
                  <a:lnTo>
                    <a:pt x="25" y="265"/>
                  </a:lnTo>
                  <a:lnTo>
                    <a:pt x="25" y="262"/>
                  </a:lnTo>
                  <a:lnTo>
                    <a:pt x="25" y="262"/>
                  </a:lnTo>
                  <a:lnTo>
                    <a:pt x="25" y="262"/>
                  </a:lnTo>
                  <a:lnTo>
                    <a:pt x="25" y="262"/>
                  </a:lnTo>
                  <a:lnTo>
                    <a:pt x="25" y="262"/>
                  </a:lnTo>
                  <a:lnTo>
                    <a:pt x="29" y="262"/>
                  </a:lnTo>
                  <a:lnTo>
                    <a:pt x="29" y="265"/>
                  </a:lnTo>
                  <a:lnTo>
                    <a:pt x="29" y="262"/>
                  </a:lnTo>
                  <a:lnTo>
                    <a:pt x="29" y="262"/>
                  </a:lnTo>
                  <a:lnTo>
                    <a:pt x="29" y="262"/>
                  </a:lnTo>
                  <a:lnTo>
                    <a:pt x="29" y="262"/>
                  </a:lnTo>
                  <a:lnTo>
                    <a:pt x="29" y="265"/>
                  </a:lnTo>
                  <a:lnTo>
                    <a:pt x="29" y="262"/>
                  </a:lnTo>
                  <a:lnTo>
                    <a:pt x="29" y="262"/>
                  </a:lnTo>
                  <a:lnTo>
                    <a:pt x="29" y="262"/>
                  </a:lnTo>
                  <a:lnTo>
                    <a:pt x="29" y="262"/>
                  </a:lnTo>
                  <a:lnTo>
                    <a:pt x="29" y="262"/>
                  </a:lnTo>
                  <a:lnTo>
                    <a:pt x="29" y="265"/>
                  </a:lnTo>
                  <a:lnTo>
                    <a:pt x="29" y="262"/>
                  </a:lnTo>
                  <a:lnTo>
                    <a:pt x="32" y="262"/>
                  </a:lnTo>
                  <a:lnTo>
                    <a:pt x="32" y="265"/>
                  </a:lnTo>
                  <a:lnTo>
                    <a:pt x="32" y="262"/>
                  </a:lnTo>
                  <a:lnTo>
                    <a:pt x="32" y="262"/>
                  </a:lnTo>
                  <a:lnTo>
                    <a:pt x="32" y="262"/>
                  </a:lnTo>
                  <a:lnTo>
                    <a:pt x="32" y="265"/>
                  </a:lnTo>
                  <a:lnTo>
                    <a:pt x="32" y="265"/>
                  </a:lnTo>
                  <a:lnTo>
                    <a:pt x="32" y="265"/>
                  </a:lnTo>
                  <a:lnTo>
                    <a:pt x="32" y="265"/>
                  </a:lnTo>
                  <a:lnTo>
                    <a:pt x="32" y="262"/>
                  </a:lnTo>
                  <a:lnTo>
                    <a:pt x="32" y="265"/>
                  </a:lnTo>
                  <a:lnTo>
                    <a:pt x="32" y="262"/>
                  </a:lnTo>
                  <a:lnTo>
                    <a:pt x="36" y="262"/>
                  </a:lnTo>
                  <a:lnTo>
                    <a:pt x="36" y="262"/>
                  </a:lnTo>
                  <a:lnTo>
                    <a:pt x="36" y="262"/>
                  </a:lnTo>
                  <a:lnTo>
                    <a:pt x="36" y="265"/>
                  </a:lnTo>
                  <a:lnTo>
                    <a:pt x="36" y="265"/>
                  </a:lnTo>
                  <a:lnTo>
                    <a:pt x="36" y="262"/>
                  </a:lnTo>
                  <a:lnTo>
                    <a:pt x="36" y="262"/>
                  </a:lnTo>
                  <a:lnTo>
                    <a:pt x="36" y="265"/>
                  </a:lnTo>
                  <a:lnTo>
                    <a:pt x="36" y="262"/>
                  </a:lnTo>
                  <a:lnTo>
                    <a:pt x="36" y="265"/>
                  </a:lnTo>
                  <a:lnTo>
                    <a:pt x="36" y="265"/>
                  </a:lnTo>
                  <a:lnTo>
                    <a:pt x="36" y="265"/>
                  </a:lnTo>
                  <a:lnTo>
                    <a:pt x="36" y="265"/>
                  </a:lnTo>
                  <a:lnTo>
                    <a:pt x="36" y="262"/>
                  </a:lnTo>
                  <a:lnTo>
                    <a:pt x="39" y="262"/>
                  </a:lnTo>
                  <a:lnTo>
                    <a:pt x="39" y="262"/>
                  </a:lnTo>
                  <a:lnTo>
                    <a:pt x="39" y="262"/>
                  </a:lnTo>
                  <a:lnTo>
                    <a:pt x="39" y="262"/>
                  </a:lnTo>
                  <a:lnTo>
                    <a:pt x="39" y="262"/>
                  </a:lnTo>
                  <a:lnTo>
                    <a:pt x="39" y="265"/>
                  </a:lnTo>
                  <a:lnTo>
                    <a:pt x="39" y="265"/>
                  </a:lnTo>
                  <a:lnTo>
                    <a:pt x="39" y="262"/>
                  </a:lnTo>
                  <a:lnTo>
                    <a:pt x="39" y="262"/>
                  </a:lnTo>
                  <a:lnTo>
                    <a:pt x="39" y="265"/>
                  </a:lnTo>
                  <a:lnTo>
                    <a:pt x="39" y="265"/>
                  </a:lnTo>
                  <a:lnTo>
                    <a:pt x="39" y="262"/>
                  </a:lnTo>
                  <a:lnTo>
                    <a:pt x="43" y="262"/>
                  </a:lnTo>
                  <a:lnTo>
                    <a:pt x="43" y="265"/>
                  </a:lnTo>
                  <a:lnTo>
                    <a:pt x="43" y="265"/>
                  </a:lnTo>
                  <a:lnTo>
                    <a:pt x="43" y="262"/>
                  </a:lnTo>
                  <a:lnTo>
                    <a:pt x="43" y="262"/>
                  </a:lnTo>
                  <a:lnTo>
                    <a:pt x="43" y="265"/>
                  </a:lnTo>
                  <a:lnTo>
                    <a:pt x="43" y="265"/>
                  </a:lnTo>
                  <a:lnTo>
                    <a:pt x="43" y="265"/>
                  </a:lnTo>
                  <a:lnTo>
                    <a:pt x="43" y="265"/>
                  </a:lnTo>
                  <a:lnTo>
                    <a:pt x="43" y="265"/>
                  </a:lnTo>
                  <a:lnTo>
                    <a:pt x="43" y="265"/>
                  </a:lnTo>
                  <a:lnTo>
                    <a:pt x="43" y="262"/>
                  </a:lnTo>
                  <a:lnTo>
                    <a:pt x="43" y="262"/>
                  </a:lnTo>
                  <a:lnTo>
                    <a:pt x="43" y="265"/>
                  </a:lnTo>
                  <a:lnTo>
                    <a:pt x="47" y="265"/>
                  </a:lnTo>
                  <a:lnTo>
                    <a:pt x="47" y="262"/>
                  </a:lnTo>
                  <a:lnTo>
                    <a:pt x="47" y="262"/>
                  </a:lnTo>
                  <a:lnTo>
                    <a:pt x="47" y="262"/>
                  </a:lnTo>
                  <a:lnTo>
                    <a:pt x="47" y="262"/>
                  </a:lnTo>
                  <a:lnTo>
                    <a:pt x="47" y="265"/>
                  </a:lnTo>
                  <a:lnTo>
                    <a:pt x="47" y="265"/>
                  </a:lnTo>
                  <a:lnTo>
                    <a:pt x="47" y="262"/>
                  </a:lnTo>
                  <a:lnTo>
                    <a:pt x="47" y="262"/>
                  </a:lnTo>
                  <a:lnTo>
                    <a:pt x="47" y="265"/>
                  </a:lnTo>
                  <a:lnTo>
                    <a:pt x="47" y="265"/>
                  </a:lnTo>
                  <a:lnTo>
                    <a:pt x="47" y="262"/>
                  </a:lnTo>
                  <a:lnTo>
                    <a:pt x="50" y="262"/>
                  </a:lnTo>
                  <a:lnTo>
                    <a:pt x="50" y="265"/>
                  </a:lnTo>
                  <a:lnTo>
                    <a:pt x="50" y="262"/>
                  </a:lnTo>
                  <a:lnTo>
                    <a:pt x="50" y="265"/>
                  </a:lnTo>
                  <a:lnTo>
                    <a:pt x="50" y="262"/>
                  </a:lnTo>
                  <a:lnTo>
                    <a:pt x="50" y="262"/>
                  </a:lnTo>
                  <a:lnTo>
                    <a:pt x="50" y="262"/>
                  </a:lnTo>
                  <a:lnTo>
                    <a:pt x="50" y="265"/>
                  </a:lnTo>
                  <a:lnTo>
                    <a:pt x="50" y="265"/>
                  </a:lnTo>
                  <a:lnTo>
                    <a:pt x="50" y="265"/>
                  </a:lnTo>
                  <a:lnTo>
                    <a:pt x="50" y="265"/>
                  </a:lnTo>
                  <a:lnTo>
                    <a:pt x="50" y="262"/>
                  </a:lnTo>
                  <a:lnTo>
                    <a:pt x="50" y="262"/>
                  </a:lnTo>
                  <a:lnTo>
                    <a:pt x="50" y="265"/>
                  </a:lnTo>
                  <a:lnTo>
                    <a:pt x="54" y="265"/>
                  </a:lnTo>
                  <a:lnTo>
                    <a:pt x="54" y="262"/>
                  </a:lnTo>
                  <a:lnTo>
                    <a:pt x="54" y="262"/>
                  </a:lnTo>
                  <a:lnTo>
                    <a:pt x="54" y="265"/>
                  </a:lnTo>
                  <a:lnTo>
                    <a:pt x="54" y="265"/>
                  </a:lnTo>
                  <a:lnTo>
                    <a:pt x="54" y="262"/>
                  </a:lnTo>
                  <a:lnTo>
                    <a:pt x="54" y="262"/>
                  </a:lnTo>
                  <a:lnTo>
                    <a:pt x="54" y="265"/>
                  </a:lnTo>
                  <a:lnTo>
                    <a:pt x="54" y="265"/>
                  </a:lnTo>
                  <a:lnTo>
                    <a:pt x="54" y="262"/>
                  </a:lnTo>
                  <a:lnTo>
                    <a:pt x="54" y="262"/>
                  </a:lnTo>
                  <a:lnTo>
                    <a:pt x="54" y="265"/>
                  </a:lnTo>
                  <a:lnTo>
                    <a:pt x="57" y="265"/>
                  </a:lnTo>
                  <a:lnTo>
                    <a:pt x="57" y="262"/>
                  </a:lnTo>
                  <a:lnTo>
                    <a:pt x="57" y="265"/>
                  </a:lnTo>
                  <a:lnTo>
                    <a:pt x="57" y="262"/>
                  </a:lnTo>
                  <a:lnTo>
                    <a:pt x="57" y="265"/>
                  </a:lnTo>
                  <a:lnTo>
                    <a:pt x="57" y="262"/>
                  </a:lnTo>
                  <a:lnTo>
                    <a:pt x="57" y="265"/>
                  </a:lnTo>
                  <a:lnTo>
                    <a:pt x="57" y="265"/>
                  </a:lnTo>
                  <a:lnTo>
                    <a:pt x="57" y="265"/>
                  </a:lnTo>
                  <a:lnTo>
                    <a:pt x="57" y="262"/>
                  </a:lnTo>
                  <a:lnTo>
                    <a:pt x="57" y="262"/>
                  </a:lnTo>
                  <a:lnTo>
                    <a:pt x="57" y="262"/>
                  </a:lnTo>
                  <a:lnTo>
                    <a:pt x="61" y="262"/>
                  </a:lnTo>
                  <a:lnTo>
                    <a:pt x="61" y="262"/>
                  </a:lnTo>
                  <a:lnTo>
                    <a:pt x="61" y="262"/>
                  </a:lnTo>
                  <a:lnTo>
                    <a:pt x="61" y="265"/>
                  </a:lnTo>
                  <a:lnTo>
                    <a:pt x="61" y="265"/>
                  </a:lnTo>
                  <a:lnTo>
                    <a:pt x="61" y="262"/>
                  </a:lnTo>
                  <a:lnTo>
                    <a:pt x="61" y="265"/>
                  </a:lnTo>
                  <a:lnTo>
                    <a:pt x="61" y="262"/>
                  </a:lnTo>
                  <a:lnTo>
                    <a:pt x="61" y="262"/>
                  </a:lnTo>
                  <a:lnTo>
                    <a:pt x="61" y="262"/>
                  </a:lnTo>
                  <a:lnTo>
                    <a:pt x="61" y="262"/>
                  </a:lnTo>
                  <a:lnTo>
                    <a:pt x="61" y="265"/>
                  </a:lnTo>
                  <a:lnTo>
                    <a:pt x="61" y="262"/>
                  </a:lnTo>
                  <a:lnTo>
                    <a:pt x="61" y="265"/>
                  </a:lnTo>
                  <a:lnTo>
                    <a:pt x="64" y="265"/>
                  </a:lnTo>
                  <a:lnTo>
                    <a:pt x="64" y="262"/>
                  </a:lnTo>
                  <a:lnTo>
                    <a:pt x="64" y="262"/>
                  </a:lnTo>
                  <a:lnTo>
                    <a:pt x="64" y="265"/>
                  </a:lnTo>
                  <a:lnTo>
                    <a:pt x="64" y="265"/>
                  </a:lnTo>
                  <a:lnTo>
                    <a:pt x="64" y="265"/>
                  </a:lnTo>
                  <a:lnTo>
                    <a:pt x="64" y="265"/>
                  </a:lnTo>
                  <a:lnTo>
                    <a:pt x="64" y="265"/>
                  </a:lnTo>
                  <a:lnTo>
                    <a:pt x="64" y="265"/>
                  </a:lnTo>
                  <a:lnTo>
                    <a:pt x="64" y="262"/>
                  </a:lnTo>
                  <a:lnTo>
                    <a:pt x="64" y="262"/>
                  </a:lnTo>
                  <a:lnTo>
                    <a:pt x="64" y="265"/>
                  </a:lnTo>
                  <a:lnTo>
                    <a:pt x="68" y="265"/>
                  </a:lnTo>
                  <a:lnTo>
                    <a:pt x="68" y="262"/>
                  </a:lnTo>
                  <a:lnTo>
                    <a:pt x="68" y="265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8" y="258"/>
                  </a:lnTo>
                  <a:lnTo>
                    <a:pt x="68" y="258"/>
                  </a:lnTo>
                  <a:lnTo>
                    <a:pt x="68" y="265"/>
                  </a:lnTo>
                  <a:lnTo>
                    <a:pt x="68" y="265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8" y="222"/>
                  </a:lnTo>
                  <a:lnTo>
                    <a:pt x="68" y="222"/>
                  </a:lnTo>
                  <a:lnTo>
                    <a:pt x="68" y="187"/>
                  </a:lnTo>
                  <a:lnTo>
                    <a:pt x="72" y="219"/>
                  </a:lnTo>
                  <a:lnTo>
                    <a:pt x="72" y="262"/>
                  </a:lnTo>
                  <a:lnTo>
                    <a:pt x="72" y="265"/>
                  </a:lnTo>
                  <a:lnTo>
                    <a:pt x="72" y="262"/>
                  </a:lnTo>
                  <a:lnTo>
                    <a:pt x="72" y="262"/>
                  </a:lnTo>
                  <a:lnTo>
                    <a:pt x="72" y="233"/>
                  </a:lnTo>
                  <a:lnTo>
                    <a:pt x="72" y="230"/>
                  </a:lnTo>
                  <a:lnTo>
                    <a:pt x="72" y="255"/>
                  </a:lnTo>
                  <a:lnTo>
                    <a:pt x="72" y="255"/>
                  </a:lnTo>
                  <a:lnTo>
                    <a:pt x="72" y="265"/>
                  </a:lnTo>
                  <a:lnTo>
                    <a:pt x="72" y="265"/>
                  </a:lnTo>
                  <a:lnTo>
                    <a:pt x="72" y="251"/>
                  </a:lnTo>
                  <a:lnTo>
                    <a:pt x="75" y="251"/>
                  </a:lnTo>
                  <a:lnTo>
                    <a:pt x="75" y="172"/>
                  </a:lnTo>
                  <a:lnTo>
                    <a:pt x="75" y="176"/>
                  </a:lnTo>
                  <a:lnTo>
                    <a:pt x="75" y="258"/>
                  </a:lnTo>
                  <a:lnTo>
                    <a:pt x="75" y="258"/>
                  </a:lnTo>
                  <a:lnTo>
                    <a:pt x="75" y="262"/>
                  </a:lnTo>
                  <a:lnTo>
                    <a:pt x="75" y="262"/>
                  </a:lnTo>
                  <a:lnTo>
                    <a:pt x="75" y="248"/>
                  </a:lnTo>
                  <a:lnTo>
                    <a:pt x="75" y="248"/>
                  </a:lnTo>
                  <a:lnTo>
                    <a:pt x="75" y="226"/>
                  </a:lnTo>
                  <a:lnTo>
                    <a:pt x="75" y="237"/>
                  </a:lnTo>
                  <a:lnTo>
                    <a:pt x="75" y="265"/>
                  </a:lnTo>
                  <a:lnTo>
                    <a:pt x="75" y="265"/>
                  </a:lnTo>
                  <a:lnTo>
                    <a:pt x="75" y="258"/>
                  </a:lnTo>
                  <a:lnTo>
                    <a:pt x="79" y="258"/>
                  </a:lnTo>
                  <a:lnTo>
                    <a:pt x="79" y="240"/>
                  </a:lnTo>
                  <a:lnTo>
                    <a:pt x="79" y="240"/>
                  </a:lnTo>
                  <a:lnTo>
                    <a:pt x="79" y="262"/>
                  </a:lnTo>
                  <a:lnTo>
                    <a:pt x="79" y="262"/>
                  </a:lnTo>
                  <a:lnTo>
                    <a:pt x="79" y="265"/>
                  </a:lnTo>
                  <a:lnTo>
                    <a:pt x="79" y="262"/>
                  </a:lnTo>
                  <a:lnTo>
                    <a:pt x="79" y="258"/>
                  </a:lnTo>
                  <a:lnTo>
                    <a:pt x="79" y="258"/>
                  </a:lnTo>
                  <a:lnTo>
                    <a:pt x="79" y="255"/>
                  </a:lnTo>
                  <a:lnTo>
                    <a:pt x="79" y="258"/>
                  </a:lnTo>
                  <a:lnTo>
                    <a:pt x="79" y="265"/>
                  </a:lnTo>
                  <a:lnTo>
                    <a:pt x="82" y="265"/>
                  </a:lnTo>
                  <a:lnTo>
                    <a:pt x="82" y="262"/>
                  </a:lnTo>
                  <a:lnTo>
                    <a:pt x="82" y="262"/>
                  </a:lnTo>
                  <a:lnTo>
                    <a:pt x="82" y="258"/>
                  </a:lnTo>
                  <a:lnTo>
                    <a:pt x="82" y="255"/>
                  </a:lnTo>
                  <a:lnTo>
                    <a:pt x="82" y="258"/>
                  </a:lnTo>
                  <a:lnTo>
                    <a:pt x="82" y="258"/>
                  </a:lnTo>
                  <a:lnTo>
                    <a:pt x="82" y="265"/>
                  </a:lnTo>
                  <a:lnTo>
                    <a:pt x="82" y="265"/>
                  </a:lnTo>
                  <a:lnTo>
                    <a:pt x="82" y="262"/>
                  </a:lnTo>
                  <a:lnTo>
                    <a:pt x="82" y="262"/>
                  </a:lnTo>
                  <a:lnTo>
                    <a:pt x="82" y="262"/>
                  </a:lnTo>
                  <a:lnTo>
                    <a:pt x="86" y="262"/>
                  </a:lnTo>
                  <a:lnTo>
                    <a:pt x="86" y="262"/>
                  </a:lnTo>
                  <a:lnTo>
                    <a:pt x="86" y="265"/>
                  </a:lnTo>
                  <a:lnTo>
                    <a:pt x="86" y="262"/>
                  </a:lnTo>
                  <a:lnTo>
                    <a:pt x="86" y="265"/>
                  </a:lnTo>
                  <a:lnTo>
                    <a:pt x="86" y="265"/>
                  </a:lnTo>
                  <a:lnTo>
                    <a:pt x="86" y="265"/>
                  </a:lnTo>
                  <a:lnTo>
                    <a:pt x="86" y="262"/>
                  </a:lnTo>
                  <a:lnTo>
                    <a:pt x="86" y="262"/>
                  </a:lnTo>
                  <a:lnTo>
                    <a:pt x="86" y="265"/>
                  </a:lnTo>
                  <a:lnTo>
                    <a:pt x="86" y="265"/>
                  </a:lnTo>
                  <a:lnTo>
                    <a:pt x="86" y="265"/>
                  </a:lnTo>
                  <a:lnTo>
                    <a:pt x="86" y="265"/>
                  </a:lnTo>
                  <a:lnTo>
                    <a:pt x="86" y="262"/>
                  </a:lnTo>
                  <a:lnTo>
                    <a:pt x="89" y="262"/>
                  </a:lnTo>
                  <a:lnTo>
                    <a:pt x="89" y="265"/>
                  </a:lnTo>
                  <a:lnTo>
                    <a:pt x="89" y="265"/>
                  </a:lnTo>
                  <a:lnTo>
                    <a:pt x="89" y="262"/>
                  </a:lnTo>
                  <a:lnTo>
                    <a:pt x="89" y="262"/>
                  </a:lnTo>
                  <a:lnTo>
                    <a:pt x="89" y="262"/>
                  </a:lnTo>
                  <a:lnTo>
                    <a:pt x="89" y="262"/>
                  </a:lnTo>
                  <a:lnTo>
                    <a:pt x="89" y="262"/>
                  </a:lnTo>
                  <a:lnTo>
                    <a:pt x="89" y="262"/>
                  </a:lnTo>
                  <a:lnTo>
                    <a:pt x="89" y="265"/>
                  </a:lnTo>
                  <a:lnTo>
                    <a:pt x="89" y="262"/>
                  </a:lnTo>
                  <a:lnTo>
                    <a:pt x="89" y="262"/>
                  </a:lnTo>
                  <a:lnTo>
                    <a:pt x="93" y="265"/>
                  </a:lnTo>
                  <a:lnTo>
                    <a:pt x="93" y="262"/>
                  </a:lnTo>
                  <a:lnTo>
                    <a:pt x="93" y="262"/>
                  </a:lnTo>
                  <a:lnTo>
                    <a:pt x="93" y="265"/>
                  </a:lnTo>
                  <a:lnTo>
                    <a:pt x="93" y="265"/>
                  </a:lnTo>
                  <a:lnTo>
                    <a:pt x="93" y="262"/>
                  </a:lnTo>
                  <a:lnTo>
                    <a:pt x="93" y="262"/>
                  </a:lnTo>
                  <a:lnTo>
                    <a:pt x="93" y="262"/>
                  </a:lnTo>
                  <a:lnTo>
                    <a:pt x="93" y="262"/>
                  </a:lnTo>
                  <a:lnTo>
                    <a:pt x="93" y="265"/>
                  </a:lnTo>
                  <a:lnTo>
                    <a:pt x="93" y="265"/>
                  </a:lnTo>
                  <a:lnTo>
                    <a:pt x="93" y="265"/>
                  </a:lnTo>
                  <a:lnTo>
                    <a:pt x="93" y="265"/>
                  </a:lnTo>
                  <a:lnTo>
                    <a:pt x="93" y="262"/>
                  </a:lnTo>
                  <a:lnTo>
                    <a:pt x="97" y="262"/>
                  </a:lnTo>
                  <a:lnTo>
                    <a:pt x="97" y="262"/>
                  </a:lnTo>
                  <a:lnTo>
                    <a:pt x="97" y="262"/>
                  </a:lnTo>
                  <a:lnTo>
                    <a:pt x="97" y="265"/>
                  </a:lnTo>
                  <a:lnTo>
                    <a:pt x="97" y="265"/>
                  </a:lnTo>
                  <a:lnTo>
                    <a:pt x="97" y="262"/>
                  </a:lnTo>
                  <a:lnTo>
                    <a:pt x="97" y="262"/>
                  </a:lnTo>
                  <a:lnTo>
                    <a:pt x="97" y="162"/>
                  </a:lnTo>
                  <a:lnTo>
                    <a:pt x="97" y="162"/>
                  </a:lnTo>
                  <a:lnTo>
                    <a:pt x="97" y="33"/>
                  </a:lnTo>
                  <a:lnTo>
                    <a:pt x="97" y="72"/>
                  </a:lnTo>
                  <a:lnTo>
                    <a:pt x="97" y="262"/>
                  </a:lnTo>
                  <a:lnTo>
                    <a:pt x="97" y="262"/>
                  </a:lnTo>
                  <a:lnTo>
                    <a:pt x="97" y="262"/>
                  </a:lnTo>
                  <a:lnTo>
                    <a:pt x="100" y="265"/>
                  </a:lnTo>
                  <a:lnTo>
                    <a:pt x="100" y="222"/>
                  </a:lnTo>
                  <a:lnTo>
                    <a:pt x="100" y="222"/>
                  </a:lnTo>
                  <a:lnTo>
                    <a:pt x="100" y="158"/>
                  </a:lnTo>
                  <a:lnTo>
                    <a:pt x="100" y="180"/>
                  </a:lnTo>
                  <a:lnTo>
                    <a:pt x="100" y="262"/>
                  </a:lnTo>
                  <a:lnTo>
                    <a:pt x="100" y="262"/>
                  </a:lnTo>
                  <a:lnTo>
                    <a:pt x="100" y="262"/>
                  </a:lnTo>
                  <a:lnTo>
                    <a:pt x="100" y="262"/>
                  </a:lnTo>
                  <a:lnTo>
                    <a:pt x="100" y="147"/>
                  </a:lnTo>
                  <a:lnTo>
                    <a:pt x="100" y="147"/>
                  </a:lnTo>
                  <a:lnTo>
                    <a:pt x="100" y="0"/>
                  </a:lnTo>
                  <a:lnTo>
                    <a:pt x="100" y="68"/>
                  </a:lnTo>
                  <a:lnTo>
                    <a:pt x="100" y="265"/>
                  </a:lnTo>
                  <a:lnTo>
                    <a:pt x="104" y="265"/>
                  </a:lnTo>
                  <a:lnTo>
                    <a:pt x="104" y="258"/>
                  </a:lnTo>
                  <a:lnTo>
                    <a:pt x="104" y="262"/>
                  </a:lnTo>
                  <a:lnTo>
                    <a:pt x="104" y="222"/>
                  </a:lnTo>
                  <a:lnTo>
                    <a:pt x="104" y="222"/>
                  </a:lnTo>
                  <a:lnTo>
                    <a:pt x="104" y="169"/>
                  </a:lnTo>
                  <a:lnTo>
                    <a:pt x="104" y="194"/>
                  </a:lnTo>
                  <a:lnTo>
                    <a:pt x="104" y="262"/>
                  </a:lnTo>
                  <a:lnTo>
                    <a:pt x="104" y="262"/>
                  </a:lnTo>
                  <a:lnTo>
                    <a:pt x="104" y="262"/>
                  </a:lnTo>
                  <a:lnTo>
                    <a:pt x="104" y="262"/>
                  </a:lnTo>
                  <a:lnTo>
                    <a:pt x="104" y="251"/>
                  </a:lnTo>
                  <a:lnTo>
                    <a:pt x="104" y="251"/>
                  </a:lnTo>
                  <a:lnTo>
                    <a:pt x="104" y="240"/>
                  </a:lnTo>
                  <a:lnTo>
                    <a:pt x="107" y="248"/>
                  </a:lnTo>
                  <a:lnTo>
                    <a:pt x="107" y="262"/>
                  </a:lnTo>
                  <a:lnTo>
                    <a:pt x="107" y="262"/>
                  </a:lnTo>
                  <a:lnTo>
                    <a:pt x="107" y="262"/>
                  </a:lnTo>
                  <a:lnTo>
                    <a:pt x="107" y="265"/>
                  </a:lnTo>
                  <a:lnTo>
                    <a:pt x="107" y="262"/>
                  </a:lnTo>
                  <a:lnTo>
                    <a:pt x="107" y="258"/>
                  </a:lnTo>
                  <a:lnTo>
                    <a:pt x="107" y="262"/>
                  </a:lnTo>
                  <a:lnTo>
                    <a:pt x="107" y="262"/>
                  </a:lnTo>
                  <a:lnTo>
                    <a:pt x="107" y="265"/>
                  </a:lnTo>
                  <a:lnTo>
                    <a:pt x="107" y="265"/>
                  </a:lnTo>
                  <a:lnTo>
                    <a:pt x="107" y="262"/>
                  </a:lnTo>
                  <a:lnTo>
                    <a:pt x="107" y="262"/>
                  </a:lnTo>
                  <a:lnTo>
                    <a:pt x="107" y="262"/>
                  </a:lnTo>
                  <a:lnTo>
                    <a:pt x="111" y="258"/>
                  </a:lnTo>
                  <a:lnTo>
                    <a:pt x="111" y="262"/>
                  </a:lnTo>
                  <a:lnTo>
                    <a:pt x="111" y="262"/>
                  </a:lnTo>
                  <a:lnTo>
                    <a:pt x="111" y="265"/>
                  </a:lnTo>
                  <a:lnTo>
                    <a:pt x="111" y="262"/>
                  </a:lnTo>
                  <a:lnTo>
                    <a:pt x="111" y="262"/>
                  </a:lnTo>
                  <a:lnTo>
                    <a:pt x="111" y="262"/>
                  </a:lnTo>
                  <a:lnTo>
                    <a:pt x="111" y="262"/>
                  </a:lnTo>
                  <a:lnTo>
                    <a:pt x="111" y="262"/>
                  </a:lnTo>
                  <a:lnTo>
                    <a:pt x="111" y="262"/>
                  </a:lnTo>
                  <a:lnTo>
                    <a:pt x="111" y="262"/>
                  </a:lnTo>
                  <a:lnTo>
                    <a:pt x="111" y="258"/>
                  </a:lnTo>
                  <a:lnTo>
                    <a:pt x="111" y="258"/>
                  </a:lnTo>
                  <a:lnTo>
                    <a:pt x="111" y="258"/>
                  </a:lnTo>
                  <a:lnTo>
                    <a:pt x="115" y="258"/>
                  </a:lnTo>
                  <a:lnTo>
                    <a:pt x="115" y="251"/>
                  </a:lnTo>
                  <a:lnTo>
                    <a:pt x="115" y="251"/>
                  </a:lnTo>
                  <a:lnTo>
                    <a:pt x="115" y="248"/>
                  </a:lnTo>
                  <a:lnTo>
                    <a:pt x="115" y="251"/>
                  </a:lnTo>
                  <a:lnTo>
                    <a:pt x="115" y="255"/>
                  </a:lnTo>
                  <a:lnTo>
                    <a:pt x="115" y="255"/>
                  </a:lnTo>
                  <a:lnTo>
                    <a:pt x="115" y="258"/>
                  </a:lnTo>
                  <a:lnTo>
                    <a:pt x="115" y="258"/>
                  </a:lnTo>
                  <a:lnTo>
                    <a:pt x="115" y="255"/>
                  </a:lnTo>
                  <a:lnTo>
                    <a:pt x="115" y="255"/>
                  </a:lnTo>
                  <a:lnTo>
                    <a:pt x="115" y="255"/>
                  </a:lnTo>
                  <a:lnTo>
                    <a:pt x="118" y="255"/>
                  </a:lnTo>
                  <a:lnTo>
                    <a:pt x="118" y="251"/>
                  </a:lnTo>
                  <a:lnTo>
                    <a:pt x="118" y="251"/>
                  </a:lnTo>
                  <a:lnTo>
                    <a:pt x="118" y="248"/>
                  </a:lnTo>
                  <a:lnTo>
                    <a:pt x="118" y="248"/>
                  </a:lnTo>
                  <a:lnTo>
                    <a:pt x="118" y="251"/>
                  </a:lnTo>
                  <a:lnTo>
                    <a:pt x="118" y="251"/>
                  </a:lnTo>
                  <a:lnTo>
                    <a:pt x="118" y="248"/>
                  </a:lnTo>
                  <a:lnTo>
                    <a:pt x="118" y="248"/>
                  </a:lnTo>
                  <a:lnTo>
                    <a:pt x="118" y="255"/>
                  </a:lnTo>
                  <a:lnTo>
                    <a:pt x="118" y="255"/>
                  </a:lnTo>
                  <a:lnTo>
                    <a:pt x="118" y="258"/>
                  </a:lnTo>
                  <a:lnTo>
                    <a:pt x="118" y="258"/>
                  </a:lnTo>
                  <a:lnTo>
                    <a:pt x="118" y="255"/>
                  </a:lnTo>
                  <a:lnTo>
                    <a:pt x="122" y="255"/>
                  </a:lnTo>
                  <a:lnTo>
                    <a:pt x="122" y="258"/>
                  </a:lnTo>
                  <a:lnTo>
                    <a:pt x="122" y="258"/>
                  </a:lnTo>
                  <a:lnTo>
                    <a:pt x="122" y="258"/>
                  </a:lnTo>
                  <a:lnTo>
                    <a:pt x="122" y="258"/>
                  </a:lnTo>
                  <a:lnTo>
                    <a:pt x="122" y="258"/>
                  </a:lnTo>
                  <a:lnTo>
                    <a:pt x="122" y="258"/>
                  </a:lnTo>
                  <a:lnTo>
                    <a:pt x="122" y="258"/>
                  </a:lnTo>
                  <a:lnTo>
                    <a:pt x="122" y="258"/>
                  </a:lnTo>
                  <a:lnTo>
                    <a:pt x="122" y="262"/>
                  </a:lnTo>
                  <a:lnTo>
                    <a:pt x="122" y="262"/>
                  </a:lnTo>
                  <a:lnTo>
                    <a:pt x="122" y="262"/>
                  </a:lnTo>
                  <a:lnTo>
                    <a:pt x="122" y="262"/>
                  </a:lnTo>
                  <a:lnTo>
                    <a:pt x="122" y="262"/>
                  </a:lnTo>
                  <a:lnTo>
                    <a:pt x="125" y="262"/>
                  </a:lnTo>
                  <a:lnTo>
                    <a:pt x="125" y="262"/>
                  </a:lnTo>
                  <a:lnTo>
                    <a:pt x="125" y="262"/>
                  </a:lnTo>
                  <a:lnTo>
                    <a:pt x="125" y="262"/>
                  </a:lnTo>
                  <a:lnTo>
                    <a:pt x="125" y="262"/>
                  </a:lnTo>
                  <a:lnTo>
                    <a:pt x="125" y="262"/>
                  </a:lnTo>
                  <a:lnTo>
                    <a:pt x="125" y="262"/>
                  </a:lnTo>
                  <a:lnTo>
                    <a:pt x="125" y="262"/>
                  </a:lnTo>
                  <a:lnTo>
                    <a:pt x="125" y="262"/>
                  </a:lnTo>
                  <a:lnTo>
                    <a:pt x="125" y="262"/>
                  </a:lnTo>
                  <a:lnTo>
                    <a:pt x="125" y="262"/>
                  </a:lnTo>
                  <a:lnTo>
                    <a:pt x="125" y="262"/>
                  </a:lnTo>
                  <a:lnTo>
                    <a:pt x="125" y="262"/>
                  </a:lnTo>
                  <a:lnTo>
                    <a:pt x="125" y="262"/>
                  </a:lnTo>
                  <a:lnTo>
                    <a:pt x="129" y="262"/>
                  </a:lnTo>
                  <a:lnTo>
                    <a:pt x="129" y="262"/>
                  </a:lnTo>
                  <a:lnTo>
                    <a:pt x="129" y="262"/>
                  </a:lnTo>
                  <a:lnTo>
                    <a:pt x="129" y="262"/>
                  </a:lnTo>
                  <a:lnTo>
                    <a:pt x="129" y="262"/>
                  </a:lnTo>
                  <a:lnTo>
                    <a:pt x="129" y="265"/>
                  </a:lnTo>
                  <a:lnTo>
                    <a:pt x="129" y="265"/>
                  </a:lnTo>
                  <a:lnTo>
                    <a:pt x="129" y="265"/>
                  </a:lnTo>
                  <a:lnTo>
                    <a:pt x="129" y="265"/>
                  </a:lnTo>
                  <a:lnTo>
                    <a:pt x="129" y="262"/>
                  </a:lnTo>
                  <a:lnTo>
                    <a:pt x="129" y="262"/>
                  </a:lnTo>
                  <a:lnTo>
                    <a:pt x="129" y="265"/>
                  </a:lnTo>
                  <a:lnTo>
                    <a:pt x="129" y="265"/>
                  </a:lnTo>
                  <a:lnTo>
                    <a:pt x="129" y="262"/>
                  </a:lnTo>
                  <a:lnTo>
                    <a:pt x="132" y="262"/>
                  </a:lnTo>
                  <a:lnTo>
                    <a:pt x="132" y="265"/>
                  </a:lnTo>
                  <a:lnTo>
                    <a:pt x="132" y="262"/>
                  </a:lnTo>
                  <a:lnTo>
                    <a:pt x="132" y="265"/>
                  </a:lnTo>
                  <a:lnTo>
                    <a:pt x="132" y="265"/>
                  </a:lnTo>
                  <a:lnTo>
                    <a:pt x="132" y="262"/>
                  </a:lnTo>
                  <a:lnTo>
                    <a:pt x="132" y="262"/>
                  </a:lnTo>
                  <a:lnTo>
                    <a:pt x="132" y="265"/>
                  </a:lnTo>
                  <a:lnTo>
                    <a:pt x="132" y="265"/>
                  </a:lnTo>
                  <a:lnTo>
                    <a:pt x="132" y="262"/>
                  </a:lnTo>
                  <a:lnTo>
                    <a:pt x="132" y="265"/>
                  </a:lnTo>
                  <a:lnTo>
                    <a:pt x="132" y="262"/>
                  </a:lnTo>
                  <a:lnTo>
                    <a:pt x="136" y="265"/>
                  </a:lnTo>
                  <a:lnTo>
                    <a:pt x="136" y="262"/>
                  </a:lnTo>
                  <a:lnTo>
                    <a:pt x="136" y="262"/>
                  </a:lnTo>
                  <a:lnTo>
                    <a:pt x="136" y="262"/>
                  </a:lnTo>
                  <a:lnTo>
                    <a:pt x="136" y="265"/>
                  </a:lnTo>
                  <a:lnTo>
                    <a:pt x="136" y="262"/>
                  </a:lnTo>
                  <a:lnTo>
                    <a:pt x="136" y="262"/>
                  </a:lnTo>
                  <a:lnTo>
                    <a:pt x="136" y="265"/>
                  </a:lnTo>
                  <a:lnTo>
                    <a:pt x="136" y="265"/>
                  </a:lnTo>
                  <a:lnTo>
                    <a:pt x="136" y="262"/>
                  </a:lnTo>
                  <a:lnTo>
                    <a:pt x="136" y="262"/>
                  </a:lnTo>
                  <a:lnTo>
                    <a:pt x="136" y="265"/>
                  </a:lnTo>
                  <a:lnTo>
                    <a:pt x="136" y="265"/>
                  </a:lnTo>
                  <a:lnTo>
                    <a:pt x="136" y="265"/>
                  </a:lnTo>
                  <a:lnTo>
                    <a:pt x="140" y="265"/>
                  </a:lnTo>
                  <a:lnTo>
                    <a:pt x="140" y="265"/>
                  </a:lnTo>
                  <a:lnTo>
                    <a:pt x="140" y="265"/>
                  </a:lnTo>
                  <a:lnTo>
                    <a:pt x="140" y="258"/>
                  </a:lnTo>
                  <a:lnTo>
                    <a:pt x="140" y="258"/>
                  </a:lnTo>
                  <a:lnTo>
                    <a:pt x="140" y="258"/>
                  </a:lnTo>
                  <a:lnTo>
                    <a:pt x="140" y="258"/>
                  </a:lnTo>
                  <a:lnTo>
                    <a:pt x="140" y="265"/>
                  </a:lnTo>
                  <a:lnTo>
                    <a:pt x="140" y="262"/>
                  </a:lnTo>
                  <a:lnTo>
                    <a:pt x="140" y="262"/>
                  </a:lnTo>
                  <a:lnTo>
                    <a:pt x="140" y="262"/>
                  </a:lnTo>
                  <a:lnTo>
                    <a:pt x="140" y="251"/>
                  </a:lnTo>
                  <a:lnTo>
                    <a:pt x="140" y="251"/>
                  </a:lnTo>
                  <a:lnTo>
                    <a:pt x="140" y="251"/>
                  </a:lnTo>
                  <a:lnTo>
                    <a:pt x="143" y="251"/>
                  </a:lnTo>
                  <a:lnTo>
                    <a:pt x="143" y="262"/>
                  </a:lnTo>
                  <a:lnTo>
                    <a:pt x="143" y="262"/>
                  </a:lnTo>
                  <a:lnTo>
                    <a:pt x="143" y="262"/>
                  </a:lnTo>
                  <a:lnTo>
                    <a:pt x="143" y="262"/>
                  </a:lnTo>
                  <a:lnTo>
                    <a:pt x="143" y="244"/>
                  </a:lnTo>
                  <a:lnTo>
                    <a:pt x="143" y="233"/>
                  </a:lnTo>
                  <a:lnTo>
                    <a:pt x="143" y="244"/>
                  </a:lnTo>
                  <a:lnTo>
                    <a:pt x="143" y="244"/>
                  </a:lnTo>
                  <a:lnTo>
                    <a:pt x="143" y="262"/>
                  </a:lnTo>
                  <a:lnTo>
                    <a:pt x="143" y="262"/>
                  </a:lnTo>
                  <a:lnTo>
                    <a:pt x="143" y="262"/>
                  </a:lnTo>
                  <a:lnTo>
                    <a:pt x="143" y="262"/>
                  </a:lnTo>
                  <a:lnTo>
                    <a:pt x="143" y="244"/>
                  </a:lnTo>
                  <a:lnTo>
                    <a:pt x="147" y="244"/>
                  </a:lnTo>
                  <a:lnTo>
                    <a:pt x="147" y="255"/>
                  </a:lnTo>
                  <a:lnTo>
                    <a:pt x="147" y="255"/>
                  </a:lnTo>
                  <a:lnTo>
                    <a:pt x="147" y="262"/>
                  </a:lnTo>
                  <a:lnTo>
                    <a:pt x="147" y="262"/>
                  </a:lnTo>
                  <a:lnTo>
                    <a:pt x="147" y="258"/>
                  </a:lnTo>
                  <a:lnTo>
                    <a:pt x="147" y="258"/>
                  </a:lnTo>
                  <a:lnTo>
                    <a:pt x="147" y="240"/>
                  </a:lnTo>
                  <a:lnTo>
                    <a:pt x="147" y="237"/>
                  </a:lnTo>
                  <a:lnTo>
                    <a:pt x="147" y="255"/>
                  </a:lnTo>
                  <a:lnTo>
                    <a:pt x="147" y="255"/>
                  </a:lnTo>
                  <a:lnTo>
                    <a:pt x="147" y="265"/>
                  </a:lnTo>
                  <a:lnTo>
                    <a:pt x="150" y="265"/>
                  </a:lnTo>
                  <a:lnTo>
                    <a:pt x="150" y="258"/>
                  </a:lnTo>
                  <a:lnTo>
                    <a:pt x="150" y="258"/>
                  </a:lnTo>
                  <a:lnTo>
                    <a:pt x="150" y="255"/>
                  </a:lnTo>
                  <a:lnTo>
                    <a:pt x="150" y="255"/>
                  </a:lnTo>
                  <a:lnTo>
                    <a:pt x="150" y="262"/>
                  </a:lnTo>
                  <a:lnTo>
                    <a:pt x="150" y="262"/>
                  </a:lnTo>
                  <a:lnTo>
                    <a:pt x="150" y="262"/>
                  </a:lnTo>
                  <a:lnTo>
                    <a:pt x="150" y="262"/>
                  </a:lnTo>
                  <a:lnTo>
                    <a:pt x="150" y="255"/>
                  </a:lnTo>
                  <a:lnTo>
                    <a:pt x="150" y="255"/>
                  </a:lnTo>
                  <a:lnTo>
                    <a:pt x="150" y="248"/>
                  </a:lnTo>
                  <a:lnTo>
                    <a:pt x="150" y="255"/>
                  </a:lnTo>
                  <a:lnTo>
                    <a:pt x="150" y="265"/>
                  </a:lnTo>
                  <a:lnTo>
                    <a:pt x="154" y="265"/>
                  </a:lnTo>
                  <a:lnTo>
                    <a:pt x="154" y="262"/>
                  </a:lnTo>
                  <a:lnTo>
                    <a:pt x="154" y="262"/>
                  </a:lnTo>
                  <a:lnTo>
                    <a:pt x="154" y="258"/>
                  </a:lnTo>
                  <a:lnTo>
                    <a:pt x="154" y="258"/>
                  </a:lnTo>
                  <a:lnTo>
                    <a:pt x="154" y="262"/>
                  </a:lnTo>
                  <a:lnTo>
                    <a:pt x="154" y="262"/>
                  </a:lnTo>
                  <a:lnTo>
                    <a:pt x="154" y="265"/>
                  </a:lnTo>
                  <a:lnTo>
                    <a:pt x="154" y="265"/>
                  </a:lnTo>
                  <a:lnTo>
                    <a:pt x="154" y="265"/>
                  </a:lnTo>
                  <a:lnTo>
                    <a:pt x="154" y="265"/>
                  </a:lnTo>
                  <a:lnTo>
                    <a:pt x="154" y="258"/>
                  </a:lnTo>
                  <a:lnTo>
                    <a:pt x="154" y="258"/>
                  </a:lnTo>
                  <a:lnTo>
                    <a:pt x="154" y="258"/>
                  </a:lnTo>
                  <a:lnTo>
                    <a:pt x="158" y="258"/>
                  </a:lnTo>
                  <a:lnTo>
                    <a:pt x="158" y="262"/>
                  </a:lnTo>
                  <a:lnTo>
                    <a:pt x="158" y="262"/>
                  </a:lnTo>
                  <a:lnTo>
                    <a:pt x="158" y="265"/>
                  </a:lnTo>
                  <a:lnTo>
                    <a:pt x="158" y="265"/>
                  </a:lnTo>
                  <a:lnTo>
                    <a:pt x="158" y="262"/>
                  </a:lnTo>
                  <a:lnTo>
                    <a:pt x="158" y="262"/>
                  </a:lnTo>
                  <a:lnTo>
                    <a:pt x="158" y="262"/>
                  </a:lnTo>
                  <a:lnTo>
                    <a:pt x="158" y="262"/>
                  </a:lnTo>
                  <a:lnTo>
                    <a:pt x="158" y="262"/>
                  </a:lnTo>
                  <a:lnTo>
                    <a:pt x="158" y="262"/>
                  </a:lnTo>
                  <a:lnTo>
                    <a:pt x="158" y="265"/>
                  </a:lnTo>
                  <a:lnTo>
                    <a:pt x="161" y="265"/>
                  </a:lnTo>
                  <a:lnTo>
                    <a:pt x="161" y="262"/>
                  </a:lnTo>
                  <a:lnTo>
                    <a:pt x="161" y="262"/>
                  </a:lnTo>
                  <a:lnTo>
                    <a:pt x="161" y="258"/>
                  </a:lnTo>
                  <a:lnTo>
                    <a:pt x="161" y="258"/>
                  </a:lnTo>
                  <a:lnTo>
                    <a:pt x="161" y="262"/>
                  </a:lnTo>
                  <a:lnTo>
                    <a:pt x="161" y="262"/>
                  </a:lnTo>
                  <a:lnTo>
                    <a:pt x="161" y="265"/>
                  </a:lnTo>
                  <a:lnTo>
                    <a:pt x="161" y="265"/>
                  </a:lnTo>
                  <a:lnTo>
                    <a:pt x="161" y="262"/>
                  </a:lnTo>
                  <a:lnTo>
                    <a:pt x="161" y="265"/>
                  </a:lnTo>
                  <a:lnTo>
                    <a:pt x="161" y="262"/>
                  </a:lnTo>
                  <a:lnTo>
                    <a:pt x="161" y="262"/>
                  </a:lnTo>
                  <a:lnTo>
                    <a:pt x="161" y="265"/>
                  </a:lnTo>
                  <a:lnTo>
                    <a:pt x="165" y="265"/>
                  </a:lnTo>
                  <a:lnTo>
                    <a:pt x="165" y="262"/>
                  </a:lnTo>
                  <a:lnTo>
                    <a:pt x="165" y="265"/>
                  </a:lnTo>
                  <a:lnTo>
                    <a:pt x="165" y="262"/>
                  </a:lnTo>
                  <a:lnTo>
                    <a:pt x="165" y="262"/>
                  </a:lnTo>
                  <a:lnTo>
                    <a:pt x="165" y="265"/>
                  </a:lnTo>
                  <a:lnTo>
                    <a:pt x="165" y="265"/>
                  </a:lnTo>
                  <a:lnTo>
                    <a:pt x="165" y="262"/>
                  </a:lnTo>
                  <a:lnTo>
                    <a:pt x="165" y="262"/>
                  </a:lnTo>
                  <a:lnTo>
                    <a:pt x="165" y="265"/>
                  </a:lnTo>
                  <a:lnTo>
                    <a:pt x="165" y="262"/>
                  </a:lnTo>
                  <a:lnTo>
                    <a:pt x="165" y="265"/>
                  </a:lnTo>
                  <a:lnTo>
                    <a:pt x="165" y="265"/>
                  </a:lnTo>
                  <a:lnTo>
                    <a:pt x="165" y="262"/>
                  </a:lnTo>
                  <a:lnTo>
                    <a:pt x="168" y="265"/>
                  </a:lnTo>
                  <a:lnTo>
                    <a:pt x="168" y="265"/>
                  </a:lnTo>
                  <a:lnTo>
                    <a:pt x="168" y="265"/>
                  </a:lnTo>
                  <a:lnTo>
                    <a:pt x="168" y="262"/>
                  </a:lnTo>
                  <a:lnTo>
                    <a:pt x="168" y="262"/>
                  </a:lnTo>
                  <a:lnTo>
                    <a:pt x="168" y="237"/>
                  </a:lnTo>
                  <a:lnTo>
                    <a:pt x="168" y="237"/>
                  </a:lnTo>
                  <a:lnTo>
                    <a:pt x="168" y="172"/>
                  </a:lnTo>
                  <a:lnTo>
                    <a:pt x="168" y="180"/>
                  </a:lnTo>
                  <a:lnTo>
                    <a:pt x="168" y="262"/>
                  </a:lnTo>
                  <a:lnTo>
                    <a:pt x="168" y="262"/>
                  </a:lnTo>
                  <a:lnTo>
                    <a:pt x="168" y="262"/>
                  </a:lnTo>
                  <a:lnTo>
                    <a:pt x="172" y="262"/>
                  </a:lnTo>
                  <a:lnTo>
                    <a:pt x="172" y="244"/>
                  </a:lnTo>
                  <a:lnTo>
                    <a:pt x="172" y="244"/>
                  </a:lnTo>
                  <a:lnTo>
                    <a:pt x="172" y="219"/>
                  </a:lnTo>
                  <a:lnTo>
                    <a:pt x="172" y="226"/>
                  </a:lnTo>
                  <a:lnTo>
                    <a:pt x="172" y="262"/>
                  </a:lnTo>
                  <a:lnTo>
                    <a:pt x="172" y="262"/>
                  </a:lnTo>
                  <a:lnTo>
                    <a:pt x="172" y="262"/>
                  </a:lnTo>
                  <a:lnTo>
                    <a:pt x="172" y="262"/>
                  </a:lnTo>
                  <a:lnTo>
                    <a:pt x="172" y="208"/>
                  </a:lnTo>
                  <a:lnTo>
                    <a:pt x="172" y="208"/>
                  </a:lnTo>
                  <a:lnTo>
                    <a:pt x="172" y="158"/>
                  </a:lnTo>
                  <a:lnTo>
                    <a:pt x="172" y="190"/>
                  </a:lnTo>
                  <a:lnTo>
                    <a:pt x="172" y="262"/>
                  </a:lnTo>
                  <a:lnTo>
                    <a:pt x="175" y="262"/>
                  </a:lnTo>
                  <a:lnTo>
                    <a:pt x="175" y="265"/>
                  </a:lnTo>
                  <a:lnTo>
                    <a:pt x="175" y="265"/>
                  </a:lnTo>
                  <a:lnTo>
                    <a:pt x="175" y="230"/>
                  </a:lnTo>
                  <a:lnTo>
                    <a:pt x="175" y="215"/>
                  </a:lnTo>
                  <a:lnTo>
                    <a:pt x="175" y="244"/>
                  </a:lnTo>
                  <a:lnTo>
                    <a:pt x="175" y="244"/>
                  </a:lnTo>
                  <a:lnTo>
                    <a:pt x="175" y="262"/>
                  </a:lnTo>
                  <a:lnTo>
                    <a:pt x="175" y="262"/>
                  </a:lnTo>
                  <a:lnTo>
                    <a:pt x="175" y="262"/>
                  </a:lnTo>
                  <a:lnTo>
                    <a:pt x="175" y="262"/>
                  </a:lnTo>
                  <a:lnTo>
                    <a:pt x="175" y="251"/>
                  </a:lnTo>
                  <a:lnTo>
                    <a:pt x="175" y="251"/>
                  </a:lnTo>
                  <a:lnTo>
                    <a:pt x="175" y="258"/>
                  </a:lnTo>
                  <a:lnTo>
                    <a:pt x="179" y="258"/>
                  </a:lnTo>
                  <a:lnTo>
                    <a:pt x="179" y="262"/>
                  </a:lnTo>
                  <a:lnTo>
                    <a:pt x="179" y="262"/>
                  </a:lnTo>
                  <a:lnTo>
                    <a:pt x="179" y="262"/>
                  </a:lnTo>
                  <a:lnTo>
                    <a:pt x="179" y="262"/>
                  </a:lnTo>
                  <a:lnTo>
                    <a:pt x="179" y="262"/>
                  </a:lnTo>
                  <a:lnTo>
                    <a:pt x="179" y="262"/>
                  </a:lnTo>
                  <a:lnTo>
                    <a:pt x="179" y="265"/>
                  </a:lnTo>
                  <a:lnTo>
                    <a:pt x="179" y="265"/>
                  </a:lnTo>
                  <a:lnTo>
                    <a:pt x="179" y="265"/>
                  </a:lnTo>
                  <a:lnTo>
                    <a:pt x="179" y="265"/>
                  </a:lnTo>
                  <a:lnTo>
                    <a:pt x="179" y="262"/>
                  </a:lnTo>
                  <a:lnTo>
                    <a:pt x="183" y="262"/>
                  </a:lnTo>
                  <a:lnTo>
                    <a:pt x="183" y="262"/>
                  </a:lnTo>
                  <a:lnTo>
                    <a:pt x="183" y="262"/>
                  </a:lnTo>
                  <a:lnTo>
                    <a:pt x="183" y="265"/>
                  </a:lnTo>
                  <a:lnTo>
                    <a:pt x="183" y="265"/>
                  </a:lnTo>
                  <a:lnTo>
                    <a:pt x="183" y="262"/>
                  </a:lnTo>
                  <a:lnTo>
                    <a:pt x="183" y="265"/>
                  </a:lnTo>
                  <a:lnTo>
                    <a:pt x="183" y="262"/>
                  </a:lnTo>
                  <a:lnTo>
                    <a:pt x="183" y="262"/>
                  </a:lnTo>
                  <a:lnTo>
                    <a:pt x="183" y="262"/>
                  </a:lnTo>
                  <a:lnTo>
                    <a:pt x="183" y="262"/>
                  </a:lnTo>
                  <a:lnTo>
                    <a:pt x="183" y="262"/>
                  </a:lnTo>
                  <a:lnTo>
                    <a:pt x="183" y="262"/>
                  </a:lnTo>
                  <a:lnTo>
                    <a:pt x="183" y="262"/>
                  </a:lnTo>
                  <a:lnTo>
                    <a:pt x="186" y="262"/>
                  </a:lnTo>
                  <a:lnTo>
                    <a:pt x="186" y="262"/>
                  </a:lnTo>
                  <a:lnTo>
                    <a:pt x="186" y="262"/>
                  </a:lnTo>
                  <a:lnTo>
                    <a:pt x="186" y="262"/>
                  </a:lnTo>
                  <a:lnTo>
                    <a:pt x="186" y="262"/>
                  </a:lnTo>
                  <a:lnTo>
                    <a:pt x="186" y="265"/>
                  </a:lnTo>
                  <a:lnTo>
                    <a:pt x="186" y="265"/>
                  </a:lnTo>
                  <a:lnTo>
                    <a:pt x="186" y="262"/>
                  </a:lnTo>
                  <a:lnTo>
                    <a:pt x="186" y="262"/>
                  </a:lnTo>
                  <a:lnTo>
                    <a:pt x="186" y="262"/>
                  </a:lnTo>
                  <a:lnTo>
                    <a:pt x="186" y="262"/>
                  </a:lnTo>
                  <a:lnTo>
                    <a:pt x="186" y="258"/>
                  </a:lnTo>
                  <a:lnTo>
                    <a:pt x="186" y="258"/>
                  </a:lnTo>
                  <a:lnTo>
                    <a:pt x="186" y="262"/>
                  </a:lnTo>
                  <a:lnTo>
                    <a:pt x="190" y="262"/>
                  </a:lnTo>
                  <a:lnTo>
                    <a:pt x="190" y="262"/>
                  </a:lnTo>
                  <a:lnTo>
                    <a:pt x="190" y="262"/>
                  </a:lnTo>
                  <a:lnTo>
                    <a:pt x="190" y="262"/>
                  </a:lnTo>
                  <a:lnTo>
                    <a:pt x="190" y="262"/>
                  </a:lnTo>
                  <a:lnTo>
                    <a:pt x="190" y="262"/>
                  </a:lnTo>
                  <a:lnTo>
                    <a:pt x="190" y="262"/>
                  </a:lnTo>
                  <a:lnTo>
                    <a:pt x="190" y="262"/>
                  </a:lnTo>
                  <a:lnTo>
                    <a:pt x="190" y="262"/>
                  </a:lnTo>
                  <a:lnTo>
                    <a:pt x="190" y="262"/>
                  </a:lnTo>
                  <a:lnTo>
                    <a:pt x="190" y="262"/>
                  </a:lnTo>
                  <a:lnTo>
                    <a:pt x="190" y="262"/>
                  </a:lnTo>
                  <a:lnTo>
                    <a:pt x="193" y="262"/>
                  </a:lnTo>
                  <a:lnTo>
                    <a:pt x="193" y="262"/>
                  </a:lnTo>
                  <a:lnTo>
                    <a:pt x="193" y="262"/>
                  </a:lnTo>
                  <a:lnTo>
                    <a:pt x="193" y="262"/>
                  </a:lnTo>
                  <a:lnTo>
                    <a:pt x="193" y="262"/>
                  </a:lnTo>
                  <a:lnTo>
                    <a:pt x="193" y="262"/>
                  </a:lnTo>
                  <a:lnTo>
                    <a:pt x="193" y="262"/>
                  </a:lnTo>
                  <a:lnTo>
                    <a:pt x="193" y="262"/>
                  </a:lnTo>
                  <a:lnTo>
                    <a:pt x="193" y="262"/>
                  </a:lnTo>
                  <a:lnTo>
                    <a:pt x="193" y="265"/>
                  </a:lnTo>
                  <a:lnTo>
                    <a:pt x="193" y="262"/>
                  </a:lnTo>
                  <a:lnTo>
                    <a:pt x="193" y="265"/>
                  </a:lnTo>
                  <a:lnTo>
                    <a:pt x="193" y="262"/>
                  </a:lnTo>
                  <a:lnTo>
                    <a:pt x="193" y="265"/>
                  </a:lnTo>
                  <a:lnTo>
                    <a:pt x="197" y="265"/>
                  </a:lnTo>
                  <a:lnTo>
                    <a:pt x="197" y="262"/>
                  </a:lnTo>
                  <a:lnTo>
                    <a:pt x="197" y="262"/>
                  </a:lnTo>
                  <a:lnTo>
                    <a:pt x="197" y="262"/>
                  </a:lnTo>
                  <a:lnTo>
                    <a:pt x="197" y="262"/>
                  </a:lnTo>
                  <a:lnTo>
                    <a:pt x="197" y="265"/>
                  </a:lnTo>
                  <a:lnTo>
                    <a:pt x="197" y="265"/>
                  </a:lnTo>
                  <a:lnTo>
                    <a:pt x="197" y="262"/>
                  </a:lnTo>
                  <a:lnTo>
                    <a:pt x="197" y="265"/>
                  </a:lnTo>
                  <a:lnTo>
                    <a:pt x="197" y="262"/>
                  </a:lnTo>
                  <a:lnTo>
                    <a:pt x="197" y="262"/>
                  </a:lnTo>
                  <a:lnTo>
                    <a:pt x="197" y="262"/>
                  </a:lnTo>
                  <a:lnTo>
                    <a:pt x="201" y="262"/>
                  </a:lnTo>
                  <a:lnTo>
                    <a:pt x="201" y="265"/>
                  </a:lnTo>
                  <a:lnTo>
                    <a:pt x="201" y="262"/>
                  </a:lnTo>
                  <a:lnTo>
                    <a:pt x="201" y="265"/>
                  </a:lnTo>
                  <a:lnTo>
                    <a:pt x="201" y="265"/>
                  </a:lnTo>
                  <a:lnTo>
                    <a:pt x="201" y="262"/>
                  </a:lnTo>
                  <a:lnTo>
                    <a:pt x="201" y="262"/>
                  </a:lnTo>
                  <a:lnTo>
                    <a:pt x="201" y="265"/>
                  </a:lnTo>
                  <a:lnTo>
                    <a:pt x="201" y="265"/>
                  </a:lnTo>
                  <a:lnTo>
                    <a:pt x="201" y="262"/>
                  </a:lnTo>
                  <a:lnTo>
                    <a:pt x="201" y="262"/>
                  </a:lnTo>
                  <a:lnTo>
                    <a:pt x="201" y="262"/>
                  </a:lnTo>
                  <a:lnTo>
                    <a:pt x="201" y="262"/>
                  </a:lnTo>
                  <a:lnTo>
                    <a:pt x="201" y="262"/>
                  </a:lnTo>
                  <a:lnTo>
                    <a:pt x="204" y="262"/>
                  </a:lnTo>
                  <a:lnTo>
                    <a:pt x="204" y="262"/>
                  </a:lnTo>
                  <a:lnTo>
                    <a:pt x="204" y="262"/>
                  </a:lnTo>
                  <a:lnTo>
                    <a:pt x="204" y="265"/>
                  </a:lnTo>
                  <a:lnTo>
                    <a:pt x="204" y="265"/>
                  </a:lnTo>
                  <a:lnTo>
                    <a:pt x="204" y="262"/>
                  </a:lnTo>
                  <a:lnTo>
                    <a:pt x="204" y="262"/>
                  </a:lnTo>
                  <a:lnTo>
                    <a:pt x="204" y="262"/>
                  </a:lnTo>
                  <a:lnTo>
                    <a:pt x="204" y="265"/>
                  </a:lnTo>
                  <a:lnTo>
                    <a:pt x="204" y="262"/>
                  </a:lnTo>
                  <a:lnTo>
                    <a:pt x="204" y="262"/>
                  </a:lnTo>
                  <a:lnTo>
                    <a:pt x="204" y="265"/>
                  </a:lnTo>
                  <a:lnTo>
                    <a:pt x="204" y="265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08" y="265"/>
                  </a:lnTo>
                  <a:lnTo>
                    <a:pt x="208" y="265"/>
                  </a:lnTo>
                  <a:lnTo>
                    <a:pt x="208" y="262"/>
                  </a:lnTo>
                  <a:lnTo>
                    <a:pt x="208" y="262"/>
                  </a:lnTo>
                  <a:lnTo>
                    <a:pt x="208" y="265"/>
                  </a:lnTo>
                  <a:lnTo>
                    <a:pt x="208" y="265"/>
                  </a:lnTo>
                  <a:lnTo>
                    <a:pt x="208" y="262"/>
                  </a:lnTo>
                  <a:lnTo>
                    <a:pt x="208" y="262"/>
                  </a:lnTo>
                  <a:lnTo>
                    <a:pt x="208" y="265"/>
                  </a:lnTo>
                  <a:lnTo>
                    <a:pt x="208" y="265"/>
                  </a:lnTo>
                  <a:lnTo>
                    <a:pt x="208" y="265"/>
                  </a:lnTo>
                  <a:lnTo>
                    <a:pt x="211" y="265"/>
                  </a:lnTo>
                  <a:lnTo>
                    <a:pt x="211" y="262"/>
                  </a:lnTo>
                  <a:lnTo>
                    <a:pt x="211" y="262"/>
                  </a:lnTo>
                  <a:lnTo>
                    <a:pt x="211" y="262"/>
                  </a:lnTo>
                  <a:lnTo>
                    <a:pt x="211" y="262"/>
                  </a:lnTo>
                  <a:lnTo>
                    <a:pt x="211" y="265"/>
                  </a:lnTo>
                  <a:lnTo>
                    <a:pt x="211" y="265"/>
                  </a:lnTo>
                  <a:lnTo>
                    <a:pt x="211" y="265"/>
                  </a:lnTo>
                  <a:lnTo>
                    <a:pt x="211" y="265"/>
                  </a:lnTo>
                  <a:lnTo>
                    <a:pt x="211" y="265"/>
                  </a:lnTo>
                  <a:lnTo>
                    <a:pt x="211" y="265"/>
                  </a:lnTo>
                  <a:lnTo>
                    <a:pt x="211" y="262"/>
                  </a:lnTo>
                  <a:lnTo>
                    <a:pt x="211" y="262"/>
                  </a:lnTo>
                  <a:lnTo>
                    <a:pt x="211" y="265"/>
                  </a:lnTo>
                  <a:lnTo>
                    <a:pt x="215" y="262"/>
                  </a:lnTo>
                  <a:lnTo>
                    <a:pt x="215" y="262"/>
                  </a:lnTo>
                  <a:lnTo>
                    <a:pt x="215" y="262"/>
                  </a:lnTo>
                  <a:lnTo>
                    <a:pt x="215" y="262"/>
                  </a:lnTo>
                  <a:lnTo>
                    <a:pt x="215" y="262"/>
                  </a:lnTo>
                  <a:lnTo>
                    <a:pt x="215" y="262"/>
                  </a:lnTo>
                  <a:lnTo>
                    <a:pt x="215" y="262"/>
                  </a:lnTo>
                  <a:lnTo>
                    <a:pt x="215" y="265"/>
                  </a:lnTo>
                  <a:lnTo>
                    <a:pt x="215" y="262"/>
                  </a:lnTo>
                  <a:lnTo>
                    <a:pt x="215" y="265"/>
                  </a:lnTo>
                  <a:lnTo>
                    <a:pt x="215" y="265"/>
                  </a:lnTo>
                  <a:lnTo>
                    <a:pt x="215" y="262"/>
                  </a:lnTo>
                  <a:lnTo>
                    <a:pt x="218" y="262"/>
                  </a:lnTo>
                  <a:lnTo>
                    <a:pt x="218" y="262"/>
                  </a:lnTo>
                  <a:lnTo>
                    <a:pt x="218" y="262"/>
                  </a:lnTo>
                  <a:lnTo>
                    <a:pt x="218" y="265"/>
                  </a:lnTo>
                  <a:lnTo>
                    <a:pt x="218" y="265"/>
                  </a:lnTo>
                  <a:lnTo>
                    <a:pt x="218" y="265"/>
                  </a:lnTo>
                  <a:lnTo>
                    <a:pt x="218" y="265"/>
                  </a:lnTo>
                  <a:lnTo>
                    <a:pt x="218" y="262"/>
                  </a:lnTo>
                  <a:lnTo>
                    <a:pt x="218" y="265"/>
                  </a:lnTo>
                  <a:lnTo>
                    <a:pt x="218" y="262"/>
                  </a:lnTo>
                  <a:lnTo>
                    <a:pt x="218" y="262"/>
                  </a:lnTo>
                  <a:lnTo>
                    <a:pt x="218" y="265"/>
                  </a:lnTo>
                  <a:lnTo>
                    <a:pt x="218" y="265"/>
                  </a:lnTo>
                  <a:lnTo>
                    <a:pt x="218" y="265"/>
                  </a:lnTo>
                  <a:lnTo>
                    <a:pt x="222" y="265"/>
                  </a:lnTo>
                  <a:lnTo>
                    <a:pt x="222" y="262"/>
                  </a:lnTo>
                  <a:lnTo>
                    <a:pt x="222" y="262"/>
                  </a:lnTo>
                  <a:lnTo>
                    <a:pt x="222" y="265"/>
                  </a:lnTo>
                  <a:lnTo>
                    <a:pt x="222" y="265"/>
                  </a:lnTo>
                  <a:lnTo>
                    <a:pt x="222" y="262"/>
                  </a:lnTo>
                  <a:lnTo>
                    <a:pt x="222" y="262"/>
                  </a:lnTo>
                  <a:lnTo>
                    <a:pt x="222" y="265"/>
                  </a:lnTo>
                  <a:lnTo>
                    <a:pt x="222" y="265"/>
                  </a:lnTo>
                  <a:lnTo>
                    <a:pt x="222" y="262"/>
                  </a:lnTo>
                  <a:lnTo>
                    <a:pt x="222" y="262"/>
                  </a:lnTo>
                  <a:lnTo>
                    <a:pt x="222" y="262"/>
                  </a:lnTo>
                  <a:lnTo>
                    <a:pt x="226" y="262"/>
                  </a:lnTo>
                  <a:lnTo>
                    <a:pt x="226" y="265"/>
                  </a:lnTo>
                  <a:lnTo>
                    <a:pt x="226" y="265"/>
                  </a:lnTo>
                  <a:lnTo>
                    <a:pt x="226" y="262"/>
                  </a:lnTo>
                  <a:lnTo>
                    <a:pt x="226" y="262"/>
                  </a:lnTo>
                  <a:lnTo>
                    <a:pt x="226" y="265"/>
                  </a:lnTo>
                  <a:lnTo>
                    <a:pt x="226" y="262"/>
                  </a:lnTo>
                  <a:lnTo>
                    <a:pt x="226" y="265"/>
                  </a:lnTo>
                  <a:lnTo>
                    <a:pt x="226" y="262"/>
                  </a:lnTo>
                  <a:lnTo>
                    <a:pt x="226" y="265"/>
                  </a:lnTo>
                  <a:lnTo>
                    <a:pt x="226" y="265"/>
                  </a:lnTo>
                  <a:lnTo>
                    <a:pt x="226" y="265"/>
                  </a:lnTo>
                  <a:lnTo>
                    <a:pt x="226" y="265"/>
                  </a:lnTo>
                  <a:lnTo>
                    <a:pt x="226" y="258"/>
                  </a:lnTo>
                  <a:lnTo>
                    <a:pt x="229" y="258"/>
                  </a:lnTo>
                  <a:lnTo>
                    <a:pt x="229" y="262"/>
                  </a:lnTo>
                  <a:lnTo>
                    <a:pt x="229" y="262"/>
                  </a:lnTo>
                  <a:lnTo>
                    <a:pt x="229" y="265"/>
                  </a:lnTo>
                  <a:lnTo>
                    <a:pt x="229" y="265"/>
                  </a:lnTo>
                  <a:lnTo>
                    <a:pt x="229" y="262"/>
                  </a:lnTo>
                  <a:lnTo>
                    <a:pt x="229" y="262"/>
                  </a:lnTo>
                  <a:lnTo>
                    <a:pt x="229" y="262"/>
                  </a:lnTo>
                  <a:lnTo>
                    <a:pt x="229" y="262"/>
                  </a:lnTo>
                  <a:lnTo>
                    <a:pt x="229" y="262"/>
                  </a:lnTo>
                  <a:lnTo>
                    <a:pt x="229" y="262"/>
                  </a:lnTo>
                  <a:lnTo>
                    <a:pt x="229" y="265"/>
                  </a:lnTo>
                  <a:lnTo>
                    <a:pt x="233" y="265"/>
                  </a:lnTo>
                  <a:lnTo>
                    <a:pt x="233" y="262"/>
                  </a:lnTo>
                  <a:lnTo>
                    <a:pt x="233" y="262"/>
                  </a:lnTo>
                  <a:lnTo>
                    <a:pt x="233" y="258"/>
                  </a:lnTo>
                  <a:lnTo>
                    <a:pt x="233" y="258"/>
                  </a:lnTo>
                  <a:lnTo>
                    <a:pt x="233" y="265"/>
                  </a:lnTo>
                  <a:lnTo>
                    <a:pt x="233" y="265"/>
                  </a:lnTo>
                  <a:lnTo>
                    <a:pt x="233" y="262"/>
                  </a:lnTo>
                  <a:lnTo>
                    <a:pt x="233" y="262"/>
                  </a:lnTo>
                  <a:lnTo>
                    <a:pt x="233" y="265"/>
                  </a:lnTo>
                  <a:lnTo>
                    <a:pt x="233" y="262"/>
                  </a:lnTo>
                  <a:lnTo>
                    <a:pt x="233" y="262"/>
                  </a:lnTo>
                  <a:lnTo>
                    <a:pt x="233" y="262"/>
                  </a:lnTo>
                  <a:lnTo>
                    <a:pt x="233" y="265"/>
                  </a:lnTo>
                  <a:lnTo>
                    <a:pt x="236" y="265"/>
                  </a:lnTo>
                  <a:lnTo>
                    <a:pt x="236" y="265"/>
                  </a:lnTo>
                  <a:lnTo>
                    <a:pt x="236" y="265"/>
                  </a:lnTo>
                  <a:lnTo>
                    <a:pt x="236" y="262"/>
                  </a:lnTo>
                  <a:lnTo>
                    <a:pt x="236" y="262"/>
                  </a:lnTo>
                  <a:lnTo>
                    <a:pt x="236" y="262"/>
                  </a:lnTo>
                  <a:lnTo>
                    <a:pt x="236" y="262"/>
                  </a:lnTo>
                  <a:lnTo>
                    <a:pt x="236" y="265"/>
                  </a:lnTo>
                  <a:lnTo>
                    <a:pt x="236" y="265"/>
                  </a:lnTo>
                  <a:lnTo>
                    <a:pt x="236" y="262"/>
                  </a:lnTo>
                  <a:lnTo>
                    <a:pt x="236" y="265"/>
                  </a:lnTo>
                  <a:lnTo>
                    <a:pt x="236" y="262"/>
                  </a:lnTo>
                  <a:lnTo>
                    <a:pt x="240" y="262"/>
                  </a:lnTo>
                  <a:lnTo>
                    <a:pt x="240" y="262"/>
                  </a:lnTo>
                  <a:lnTo>
                    <a:pt x="240" y="262"/>
                  </a:lnTo>
                  <a:lnTo>
                    <a:pt x="240" y="265"/>
                  </a:lnTo>
                  <a:lnTo>
                    <a:pt x="240" y="265"/>
                  </a:lnTo>
                  <a:lnTo>
                    <a:pt x="240" y="262"/>
                  </a:lnTo>
                  <a:lnTo>
                    <a:pt x="240" y="262"/>
                  </a:lnTo>
                  <a:lnTo>
                    <a:pt x="240" y="262"/>
                  </a:lnTo>
                  <a:lnTo>
                    <a:pt x="240" y="262"/>
                  </a:lnTo>
                  <a:lnTo>
                    <a:pt x="240" y="262"/>
                  </a:lnTo>
                  <a:lnTo>
                    <a:pt x="240" y="262"/>
                  </a:lnTo>
                  <a:lnTo>
                    <a:pt x="240" y="262"/>
                  </a:lnTo>
                  <a:lnTo>
                    <a:pt x="240" y="262"/>
                  </a:lnTo>
                  <a:lnTo>
                    <a:pt x="240" y="265"/>
                  </a:lnTo>
                  <a:lnTo>
                    <a:pt x="244" y="265"/>
                  </a:lnTo>
                  <a:lnTo>
                    <a:pt x="244" y="262"/>
                  </a:lnTo>
                  <a:lnTo>
                    <a:pt x="244" y="262"/>
                  </a:lnTo>
                  <a:lnTo>
                    <a:pt x="244" y="265"/>
                  </a:lnTo>
                  <a:lnTo>
                    <a:pt x="244" y="265"/>
                  </a:lnTo>
                  <a:lnTo>
                    <a:pt x="244" y="265"/>
                  </a:lnTo>
                  <a:lnTo>
                    <a:pt x="244" y="265"/>
                  </a:lnTo>
                  <a:lnTo>
                    <a:pt x="244" y="262"/>
                  </a:lnTo>
                  <a:lnTo>
                    <a:pt x="244" y="262"/>
                  </a:lnTo>
                  <a:lnTo>
                    <a:pt x="244" y="265"/>
                  </a:lnTo>
                  <a:lnTo>
                    <a:pt x="244" y="262"/>
                  </a:lnTo>
                  <a:lnTo>
                    <a:pt x="244" y="262"/>
                  </a:lnTo>
                  <a:lnTo>
                    <a:pt x="247" y="262"/>
                  </a:lnTo>
                  <a:lnTo>
                    <a:pt x="247" y="265"/>
                  </a:lnTo>
                  <a:lnTo>
                    <a:pt x="247" y="265"/>
                  </a:lnTo>
                  <a:lnTo>
                    <a:pt x="247" y="265"/>
                  </a:lnTo>
                  <a:lnTo>
                    <a:pt x="247" y="265"/>
                  </a:lnTo>
                  <a:lnTo>
                    <a:pt x="247" y="262"/>
                  </a:lnTo>
                  <a:lnTo>
                    <a:pt x="247" y="265"/>
                  </a:lnTo>
                  <a:lnTo>
                    <a:pt x="247" y="265"/>
                  </a:lnTo>
                  <a:lnTo>
                    <a:pt x="247" y="265"/>
                  </a:lnTo>
                  <a:lnTo>
                    <a:pt x="247" y="262"/>
                  </a:lnTo>
                  <a:lnTo>
                    <a:pt x="247" y="265"/>
                  </a:lnTo>
                  <a:lnTo>
                    <a:pt x="247" y="262"/>
                  </a:lnTo>
                  <a:lnTo>
                    <a:pt x="247" y="262"/>
                  </a:lnTo>
                  <a:lnTo>
                    <a:pt x="247" y="265"/>
                  </a:lnTo>
                  <a:lnTo>
                    <a:pt x="251" y="262"/>
                  </a:lnTo>
                  <a:lnTo>
                    <a:pt x="251" y="265"/>
                  </a:lnTo>
                  <a:lnTo>
                    <a:pt x="251" y="265"/>
                  </a:lnTo>
                  <a:lnTo>
                    <a:pt x="251" y="262"/>
                  </a:lnTo>
                  <a:lnTo>
                    <a:pt x="251" y="262"/>
                  </a:lnTo>
                  <a:lnTo>
                    <a:pt x="251" y="262"/>
                  </a:lnTo>
                  <a:lnTo>
                    <a:pt x="251" y="262"/>
                  </a:lnTo>
                  <a:lnTo>
                    <a:pt x="251" y="265"/>
                  </a:lnTo>
                  <a:lnTo>
                    <a:pt x="251" y="262"/>
                  </a:lnTo>
                  <a:lnTo>
                    <a:pt x="251" y="262"/>
                  </a:lnTo>
                  <a:lnTo>
                    <a:pt x="251" y="262"/>
                  </a:lnTo>
                  <a:lnTo>
                    <a:pt x="251" y="265"/>
                  </a:lnTo>
                  <a:lnTo>
                    <a:pt x="254" y="265"/>
                  </a:lnTo>
                  <a:lnTo>
                    <a:pt x="254" y="262"/>
                  </a:lnTo>
                  <a:lnTo>
                    <a:pt x="254" y="262"/>
                  </a:lnTo>
                  <a:lnTo>
                    <a:pt x="254" y="265"/>
                  </a:lnTo>
                  <a:lnTo>
                    <a:pt x="254" y="265"/>
                  </a:lnTo>
                  <a:lnTo>
                    <a:pt x="254" y="265"/>
                  </a:lnTo>
                  <a:lnTo>
                    <a:pt x="254" y="265"/>
                  </a:lnTo>
                  <a:lnTo>
                    <a:pt x="254" y="262"/>
                  </a:lnTo>
                  <a:lnTo>
                    <a:pt x="254" y="262"/>
                  </a:lnTo>
                  <a:lnTo>
                    <a:pt x="254" y="262"/>
                  </a:lnTo>
                  <a:lnTo>
                    <a:pt x="254" y="262"/>
                  </a:lnTo>
                  <a:lnTo>
                    <a:pt x="254" y="265"/>
                  </a:lnTo>
                  <a:lnTo>
                    <a:pt x="254" y="265"/>
                  </a:lnTo>
                  <a:lnTo>
                    <a:pt x="254" y="262"/>
                  </a:lnTo>
                  <a:lnTo>
                    <a:pt x="258" y="262"/>
                  </a:lnTo>
                  <a:lnTo>
                    <a:pt x="258" y="265"/>
                  </a:lnTo>
                  <a:lnTo>
                    <a:pt x="258" y="262"/>
                  </a:lnTo>
                  <a:lnTo>
                    <a:pt x="258" y="262"/>
                  </a:lnTo>
                  <a:lnTo>
                    <a:pt x="258" y="262"/>
                  </a:lnTo>
                  <a:lnTo>
                    <a:pt x="258" y="262"/>
                  </a:lnTo>
                  <a:lnTo>
                    <a:pt x="258" y="262"/>
                  </a:lnTo>
                  <a:lnTo>
                    <a:pt x="258" y="265"/>
                  </a:lnTo>
                  <a:lnTo>
                    <a:pt x="258" y="265"/>
                  </a:lnTo>
                  <a:lnTo>
                    <a:pt x="258" y="262"/>
                  </a:lnTo>
                  <a:lnTo>
                    <a:pt x="258" y="262"/>
                  </a:lnTo>
                  <a:lnTo>
                    <a:pt x="258" y="262"/>
                  </a:lnTo>
                  <a:lnTo>
                    <a:pt x="261" y="262"/>
                  </a:lnTo>
                  <a:lnTo>
                    <a:pt x="261" y="262"/>
                  </a:lnTo>
                  <a:lnTo>
                    <a:pt x="261" y="265"/>
                  </a:lnTo>
                  <a:lnTo>
                    <a:pt x="261" y="262"/>
                  </a:lnTo>
                  <a:lnTo>
                    <a:pt x="261" y="262"/>
                  </a:lnTo>
                  <a:lnTo>
                    <a:pt x="261" y="262"/>
                  </a:lnTo>
                  <a:lnTo>
                    <a:pt x="261" y="262"/>
                  </a:lnTo>
                  <a:lnTo>
                    <a:pt x="261" y="262"/>
                  </a:lnTo>
                  <a:lnTo>
                    <a:pt x="261" y="262"/>
                  </a:lnTo>
                  <a:lnTo>
                    <a:pt x="261" y="265"/>
                  </a:lnTo>
                  <a:lnTo>
                    <a:pt x="261" y="262"/>
                  </a:lnTo>
                  <a:lnTo>
                    <a:pt x="261" y="265"/>
                  </a:lnTo>
                  <a:lnTo>
                    <a:pt x="261" y="265"/>
                  </a:lnTo>
                  <a:lnTo>
                    <a:pt x="261" y="262"/>
                  </a:lnTo>
                  <a:lnTo>
                    <a:pt x="265" y="262"/>
                  </a:lnTo>
                  <a:lnTo>
                    <a:pt x="265" y="262"/>
                  </a:lnTo>
                  <a:lnTo>
                    <a:pt x="265" y="262"/>
                  </a:lnTo>
                  <a:lnTo>
                    <a:pt x="265" y="265"/>
                  </a:lnTo>
                  <a:lnTo>
                    <a:pt x="265" y="265"/>
                  </a:lnTo>
                  <a:lnTo>
                    <a:pt x="265" y="262"/>
                  </a:lnTo>
                  <a:lnTo>
                    <a:pt x="265" y="262"/>
                  </a:lnTo>
                  <a:lnTo>
                    <a:pt x="265" y="265"/>
                  </a:lnTo>
                  <a:lnTo>
                    <a:pt x="265" y="265"/>
                  </a:lnTo>
                  <a:lnTo>
                    <a:pt x="265" y="265"/>
                  </a:lnTo>
                  <a:lnTo>
                    <a:pt x="265" y="265"/>
                  </a:lnTo>
                  <a:lnTo>
                    <a:pt x="265" y="262"/>
                  </a:lnTo>
                  <a:lnTo>
                    <a:pt x="269" y="262"/>
                  </a:lnTo>
                  <a:lnTo>
                    <a:pt x="269" y="262"/>
                  </a:lnTo>
                  <a:lnTo>
                    <a:pt x="269" y="262"/>
                  </a:lnTo>
                  <a:lnTo>
                    <a:pt x="269" y="265"/>
                  </a:lnTo>
                  <a:lnTo>
                    <a:pt x="269" y="265"/>
                  </a:lnTo>
                  <a:lnTo>
                    <a:pt x="269" y="265"/>
                  </a:lnTo>
                  <a:lnTo>
                    <a:pt x="269" y="265"/>
                  </a:lnTo>
                  <a:lnTo>
                    <a:pt x="269" y="265"/>
                  </a:lnTo>
                  <a:lnTo>
                    <a:pt x="269" y="262"/>
                  </a:lnTo>
                  <a:lnTo>
                    <a:pt x="269" y="265"/>
                  </a:lnTo>
                  <a:lnTo>
                    <a:pt x="269" y="265"/>
                  </a:lnTo>
                  <a:lnTo>
                    <a:pt x="269" y="262"/>
                  </a:lnTo>
                  <a:lnTo>
                    <a:pt x="272" y="265"/>
                  </a:lnTo>
                  <a:lnTo>
                    <a:pt x="272" y="262"/>
                  </a:lnTo>
                  <a:lnTo>
                    <a:pt x="272" y="262"/>
                  </a:lnTo>
                  <a:lnTo>
                    <a:pt x="272" y="262"/>
                  </a:lnTo>
                  <a:lnTo>
                    <a:pt x="272" y="265"/>
                  </a:lnTo>
                  <a:lnTo>
                    <a:pt x="272" y="262"/>
                  </a:lnTo>
                  <a:lnTo>
                    <a:pt x="272" y="262"/>
                  </a:lnTo>
                  <a:lnTo>
                    <a:pt x="272" y="262"/>
                  </a:lnTo>
                  <a:lnTo>
                    <a:pt x="272" y="262"/>
                  </a:lnTo>
                  <a:lnTo>
                    <a:pt x="272" y="265"/>
                  </a:lnTo>
                  <a:lnTo>
                    <a:pt x="272" y="265"/>
                  </a:lnTo>
                  <a:lnTo>
                    <a:pt x="272" y="265"/>
                  </a:lnTo>
                  <a:lnTo>
                    <a:pt x="272" y="265"/>
                  </a:lnTo>
                  <a:lnTo>
                    <a:pt x="272" y="262"/>
                  </a:lnTo>
                  <a:lnTo>
                    <a:pt x="276" y="262"/>
                  </a:lnTo>
                  <a:lnTo>
                    <a:pt x="276" y="262"/>
                  </a:lnTo>
                  <a:lnTo>
                    <a:pt x="276" y="262"/>
                  </a:lnTo>
                  <a:lnTo>
                    <a:pt x="276" y="265"/>
                  </a:lnTo>
                  <a:lnTo>
                    <a:pt x="276" y="265"/>
                  </a:lnTo>
                  <a:lnTo>
                    <a:pt x="276" y="265"/>
                  </a:lnTo>
                  <a:lnTo>
                    <a:pt x="276" y="265"/>
                  </a:lnTo>
                  <a:lnTo>
                    <a:pt x="276" y="265"/>
                  </a:lnTo>
                  <a:lnTo>
                    <a:pt x="276" y="265"/>
                  </a:lnTo>
                  <a:lnTo>
                    <a:pt x="276" y="262"/>
                  </a:lnTo>
                  <a:lnTo>
                    <a:pt x="276" y="262"/>
                  </a:lnTo>
                  <a:lnTo>
                    <a:pt x="276" y="265"/>
                  </a:lnTo>
                  <a:lnTo>
                    <a:pt x="279" y="265"/>
                  </a:lnTo>
                  <a:lnTo>
                    <a:pt x="279" y="262"/>
                  </a:lnTo>
                  <a:lnTo>
                    <a:pt x="279" y="265"/>
                  </a:lnTo>
                  <a:lnTo>
                    <a:pt x="279" y="262"/>
                  </a:lnTo>
                  <a:lnTo>
                    <a:pt x="279" y="262"/>
                  </a:lnTo>
                  <a:lnTo>
                    <a:pt x="279" y="265"/>
                  </a:lnTo>
                  <a:lnTo>
                    <a:pt x="279" y="265"/>
                  </a:lnTo>
                  <a:lnTo>
                    <a:pt x="279" y="265"/>
                  </a:lnTo>
                  <a:lnTo>
                    <a:pt x="279" y="265"/>
                  </a:lnTo>
                  <a:lnTo>
                    <a:pt x="279" y="262"/>
                  </a:lnTo>
                  <a:lnTo>
                    <a:pt x="279" y="265"/>
                  </a:lnTo>
                  <a:lnTo>
                    <a:pt x="279" y="262"/>
                  </a:lnTo>
                  <a:lnTo>
                    <a:pt x="279" y="262"/>
                  </a:lnTo>
                  <a:lnTo>
                    <a:pt x="279" y="265"/>
                  </a:lnTo>
                  <a:lnTo>
                    <a:pt x="283" y="262"/>
                  </a:lnTo>
                  <a:lnTo>
                    <a:pt x="283" y="265"/>
                  </a:lnTo>
                  <a:lnTo>
                    <a:pt x="283" y="265"/>
                  </a:lnTo>
                  <a:lnTo>
                    <a:pt x="283" y="262"/>
                  </a:lnTo>
                  <a:lnTo>
                    <a:pt x="283" y="262"/>
                  </a:lnTo>
                  <a:lnTo>
                    <a:pt x="283" y="265"/>
                  </a:lnTo>
                  <a:lnTo>
                    <a:pt x="283" y="265"/>
                  </a:lnTo>
                  <a:lnTo>
                    <a:pt x="283" y="265"/>
                  </a:lnTo>
                  <a:lnTo>
                    <a:pt x="283" y="265"/>
                  </a:lnTo>
                  <a:lnTo>
                    <a:pt x="283" y="265"/>
                  </a:lnTo>
                  <a:lnTo>
                    <a:pt x="283" y="265"/>
                  </a:lnTo>
                  <a:lnTo>
                    <a:pt x="283" y="262"/>
                  </a:lnTo>
                  <a:lnTo>
                    <a:pt x="287" y="262"/>
                  </a:lnTo>
                  <a:lnTo>
                    <a:pt x="287" y="265"/>
                  </a:lnTo>
                  <a:lnTo>
                    <a:pt x="287" y="265"/>
                  </a:lnTo>
                  <a:lnTo>
                    <a:pt x="287" y="265"/>
                  </a:lnTo>
                  <a:lnTo>
                    <a:pt x="287" y="265"/>
                  </a:lnTo>
                  <a:lnTo>
                    <a:pt x="287" y="262"/>
                  </a:lnTo>
                  <a:lnTo>
                    <a:pt x="287" y="262"/>
                  </a:lnTo>
                  <a:lnTo>
                    <a:pt x="287" y="255"/>
                  </a:lnTo>
                  <a:lnTo>
                    <a:pt x="287" y="255"/>
                  </a:lnTo>
                  <a:lnTo>
                    <a:pt x="287" y="262"/>
                  </a:lnTo>
                  <a:lnTo>
                    <a:pt x="287" y="262"/>
                  </a:lnTo>
                  <a:lnTo>
                    <a:pt x="287" y="262"/>
                  </a:lnTo>
                  <a:lnTo>
                    <a:pt x="290" y="262"/>
                  </a:lnTo>
                  <a:lnTo>
                    <a:pt x="290" y="248"/>
                  </a:lnTo>
                  <a:lnTo>
                    <a:pt x="290" y="244"/>
                  </a:lnTo>
                  <a:lnTo>
                    <a:pt x="290" y="255"/>
                  </a:lnTo>
                  <a:lnTo>
                    <a:pt x="290" y="255"/>
                  </a:lnTo>
                  <a:lnTo>
                    <a:pt x="290" y="265"/>
                  </a:lnTo>
                  <a:lnTo>
                    <a:pt x="290" y="265"/>
                  </a:lnTo>
                  <a:lnTo>
                    <a:pt x="290" y="262"/>
                  </a:lnTo>
                  <a:lnTo>
                    <a:pt x="290" y="262"/>
                  </a:lnTo>
                  <a:lnTo>
                    <a:pt x="290" y="248"/>
                  </a:lnTo>
                  <a:lnTo>
                    <a:pt x="290" y="248"/>
                  </a:lnTo>
                  <a:lnTo>
                    <a:pt x="290" y="258"/>
                  </a:lnTo>
                  <a:lnTo>
                    <a:pt x="290" y="258"/>
                  </a:lnTo>
                  <a:lnTo>
                    <a:pt x="290" y="262"/>
                  </a:lnTo>
                  <a:lnTo>
                    <a:pt x="294" y="262"/>
                  </a:lnTo>
                  <a:lnTo>
                    <a:pt x="294" y="255"/>
                  </a:lnTo>
                  <a:lnTo>
                    <a:pt x="294" y="255"/>
                  </a:lnTo>
                  <a:lnTo>
                    <a:pt x="294" y="244"/>
                  </a:lnTo>
                  <a:lnTo>
                    <a:pt x="294" y="244"/>
                  </a:lnTo>
                  <a:lnTo>
                    <a:pt x="294" y="262"/>
                  </a:lnTo>
                  <a:lnTo>
                    <a:pt x="294" y="262"/>
                  </a:lnTo>
                  <a:lnTo>
                    <a:pt x="294" y="262"/>
                  </a:lnTo>
                  <a:lnTo>
                    <a:pt x="294" y="262"/>
                  </a:lnTo>
                  <a:lnTo>
                    <a:pt x="294" y="258"/>
                  </a:lnTo>
                  <a:lnTo>
                    <a:pt x="294" y="258"/>
                  </a:lnTo>
                  <a:lnTo>
                    <a:pt x="294" y="255"/>
                  </a:lnTo>
                  <a:lnTo>
                    <a:pt x="297" y="258"/>
                  </a:lnTo>
                  <a:lnTo>
                    <a:pt x="297" y="262"/>
                  </a:lnTo>
                  <a:lnTo>
                    <a:pt x="297" y="265"/>
                  </a:lnTo>
                  <a:lnTo>
                    <a:pt x="297" y="258"/>
                  </a:lnTo>
                  <a:lnTo>
                    <a:pt x="297" y="258"/>
                  </a:lnTo>
                  <a:lnTo>
                    <a:pt x="297" y="255"/>
                  </a:lnTo>
                  <a:lnTo>
                    <a:pt x="297" y="258"/>
                  </a:lnTo>
                  <a:lnTo>
                    <a:pt x="297" y="262"/>
                  </a:lnTo>
                  <a:lnTo>
                    <a:pt x="297" y="262"/>
                  </a:lnTo>
                  <a:lnTo>
                    <a:pt x="297" y="265"/>
                  </a:lnTo>
                  <a:lnTo>
                    <a:pt x="297" y="265"/>
                  </a:lnTo>
                  <a:lnTo>
                    <a:pt x="297" y="262"/>
                  </a:lnTo>
                  <a:lnTo>
                    <a:pt x="301" y="262"/>
                  </a:lnTo>
                  <a:lnTo>
                    <a:pt x="301" y="262"/>
                  </a:lnTo>
                  <a:lnTo>
                    <a:pt x="301" y="262"/>
                  </a:lnTo>
                  <a:lnTo>
                    <a:pt x="301" y="265"/>
                  </a:lnTo>
                  <a:lnTo>
                    <a:pt x="301" y="265"/>
                  </a:lnTo>
                  <a:lnTo>
                    <a:pt x="301" y="262"/>
                  </a:lnTo>
                  <a:lnTo>
                    <a:pt x="301" y="262"/>
                  </a:lnTo>
                  <a:lnTo>
                    <a:pt x="301" y="258"/>
                  </a:lnTo>
                  <a:lnTo>
                    <a:pt x="301" y="258"/>
                  </a:lnTo>
                  <a:lnTo>
                    <a:pt x="301" y="262"/>
                  </a:lnTo>
                  <a:lnTo>
                    <a:pt x="301" y="262"/>
                  </a:lnTo>
                  <a:lnTo>
                    <a:pt x="301" y="265"/>
                  </a:lnTo>
                  <a:lnTo>
                    <a:pt x="301" y="262"/>
                  </a:lnTo>
                  <a:lnTo>
                    <a:pt x="301" y="265"/>
                  </a:lnTo>
                  <a:lnTo>
                    <a:pt x="304" y="265"/>
                  </a:lnTo>
                  <a:lnTo>
                    <a:pt x="304" y="262"/>
                  </a:lnTo>
                  <a:lnTo>
                    <a:pt x="304" y="262"/>
                  </a:lnTo>
                  <a:lnTo>
                    <a:pt x="304" y="265"/>
                  </a:lnTo>
                  <a:lnTo>
                    <a:pt x="304" y="265"/>
                  </a:lnTo>
                  <a:lnTo>
                    <a:pt x="304" y="262"/>
                  </a:lnTo>
                  <a:lnTo>
                    <a:pt x="304" y="262"/>
                  </a:lnTo>
                  <a:lnTo>
                    <a:pt x="304" y="262"/>
                  </a:lnTo>
                  <a:lnTo>
                    <a:pt x="304" y="262"/>
                  </a:lnTo>
                  <a:lnTo>
                    <a:pt x="304" y="262"/>
                  </a:lnTo>
                  <a:lnTo>
                    <a:pt x="304" y="262"/>
                  </a:lnTo>
                  <a:lnTo>
                    <a:pt x="304" y="265"/>
                  </a:lnTo>
                  <a:lnTo>
                    <a:pt x="308" y="265"/>
                  </a:lnTo>
                  <a:lnTo>
                    <a:pt x="308" y="262"/>
                  </a:lnTo>
                  <a:lnTo>
                    <a:pt x="308" y="262"/>
                  </a:lnTo>
                  <a:lnTo>
                    <a:pt x="308" y="262"/>
                  </a:lnTo>
                  <a:lnTo>
                    <a:pt x="308" y="265"/>
                  </a:lnTo>
                  <a:lnTo>
                    <a:pt x="308" y="262"/>
                  </a:lnTo>
                  <a:lnTo>
                    <a:pt x="308" y="262"/>
                  </a:lnTo>
                  <a:lnTo>
                    <a:pt x="308" y="265"/>
                  </a:lnTo>
                  <a:lnTo>
                    <a:pt x="308" y="265"/>
                  </a:lnTo>
                  <a:lnTo>
                    <a:pt x="308" y="265"/>
                  </a:lnTo>
                  <a:lnTo>
                    <a:pt x="308" y="265"/>
                  </a:lnTo>
                  <a:lnTo>
                    <a:pt x="308" y="262"/>
                  </a:lnTo>
                  <a:lnTo>
                    <a:pt x="312" y="262"/>
                  </a:lnTo>
                  <a:lnTo>
                    <a:pt x="312" y="262"/>
                  </a:lnTo>
                  <a:lnTo>
                    <a:pt x="312" y="262"/>
                  </a:lnTo>
                  <a:lnTo>
                    <a:pt x="312" y="262"/>
                  </a:lnTo>
                  <a:lnTo>
                    <a:pt x="312" y="262"/>
                  </a:lnTo>
                  <a:lnTo>
                    <a:pt x="312" y="265"/>
                  </a:lnTo>
                  <a:lnTo>
                    <a:pt x="312" y="265"/>
                  </a:lnTo>
                  <a:lnTo>
                    <a:pt x="312" y="262"/>
                  </a:lnTo>
                  <a:lnTo>
                    <a:pt x="312" y="262"/>
                  </a:lnTo>
                  <a:lnTo>
                    <a:pt x="312" y="262"/>
                  </a:lnTo>
                  <a:lnTo>
                    <a:pt x="312" y="262"/>
                  </a:lnTo>
                  <a:lnTo>
                    <a:pt x="312" y="262"/>
                  </a:lnTo>
                  <a:lnTo>
                    <a:pt x="312" y="262"/>
                  </a:lnTo>
                  <a:lnTo>
                    <a:pt x="312" y="265"/>
                  </a:lnTo>
                  <a:lnTo>
                    <a:pt x="315" y="265"/>
                  </a:lnTo>
                  <a:lnTo>
                    <a:pt x="315" y="262"/>
                  </a:lnTo>
                  <a:lnTo>
                    <a:pt x="315" y="262"/>
                  </a:lnTo>
                  <a:lnTo>
                    <a:pt x="315" y="262"/>
                  </a:lnTo>
                  <a:lnTo>
                    <a:pt x="315" y="262"/>
                  </a:lnTo>
                  <a:lnTo>
                    <a:pt x="315" y="265"/>
                  </a:lnTo>
                  <a:lnTo>
                    <a:pt x="315" y="265"/>
                  </a:lnTo>
                  <a:lnTo>
                    <a:pt x="315" y="262"/>
                  </a:lnTo>
                  <a:lnTo>
                    <a:pt x="315" y="262"/>
                  </a:lnTo>
                  <a:lnTo>
                    <a:pt x="315" y="122"/>
                  </a:lnTo>
                  <a:lnTo>
                    <a:pt x="315" y="65"/>
                  </a:lnTo>
                  <a:lnTo>
                    <a:pt x="315" y="144"/>
                  </a:lnTo>
                  <a:lnTo>
                    <a:pt x="315" y="144"/>
                  </a:lnTo>
                  <a:lnTo>
                    <a:pt x="315" y="262"/>
                  </a:lnTo>
                  <a:lnTo>
                    <a:pt x="319" y="262"/>
                  </a:lnTo>
                  <a:lnTo>
                    <a:pt x="319" y="262"/>
                  </a:lnTo>
                  <a:lnTo>
                    <a:pt x="319" y="262"/>
                  </a:lnTo>
                  <a:lnTo>
                    <a:pt x="319" y="201"/>
                  </a:lnTo>
                  <a:lnTo>
                    <a:pt x="319" y="172"/>
                  </a:lnTo>
                  <a:lnTo>
                    <a:pt x="319" y="205"/>
                  </a:lnTo>
                  <a:lnTo>
                    <a:pt x="319" y="205"/>
                  </a:lnTo>
                  <a:lnTo>
                    <a:pt x="319" y="262"/>
                  </a:lnTo>
                  <a:lnTo>
                    <a:pt x="319" y="262"/>
                  </a:lnTo>
                  <a:lnTo>
                    <a:pt x="319" y="258"/>
                  </a:lnTo>
                  <a:lnTo>
                    <a:pt x="319" y="258"/>
                  </a:lnTo>
                  <a:lnTo>
                    <a:pt x="319" y="94"/>
                  </a:lnTo>
                  <a:lnTo>
                    <a:pt x="322" y="22"/>
                  </a:lnTo>
                  <a:lnTo>
                    <a:pt x="322" y="129"/>
                  </a:lnTo>
                  <a:lnTo>
                    <a:pt x="322" y="129"/>
                  </a:lnTo>
                  <a:lnTo>
                    <a:pt x="322" y="262"/>
                  </a:lnTo>
                  <a:lnTo>
                    <a:pt x="322" y="262"/>
                  </a:lnTo>
                  <a:lnTo>
                    <a:pt x="322" y="258"/>
                  </a:lnTo>
                  <a:lnTo>
                    <a:pt x="322" y="258"/>
                  </a:lnTo>
                  <a:lnTo>
                    <a:pt x="322" y="190"/>
                  </a:lnTo>
                  <a:lnTo>
                    <a:pt x="322" y="162"/>
                  </a:lnTo>
                  <a:lnTo>
                    <a:pt x="322" y="205"/>
                  </a:lnTo>
                  <a:lnTo>
                    <a:pt x="322" y="205"/>
                  </a:lnTo>
                  <a:lnTo>
                    <a:pt x="322" y="262"/>
                  </a:lnTo>
                  <a:lnTo>
                    <a:pt x="322" y="262"/>
                  </a:lnTo>
                  <a:lnTo>
                    <a:pt x="322" y="258"/>
                  </a:lnTo>
                  <a:lnTo>
                    <a:pt x="326" y="258"/>
                  </a:lnTo>
                  <a:lnTo>
                    <a:pt x="326" y="237"/>
                  </a:lnTo>
                  <a:lnTo>
                    <a:pt x="326" y="233"/>
                  </a:lnTo>
                  <a:lnTo>
                    <a:pt x="326" y="248"/>
                  </a:lnTo>
                  <a:lnTo>
                    <a:pt x="326" y="248"/>
                  </a:lnTo>
                  <a:lnTo>
                    <a:pt x="326" y="262"/>
                  </a:lnTo>
                  <a:lnTo>
                    <a:pt x="326" y="265"/>
                  </a:lnTo>
                  <a:lnTo>
                    <a:pt x="326" y="262"/>
                  </a:lnTo>
                  <a:lnTo>
                    <a:pt x="326" y="262"/>
                  </a:lnTo>
                  <a:lnTo>
                    <a:pt x="326" y="258"/>
                  </a:lnTo>
                  <a:lnTo>
                    <a:pt x="326" y="258"/>
                  </a:lnTo>
                  <a:lnTo>
                    <a:pt x="326" y="262"/>
                  </a:lnTo>
                  <a:lnTo>
                    <a:pt x="326" y="262"/>
                  </a:lnTo>
                  <a:lnTo>
                    <a:pt x="326" y="262"/>
                  </a:lnTo>
                  <a:lnTo>
                    <a:pt x="330" y="262"/>
                  </a:lnTo>
                  <a:lnTo>
                    <a:pt x="330" y="262"/>
                  </a:lnTo>
                  <a:lnTo>
                    <a:pt x="330" y="262"/>
                  </a:lnTo>
                  <a:lnTo>
                    <a:pt x="330" y="258"/>
                  </a:lnTo>
                  <a:lnTo>
                    <a:pt x="330" y="258"/>
                  </a:lnTo>
                  <a:lnTo>
                    <a:pt x="330" y="255"/>
                  </a:lnTo>
                  <a:lnTo>
                    <a:pt x="330" y="258"/>
                  </a:lnTo>
                  <a:lnTo>
                    <a:pt x="330" y="262"/>
                  </a:lnTo>
                  <a:lnTo>
                    <a:pt x="330" y="262"/>
                  </a:lnTo>
                  <a:lnTo>
                    <a:pt x="330" y="262"/>
                  </a:lnTo>
                  <a:lnTo>
                    <a:pt x="330" y="262"/>
                  </a:lnTo>
                  <a:lnTo>
                    <a:pt x="330" y="258"/>
                  </a:lnTo>
                  <a:lnTo>
                    <a:pt x="330" y="258"/>
                  </a:lnTo>
                  <a:lnTo>
                    <a:pt x="330" y="262"/>
                  </a:lnTo>
                  <a:lnTo>
                    <a:pt x="333" y="262"/>
                  </a:lnTo>
                  <a:lnTo>
                    <a:pt x="333" y="262"/>
                  </a:lnTo>
                  <a:lnTo>
                    <a:pt x="333" y="262"/>
                  </a:lnTo>
                  <a:lnTo>
                    <a:pt x="333" y="258"/>
                  </a:lnTo>
                  <a:lnTo>
                    <a:pt x="333" y="258"/>
                  </a:lnTo>
                  <a:lnTo>
                    <a:pt x="333" y="258"/>
                  </a:lnTo>
                  <a:lnTo>
                    <a:pt x="333" y="258"/>
                  </a:lnTo>
                  <a:lnTo>
                    <a:pt x="333" y="258"/>
                  </a:lnTo>
                  <a:lnTo>
                    <a:pt x="333" y="258"/>
                  </a:lnTo>
                  <a:lnTo>
                    <a:pt x="333" y="262"/>
                  </a:lnTo>
                  <a:lnTo>
                    <a:pt x="333" y="262"/>
                  </a:lnTo>
                  <a:lnTo>
                    <a:pt x="333" y="262"/>
                  </a:lnTo>
                  <a:lnTo>
                    <a:pt x="333" y="262"/>
                  </a:lnTo>
                  <a:lnTo>
                    <a:pt x="333" y="262"/>
                  </a:lnTo>
                  <a:lnTo>
                    <a:pt x="337" y="258"/>
                  </a:lnTo>
                  <a:lnTo>
                    <a:pt x="337" y="262"/>
                  </a:lnTo>
                  <a:lnTo>
                    <a:pt x="337" y="262"/>
                  </a:lnTo>
                  <a:lnTo>
                    <a:pt x="337" y="262"/>
                  </a:lnTo>
                  <a:lnTo>
                    <a:pt x="337" y="262"/>
                  </a:lnTo>
                  <a:lnTo>
                    <a:pt x="337" y="262"/>
                  </a:lnTo>
                  <a:lnTo>
                    <a:pt x="337" y="262"/>
                  </a:lnTo>
                  <a:lnTo>
                    <a:pt x="337" y="262"/>
                  </a:lnTo>
                  <a:lnTo>
                    <a:pt x="337" y="262"/>
                  </a:lnTo>
                  <a:lnTo>
                    <a:pt x="337" y="262"/>
                  </a:lnTo>
                  <a:lnTo>
                    <a:pt x="337" y="262"/>
                  </a:lnTo>
                  <a:lnTo>
                    <a:pt x="337" y="262"/>
                  </a:lnTo>
                  <a:lnTo>
                    <a:pt x="337" y="262"/>
                  </a:lnTo>
                  <a:lnTo>
                    <a:pt x="337" y="262"/>
                  </a:lnTo>
                  <a:lnTo>
                    <a:pt x="340" y="262"/>
                  </a:lnTo>
                  <a:lnTo>
                    <a:pt x="340" y="262"/>
                  </a:lnTo>
                  <a:lnTo>
                    <a:pt x="340" y="262"/>
                  </a:lnTo>
                  <a:lnTo>
                    <a:pt x="340" y="265"/>
                  </a:lnTo>
                  <a:lnTo>
                    <a:pt x="340" y="262"/>
                  </a:lnTo>
                  <a:lnTo>
                    <a:pt x="340" y="265"/>
                  </a:lnTo>
                  <a:lnTo>
                    <a:pt x="340" y="265"/>
                  </a:lnTo>
                  <a:lnTo>
                    <a:pt x="340" y="262"/>
                  </a:lnTo>
                  <a:lnTo>
                    <a:pt x="340" y="262"/>
                  </a:lnTo>
                  <a:lnTo>
                    <a:pt x="340" y="265"/>
                  </a:lnTo>
                  <a:lnTo>
                    <a:pt x="340" y="262"/>
                  </a:lnTo>
                  <a:lnTo>
                    <a:pt x="340" y="262"/>
                  </a:lnTo>
                  <a:lnTo>
                    <a:pt x="340" y="262"/>
                  </a:lnTo>
                  <a:lnTo>
                    <a:pt x="340" y="262"/>
                  </a:lnTo>
                  <a:lnTo>
                    <a:pt x="344" y="262"/>
                  </a:lnTo>
                  <a:lnTo>
                    <a:pt x="344" y="262"/>
                  </a:lnTo>
                  <a:lnTo>
                    <a:pt x="344" y="262"/>
                  </a:lnTo>
                  <a:lnTo>
                    <a:pt x="344" y="265"/>
                  </a:lnTo>
                  <a:lnTo>
                    <a:pt x="344" y="265"/>
                  </a:lnTo>
                  <a:lnTo>
                    <a:pt x="344" y="265"/>
                  </a:lnTo>
                  <a:lnTo>
                    <a:pt x="344" y="265"/>
                  </a:lnTo>
                  <a:lnTo>
                    <a:pt x="344" y="265"/>
                  </a:lnTo>
                  <a:lnTo>
                    <a:pt x="344" y="265"/>
                  </a:lnTo>
                  <a:lnTo>
                    <a:pt x="344" y="262"/>
                  </a:lnTo>
                  <a:lnTo>
                    <a:pt x="344" y="262"/>
                  </a:lnTo>
                  <a:lnTo>
                    <a:pt x="344" y="262"/>
                  </a:lnTo>
                  <a:lnTo>
                    <a:pt x="347" y="262"/>
                  </a:lnTo>
                  <a:lnTo>
                    <a:pt x="347" y="262"/>
                  </a:lnTo>
                  <a:lnTo>
                    <a:pt x="347" y="262"/>
                  </a:lnTo>
                  <a:lnTo>
                    <a:pt x="347" y="265"/>
                  </a:lnTo>
                  <a:lnTo>
                    <a:pt x="347" y="265"/>
                  </a:lnTo>
                  <a:lnTo>
                    <a:pt x="347" y="262"/>
                  </a:lnTo>
                  <a:lnTo>
                    <a:pt x="347" y="262"/>
                  </a:lnTo>
                  <a:lnTo>
                    <a:pt x="347" y="265"/>
                  </a:lnTo>
                  <a:lnTo>
                    <a:pt x="347" y="265"/>
                  </a:lnTo>
                  <a:lnTo>
                    <a:pt x="347" y="262"/>
                  </a:lnTo>
                  <a:lnTo>
                    <a:pt x="347" y="262"/>
                  </a:lnTo>
                  <a:lnTo>
                    <a:pt x="347" y="265"/>
                  </a:lnTo>
                  <a:lnTo>
                    <a:pt x="347" y="265"/>
                  </a:lnTo>
                  <a:lnTo>
                    <a:pt x="347" y="265"/>
                  </a:lnTo>
                  <a:lnTo>
                    <a:pt x="351" y="265"/>
                  </a:lnTo>
                  <a:lnTo>
                    <a:pt x="351" y="262"/>
                  </a:lnTo>
                  <a:lnTo>
                    <a:pt x="351" y="262"/>
                  </a:lnTo>
                  <a:lnTo>
                    <a:pt x="351" y="262"/>
                  </a:lnTo>
                  <a:lnTo>
                    <a:pt x="351" y="262"/>
                  </a:lnTo>
                  <a:lnTo>
                    <a:pt x="351" y="262"/>
                  </a:lnTo>
                  <a:lnTo>
                    <a:pt x="351" y="262"/>
                  </a:lnTo>
                  <a:lnTo>
                    <a:pt x="351" y="262"/>
                  </a:lnTo>
                  <a:lnTo>
                    <a:pt x="351" y="262"/>
                  </a:lnTo>
                  <a:lnTo>
                    <a:pt x="351" y="265"/>
                  </a:lnTo>
                  <a:lnTo>
                    <a:pt x="351" y="262"/>
                  </a:lnTo>
                  <a:lnTo>
                    <a:pt x="351" y="265"/>
                  </a:lnTo>
                  <a:lnTo>
                    <a:pt x="351" y="265"/>
                  </a:lnTo>
                  <a:lnTo>
                    <a:pt x="351" y="262"/>
                  </a:lnTo>
                  <a:lnTo>
                    <a:pt x="355" y="262"/>
                  </a:lnTo>
                  <a:lnTo>
                    <a:pt x="355" y="265"/>
                  </a:lnTo>
                  <a:lnTo>
                    <a:pt x="355" y="265"/>
                  </a:lnTo>
                  <a:lnTo>
                    <a:pt x="355" y="265"/>
                  </a:lnTo>
                  <a:lnTo>
                    <a:pt x="355" y="262"/>
                  </a:lnTo>
                  <a:lnTo>
                    <a:pt x="355" y="265"/>
                  </a:lnTo>
                  <a:lnTo>
                    <a:pt x="355" y="265"/>
                  </a:lnTo>
                  <a:lnTo>
                    <a:pt x="355" y="262"/>
                  </a:lnTo>
                  <a:lnTo>
                    <a:pt x="355" y="262"/>
                  </a:lnTo>
                  <a:lnTo>
                    <a:pt x="355" y="265"/>
                  </a:lnTo>
                  <a:lnTo>
                    <a:pt x="355" y="265"/>
                  </a:lnTo>
                  <a:lnTo>
                    <a:pt x="355" y="262"/>
                  </a:lnTo>
                  <a:lnTo>
                    <a:pt x="355" y="262"/>
                  </a:lnTo>
                  <a:lnTo>
                    <a:pt x="355" y="262"/>
                  </a:lnTo>
                  <a:lnTo>
                    <a:pt x="358" y="262"/>
                  </a:lnTo>
                  <a:lnTo>
                    <a:pt x="358" y="262"/>
                  </a:lnTo>
                  <a:lnTo>
                    <a:pt x="358" y="262"/>
                  </a:lnTo>
                  <a:lnTo>
                    <a:pt x="358" y="262"/>
                  </a:lnTo>
                  <a:lnTo>
                    <a:pt x="358" y="262"/>
                  </a:lnTo>
                  <a:lnTo>
                    <a:pt x="358" y="258"/>
                  </a:lnTo>
                  <a:lnTo>
                    <a:pt x="358" y="258"/>
                  </a:lnTo>
                  <a:lnTo>
                    <a:pt x="358" y="258"/>
                  </a:lnTo>
                  <a:lnTo>
                    <a:pt x="358" y="258"/>
                  </a:lnTo>
                  <a:lnTo>
                    <a:pt x="358" y="262"/>
                  </a:lnTo>
                  <a:lnTo>
                    <a:pt x="358" y="262"/>
                  </a:lnTo>
                  <a:lnTo>
                    <a:pt x="358" y="265"/>
                  </a:lnTo>
                  <a:lnTo>
                    <a:pt x="358" y="265"/>
                  </a:lnTo>
                  <a:lnTo>
                    <a:pt x="358" y="258"/>
                  </a:lnTo>
                  <a:lnTo>
                    <a:pt x="362" y="258"/>
                  </a:lnTo>
                  <a:lnTo>
                    <a:pt x="362" y="262"/>
                  </a:lnTo>
                  <a:lnTo>
                    <a:pt x="362" y="262"/>
                  </a:lnTo>
                  <a:lnTo>
                    <a:pt x="362" y="265"/>
                  </a:lnTo>
                  <a:lnTo>
                    <a:pt x="362" y="265"/>
                  </a:lnTo>
                  <a:lnTo>
                    <a:pt x="362" y="262"/>
                  </a:lnTo>
                  <a:lnTo>
                    <a:pt x="362" y="262"/>
                  </a:lnTo>
                  <a:lnTo>
                    <a:pt x="362" y="258"/>
                  </a:lnTo>
                  <a:lnTo>
                    <a:pt x="362" y="255"/>
                  </a:lnTo>
                  <a:lnTo>
                    <a:pt x="362" y="258"/>
                  </a:lnTo>
                  <a:lnTo>
                    <a:pt x="362" y="258"/>
                  </a:lnTo>
                  <a:lnTo>
                    <a:pt x="362" y="262"/>
                  </a:lnTo>
                  <a:lnTo>
                    <a:pt x="365" y="262"/>
                  </a:lnTo>
                  <a:lnTo>
                    <a:pt x="365" y="262"/>
                  </a:lnTo>
                  <a:lnTo>
                    <a:pt x="365" y="262"/>
                  </a:lnTo>
                  <a:lnTo>
                    <a:pt x="365" y="258"/>
                  </a:lnTo>
                  <a:lnTo>
                    <a:pt x="365" y="258"/>
                  </a:lnTo>
                  <a:lnTo>
                    <a:pt x="365" y="255"/>
                  </a:lnTo>
                  <a:lnTo>
                    <a:pt x="365" y="258"/>
                  </a:lnTo>
                  <a:lnTo>
                    <a:pt x="365" y="265"/>
                  </a:lnTo>
                  <a:lnTo>
                    <a:pt x="365" y="265"/>
                  </a:lnTo>
                  <a:lnTo>
                    <a:pt x="365" y="262"/>
                  </a:lnTo>
                  <a:lnTo>
                    <a:pt x="365" y="262"/>
                  </a:lnTo>
                  <a:lnTo>
                    <a:pt x="365" y="258"/>
                  </a:lnTo>
                  <a:lnTo>
                    <a:pt x="365" y="258"/>
                  </a:lnTo>
                  <a:lnTo>
                    <a:pt x="365" y="258"/>
                  </a:lnTo>
                  <a:lnTo>
                    <a:pt x="369" y="258"/>
                  </a:lnTo>
                  <a:lnTo>
                    <a:pt x="369" y="265"/>
                  </a:lnTo>
                  <a:lnTo>
                    <a:pt x="369" y="265"/>
                  </a:lnTo>
                  <a:lnTo>
                    <a:pt x="369" y="262"/>
                  </a:lnTo>
                  <a:lnTo>
                    <a:pt x="369" y="262"/>
                  </a:lnTo>
                  <a:lnTo>
                    <a:pt x="369" y="258"/>
                  </a:lnTo>
                  <a:lnTo>
                    <a:pt x="369" y="258"/>
                  </a:lnTo>
                  <a:lnTo>
                    <a:pt x="369" y="262"/>
                  </a:lnTo>
                  <a:lnTo>
                    <a:pt x="369" y="262"/>
                  </a:lnTo>
                  <a:lnTo>
                    <a:pt x="369" y="265"/>
                  </a:lnTo>
                  <a:lnTo>
                    <a:pt x="369" y="265"/>
                  </a:lnTo>
                  <a:lnTo>
                    <a:pt x="369" y="262"/>
                  </a:lnTo>
                  <a:lnTo>
                    <a:pt x="369" y="262"/>
                  </a:lnTo>
                  <a:lnTo>
                    <a:pt x="369" y="265"/>
                  </a:lnTo>
                  <a:lnTo>
                    <a:pt x="373" y="265"/>
                  </a:lnTo>
                  <a:lnTo>
                    <a:pt x="373" y="262"/>
                  </a:lnTo>
                  <a:lnTo>
                    <a:pt x="373" y="262"/>
                  </a:lnTo>
                  <a:lnTo>
                    <a:pt x="373" y="265"/>
                  </a:lnTo>
                  <a:lnTo>
                    <a:pt x="373" y="265"/>
                  </a:lnTo>
                  <a:lnTo>
                    <a:pt x="373" y="262"/>
                  </a:lnTo>
                  <a:lnTo>
                    <a:pt x="373" y="262"/>
                  </a:lnTo>
                  <a:lnTo>
                    <a:pt x="373" y="262"/>
                  </a:lnTo>
                  <a:lnTo>
                    <a:pt x="373" y="262"/>
                  </a:lnTo>
                  <a:lnTo>
                    <a:pt x="373" y="265"/>
                  </a:lnTo>
                  <a:lnTo>
                    <a:pt x="373" y="265"/>
                  </a:lnTo>
                  <a:lnTo>
                    <a:pt x="373" y="262"/>
                  </a:lnTo>
                  <a:lnTo>
                    <a:pt x="373" y="262"/>
                  </a:lnTo>
                  <a:lnTo>
                    <a:pt x="373" y="262"/>
                  </a:lnTo>
                  <a:lnTo>
                    <a:pt x="376" y="262"/>
                  </a:lnTo>
                  <a:lnTo>
                    <a:pt x="376" y="262"/>
                  </a:lnTo>
                  <a:lnTo>
                    <a:pt x="376" y="262"/>
                  </a:lnTo>
                  <a:lnTo>
                    <a:pt x="376" y="258"/>
                  </a:lnTo>
                  <a:lnTo>
                    <a:pt x="376" y="258"/>
                  </a:lnTo>
                  <a:lnTo>
                    <a:pt x="376" y="262"/>
                  </a:lnTo>
                  <a:lnTo>
                    <a:pt x="376" y="262"/>
                  </a:lnTo>
                  <a:lnTo>
                    <a:pt x="376" y="262"/>
                  </a:lnTo>
                  <a:lnTo>
                    <a:pt x="376" y="262"/>
                  </a:lnTo>
                  <a:lnTo>
                    <a:pt x="376" y="265"/>
                  </a:lnTo>
                  <a:lnTo>
                    <a:pt x="376" y="262"/>
                  </a:lnTo>
                  <a:lnTo>
                    <a:pt x="376" y="262"/>
                  </a:lnTo>
                  <a:lnTo>
                    <a:pt x="380" y="262"/>
                  </a:lnTo>
                  <a:lnTo>
                    <a:pt x="380" y="262"/>
                  </a:lnTo>
                  <a:lnTo>
                    <a:pt x="380" y="262"/>
                  </a:lnTo>
                  <a:lnTo>
                    <a:pt x="380" y="262"/>
                  </a:lnTo>
                  <a:lnTo>
                    <a:pt x="380" y="262"/>
                  </a:lnTo>
                  <a:lnTo>
                    <a:pt x="380" y="258"/>
                  </a:lnTo>
                  <a:lnTo>
                    <a:pt x="380" y="258"/>
                  </a:lnTo>
                  <a:lnTo>
                    <a:pt x="380" y="258"/>
                  </a:lnTo>
                  <a:lnTo>
                    <a:pt x="380" y="258"/>
                  </a:lnTo>
                  <a:lnTo>
                    <a:pt x="380" y="262"/>
                  </a:lnTo>
                  <a:lnTo>
                    <a:pt x="380" y="262"/>
                  </a:lnTo>
                  <a:lnTo>
                    <a:pt x="380" y="262"/>
                  </a:lnTo>
                  <a:lnTo>
                    <a:pt x="380" y="262"/>
                  </a:lnTo>
                  <a:lnTo>
                    <a:pt x="380" y="258"/>
                  </a:lnTo>
                  <a:lnTo>
                    <a:pt x="383" y="258"/>
                  </a:lnTo>
                  <a:lnTo>
                    <a:pt x="383" y="258"/>
                  </a:lnTo>
                  <a:lnTo>
                    <a:pt x="383" y="258"/>
                  </a:lnTo>
                  <a:lnTo>
                    <a:pt x="383" y="262"/>
                  </a:lnTo>
                  <a:lnTo>
                    <a:pt x="383" y="262"/>
                  </a:lnTo>
                  <a:lnTo>
                    <a:pt x="383" y="262"/>
                  </a:lnTo>
                  <a:lnTo>
                    <a:pt x="383" y="262"/>
                  </a:lnTo>
                  <a:lnTo>
                    <a:pt x="383" y="262"/>
                  </a:lnTo>
                  <a:lnTo>
                    <a:pt x="383" y="262"/>
                  </a:lnTo>
                  <a:lnTo>
                    <a:pt x="383" y="262"/>
                  </a:lnTo>
                  <a:lnTo>
                    <a:pt x="383" y="262"/>
                  </a:lnTo>
                  <a:lnTo>
                    <a:pt x="383" y="262"/>
                  </a:lnTo>
                  <a:lnTo>
                    <a:pt x="383" y="262"/>
                  </a:lnTo>
                  <a:lnTo>
                    <a:pt x="383" y="265"/>
                  </a:lnTo>
                  <a:lnTo>
                    <a:pt x="387" y="265"/>
                  </a:lnTo>
                  <a:lnTo>
                    <a:pt x="387" y="262"/>
                  </a:lnTo>
                  <a:lnTo>
                    <a:pt x="387" y="262"/>
                  </a:lnTo>
                  <a:lnTo>
                    <a:pt x="387" y="262"/>
                  </a:lnTo>
                  <a:lnTo>
                    <a:pt x="387" y="262"/>
                  </a:lnTo>
                  <a:lnTo>
                    <a:pt x="387" y="262"/>
                  </a:lnTo>
                  <a:lnTo>
                    <a:pt x="387" y="262"/>
                  </a:lnTo>
                  <a:lnTo>
                    <a:pt x="387" y="258"/>
                  </a:lnTo>
                  <a:lnTo>
                    <a:pt x="387" y="258"/>
                  </a:lnTo>
                  <a:lnTo>
                    <a:pt x="387" y="190"/>
                  </a:lnTo>
                  <a:lnTo>
                    <a:pt x="387" y="183"/>
                  </a:lnTo>
                  <a:lnTo>
                    <a:pt x="387" y="240"/>
                  </a:lnTo>
                  <a:lnTo>
                    <a:pt x="390" y="240"/>
                  </a:lnTo>
                  <a:lnTo>
                    <a:pt x="390" y="262"/>
                  </a:lnTo>
                  <a:lnTo>
                    <a:pt x="390" y="262"/>
                  </a:lnTo>
                  <a:lnTo>
                    <a:pt x="390" y="262"/>
                  </a:lnTo>
                  <a:lnTo>
                    <a:pt x="390" y="262"/>
                  </a:lnTo>
                  <a:lnTo>
                    <a:pt x="390" y="215"/>
                  </a:lnTo>
                  <a:lnTo>
                    <a:pt x="390" y="215"/>
                  </a:lnTo>
                  <a:lnTo>
                    <a:pt x="390" y="251"/>
                  </a:lnTo>
                  <a:lnTo>
                    <a:pt x="390" y="251"/>
                  </a:lnTo>
                  <a:lnTo>
                    <a:pt x="390" y="262"/>
                  </a:lnTo>
                  <a:lnTo>
                    <a:pt x="390" y="262"/>
                  </a:lnTo>
                  <a:lnTo>
                    <a:pt x="390" y="255"/>
                  </a:lnTo>
                  <a:lnTo>
                    <a:pt x="390" y="255"/>
                  </a:lnTo>
                  <a:lnTo>
                    <a:pt x="390" y="169"/>
                  </a:lnTo>
                  <a:lnTo>
                    <a:pt x="394" y="169"/>
                  </a:lnTo>
                  <a:lnTo>
                    <a:pt x="394" y="251"/>
                  </a:lnTo>
                  <a:lnTo>
                    <a:pt x="394" y="251"/>
                  </a:lnTo>
                  <a:lnTo>
                    <a:pt x="394" y="262"/>
                  </a:lnTo>
                  <a:lnTo>
                    <a:pt x="394" y="262"/>
                  </a:lnTo>
                  <a:lnTo>
                    <a:pt x="394" y="255"/>
                  </a:lnTo>
                  <a:lnTo>
                    <a:pt x="394" y="255"/>
                  </a:lnTo>
                  <a:lnTo>
                    <a:pt x="394" y="215"/>
                  </a:lnTo>
                  <a:lnTo>
                    <a:pt x="394" y="215"/>
                  </a:lnTo>
                  <a:lnTo>
                    <a:pt x="394" y="258"/>
                  </a:lnTo>
                  <a:lnTo>
                    <a:pt x="394" y="258"/>
                  </a:lnTo>
                  <a:lnTo>
                    <a:pt x="394" y="262"/>
                  </a:lnTo>
                  <a:lnTo>
                    <a:pt x="394" y="262"/>
                  </a:lnTo>
                  <a:lnTo>
                    <a:pt x="394" y="258"/>
                  </a:lnTo>
                  <a:lnTo>
                    <a:pt x="398" y="258"/>
                  </a:lnTo>
                  <a:lnTo>
                    <a:pt x="398" y="251"/>
                  </a:lnTo>
                  <a:lnTo>
                    <a:pt x="398" y="251"/>
                  </a:lnTo>
                  <a:lnTo>
                    <a:pt x="398" y="262"/>
                  </a:lnTo>
                  <a:lnTo>
                    <a:pt x="398" y="265"/>
                  </a:lnTo>
                  <a:lnTo>
                    <a:pt x="398" y="262"/>
                  </a:lnTo>
                  <a:lnTo>
                    <a:pt x="398" y="262"/>
                  </a:lnTo>
                  <a:lnTo>
                    <a:pt x="398" y="262"/>
                  </a:lnTo>
                  <a:lnTo>
                    <a:pt x="398" y="262"/>
                  </a:lnTo>
                  <a:lnTo>
                    <a:pt x="398" y="258"/>
                  </a:lnTo>
                  <a:lnTo>
                    <a:pt x="398" y="258"/>
                  </a:lnTo>
                  <a:lnTo>
                    <a:pt x="398" y="262"/>
                  </a:lnTo>
                  <a:lnTo>
                    <a:pt x="398" y="265"/>
                  </a:lnTo>
                  <a:lnTo>
                    <a:pt x="398" y="262"/>
                  </a:lnTo>
                  <a:lnTo>
                    <a:pt x="401" y="262"/>
                  </a:lnTo>
                  <a:lnTo>
                    <a:pt x="401" y="262"/>
                  </a:lnTo>
                  <a:lnTo>
                    <a:pt x="401" y="262"/>
                  </a:lnTo>
                  <a:lnTo>
                    <a:pt x="401" y="262"/>
                  </a:lnTo>
                  <a:lnTo>
                    <a:pt x="401" y="262"/>
                  </a:lnTo>
                  <a:lnTo>
                    <a:pt x="401" y="262"/>
                  </a:lnTo>
                  <a:lnTo>
                    <a:pt x="401" y="262"/>
                  </a:lnTo>
                  <a:lnTo>
                    <a:pt x="401" y="262"/>
                  </a:lnTo>
                  <a:lnTo>
                    <a:pt x="401" y="262"/>
                  </a:lnTo>
                  <a:lnTo>
                    <a:pt x="401" y="262"/>
                  </a:lnTo>
                  <a:lnTo>
                    <a:pt x="401" y="262"/>
                  </a:lnTo>
                  <a:lnTo>
                    <a:pt x="401" y="262"/>
                  </a:lnTo>
                  <a:lnTo>
                    <a:pt x="405" y="262"/>
                  </a:lnTo>
                  <a:lnTo>
                    <a:pt x="405" y="262"/>
                  </a:lnTo>
                  <a:lnTo>
                    <a:pt x="405" y="262"/>
                  </a:lnTo>
                  <a:lnTo>
                    <a:pt x="405" y="262"/>
                  </a:lnTo>
                  <a:lnTo>
                    <a:pt x="405" y="262"/>
                  </a:lnTo>
                  <a:lnTo>
                    <a:pt x="405" y="262"/>
                  </a:lnTo>
                  <a:lnTo>
                    <a:pt x="405" y="262"/>
                  </a:lnTo>
                  <a:lnTo>
                    <a:pt x="405" y="262"/>
                  </a:lnTo>
                  <a:lnTo>
                    <a:pt x="405" y="262"/>
                  </a:lnTo>
                  <a:lnTo>
                    <a:pt x="405" y="262"/>
                  </a:lnTo>
                  <a:lnTo>
                    <a:pt x="405" y="262"/>
                  </a:lnTo>
                  <a:lnTo>
                    <a:pt x="405" y="265"/>
                  </a:lnTo>
                  <a:lnTo>
                    <a:pt x="405" y="265"/>
                  </a:lnTo>
                  <a:lnTo>
                    <a:pt x="405" y="262"/>
                  </a:lnTo>
                  <a:lnTo>
                    <a:pt x="408" y="262"/>
                  </a:lnTo>
                  <a:lnTo>
                    <a:pt x="408" y="265"/>
                  </a:lnTo>
                  <a:lnTo>
                    <a:pt x="408" y="265"/>
                  </a:lnTo>
                  <a:lnTo>
                    <a:pt x="408" y="262"/>
                  </a:lnTo>
                  <a:lnTo>
                    <a:pt x="408" y="262"/>
                  </a:lnTo>
                  <a:lnTo>
                    <a:pt x="408" y="265"/>
                  </a:lnTo>
                  <a:lnTo>
                    <a:pt x="408" y="262"/>
                  </a:lnTo>
                  <a:lnTo>
                    <a:pt x="408" y="265"/>
                  </a:lnTo>
                  <a:lnTo>
                    <a:pt x="408" y="265"/>
                  </a:lnTo>
                  <a:lnTo>
                    <a:pt x="408" y="265"/>
                  </a:lnTo>
                  <a:lnTo>
                    <a:pt x="408" y="265"/>
                  </a:lnTo>
                  <a:lnTo>
                    <a:pt x="408" y="262"/>
                  </a:lnTo>
                  <a:lnTo>
                    <a:pt x="408" y="262"/>
                  </a:lnTo>
                  <a:lnTo>
                    <a:pt x="408" y="262"/>
                  </a:lnTo>
                  <a:lnTo>
                    <a:pt x="412" y="262"/>
                  </a:lnTo>
                  <a:lnTo>
                    <a:pt x="412" y="262"/>
                  </a:lnTo>
                  <a:lnTo>
                    <a:pt x="412" y="262"/>
                  </a:lnTo>
                  <a:lnTo>
                    <a:pt x="412" y="262"/>
                  </a:lnTo>
                  <a:lnTo>
                    <a:pt x="412" y="265"/>
                  </a:lnTo>
                  <a:lnTo>
                    <a:pt x="412" y="262"/>
                  </a:lnTo>
                  <a:lnTo>
                    <a:pt x="412" y="262"/>
                  </a:lnTo>
                  <a:lnTo>
                    <a:pt x="412" y="262"/>
                  </a:lnTo>
                  <a:lnTo>
                    <a:pt x="412" y="262"/>
                  </a:lnTo>
                  <a:lnTo>
                    <a:pt x="412" y="265"/>
                  </a:lnTo>
                  <a:lnTo>
                    <a:pt x="412" y="265"/>
                  </a:lnTo>
                  <a:lnTo>
                    <a:pt x="412" y="262"/>
                  </a:lnTo>
                  <a:lnTo>
                    <a:pt x="415" y="262"/>
                  </a:lnTo>
                  <a:lnTo>
                    <a:pt x="415" y="262"/>
                  </a:lnTo>
                  <a:lnTo>
                    <a:pt x="415" y="262"/>
                  </a:lnTo>
                  <a:lnTo>
                    <a:pt x="415" y="265"/>
                  </a:lnTo>
                  <a:lnTo>
                    <a:pt x="415" y="265"/>
                  </a:lnTo>
                  <a:lnTo>
                    <a:pt x="415" y="262"/>
                  </a:lnTo>
                  <a:lnTo>
                    <a:pt x="415" y="262"/>
                  </a:lnTo>
                  <a:lnTo>
                    <a:pt x="415" y="265"/>
                  </a:lnTo>
                  <a:lnTo>
                    <a:pt x="415" y="262"/>
                  </a:lnTo>
                  <a:lnTo>
                    <a:pt x="415" y="265"/>
                  </a:lnTo>
                  <a:lnTo>
                    <a:pt x="415" y="265"/>
                  </a:lnTo>
                  <a:lnTo>
                    <a:pt x="415" y="262"/>
                  </a:lnTo>
                  <a:lnTo>
                    <a:pt x="415" y="262"/>
                  </a:lnTo>
                  <a:lnTo>
                    <a:pt x="415" y="265"/>
                  </a:lnTo>
                  <a:lnTo>
                    <a:pt x="419" y="262"/>
                  </a:lnTo>
                  <a:lnTo>
                    <a:pt x="419" y="262"/>
                  </a:lnTo>
                  <a:lnTo>
                    <a:pt x="419" y="262"/>
                  </a:lnTo>
                  <a:lnTo>
                    <a:pt x="419" y="265"/>
                  </a:lnTo>
                  <a:lnTo>
                    <a:pt x="419" y="265"/>
                  </a:lnTo>
                  <a:lnTo>
                    <a:pt x="419" y="262"/>
                  </a:lnTo>
                  <a:lnTo>
                    <a:pt x="419" y="262"/>
                  </a:lnTo>
                  <a:lnTo>
                    <a:pt x="419" y="262"/>
                  </a:lnTo>
                  <a:lnTo>
                    <a:pt x="419" y="262"/>
                  </a:lnTo>
                  <a:lnTo>
                    <a:pt x="419" y="265"/>
                  </a:lnTo>
                  <a:lnTo>
                    <a:pt x="419" y="265"/>
                  </a:lnTo>
                  <a:lnTo>
                    <a:pt x="419" y="262"/>
                  </a:lnTo>
                  <a:lnTo>
                    <a:pt x="419" y="262"/>
                  </a:lnTo>
                  <a:lnTo>
                    <a:pt x="419" y="262"/>
                  </a:lnTo>
                  <a:lnTo>
                    <a:pt x="423" y="265"/>
                  </a:lnTo>
                  <a:lnTo>
                    <a:pt x="423" y="262"/>
                  </a:lnTo>
                  <a:lnTo>
                    <a:pt x="423" y="262"/>
                  </a:lnTo>
                  <a:lnTo>
                    <a:pt x="423" y="265"/>
                  </a:lnTo>
                  <a:lnTo>
                    <a:pt x="423" y="265"/>
                  </a:lnTo>
                  <a:lnTo>
                    <a:pt x="423" y="265"/>
                  </a:lnTo>
                  <a:lnTo>
                    <a:pt x="423" y="265"/>
                  </a:lnTo>
                  <a:lnTo>
                    <a:pt x="423" y="262"/>
                  </a:lnTo>
                  <a:lnTo>
                    <a:pt x="423" y="265"/>
                  </a:lnTo>
                  <a:lnTo>
                    <a:pt x="423" y="262"/>
                  </a:lnTo>
                  <a:lnTo>
                    <a:pt x="423" y="262"/>
                  </a:lnTo>
                  <a:lnTo>
                    <a:pt x="423" y="265"/>
                  </a:lnTo>
                  <a:lnTo>
                    <a:pt x="426" y="265"/>
                  </a:lnTo>
                  <a:lnTo>
                    <a:pt x="426" y="262"/>
                  </a:lnTo>
                  <a:lnTo>
                    <a:pt x="426" y="262"/>
                  </a:lnTo>
                  <a:lnTo>
                    <a:pt x="426" y="262"/>
                  </a:lnTo>
                  <a:lnTo>
                    <a:pt x="426" y="262"/>
                  </a:lnTo>
                  <a:lnTo>
                    <a:pt x="426" y="265"/>
                  </a:lnTo>
                  <a:lnTo>
                    <a:pt x="426" y="265"/>
                  </a:lnTo>
                  <a:lnTo>
                    <a:pt x="426" y="265"/>
                  </a:lnTo>
                  <a:lnTo>
                    <a:pt x="426" y="265"/>
                  </a:lnTo>
                  <a:lnTo>
                    <a:pt x="426" y="265"/>
                  </a:lnTo>
                  <a:lnTo>
                    <a:pt x="426" y="265"/>
                  </a:lnTo>
                  <a:lnTo>
                    <a:pt x="426" y="265"/>
                  </a:lnTo>
                  <a:lnTo>
                    <a:pt x="426" y="265"/>
                  </a:lnTo>
                  <a:lnTo>
                    <a:pt x="426" y="265"/>
                  </a:lnTo>
                  <a:lnTo>
                    <a:pt x="430" y="265"/>
                  </a:lnTo>
                  <a:lnTo>
                    <a:pt x="430" y="262"/>
                  </a:lnTo>
                  <a:lnTo>
                    <a:pt x="430" y="262"/>
                  </a:lnTo>
                  <a:lnTo>
                    <a:pt x="430" y="262"/>
                  </a:lnTo>
                  <a:lnTo>
                    <a:pt x="430" y="262"/>
                  </a:lnTo>
                  <a:lnTo>
                    <a:pt x="430" y="262"/>
                  </a:lnTo>
                  <a:lnTo>
                    <a:pt x="430" y="262"/>
                  </a:lnTo>
                  <a:lnTo>
                    <a:pt x="430" y="262"/>
                  </a:lnTo>
                  <a:lnTo>
                    <a:pt x="430" y="262"/>
                  </a:lnTo>
                  <a:lnTo>
                    <a:pt x="430" y="262"/>
                  </a:lnTo>
                  <a:lnTo>
                    <a:pt x="430" y="262"/>
                  </a:lnTo>
                  <a:lnTo>
                    <a:pt x="430" y="262"/>
                  </a:lnTo>
                  <a:lnTo>
                    <a:pt x="433" y="265"/>
                  </a:lnTo>
                  <a:lnTo>
                    <a:pt x="433" y="262"/>
                  </a:lnTo>
                  <a:lnTo>
                    <a:pt x="433" y="262"/>
                  </a:lnTo>
                  <a:lnTo>
                    <a:pt x="433" y="262"/>
                  </a:lnTo>
                  <a:lnTo>
                    <a:pt x="433" y="262"/>
                  </a:lnTo>
                  <a:lnTo>
                    <a:pt x="433" y="262"/>
                  </a:lnTo>
                  <a:lnTo>
                    <a:pt x="433" y="262"/>
                  </a:lnTo>
                  <a:lnTo>
                    <a:pt x="433" y="265"/>
                  </a:lnTo>
                  <a:lnTo>
                    <a:pt x="433" y="265"/>
                  </a:lnTo>
                  <a:lnTo>
                    <a:pt x="433" y="262"/>
                  </a:lnTo>
                  <a:lnTo>
                    <a:pt x="433" y="262"/>
                  </a:lnTo>
                  <a:lnTo>
                    <a:pt x="433" y="265"/>
                  </a:lnTo>
                  <a:lnTo>
                    <a:pt x="433" y="265"/>
                  </a:lnTo>
                  <a:lnTo>
                    <a:pt x="433" y="265"/>
                  </a:lnTo>
                  <a:lnTo>
                    <a:pt x="437" y="265"/>
                  </a:lnTo>
                  <a:lnTo>
                    <a:pt x="437" y="265"/>
                  </a:lnTo>
                  <a:lnTo>
                    <a:pt x="437" y="265"/>
                  </a:lnTo>
                  <a:lnTo>
                    <a:pt x="437" y="265"/>
                  </a:lnTo>
                  <a:lnTo>
                    <a:pt x="437" y="262"/>
                  </a:lnTo>
                  <a:lnTo>
                    <a:pt x="437" y="265"/>
                  </a:lnTo>
                  <a:lnTo>
                    <a:pt x="437" y="265"/>
                  </a:lnTo>
                  <a:lnTo>
                    <a:pt x="437" y="262"/>
                  </a:lnTo>
                  <a:lnTo>
                    <a:pt x="437" y="262"/>
                  </a:lnTo>
                  <a:lnTo>
                    <a:pt x="437" y="262"/>
                  </a:lnTo>
                  <a:lnTo>
                    <a:pt x="437" y="262"/>
                  </a:lnTo>
                  <a:lnTo>
                    <a:pt x="437" y="262"/>
                  </a:lnTo>
                  <a:lnTo>
                    <a:pt x="437" y="262"/>
                  </a:lnTo>
                  <a:lnTo>
                    <a:pt x="437" y="265"/>
                  </a:lnTo>
                  <a:lnTo>
                    <a:pt x="441" y="265"/>
                  </a:lnTo>
                  <a:lnTo>
                    <a:pt x="441" y="262"/>
                  </a:lnTo>
                  <a:lnTo>
                    <a:pt x="441" y="262"/>
                  </a:lnTo>
                  <a:lnTo>
                    <a:pt x="441" y="262"/>
                  </a:lnTo>
                  <a:lnTo>
                    <a:pt x="441" y="262"/>
                  </a:lnTo>
                  <a:lnTo>
                    <a:pt x="441" y="262"/>
                  </a:lnTo>
                  <a:lnTo>
                    <a:pt x="441" y="262"/>
                  </a:lnTo>
                  <a:lnTo>
                    <a:pt x="441" y="265"/>
                  </a:lnTo>
                  <a:lnTo>
                    <a:pt x="441" y="265"/>
                  </a:lnTo>
                  <a:lnTo>
                    <a:pt x="441" y="262"/>
                  </a:lnTo>
                  <a:lnTo>
                    <a:pt x="441" y="265"/>
                  </a:lnTo>
                  <a:lnTo>
                    <a:pt x="441" y="262"/>
                  </a:lnTo>
                  <a:lnTo>
                    <a:pt x="444" y="262"/>
                  </a:lnTo>
                  <a:lnTo>
                    <a:pt x="444" y="265"/>
                  </a:lnTo>
                  <a:lnTo>
                    <a:pt x="444" y="262"/>
                  </a:lnTo>
                  <a:lnTo>
                    <a:pt x="444" y="265"/>
                  </a:lnTo>
                  <a:lnTo>
                    <a:pt x="444" y="265"/>
                  </a:lnTo>
                  <a:lnTo>
                    <a:pt x="444" y="265"/>
                  </a:lnTo>
                  <a:lnTo>
                    <a:pt x="444" y="265"/>
                  </a:lnTo>
                  <a:lnTo>
                    <a:pt x="444" y="262"/>
                  </a:lnTo>
                  <a:lnTo>
                    <a:pt x="444" y="262"/>
                  </a:lnTo>
                  <a:lnTo>
                    <a:pt x="444" y="262"/>
                  </a:lnTo>
                  <a:lnTo>
                    <a:pt x="444" y="262"/>
                  </a:lnTo>
                  <a:lnTo>
                    <a:pt x="444" y="262"/>
                  </a:lnTo>
                  <a:lnTo>
                    <a:pt x="444" y="262"/>
                  </a:lnTo>
                  <a:lnTo>
                    <a:pt x="444" y="262"/>
                  </a:lnTo>
                  <a:lnTo>
                    <a:pt x="448" y="265"/>
                  </a:lnTo>
                  <a:lnTo>
                    <a:pt x="448" y="262"/>
                  </a:lnTo>
                  <a:lnTo>
                    <a:pt x="448" y="262"/>
                  </a:lnTo>
                  <a:lnTo>
                    <a:pt x="448" y="258"/>
                  </a:lnTo>
                  <a:lnTo>
                    <a:pt x="448" y="262"/>
                  </a:lnTo>
                  <a:lnTo>
                    <a:pt x="448" y="262"/>
                  </a:lnTo>
                  <a:lnTo>
                    <a:pt x="448" y="262"/>
                  </a:lnTo>
                  <a:lnTo>
                    <a:pt x="448" y="262"/>
                  </a:lnTo>
                  <a:lnTo>
                    <a:pt x="448" y="265"/>
                  </a:lnTo>
                  <a:lnTo>
                    <a:pt x="448" y="262"/>
                  </a:lnTo>
                  <a:lnTo>
                    <a:pt x="448" y="262"/>
                  </a:lnTo>
                  <a:lnTo>
                    <a:pt x="448" y="262"/>
                  </a:lnTo>
                  <a:lnTo>
                    <a:pt x="451" y="262"/>
                  </a:lnTo>
                  <a:lnTo>
                    <a:pt x="451" y="265"/>
                  </a:lnTo>
                  <a:lnTo>
                    <a:pt x="451" y="265"/>
                  </a:lnTo>
                  <a:lnTo>
                    <a:pt x="451" y="262"/>
                  </a:lnTo>
                  <a:lnTo>
                    <a:pt x="451" y="262"/>
                  </a:lnTo>
                  <a:lnTo>
                    <a:pt x="451" y="258"/>
                  </a:lnTo>
                  <a:lnTo>
                    <a:pt x="451" y="258"/>
                  </a:lnTo>
                  <a:lnTo>
                    <a:pt x="451" y="255"/>
                  </a:lnTo>
                  <a:lnTo>
                    <a:pt x="451" y="258"/>
                  </a:lnTo>
                  <a:lnTo>
                    <a:pt x="451" y="262"/>
                  </a:lnTo>
                  <a:lnTo>
                    <a:pt x="451" y="262"/>
                  </a:lnTo>
                  <a:lnTo>
                    <a:pt x="451" y="262"/>
                  </a:lnTo>
                  <a:lnTo>
                    <a:pt x="451" y="262"/>
                  </a:lnTo>
                  <a:lnTo>
                    <a:pt x="451" y="262"/>
                  </a:lnTo>
                  <a:lnTo>
                    <a:pt x="455" y="262"/>
                  </a:lnTo>
                  <a:lnTo>
                    <a:pt x="455" y="262"/>
                  </a:lnTo>
                  <a:lnTo>
                    <a:pt x="455" y="262"/>
                  </a:lnTo>
                  <a:lnTo>
                    <a:pt x="455" y="265"/>
                  </a:lnTo>
                  <a:lnTo>
                    <a:pt x="455" y="265"/>
                  </a:lnTo>
                  <a:lnTo>
                    <a:pt x="455" y="262"/>
                  </a:lnTo>
                  <a:lnTo>
                    <a:pt x="455" y="265"/>
                  </a:lnTo>
                  <a:lnTo>
                    <a:pt x="455" y="262"/>
                  </a:lnTo>
                  <a:lnTo>
                    <a:pt x="455" y="262"/>
                  </a:lnTo>
                  <a:lnTo>
                    <a:pt x="455" y="262"/>
                  </a:lnTo>
                  <a:lnTo>
                    <a:pt x="455" y="262"/>
                  </a:lnTo>
                  <a:lnTo>
                    <a:pt x="455" y="265"/>
                  </a:lnTo>
                  <a:lnTo>
                    <a:pt x="455" y="265"/>
                  </a:lnTo>
                  <a:lnTo>
                    <a:pt x="455" y="265"/>
                  </a:lnTo>
                  <a:lnTo>
                    <a:pt x="458" y="265"/>
                  </a:lnTo>
                  <a:lnTo>
                    <a:pt x="458" y="262"/>
                  </a:lnTo>
                  <a:lnTo>
                    <a:pt x="458" y="262"/>
                  </a:lnTo>
                  <a:lnTo>
                    <a:pt x="458" y="265"/>
                  </a:lnTo>
                  <a:lnTo>
                    <a:pt x="458" y="265"/>
                  </a:lnTo>
                  <a:lnTo>
                    <a:pt x="458" y="265"/>
                  </a:lnTo>
                  <a:lnTo>
                    <a:pt x="458" y="262"/>
                  </a:lnTo>
                  <a:lnTo>
                    <a:pt x="458" y="265"/>
                  </a:lnTo>
                  <a:lnTo>
                    <a:pt x="458" y="265"/>
                  </a:lnTo>
                  <a:lnTo>
                    <a:pt x="458" y="262"/>
                  </a:lnTo>
                  <a:lnTo>
                    <a:pt x="458" y="262"/>
                  </a:lnTo>
                  <a:lnTo>
                    <a:pt x="458" y="265"/>
                  </a:lnTo>
                  <a:lnTo>
                    <a:pt x="462" y="265"/>
                  </a:lnTo>
                  <a:lnTo>
                    <a:pt x="462" y="262"/>
                  </a:lnTo>
                  <a:lnTo>
                    <a:pt x="462" y="262"/>
                  </a:lnTo>
                  <a:lnTo>
                    <a:pt x="462" y="265"/>
                  </a:lnTo>
                  <a:lnTo>
                    <a:pt x="462" y="265"/>
                  </a:lnTo>
                  <a:lnTo>
                    <a:pt x="462" y="262"/>
                  </a:lnTo>
                  <a:lnTo>
                    <a:pt x="462" y="262"/>
                  </a:lnTo>
                  <a:lnTo>
                    <a:pt x="462" y="262"/>
                  </a:lnTo>
                  <a:lnTo>
                    <a:pt x="462" y="262"/>
                  </a:lnTo>
                  <a:lnTo>
                    <a:pt x="462" y="265"/>
                  </a:lnTo>
                  <a:lnTo>
                    <a:pt x="462" y="265"/>
                  </a:lnTo>
                  <a:lnTo>
                    <a:pt x="462" y="262"/>
                  </a:lnTo>
                  <a:lnTo>
                    <a:pt x="462" y="262"/>
                  </a:lnTo>
                  <a:lnTo>
                    <a:pt x="462" y="262"/>
                  </a:lnTo>
                  <a:lnTo>
                    <a:pt x="466" y="262"/>
                  </a:lnTo>
                  <a:lnTo>
                    <a:pt x="466" y="265"/>
                  </a:lnTo>
                  <a:lnTo>
                    <a:pt x="466" y="262"/>
                  </a:lnTo>
                  <a:lnTo>
                    <a:pt x="466" y="265"/>
                  </a:lnTo>
                  <a:lnTo>
                    <a:pt x="466" y="265"/>
                  </a:lnTo>
                  <a:lnTo>
                    <a:pt x="466" y="262"/>
                  </a:lnTo>
                  <a:lnTo>
                    <a:pt x="466" y="262"/>
                  </a:lnTo>
                  <a:lnTo>
                    <a:pt x="466" y="262"/>
                  </a:lnTo>
                  <a:lnTo>
                    <a:pt x="466" y="262"/>
                  </a:lnTo>
                  <a:lnTo>
                    <a:pt x="466" y="262"/>
                  </a:lnTo>
                  <a:lnTo>
                    <a:pt x="466" y="262"/>
                  </a:lnTo>
                  <a:lnTo>
                    <a:pt x="466" y="262"/>
                  </a:lnTo>
                  <a:lnTo>
                    <a:pt x="469" y="262"/>
                  </a:lnTo>
                  <a:lnTo>
                    <a:pt x="469" y="262"/>
                  </a:lnTo>
                  <a:lnTo>
                    <a:pt x="469" y="262"/>
                  </a:lnTo>
                  <a:lnTo>
                    <a:pt x="469" y="265"/>
                  </a:lnTo>
                  <a:lnTo>
                    <a:pt x="469" y="265"/>
                  </a:lnTo>
                  <a:lnTo>
                    <a:pt x="469" y="262"/>
                  </a:lnTo>
                  <a:lnTo>
                    <a:pt x="469" y="265"/>
                  </a:lnTo>
                  <a:lnTo>
                    <a:pt x="469" y="262"/>
                  </a:lnTo>
                  <a:lnTo>
                    <a:pt x="469" y="262"/>
                  </a:lnTo>
                  <a:lnTo>
                    <a:pt x="469" y="265"/>
                  </a:lnTo>
                  <a:lnTo>
                    <a:pt x="469" y="265"/>
                  </a:lnTo>
                  <a:lnTo>
                    <a:pt x="469" y="262"/>
                  </a:lnTo>
                  <a:lnTo>
                    <a:pt x="469" y="262"/>
                  </a:lnTo>
                  <a:lnTo>
                    <a:pt x="469" y="265"/>
                  </a:lnTo>
                  <a:lnTo>
                    <a:pt x="473" y="265"/>
                  </a:lnTo>
                  <a:lnTo>
                    <a:pt x="473" y="262"/>
                  </a:lnTo>
                  <a:lnTo>
                    <a:pt x="473" y="262"/>
                  </a:lnTo>
                  <a:lnTo>
                    <a:pt x="473" y="262"/>
                  </a:lnTo>
                  <a:lnTo>
                    <a:pt x="473" y="262"/>
                  </a:lnTo>
                  <a:lnTo>
                    <a:pt x="473" y="265"/>
                  </a:lnTo>
                  <a:lnTo>
                    <a:pt x="473" y="265"/>
                  </a:lnTo>
                  <a:lnTo>
                    <a:pt x="473" y="262"/>
                  </a:lnTo>
                  <a:lnTo>
                    <a:pt x="473" y="262"/>
                  </a:lnTo>
                  <a:lnTo>
                    <a:pt x="473" y="265"/>
                  </a:lnTo>
                  <a:lnTo>
                    <a:pt x="473" y="265"/>
                  </a:lnTo>
                  <a:lnTo>
                    <a:pt x="473" y="265"/>
                  </a:lnTo>
                  <a:lnTo>
                    <a:pt x="476" y="265"/>
                  </a:lnTo>
                  <a:lnTo>
                    <a:pt x="476" y="262"/>
                  </a:lnTo>
                  <a:lnTo>
                    <a:pt x="476" y="262"/>
                  </a:lnTo>
                  <a:lnTo>
                    <a:pt x="476" y="265"/>
                  </a:lnTo>
                  <a:lnTo>
                    <a:pt x="476" y="265"/>
                  </a:lnTo>
                  <a:lnTo>
                    <a:pt x="476" y="262"/>
                  </a:lnTo>
                  <a:lnTo>
                    <a:pt x="476" y="262"/>
                  </a:lnTo>
                  <a:lnTo>
                    <a:pt x="476" y="262"/>
                  </a:lnTo>
                  <a:lnTo>
                    <a:pt x="476" y="262"/>
                  </a:lnTo>
                  <a:lnTo>
                    <a:pt x="476" y="265"/>
                  </a:lnTo>
                  <a:lnTo>
                    <a:pt x="476" y="262"/>
                  </a:lnTo>
                  <a:lnTo>
                    <a:pt x="476" y="265"/>
                  </a:lnTo>
                  <a:lnTo>
                    <a:pt x="476" y="265"/>
                  </a:lnTo>
                  <a:lnTo>
                    <a:pt x="476" y="262"/>
                  </a:lnTo>
                  <a:lnTo>
                    <a:pt x="480" y="262"/>
                  </a:lnTo>
                  <a:lnTo>
                    <a:pt x="480" y="265"/>
                  </a:lnTo>
                  <a:lnTo>
                    <a:pt x="480" y="265"/>
                  </a:lnTo>
                  <a:lnTo>
                    <a:pt x="480" y="262"/>
                  </a:lnTo>
                  <a:lnTo>
                    <a:pt x="480" y="262"/>
                  </a:lnTo>
                  <a:lnTo>
                    <a:pt x="480" y="265"/>
                  </a:lnTo>
                  <a:lnTo>
                    <a:pt x="480" y="265"/>
                  </a:lnTo>
                  <a:lnTo>
                    <a:pt x="480" y="262"/>
                  </a:lnTo>
                  <a:lnTo>
                    <a:pt x="480" y="262"/>
                  </a:lnTo>
                  <a:lnTo>
                    <a:pt x="480" y="265"/>
                  </a:lnTo>
                  <a:lnTo>
                    <a:pt x="480" y="265"/>
                  </a:lnTo>
                  <a:lnTo>
                    <a:pt x="480" y="262"/>
                  </a:lnTo>
                  <a:lnTo>
                    <a:pt x="484" y="262"/>
                  </a:lnTo>
                  <a:lnTo>
                    <a:pt x="484" y="265"/>
                  </a:lnTo>
                  <a:lnTo>
                    <a:pt x="484" y="262"/>
                  </a:lnTo>
                  <a:lnTo>
                    <a:pt x="484" y="265"/>
                  </a:lnTo>
                  <a:lnTo>
                    <a:pt x="484" y="265"/>
                  </a:lnTo>
                  <a:lnTo>
                    <a:pt x="484" y="262"/>
                  </a:lnTo>
                  <a:lnTo>
                    <a:pt x="484" y="262"/>
                  </a:lnTo>
                  <a:lnTo>
                    <a:pt x="484" y="265"/>
                  </a:lnTo>
                  <a:lnTo>
                    <a:pt x="484" y="262"/>
                  </a:lnTo>
                  <a:lnTo>
                    <a:pt x="484" y="265"/>
                  </a:lnTo>
                  <a:lnTo>
                    <a:pt x="484" y="265"/>
                  </a:lnTo>
                  <a:lnTo>
                    <a:pt x="484" y="265"/>
                  </a:lnTo>
                  <a:lnTo>
                    <a:pt x="484" y="265"/>
                  </a:lnTo>
                  <a:lnTo>
                    <a:pt x="484" y="265"/>
                  </a:lnTo>
                  <a:lnTo>
                    <a:pt x="487" y="265"/>
                  </a:lnTo>
                  <a:lnTo>
                    <a:pt x="487" y="262"/>
                  </a:lnTo>
                  <a:lnTo>
                    <a:pt x="487" y="262"/>
                  </a:lnTo>
                  <a:lnTo>
                    <a:pt x="487" y="262"/>
                  </a:lnTo>
                  <a:lnTo>
                    <a:pt x="487" y="262"/>
                  </a:lnTo>
                  <a:lnTo>
                    <a:pt x="487" y="265"/>
                  </a:lnTo>
                  <a:lnTo>
                    <a:pt x="487" y="265"/>
                  </a:lnTo>
                  <a:lnTo>
                    <a:pt x="487" y="265"/>
                  </a:lnTo>
                  <a:lnTo>
                    <a:pt x="487" y="265"/>
                  </a:lnTo>
                  <a:lnTo>
                    <a:pt x="487" y="265"/>
                  </a:lnTo>
                  <a:lnTo>
                    <a:pt x="487" y="265"/>
                  </a:lnTo>
                  <a:lnTo>
                    <a:pt x="487" y="262"/>
                  </a:lnTo>
                  <a:lnTo>
                    <a:pt x="491" y="262"/>
                  </a:lnTo>
                  <a:lnTo>
                    <a:pt x="491" y="262"/>
                  </a:lnTo>
                  <a:lnTo>
                    <a:pt x="491" y="262"/>
                  </a:lnTo>
                  <a:lnTo>
                    <a:pt x="491" y="262"/>
                  </a:lnTo>
                  <a:lnTo>
                    <a:pt x="491" y="262"/>
                  </a:lnTo>
                  <a:lnTo>
                    <a:pt x="491" y="265"/>
                  </a:lnTo>
                  <a:lnTo>
                    <a:pt x="491" y="265"/>
                  </a:lnTo>
                  <a:lnTo>
                    <a:pt x="491" y="262"/>
                  </a:lnTo>
                  <a:lnTo>
                    <a:pt x="491" y="262"/>
                  </a:lnTo>
                  <a:lnTo>
                    <a:pt x="491" y="265"/>
                  </a:lnTo>
                  <a:lnTo>
                    <a:pt x="491" y="265"/>
                  </a:lnTo>
                  <a:lnTo>
                    <a:pt x="491" y="262"/>
                  </a:lnTo>
                  <a:lnTo>
                    <a:pt x="491" y="262"/>
                  </a:lnTo>
                  <a:lnTo>
                    <a:pt x="491" y="262"/>
                  </a:lnTo>
                  <a:lnTo>
                    <a:pt x="494" y="262"/>
                  </a:lnTo>
                  <a:lnTo>
                    <a:pt x="494" y="265"/>
                  </a:lnTo>
                  <a:lnTo>
                    <a:pt x="494" y="265"/>
                  </a:lnTo>
                  <a:lnTo>
                    <a:pt x="494" y="262"/>
                  </a:lnTo>
                  <a:lnTo>
                    <a:pt x="494" y="262"/>
                  </a:lnTo>
                  <a:lnTo>
                    <a:pt x="494" y="262"/>
                  </a:lnTo>
                  <a:lnTo>
                    <a:pt x="494" y="262"/>
                  </a:lnTo>
                  <a:lnTo>
                    <a:pt x="494" y="265"/>
                  </a:lnTo>
                  <a:lnTo>
                    <a:pt x="494" y="265"/>
                  </a:lnTo>
                  <a:lnTo>
                    <a:pt x="494" y="262"/>
                  </a:lnTo>
                  <a:lnTo>
                    <a:pt x="494" y="262"/>
                  </a:lnTo>
                  <a:lnTo>
                    <a:pt x="494" y="262"/>
                  </a:lnTo>
                  <a:lnTo>
                    <a:pt x="498" y="262"/>
                  </a:lnTo>
                  <a:lnTo>
                    <a:pt x="498" y="265"/>
                  </a:lnTo>
                  <a:lnTo>
                    <a:pt x="498" y="265"/>
                  </a:lnTo>
                  <a:lnTo>
                    <a:pt x="498" y="262"/>
                  </a:lnTo>
                  <a:lnTo>
                    <a:pt x="498" y="262"/>
                  </a:lnTo>
                  <a:lnTo>
                    <a:pt x="498" y="262"/>
                  </a:lnTo>
                  <a:lnTo>
                    <a:pt x="498" y="262"/>
                  </a:lnTo>
                  <a:lnTo>
                    <a:pt x="498" y="265"/>
                  </a:lnTo>
                  <a:lnTo>
                    <a:pt x="498" y="265"/>
                  </a:lnTo>
                  <a:lnTo>
                    <a:pt x="498" y="265"/>
                  </a:lnTo>
                  <a:lnTo>
                    <a:pt x="498" y="265"/>
                  </a:lnTo>
                  <a:lnTo>
                    <a:pt x="498" y="262"/>
                  </a:lnTo>
                  <a:lnTo>
                    <a:pt x="498" y="262"/>
                  </a:lnTo>
                  <a:lnTo>
                    <a:pt x="498" y="265"/>
                  </a:lnTo>
                  <a:lnTo>
                    <a:pt x="501" y="265"/>
                  </a:lnTo>
                  <a:lnTo>
                    <a:pt x="501" y="265"/>
                  </a:lnTo>
                  <a:lnTo>
                    <a:pt x="501" y="265"/>
                  </a:lnTo>
                  <a:lnTo>
                    <a:pt x="501" y="265"/>
                  </a:lnTo>
                  <a:lnTo>
                    <a:pt x="501" y="265"/>
                  </a:lnTo>
                  <a:lnTo>
                    <a:pt x="501" y="265"/>
                  </a:lnTo>
                  <a:lnTo>
                    <a:pt x="501" y="265"/>
                  </a:lnTo>
                  <a:lnTo>
                    <a:pt x="501" y="262"/>
                  </a:lnTo>
                  <a:lnTo>
                    <a:pt x="501" y="262"/>
                  </a:lnTo>
                  <a:lnTo>
                    <a:pt x="501" y="265"/>
                  </a:lnTo>
                  <a:lnTo>
                    <a:pt x="501" y="265"/>
                  </a:lnTo>
                  <a:lnTo>
                    <a:pt x="501" y="265"/>
                  </a:lnTo>
                  <a:lnTo>
                    <a:pt x="505" y="265"/>
                  </a:lnTo>
                  <a:lnTo>
                    <a:pt x="505" y="262"/>
                  </a:lnTo>
                  <a:lnTo>
                    <a:pt x="505" y="262"/>
                  </a:lnTo>
                  <a:lnTo>
                    <a:pt x="505" y="265"/>
                  </a:lnTo>
                  <a:lnTo>
                    <a:pt x="505" y="265"/>
                  </a:lnTo>
                  <a:lnTo>
                    <a:pt x="505" y="265"/>
                  </a:lnTo>
                  <a:lnTo>
                    <a:pt x="505" y="265"/>
                  </a:lnTo>
                  <a:lnTo>
                    <a:pt x="505" y="262"/>
                  </a:lnTo>
                  <a:lnTo>
                    <a:pt x="505" y="262"/>
                  </a:lnTo>
                  <a:lnTo>
                    <a:pt x="505" y="255"/>
                  </a:lnTo>
                  <a:lnTo>
                    <a:pt x="505" y="255"/>
                  </a:lnTo>
                  <a:lnTo>
                    <a:pt x="505" y="262"/>
                  </a:lnTo>
                  <a:lnTo>
                    <a:pt x="505" y="262"/>
                  </a:lnTo>
                  <a:lnTo>
                    <a:pt x="505" y="265"/>
                  </a:lnTo>
                  <a:lnTo>
                    <a:pt x="509" y="265"/>
                  </a:lnTo>
                  <a:lnTo>
                    <a:pt x="509" y="262"/>
                  </a:lnTo>
                  <a:lnTo>
                    <a:pt x="509" y="262"/>
                  </a:lnTo>
                  <a:lnTo>
                    <a:pt x="509" y="255"/>
                  </a:lnTo>
                  <a:lnTo>
                    <a:pt x="509" y="255"/>
                  </a:lnTo>
                  <a:lnTo>
                    <a:pt x="509" y="262"/>
                  </a:lnTo>
                  <a:lnTo>
                    <a:pt x="509" y="262"/>
                  </a:lnTo>
                  <a:lnTo>
                    <a:pt x="509" y="265"/>
                  </a:lnTo>
                  <a:lnTo>
                    <a:pt x="509" y="265"/>
                  </a:lnTo>
                  <a:lnTo>
                    <a:pt x="509" y="258"/>
                  </a:lnTo>
                  <a:lnTo>
                    <a:pt x="509" y="258"/>
                  </a:lnTo>
                  <a:lnTo>
                    <a:pt x="509" y="251"/>
                  </a:lnTo>
                  <a:lnTo>
                    <a:pt x="512" y="251"/>
                  </a:lnTo>
                  <a:lnTo>
                    <a:pt x="512" y="262"/>
                  </a:lnTo>
                  <a:lnTo>
                    <a:pt x="512" y="262"/>
                  </a:lnTo>
                  <a:lnTo>
                    <a:pt x="512" y="262"/>
                  </a:lnTo>
                  <a:lnTo>
                    <a:pt x="512" y="262"/>
                  </a:lnTo>
                  <a:lnTo>
                    <a:pt x="512" y="258"/>
                  </a:lnTo>
                  <a:lnTo>
                    <a:pt x="512" y="258"/>
                  </a:lnTo>
                  <a:lnTo>
                    <a:pt x="512" y="251"/>
                  </a:lnTo>
                  <a:lnTo>
                    <a:pt x="512" y="258"/>
                  </a:lnTo>
                  <a:lnTo>
                    <a:pt x="512" y="262"/>
                  </a:lnTo>
                  <a:lnTo>
                    <a:pt x="512" y="262"/>
                  </a:lnTo>
                  <a:lnTo>
                    <a:pt x="512" y="262"/>
                  </a:lnTo>
                  <a:lnTo>
                    <a:pt x="512" y="262"/>
                  </a:lnTo>
                  <a:lnTo>
                    <a:pt x="512" y="262"/>
                  </a:lnTo>
                  <a:lnTo>
                    <a:pt x="516" y="258"/>
                  </a:lnTo>
                  <a:lnTo>
                    <a:pt x="516" y="262"/>
                  </a:lnTo>
                  <a:lnTo>
                    <a:pt x="516" y="262"/>
                  </a:lnTo>
                  <a:lnTo>
                    <a:pt x="516" y="265"/>
                  </a:lnTo>
                  <a:lnTo>
                    <a:pt x="516" y="265"/>
                  </a:lnTo>
                  <a:lnTo>
                    <a:pt x="516" y="262"/>
                  </a:lnTo>
                  <a:lnTo>
                    <a:pt x="516" y="262"/>
                  </a:lnTo>
                  <a:lnTo>
                    <a:pt x="516" y="262"/>
                  </a:lnTo>
                  <a:lnTo>
                    <a:pt x="516" y="262"/>
                  </a:lnTo>
                  <a:lnTo>
                    <a:pt x="516" y="262"/>
                  </a:lnTo>
                  <a:lnTo>
                    <a:pt x="516" y="262"/>
                  </a:lnTo>
                  <a:lnTo>
                    <a:pt x="516" y="265"/>
                  </a:lnTo>
                  <a:lnTo>
                    <a:pt x="519" y="265"/>
                  </a:lnTo>
                  <a:lnTo>
                    <a:pt x="519" y="262"/>
                  </a:lnTo>
                  <a:lnTo>
                    <a:pt x="519" y="262"/>
                  </a:lnTo>
                  <a:lnTo>
                    <a:pt x="519" y="262"/>
                  </a:lnTo>
                  <a:lnTo>
                    <a:pt x="519" y="262"/>
                  </a:lnTo>
                  <a:lnTo>
                    <a:pt x="519" y="265"/>
                  </a:lnTo>
                  <a:lnTo>
                    <a:pt x="519" y="262"/>
                  </a:lnTo>
                  <a:lnTo>
                    <a:pt x="519" y="262"/>
                  </a:lnTo>
                  <a:lnTo>
                    <a:pt x="519" y="262"/>
                  </a:lnTo>
                  <a:lnTo>
                    <a:pt x="519" y="262"/>
                  </a:lnTo>
                  <a:lnTo>
                    <a:pt x="519" y="262"/>
                  </a:lnTo>
                  <a:lnTo>
                    <a:pt x="519" y="265"/>
                  </a:lnTo>
                  <a:lnTo>
                    <a:pt x="523" y="265"/>
                  </a:lnTo>
                  <a:lnTo>
                    <a:pt x="523" y="262"/>
                  </a:lnTo>
                  <a:lnTo>
                    <a:pt x="523" y="262"/>
                  </a:lnTo>
                  <a:lnTo>
                    <a:pt x="523" y="262"/>
                  </a:lnTo>
                  <a:lnTo>
                    <a:pt x="523" y="262"/>
                  </a:lnTo>
                  <a:lnTo>
                    <a:pt x="523" y="265"/>
                  </a:lnTo>
                  <a:lnTo>
                    <a:pt x="523" y="265"/>
                  </a:lnTo>
                  <a:lnTo>
                    <a:pt x="523" y="262"/>
                  </a:lnTo>
                  <a:lnTo>
                    <a:pt x="523" y="262"/>
                  </a:lnTo>
                  <a:lnTo>
                    <a:pt x="523" y="262"/>
                  </a:lnTo>
                  <a:lnTo>
                    <a:pt x="523" y="262"/>
                  </a:lnTo>
                  <a:lnTo>
                    <a:pt x="523" y="265"/>
                  </a:lnTo>
                  <a:lnTo>
                    <a:pt x="523" y="265"/>
                  </a:lnTo>
                  <a:lnTo>
                    <a:pt x="523" y="262"/>
                  </a:lnTo>
                  <a:lnTo>
                    <a:pt x="527" y="262"/>
                  </a:lnTo>
                  <a:lnTo>
                    <a:pt x="527" y="265"/>
                  </a:lnTo>
                  <a:lnTo>
                    <a:pt x="527" y="265"/>
                  </a:lnTo>
                  <a:lnTo>
                    <a:pt x="527" y="265"/>
                  </a:lnTo>
                  <a:lnTo>
                    <a:pt x="527" y="265"/>
                  </a:lnTo>
                  <a:lnTo>
                    <a:pt x="527" y="265"/>
                  </a:lnTo>
                  <a:lnTo>
                    <a:pt x="527" y="265"/>
                  </a:lnTo>
                  <a:lnTo>
                    <a:pt x="527" y="262"/>
                  </a:lnTo>
                  <a:lnTo>
                    <a:pt x="527" y="262"/>
                  </a:lnTo>
                  <a:lnTo>
                    <a:pt x="527" y="262"/>
                  </a:lnTo>
                  <a:lnTo>
                    <a:pt x="527" y="262"/>
                  </a:lnTo>
                  <a:lnTo>
                    <a:pt x="527" y="265"/>
                  </a:lnTo>
                  <a:lnTo>
                    <a:pt x="530" y="265"/>
                  </a:lnTo>
                  <a:lnTo>
                    <a:pt x="530" y="262"/>
                  </a:lnTo>
                  <a:lnTo>
                    <a:pt x="530" y="262"/>
                  </a:lnTo>
                  <a:lnTo>
                    <a:pt x="530" y="265"/>
                  </a:lnTo>
                  <a:lnTo>
                    <a:pt x="530" y="262"/>
                  </a:lnTo>
                  <a:lnTo>
                    <a:pt x="530" y="262"/>
                  </a:lnTo>
                  <a:lnTo>
                    <a:pt x="530" y="262"/>
                  </a:lnTo>
                  <a:lnTo>
                    <a:pt x="530" y="262"/>
                  </a:lnTo>
                  <a:lnTo>
                    <a:pt x="530" y="262"/>
                  </a:lnTo>
                  <a:lnTo>
                    <a:pt x="530" y="262"/>
                  </a:lnTo>
                  <a:lnTo>
                    <a:pt x="530" y="262"/>
                  </a:lnTo>
                  <a:lnTo>
                    <a:pt x="530" y="262"/>
                  </a:lnTo>
                  <a:lnTo>
                    <a:pt x="530" y="262"/>
                  </a:lnTo>
                  <a:lnTo>
                    <a:pt x="530" y="262"/>
                  </a:lnTo>
                  <a:lnTo>
                    <a:pt x="534" y="265"/>
                  </a:lnTo>
                  <a:lnTo>
                    <a:pt x="534" y="262"/>
                  </a:lnTo>
                  <a:lnTo>
                    <a:pt x="534" y="262"/>
                  </a:lnTo>
                  <a:lnTo>
                    <a:pt x="534" y="262"/>
                  </a:lnTo>
                  <a:lnTo>
                    <a:pt x="534" y="262"/>
                  </a:lnTo>
                  <a:lnTo>
                    <a:pt x="534" y="262"/>
                  </a:lnTo>
                  <a:lnTo>
                    <a:pt x="534" y="262"/>
                  </a:lnTo>
                  <a:lnTo>
                    <a:pt x="534" y="265"/>
                  </a:lnTo>
                  <a:lnTo>
                    <a:pt x="534" y="262"/>
                  </a:lnTo>
                  <a:lnTo>
                    <a:pt x="534" y="258"/>
                  </a:lnTo>
                  <a:lnTo>
                    <a:pt x="534" y="258"/>
                  </a:lnTo>
                  <a:lnTo>
                    <a:pt x="534" y="115"/>
                  </a:lnTo>
                  <a:lnTo>
                    <a:pt x="537" y="86"/>
                  </a:lnTo>
                  <a:lnTo>
                    <a:pt x="537" y="197"/>
                  </a:lnTo>
                  <a:lnTo>
                    <a:pt x="537" y="197"/>
                  </a:lnTo>
                  <a:lnTo>
                    <a:pt x="537" y="258"/>
                  </a:lnTo>
                  <a:lnTo>
                    <a:pt x="537" y="258"/>
                  </a:lnTo>
                  <a:lnTo>
                    <a:pt x="537" y="251"/>
                  </a:lnTo>
                  <a:lnTo>
                    <a:pt x="537" y="251"/>
                  </a:lnTo>
                  <a:lnTo>
                    <a:pt x="537" y="154"/>
                  </a:lnTo>
                  <a:lnTo>
                    <a:pt x="537" y="154"/>
                  </a:lnTo>
                  <a:lnTo>
                    <a:pt x="537" y="248"/>
                  </a:lnTo>
                  <a:lnTo>
                    <a:pt x="537" y="248"/>
                  </a:lnTo>
                  <a:lnTo>
                    <a:pt x="537" y="262"/>
                  </a:lnTo>
                  <a:lnTo>
                    <a:pt x="541" y="262"/>
                  </a:lnTo>
                  <a:lnTo>
                    <a:pt x="541" y="187"/>
                  </a:lnTo>
                  <a:lnTo>
                    <a:pt x="541" y="187"/>
                  </a:lnTo>
                  <a:lnTo>
                    <a:pt x="541" y="61"/>
                  </a:lnTo>
                  <a:lnTo>
                    <a:pt x="541" y="86"/>
                  </a:lnTo>
                  <a:lnTo>
                    <a:pt x="541" y="255"/>
                  </a:lnTo>
                  <a:lnTo>
                    <a:pt x="541" y="255"/>
                  </a:lnTo>
                  <a:lnTo>
                    <a:pt x="541" y="258"/>
                  </a:lnTo>
                  <a:lnTo>
                    <a:pt x="541" y="258"/>
                  </a:lnTo>
                  <a:lnTo>
                    <a:pt x="541" y="187"/>
                  </a:lnTo>
                  <a:lnTo>
                    <a:pt x="541" y="140"/>
                  </a:lnTo>
                  <a:lnTo>
                    <a:pt x="541" y="197"/>
                  </a:lnTo>
                  <a:lnTo>
                    <a:pt x="541" y="197"/>
                  </a:lnTo>
                  <a:lnTo>
                    <a:pt x="541" y="262"/>
                  </a:lnTo>
                  <a:lnTo>
                    <a:pt x="544" y="262"/>
                  </a:lnTo>
                  <a:lnTo>
                    <a:pt x="544" y="258"/>
                  </a:lnTo>
                  <a:lnTo>
                    <a:pt x="544" y="258"/>
                  </a:lnTo>
                  <a:lnTo>
                    <a:pt x="544" y="230"/>
                  </a:lnTo>
                  <a:lnTo>
                    <a:pt x="544" y="226"/>
                  </a:lnTo>
                  <a:lnTo>
                    <a:pt x="544" y="255"/>
                  </a:lnTo>
                  <a:lnTo>
                    <a:pt x="544" y="255"/>
                  </a:lnTo>
                  <a:lnTo>
                    <a:pt x="544" y="262"/>
                  </a:lnTo>
                  <a:lnTo>
                    <a:pt x="544" y="262"/>
                  </a:lnTo>
                  <a:lnTo>
                    <a:pt x="544" y="258"/>
                  </a:lnTo>
                  <a:lnTo>
                    <a:pt x="544" y="258"/>
                  </a:lnTo>
                  <a:lnTo>
                    <a:pt x="544" y="255"/>
                  </a:lnTo>
                  <a:lnTo>
                    <a:pt x="548" y="255"/>
                  </a:lnTo>
                  <a:lnTo>
                    <a:pt x="548" y="262"/>
                  </a:lnTo>
                  <a:lnTo>
                    <a:pt x="548" y="262"/>
                  </a:lnTo>
                  <a:lnTo>
                    <a:pt x="548" y="262"/>
                  </a:lnTo>
                  <a:lnTo>
                    <a:pt x="548" y="262"/>
                  </a:lnTo>
                  <a:lnTo>
                    <a:pt x="548" y="258"/>
                  </a:lnTo>
                  <a:lnTo>
                    <a:pt x="548" y="258"/>
                  </a:lnTo>
                  <a:lnTo>
                    <a:pt x="548" y="262"/>
                  </a:lnTo>
                  <a:lnTo>
                    <a:pt x="548" y="262"/>
                  </a:lnTo>
                  <a:lnTo>
                    <a:pt x="548" y="262"/>
                  </a:lnTo>
                  <a:lnTo>
                    <a:pt x="548" y="262"/>
                  </a:lnTo>
                  <a:lnTo>
                    <a:pt x="548" y="262"/>
                  </a:lnTo>
                  <a:lnTo>
                    <a:pt x="548" y="262"/>
                  </a:lnTo>
                  <a:lnTo>
                    <a:pt x="548" y="262"/>
                  </a:lnTo>
                  <a:lnTo>
                    <a:pt x="552" y="262"/>
                  </a:lnTo>
                  <a:lnTo>
                    <a:pt x="552" y="262"/>
                  </a:lnTo>
                  <a:lnTo>
                    <a:pt x="552" y="262"/>
                  </a:lnTo>
                  <a:lnTo>
                    <a:pt x="552" y="262"/>
                  </a:lnTo>
                  <a:lnTo>
                    <a:pt x="552" y="262"/>
                  </a:lnTo>
                  <a:lnTo>
                    <a:pt x="552" y="262"/>
                  </a:lnTo>
                  <a:lnTo>
                    <a:pt x="552" y="262"/>
                  </a:lnTo>
                  <a:lnTo>
                    <a:pt x="552" y="262"/>
                  </a:lnTo>
                  <a:lnTo>
                    <a:pt x="552" y="262"/>
                  </a:lnTo>
                  <a:lnTo>
                    <a:pt x="552" y="262"/>
                  </a:lnTo>
                  <a:lnTo>
                    <a:pt x="552" y="262"/>
                  </a:lnTo>
                  <a:lnTo>
                    <a:pt x="552" y="262"/>
                  </a:lnTo>
                  <a:lnTo>
                    <a:pt x="555" y="262"/>
                  </a:lnTo>
                  <a:lnTo>
                    <a:pt x="555" y="262"/>
                  </a:lnTo>
                  <a:lnTo>
                    <a:pt x="555" y="262"/>
                  </a:lnTo>
                  <a:lnTo>
                    <a:pt x="555" y="262"/>
                  </a:lnTo>
                  <a:lnTo>
                    <a:pt x="555" y="262"/>
                  </a:lnTo>
                  <a:lnTo>
                    <a:pt x="555" y="262"/>
                  </a:lnTo>
                  <a:lnTo>
                    <a:pt x="555" y="262"/>
                  </a:lnTo>
                  <a:lnTo>
                    <a:pt x="555" y="262"/>
                  </a:lnTo>
                  <a:lnTo>
                    <a:pt x="555" y="262"/>
                  </a:lnTo>
                  <a:lnTo>
                    <a:pt x="555" y="262"/>
                  </a:lnTo>
                  <a:lnTo>
                    <a:pt x="555" y="262"/>
                  </a:lnTo>
                  <a:lnTo>
                    <a:pt x="555" y="265"/>
                  </a:lnTo>
                  <a:lnTo>
                    <a:pt x="559" y="265"/>
                  </a:lnTo>
                  <a:lnTo>
                    <a:pt x="559" y="262"/>
                  </a:lnTo>
                  <a:lnTo>
                    <a:pt x="559" y="262"/>
                  </a:lnTo>
                  <a:lnTo>
                    <a:pt x="559" y="262"/>
                  </a:lnTo>
                  <a:lnTo>
                    <a:pt x="559" y="265"/>
                  </a:lnTo>
                  <a:lnTo>
                    <a:pt x="559" y="262"/>
                  </a:lnTo>
                  <a:lnTo>
                    <a:pt x="559" y="262"/>
                  </a:lnTo>
                  <a:lnTo>
                    <a:pt x="559" y="262"/>
                  </a:lnTo>
                  <a:lnTo>
                    <a:pt x="559" y="262"/>
                  </a:lnTo>
                  <a:lnTo>
                    <a:pt x="559" y="265"/>
                  </a:lnTo>
                  <a:lnTo>
                    <a:pt x="559" y="265"/>
                  </a:lnTo>
                  <a:lnTo>
                    <a:pt x="559" y="262"/>
                  </a:lnTo>
                  <a:lnTo>
                    <a:pt x="559" y="262"/>
                  </a:lnTo>
                  <a:lnTo>
                    <a:pt x="559" y="262"/>
                  </a:lnTo>
                  <a:lnTo>
                    <a:pt x="562" y="262"/>
                  </a:lnTo>
                  <a:lnTo>
                    <a:pt x="562" y="265"/>
                  </a:lnTo>
                  <a:lnTo>
                    <a:pt x="562" y="265"/>
                  </a:lnTo>
                  <a:lnTo>
                    <a:pt x="562" y="262"/>
                  </a:lnTo>
                  <a:lnTo>
                    <a:pt x="562" y="262"/>
                  </a:lnTo>
                  <a:lnTo>
                    <a:pt x="562" y="265"/>
                  </a:lnTo>
                  <a:lnTo>
                    <a:pt x="562" y="265"/>
                  </a:lnTo>
                  <a:lnTo>
                    <a:pt x="562" y="265"/>
                  </a:lnTo>
                  <a:lnTo>
                    <a:pt x="562" y="265"/>
                  </a:lnTo>
                  <a:lnTo>
                    <a:pt x="562" y="262"/>
                  </a:lnTo>
                  <a:lnTo>
                    <a:pt x="562" y="262"/>
                  </a:lnTo>
                  <a:lnTo>
                    <a:pt x="562" y="265"/>
                  </a:lnTo>
                  <a:lnTo>
                    <a:pt x="566" y="265"/>
                  </a:lnTo>
                  <a:lnTo>
                    <a:pt x="566" y="262"/>
                  </a:lnTo>
                  <a:lnTo>
                    <a:pt x="566" y="262"/>
                  </a:lnTo>
                  <a:lnTo>
                    <a:pt x="566" y="265"/>
                  </a:lnTo>
                  <a:lnTo>
                    <a:pt x="566" y="265"/>
                  </a:lnTo>
                  <a:lnTo>
                    <a:pt x="566" y="262"/>
                  </a:lnTo>
                  <a:lnTo>
                    <a:pt x="566" y="265"/>
                  </a:lnTo>
                  <a:lnTo>
                    <a:pt x="566" y="262"/>
                  </a:lnTo>
                  <a:lnTo>
                    <a:pt x="566" y="262"/>
                  </a:lnTo>
                  <a:lnTo>
                    <a:pt x="566" y="262"/>
                  </a:lnTo>
                  <a:lnTo>
                    <a:pt x="566" y="262"/>
                  </a:lnTo>
                  <a:lnTo>
                    <a:pt x="566" y="265"/>
                  </a:lnTo>
                  <a:lnTo>
                    <a:pt x="570" y="265"/>
                  </a:lnTo>
                  <a:lnTo>
                    <a:pt x="570" y="262"/>
                  </a:lnTo>
                  <a:lnTo>
                    <a:pt x="570" y="262"/>
                  </a:lnTo>
                  <a:lnTo>
                    <a:pt x="570" y="265"/>
                  </a:lnTo>
                  <a:lnTo>
                    <a:pt x="570" y="265"/>
                  </a:lnTo>
                  <a:lnTo>
                    <a:pt x="570" y="262"/>
                  </a:lnTo>
                  <a:lnTo>
                    <a:pt x="570" y="262"/>
                  </a:lnTo>
                  <a:lnTo>
                    <a:pt x="570" y="262"/>
                  </a:lnTo>
                  <a:lnTo>
                    <a:pt x="570" y="262"/>
                  </a:lnTo>
                  <a:lnTo>
                    <a:pt x="570" y="265"/>
                  </a:lnTo>
                  <a:lnTo>
                    <a:pt x="570" y="262"/>
                  </a:lnTo>
                  <a:lnTo>
                    <a:pt x="570" y="265"/>
                  </a:lnTo>
                  <a:lnTo>
                    <a:pt x="570" y="265"/>
                  </a:lnTo>
                  <a:lnTo>
                    <a:pt x="570" y="265"/>
                  </a:lnTo>
                  <a:lnTo>
                    <a:pt x="573" y="265"/>
                  </a:lnTo>
                  <a:lnTo>
                    <a:pt x="573" y="265"/>
                  </a:lnTo>
                  <a:lnTo>
                    <a:pt x="573" y="265"/>
                  </a:lnTo>
                  <a:lnTo>
                    <a:pt x="573" y="262"/>
                  </a:lnTo>
                  <a:lnTo>
                    <a:pt x="573" y="262"/>
                  </a:lnTo>
                  <a:lnTo>
                    <a:pt x="573" y="265"/>
                  </a:lnTo>
                  <a:lnTo>
                    <a:pt x="573" y="265"/>
                  </a:lnTo>
                  <a:lnTo>
                    <a:pt x="573" y="262"/>
                  </a:lnTo>
                  <a:lnTo>
                    <a:pt x="573" y="262"/>
                  </a:lnTo>
                  <a:lnTo>
                    <a:pt x="573" y="265"/>
                  </a:lnTo>
                  <a:lnTo>
                    <a:pt x="573" y="265"/>
                  </a:lnTo>
                  <a:lnTo>
                    <a:pt x="573" y="262"/>
                  </a:lnTo>
                  <a:lnTo>
                    <a:pt x="577" y="262"/>
                  </a:lnTo>
                  <a:lnTo>
                    <a:pt x="577" y="265"/>
                  </a:lnTo>
                  <a:lnTo>
                    <a:pt x="577" y="262"/>
                  </a:lnTo>
                  <a:lnTo>
                    <a:pt x="577" y="265"/>
                  </a:lnTo>
                  <a:lnTo>
                    <a:pt x="577" y="265"/>
                  </a:lnTo>
                  <a:lnTo>
                    <a:pt x="577" y="265"/>
                  </a:lnTo>
                  <a:lnTo>
                    <a:pt x="577" y="265"/>
                  </a:lnTo>
                  <a:lnTo>
                    <a:pt x="577" y="262"/>
                  </a:lnTo>
                  <a:lnTo>
                    <a:pt x="577" y="262"/>
                  </a:lnTo>
                  <a:lnTo>
                    <a:pt x="577" y="258"/>
                  </a:lnTo>
                  <a:lnTo>
                    <a:pt x="577" y="258"/>
                  </a:lnTo>
                  <a:lnTo>
                    <a:pt x="577" y="262"/>
                  </a:lnTo>
                  <a:lnTo>
                    <a:pt x="580" y="265"/>
                  </a:lnTo>
                  <a:lnTo>
                    <a:pt x="580" y="262"/>
                  </a:lnTo>
                  <a:lnTo>
                    <a:pt x="580" y="262"/>
                  </a:lnTo>
                  <a:lnTo>
                    <a:pt x="580" y="258"/>
                  </a:lnTo>
                  <a:lnTo>
                    <a:pt x="580" y="258"/>
                  </a:lnTo>
                  <a:lnTo>
                    <a:pt x="580" y="258"/>
                  </a:lnTo>
                  <a:lnTo>
                    <a:pt x="580" y="258"/>
                  </a:lnTo>
                  <a:lnTo>
                    <a:pt x="580" y="262"/>
                  </a:lnTo>
                  <a:lnTo>
                    <a:pt x="580" y="265"/>
                  </a:lnTo>
                  <a:lnTo>
                    <a:pt x="580" y="262"/>
                  </a:lnTo>
                  <a:lnTo>
                    <a:pt x="580" y="262"/>
                  </a:lnTo>
                  <a:lnTo>
                    <a:pt x="580" y="255"/>
                  </a:lnTo>
                  <a:lnTo>
                    <a:pt x="580" y="255"/>
                  </a:lnTo>
                  <a:lnTo>
                    <a:pt x="580" y="262"/>
                  </a:lnTo>
                  <a:lnTo>
                    <a:pt x="584" y="262"/>
                  </a:lnTo>
                  <a:lnTo>
                    <a:pt x="584" y="262"/>
                  </a:lnTo>
                  <a:lnTo>
                    <a:pt x="584" y="262"/>
                  </a:lnTo>
                  <a:lnTo>
                    <a:pt x="584" y="262"/>
                  </a:lnTo>
                  <a:lnTo>
                    <a:pt x="584" y="262"/>
                  </a:lnTo>
                  <a:lnTo>
                    <a:pt x="584" y="258"/>
                  </a:lnTo>
                  <a:lnTo>
                    <a:pt x="584" y="258"/>
                  </a:lnTo>
                  <a:lnTo>
                    <a:pt x="584" y="262"/>
                  </a:lnTo>
                  <a:lnTo>
                    <a:pt x="584" y="262"/>
                  </a:lnTo>
                  <a:lnTo>
                    <a:pt x="584" y="265"/>
                  </a:lnTo>
                  <a:lnTo>
                    <a:pt x="584" y="262"/>
                  </a:lnTo>
                  <a:lnTo>
                    <a:pt x="584" y="262"/>
                  </a:lnTo>
                  <a:lnTo>
                    <a:pt x="587" y="262"/>
                  </a:lnTo>
                  <a:lnTo>
                    <a:pt x="587" y="258"/>
                  </a:lnTo>
                  <a:lnTo>
                    <a:pt x="587" y="258"/>
                  </a:lnTo>
                  <a:lnTo>
                    <a:pt x="587" y="262"/>
                  </a:lnTo>
                  <a:lnTo>
                    <a:pt x="587" y="262"/>
                  </a:lnTo>
                  <a:lnTo>
                    <a:pt x="587" y="265"/>
                  </a:lnTo>
                  <a:lnTo>
                    <a:pt x="587" y="265"/>
                  </a:lnTo>
                  <a:lnTo>
                    <a:pt x="587" y="262"/>
                  </a:lnTo>
                  <a:lnTo>
                    <a:pt x="587" y="262"/>
                  </a:lnTo>
                  <a:lnTo>
                    <a:pt x="587" y="258"/>
                  </a:lnTo>
                  <a:lnTo>
                    <a:pt x="587" y="262"/>
                  </a:lnTo>
                  <a:lnTo>
                    <a:pt x="587" y="262"/>
                  </a:lnTo>
                  <a:lnTo>
                    <a:pt x="591" y="265"/>
                  </a:lnTo>
                  <a:lnTo>
                    <a:pt x="591" y="262"/>
                  </a:lnTo>
                  <a:lnTo>
                    <a:pt x="591" y="262"/>
                  </a:lnTo>
                  <a:lnTo>
                    <a:pt x="591" y="262"/>
                  </a:lnTo>
                  <a:lnTo>
                    <a:pt x="591" y="262"/>
                  </a:lnTo>
                  <a:lnTo>
                    <a:pt x="591" y="262"/>
                  </a:lnTo>
                  <a:lnTo>
                    <a:pt x="591" y="262"/>
                  </a:lnTo>
                  <a:lnTo>
                    <a:pt x="591" y="265"/>
                  </a:lnTo>
                  <a:lnTo>
                    <a:pt x="591" y="265"/>
                  </a:lnTo>
                  <a:lnTo>
                    <a:pt x="591" y="262"/>
                  </a:lnTo>
                  <a:lnTo>
                    <a:pt x="591" y="262"/>
                  </a:lnTo>
                  <a:lnTo>
                    <a:pt x="591" y="265"/>
                  </a:lnTo>
                  <a:lnTo>
                    <a:pt x="595" y="265"/>
                  </a:lnTo>
                  <a:lnTo>
                    <a:pt x="595" y="262"/>
                  </a:lnTo>
                  <a:lnTo>
                    <a:pt x="595" y="262"/>
                  </a:lnTo>
                  <a:lnTo>
                    <a:pt x="595" y="265"/>
                  </a:lnTo>
                  <a:lnTo>
                    <a:pt x="595" y="265"/>
                  </a:lnTo>
                  <a:lnTo>
                    <a:pt x="595" y="262"/>
                  </a:lnTo>
                  <a:lnTo>
                    <a:pt x="595" y="262"/>
                  </a:lnTo>
                  <a:lnTo>
                    <a:pt x="595" y="258"/>
                  </a:lnTo>
                  <a:lnTo>
                    <a:pt x="595" y="258"/>
                  </a:lnTo>
                  <a:lnTo>
                    <a:pt x="595" y="262"/>
                  </a:lnTo>
                  <a:lnTo>
                    <a:pt x="595" y="262"/>
                  </a:lnTo>
                  <a:lnTo>
                    <a:pt x="595" y="262"/>
                  </a:lnTo>
                  <a:lnTo>
                    <a:pt x="595" y="262"/>
                  </a:lnTo>
                  <a:lnTo>
                    <a:pt x="595" y="262"/>
                  </a:lnTo>
                  <a:lnTo>
                    <a:pt x="598" y="258"/>
                  </a:lnTo>
                  <a:lnTo>
                    <a:pt x="598" y="262"/>
                  </a:lnTo>
                  <a:lnTo>
                    <a:pt x="598" y="262"/>
                  </a:lnTo>
                  <a:lnTo>
                    <a:pt x="598" y="262"/>
                  </a:lnTo>
                  <a:lnTo>
                    <a:pt x="598" y="262"/>
                  </a:lnTo>
                  <a:lnTo>
                    <a:pt x="598" y="262"/>
                  </a:lnTo>
                  <a:lnTo>
                    <a:pt x="598" y="262"/>
                  </a:lnTo>
                  <a:lnTo>
                    <a:pt x="598" y="258"/>
                  </a:lnTo>
                  <a:lnTo>
                    <a:pt x="598" y="258"/>
                  </a:lnTo>
                  <a:lnTo>
                    <a:pt x="598" y="262"/>
                  </a:lnTo>
                  <a:lnTo>
                    <a:pt x="598" y="262"/>
                  </a:lnTo>
                  <a:lnTo>
                    <a:pt x="598" y="265"/>
                  </a:lnTo>
                  <a:lnTo>
                    <a:pt x="602" y="262"/>
                  </a:lnTo>
                  <a:lnTo>
                    <a:pt x="602" y="262"/>
                  </a:lnTo>
                  <a:lnTo>
                    <a:pt x="602" y="262"/>
                  </a:lnTo>
                  <a:lnTo>
                    <a:pt x="602" y="262"/>
                  </a:lnTo>
                  <a:lnTo>
                    <a:pt x="602" y="262"/>
                  </a:lnTo>
                  <a:lnTo>
                    <a:pt x="602" y="262"/>
                  </a:lnTo>
                  <a:lnTo>
                    <a:pt x="602" y="262"/>
                  </a:lnTo>
                  <a:lnTo>
                    <a:pt x="602" y="262"/>
                  </a:lnTo>
                  <a:lnTo>
                    <a:pt x="602" y="265"/>
                  </a:lnTo>
                  <a:lnTo>
                    <a:pt x="602" y="262"/>
                  </a:lnTo>
                  <a:lnTo>
                    <a:pt x="602" y="262"/>
                  </a:lnTo>
                  <a:lnTo>
                    <a:pt x="602" y="262"/>
                  </a:lnTo>
                  <a:lnTo>
                    <a:pt x="605" y="262"/>
                  </a:lnTo>
                  <a:lnTo>
                    <a:pt x="605" y="262"/>
                  </a:lnTo>
                  <a:lnTo>
                    <a:pt x="605" y="265"/>
                  </a:lnTo>
                  <a:lnTo>
                    <a:pt x="605" y="262"/>
                  </a:lnTo>
                  <a:lnTo>
                    <a:pt x="605" y="262"/>
                  </a:lnTo>
                  <a:lnTo>
                    <a:pt x="605" y="262"/>
                  </a:lnTo>
                  <a:lnTo>
                    <a:pt x="605" y="262"/>
                  </a:lnTo>
                  <a:lnTo>
                    <a:pt x="605" y="262"/>
                  </a:lnTo>
                  <a:lnTo>
                    <a:pt x="605" y="262"/>
                  </a:lnTo>
                  <a:lnTo>
                    <a:pt x="605" y="262"/>
                  </a:lnTo>
                  <a:lnTo>
                    <a:pt x="605" y="262"/>
                  </a:lnTo>
                  <a:lnTo>
                    <a:pt x="605" y="248"/>
                  </a:lnTo>
                  <a:lnTo>
                    <a:pt x="605" y="248"/>
                  </a:lnTo>
                  <a:lnTo>
                    <a:pt x="605" y="197"/>
                  </a:lnTo>
                  <a:lnTo>
                    <a:pt x="609" y="197"/>
                  </a:lnTo>
                  <a:lnTo>
                    <a:pt x="609" y="244"/>
                  </a:lnTo>
                  <a:lnTo>
                    <a:pt x="609" y="244"/>
                  </a:lnTo>
                  <a:lnTo>
                    <a:pt x="609" y="262"/>
                  </a:lnTo>
                  <a:lnTo>
                    <a:pt x="609" y="262"/>
                  </a:lnTo>
                  <a:lnTo>
                    <a:pt x="609" y="255"/>
                  </a:lnTo>
                  <a:lnTo>
                    <a:pt x="609" y="255"/>
                  </a:lnTo>
                  <a:lnTo>
                    <a:pt x="609" y="219"/>
                  </a:lnTo>
                  <a:lnTo>
                    <a:pt x="609" y="219"/>
                  </a:lnTo>
                  <a:lnTo>
                    <a:pt x="609" y="251"/>
                  </a:lnTo>
                  <a:lnTo>
                    <a:pt x="609" y="251"/>
                  </a:lnTo>
                  <a:lnTo>
                    <a:pt x="609" y="262"/>
                  </a:lnTo>
                  <a:lnTo>
                    <a:pt x="609" y="262"/>
                  </a:lnTo>
                  <a:lnTo>
                    <a:pt x="609" y="244"/>
                  </a:lnTo>
                  <a:lnTo>
                    <a:pt x="613" y="244"/>
                  </a:lnTo>
                  <a:lnTo>
                    <a:pt x="613" y="180"/>
                  </a:lnTo>
                  <a:lnTo>
                    <a:pt x="613" y="180"/>
                  </a:lnTo>
                  <a:lnTo>
                    <a:pt x="613" y="248"/>
                  </a:lnTo>
                  <a:lnTo>
                    <a:pt x="613" y="248"/>
                  </a:lnTo>
                  <a:lnTo>
                    <a:pt x="613" y="262"/>
                  </a:lnTo>
                  <a:lnTo>
                    <a:pt x="613" y="262"/>
                  </a:lnTo>
                  <a:lnTo>
                    <a:pt x="613" y="251"/>
                  </a:lnTo>
                  <a:lnTo>
                    <a:pt x="613" y="251"/>
                  </a:lnTo>
                  <a:lnTo>
                    <a:pt x="613" y="219"/>
                  </a:lnTo>
                  <a:lnTo>
                    <a:pt x="613" y="219"/>
                  </a:lnTo>
                  <a:lnTo>
                    <a:pt x="613" y="251"/>
                  </a:lnTo>
                  <a:lnTo>
                    <a:pt x="613" y="251"/>
                  </a:lnTo>
                  <a:lnTo>
                    <a:pt x="613" y="262"/>
                  </a:lnTo>
                  <a:lnTo>
                    <a:pt x="616" y="262"/>
                  </a:lnTo>
                  <a:lnTo>
                    <a:pt x="616" y="258"/>
                  </a:lnTo>
                  <a:lnTo>
                    <a:pt x="616" y="258"/>
                  </a:lnTo>
                  <a:lnTo>
                    <a:pt x="616" y="248"/>
                  </a:lnTo>
                  <a:lnTo>
                    <a:pt x="616" y="248"/>
                  </a:lnTo>
                  <a:lnTo>
                    <a:pt x="616" y="258"/>
                  </a:lnTo>
                  <a:lnTo>
                    <a:pt x="616" y="258"/>
                  </a:lnTo>
                  <a:lnTo>
                    <a:pt x="616" y="262"/>
                  </a:lnTo>
                  <a:lnTo>
                    <a:pt x="616" y="262"/>
                  </a:lnTo>
                  <a:lnTo>
                    <a:pt x="616" y="262"/>
                  </a:lnTo>
                  <a:lnTo>
                    <a:pt x="616" y="262"/>
                  </a:lnTo>
                  <a:lnTo>
                    <a:pt x="616" y="258"/>
                  </a:lnTo>
                  <a:lnTo>
                    <a:pt x="620" y="258"/>
                  </a:lnTo>
                  <a:lnTo>
                    <a:pt x="620" y="262"/>
                  </a:lnTo>
                  <a:lnTo>
                    <a:pt x="620" y="262"/>
                  </a:lnTo>
                  <a:lnTo>
                    <a:pt x="620" y="262"/>
                  </a:lnTo>
                  <a:lnTo>
                    <a:pt x="620" y="262"/>
                  </a:lnTo>
                  <a:lnTo>
                    <a:pt x="620" y="262"/>
                  </a:lnTo>
                  <a:lnTo>
                    <a:pt x="620" y="262"/>
                  </a:lnTo>
                  <a:lnTo>
                    <a:pt x="620" y="262"/>
                  </a:lnTo>
                  <a:lnTo>
                    <a:pt x="620" y="262"/>
                  </a:lnTo>
                  <a:lnTo>
                    <a:pt x="620" y="262"/>
                  </a:lnTo>
                  <a:lnTo>
                    <a:pt x="620" y="262"/>
                  </a:lnTo>
                  <a:lnTo>
                    <a:pt x="620" y="262"/>
                  </a:lnTo>
                  <a:lnTo>
                    <a:pt x="620" y="262"/>
                  </a:lnTo>
                  <a:lnTo>
                    <a:pt x="620" y="262"/>
                  </a:lnTo>
                  <a:lnTo>
                    <a:pt x="623" y="262"/>
                  </a:lnTo>
                  <a:lnTo>
                    <a:pt x="623" y="262"/>
                  </a:lnTo>
                  <a:lnTo>
                    <a:pt x="623" y="262"/>
                  </a:lnTo>
                  <a:lnTo>
                    <a:pt x="623" y="262"/>
                  </a:lnTo>
                  <a:lnTo>
                    <a:pt x="623" y="262"/>
                  </a:lnTo>
                  <a:lnTo>
                    <a:pt x="623" y="262"/>
                  </a:lnTo>
                  <a:lnTo>
                    <a:pt x="623" y="262"/>
                  </a:lnTo>
                  <a:lnTo>
                    <a:pt x="623" y="265"/>
                  </a:lnTo>
                  <a:lnTo>
                    <a:pt x="623" y="265"/>
                  </a:lnTo>
                  <a:lnTo>
                    <a:pt x="623" y="262"/>
                  </a:lnTo>
                  <a:lnTo>
                    <a:pt x="623" y="265"/>
                  </a:lnTo>
                  <a:lnTo>
                    <a:pt x="623" y="262"/>
                  </a:lnTo>
                  <a:lnTo>
                    <a:pt x="623" y="262"/>
                  </a:lnTo>
                  <a:lnTo>
                    <a:pt x="623" y="262"/>
                  </a:lnTo>
                  <a:lnTo>
                    <a:pt x="627" y="262"/>
                  </a:lnTo>
                  <a:lnTo>
                    <a:pt x="627" y="262"/>
                  </a:lnTo>
                  <a:lnTo>
                    <a:pt x="627" y="265"/>
                  </a:lnTo>
                  <a:lnTo>
                    <a:pt x="627" y="262"/>
                  </a:lnTo>
                  <a:lnTo>
                    <a:pt x="627" y="262"/>
                  </a:lnTo>
                  <a:lnTo>
                    <a:pt x="627" y="262"/>
                  </a:lnTo>
                  <a:lnTo>
                    <a:pt x="627" y="262"/>
                  </a:lnTo>
                  <a:lnTo>
                    <a:pt x="627" y="262"/>
                  </a:lnTo>
                  <a:lnTo>
                    <a:pt x="627" y="262"/>
                  </a:lnTo>
                  <a:lnTo>
                    <a:pt x="627" y="262"/>
                  </a:lnTo>
                  <a:lnTo>
                    <a:pt x="627" y="262"/>
                  </a:lnTo>
                  <a:lnTo>
                    <a:pt x="627" y="262"/>
                  </a:lnTo>
                  <a:lnTo>
                    <a:pt x="627" y="262"/>
                  </a:lnTo>
                  <a:lnTo>
                    <a:pt x="627" y="265"/>
                  </a:lnTo>
                  <a:lnTo>
                    <a:pt x="630" y="265"/>
                  </a:lnTo>
                  <a:lnTo>
                    <a:pt x="630" y="262"/>
                  </a:lnTo>
                  <a:lnTo>
                    <a:pt x="630" y="262"/>
                  </a:lnTo>
                  <a:lnTo>
                    <a:pt x="630" y="262"/>
                  </a:lnTo>
                  <a:lnTo>
                    <a:pt x="630" y="262"/>
                  </a:lnTo>
                  <a:lnTo>
                    <a:pt x="630" y="262"/>
                  </a:lnTo>
                  <a:lnTo>
                    <a:pt x="630" y="262"/>
                  </a:lnTo>
                  <a:lnTo>
                    <a:pt x="630" y="265"/>
                  </a:lnTo>
                  <a:lnTo>
                    <a:pt x="630" y="265"/>
                  </a:lnTo>
                  <a:lnTo>
                    <a:pt x="630" y="262"/>
                  </a:lnTo>
                  <a:lnTo>
                    <a:pt x="630" y="262"/>
                  </a:lnTo>
                  <a:lnTo>
                    <a:pt x="630" y="262"/>
                  </a:lnTo>
                  <a:lnTo>
                    <a:pt x="630" y="265"/>
                  </a:lnTo>
                  <a:lnTo>
                    <a:pt x="630" y="262"/>
                  </a:lnTo>
                  <a:lnTo>
                    <a:pt x="634" y="262"/>
                  </a:lnTo>
                  <a:lnTo>
                    <a:pt x="634" y="262"/>
                  </a:lnTo>
                  <a:lnTo>
                    <a:pt x="634" y="262"/>
                  </a:lnTo>
                  <a:lnTo>
                    <a:pt x="634" y="262"/>
                  </a:lnTo>
                  <a:lnTo>
                    <a:pt x="634" y="262"/>
                  </a:lnTo>
                  <a:lnTo>
                    <a:pt x="634" y="265"/>
                  </a:lnTo>
                  <a:lnTo>
                    <a:pt x="634" y="265"/>
                  </a:lnTo>
                  <a:lnTo>
                    <a:pt x="634" y="262"/>
                  </a:lnTo>
                  <a:lnTo>
                    <a:pt x="634" y="262"/>
                  </a:lnTo>
                  <a:lnTo>
                    <a:pt x="634" y="265"/>
                  </a:lnTo>
                  <a:lnTo>
                    <a:pt x="634" y="265"/>
                  </a:lnTo>
                  <a:lnTo>
                    <a:pt x="634" y="265"/>
                  </a:lnTo>
                  <a:lnTo>
                    <a:pt x="634" y="265"/>
                  </a:lnTo>
                  <a:lnTo>
                    <a:pt x="634" y="262"/>
                  </a:lnTo>
                  <a:lnTo>
                    <a:pt x="638" y="262"/>
                  </a:lnTo>
                  <a:lnTo>
                    <a:pt x="638" y="262"/>
                  </a:lnTo>
                  <a:lnTo>
                    <a:pt x="638" y="262"/>
                  </a:lnTo>
                  <a:lnTo>
                    <a:pt x="638" y="262"/>
                  </a:lnTo>
                  <a:lnTo>
                    <a:pt x="638" y="262"/>
                  </a:lnTo>
                  <a:lnTo>
                    <a:pt x="638" y="265"/>
                  </a:lnTo>
                  <a:lnTo>
                    <a:pt x="638" y="262"/>
                  </a:lnTo>
                  <a:lnTo>
                    <a:pt x="638" y="262"/>
                  </a:lnTo>
                  <a:lnTo>
                    <a:pt x="638" y="262"/>
                  </a:lnTo>
                  <a:lnTo>
                    <a:pt x="638" y="262"/>
                  </a:lnTo>
                  <a:lnTo>
                    <a:pt x="638" y="262"/>
                  </a:lnTo>
                  <a:lnTo>
                    <a:pt x="638" y="262"/>
                  </a:lnTo>
                  <a:lnTo>
                    <a:pt x="641" y="262"/>
                  </a:lnTo>
                  <a:lnTo>
                    <a:pt x="641" y="265"/>
                  </a:lnTo>
                  <a:lnTo>
                    <a:pt x="641" y="265"/>
                  </a:lnTo>
                  <a:lnTo>
                    <a:pt x="641" y="262"/>
                  </a:lnTo>
                  <a:lnTo>
                    <a:pt x="641" y="262"/>
                  </a:lnTo>
                  <a:lnTo>
                    <a:pt x="641" y="262"/>
                  </a:lnTo>
                  <a:lnTo>
                    <a:pt x="641" y="262"/>
                  </a:lnTo>
                  <a:lnTo>
                    <a:pt x="641" y="262"/>
                  </a:lnTo>
                  <a:lnTo>
                    <a:pt x="641" y="262"/>
                  </a:lnTo>
                  <a:lnTo>
                    <a:pt x="641" y="262"/>
                  </a:lnTo>
                  <a:lnTo>
                    <a:pt x="641" y="262"/>
                  </a:lnTo>
                  <a:lnTo>
                    <a:pt x="641" y="265"/>
                  </a:lnTo>
                  <a:lnTo>
                    <a:pt x="641" y="262"/>
                  </a:lnTo>
                  <a:lnTo>
                    <a:pt x="641" y="262"/>
                  </a:lnTo>
                  <a:lnTo>
                    <a:pt x="645" y="262"/>
                  </a:lnTo>
                  <a:lnTo>
                    <a:pt x="645" y="262"/>
                  </a:lnTo>
                  <a:lnTo>
                    <a:pt x="645" y="262"/>
                  </a:lnTo>
                  <a:lnTo>
                    <a:pt x="645" y="265"/>
                  </a:lnTo>
                  <a:lnTo>
                    <a:pt x="645" y="265"/>
                  </a:lnTo>
                  <a:lnTo>
                    <a:pt x="645" y="262"/>
                  </a:lnTo>
                  <a:lnTo>
                    <a:pt x="645" y="262"/>
                  </a:lnTo>
                  <a:lnTo>
                    <a:pt x="645" y="262"/>
                  </a:lnTo>
                  <a:lnTo>
                    <a:pt x="645" y="262"/>
                  </a:lnTo>
                  <a:lnTo>
                    <a:pt x="645" y="265"/>
                  </a:lnTo>
                  <a:lnTo>
                    <a:pt x="645" y="265"/>
                  </a:lnTo>
                  <a:lnTo>
                    <a:pt x="645" y="262"/>
                  </a:lnTo>
                  <a:lnTo>
                    <a:pt x="645" y="262"/>
                  </a:lnTo>
                  <a:lnTo>
                    <a:pt x="645" y="262"/>
                  </a:lnTo>
                  <a:lnTo>
                    <a:pt x="648" y="262"/>
                  </a:lnTo>
                  <a:lnTo>
                    <a:pt x="648" y="265"/>
                  </a:lnTo>
                  <a:lnTo>
                    <a:pt x="648" y="265"/>
                  </a:lnTo>
                  <a:lnTo>
                    <a:pt x="648" y="262"/>
                  </a:lnTo>
                  <a:lnTo>
                    <a:pt x="648" y="262"/>
                  </a:lnTo>
                  <a:lnTo>
                    <a:pt x="648" y="265"/>
                  </a:lnTo>
                  <a:lnTo>
                    <a:pt x="648" y="265"/>
                  </a:lnTo>
                  <a:lnTo>
                    <a:pt x="648" y="265"/>
                  </a:lnTo>
                  <a:lnTo>
                    <a:pt x="648" y="265"/>
                  </a:lnTo>
                  <a:lnTo>
                    <a:pt x="648" y="262"/>
                  </a:lnTo>
                  <a:lnTo>
                    <a:pt x="648" y="262"/>
                  </a:lnTo>
                  <a:lnTo>
                    <a:pt x="648" y="265"/>
                  </a:lnTo>
                  <a:lnTo>
                    <a:pt x="648" y="265"/>
                  </a:lnTo>
                  <a:lnTo>
                    <a:pt x="648" y="265"/>
                  </a:lnTo>
                  <a:lnTo>
                    <a:pt x="652" y="265"/>
                  </a:lnTo>
                  <a:lnTo>
                    <a:pt x="652" y="262"/>
                  </a:lnTo>
                  <a:lnTo>
                    <a:pt x="652" y="262"/>
                  </a:lnTo>
                  <a:lnTo>
                    <a:pt x="652" y="265"/>
                  </a:lnTo>
                  <a:lnTo>
                    <a:pt x="652" y="265"/>
                  </a:lnTo>
                  <a:lnTo>
                    <a:pt x="652" y="262"/>
                  </a:lnTo>
                  <a:lnTo>
                    <a:pt x="652" y="262"/>
                  </a:lnTo>
                  <a:lnTo>
                    <a:pt x="652" y="265"/>
                  </a:lnTo>
                  <a:lnTo>
                    <a:pt x="652" y="265"/>
                  </a:lnTo>
                  <a:lnTo>
                    <a:pt x="652" y="262"/>
                  </a:lnTo>
                  <a:lnTo>
                    <a:pt x="652" y="262"/>
                  </a:lnTo>
                  <a:lnTo>
                    <a:pt x="652" y="265"/>
                  </a:lnTo>
                  <a:lnTo>
                    <a:pt x="652" y="265"/>
                  </a:lnTo>
                  <a:lnTo>
                    <a:pt x="652" y="265"/>
                  </a:lnTo>
                  <a:lnTo>
                    <a:pt x="656" y="265"/>
                  </a:lnTo>
                  <a:lnTo>
                    <a:pt x="656" y="265"/>
                  </a:lnTo>
                  <a:lnTo>
                    <a:pt x="656" y="265"/>
                  </a:lnTo>
                  <a:lnTo>
                    <a:pt x="656" y="262"/>
                  </a:lnTo>
                  <a:lnTo>
                    <a:pt x="656" y="262"/>
                  </a:lnTo>
                  <a:lnTo>
                    <a:pt x="656" y="265"/>
                  </a:lnTo>
                  <a:lnTo>
                    <a:pt x="656" y="265"/>
                  </a:lnTo>
                  <a:lnTo>
                    <a:pt x="656" y="265"/>
                  </a:lnTo>
                  <a:lnTo>
                    <a:pt x="656" y="265"/>
                  </a:lnTo>
                  <a:lnTo>
                    <a:pt x="656" y="262"/>
                  </a:lnTo>
                  <a:lnTo>
                    <a:pt x="656" y="262"/>
                  </a:lnTo>
                  <a:lnTo>
                    <a:pt x="656" y="265"/>
                  </a:lnTo>
                  <a:lnTo>
                    <a:pt x="659" y="265"/>
                  </a:lnTo>
                  <a:lnTo>
                    <a:pt x="659" y="262"/>
                  </a:lnTo>
                  <a:lnTo>
                    <a:pt x="659" y="262"/>
                  </a:lnTo>
                  <a:lnTo>
                    <a:pt x="659" y="265"/>
                  </a:lnTo>
                  <a:lnTo>
                    <a:pt x="659" y="262"/>
                  </a:lnTo>
                  <a:lnTo>
                    <a:pt x="659" y="262"/>
                  </a:lnTo>
                  <a:lnTo>
                    <a:pt x="659" y="262"/>
                  </a:lnTo>
                  <a:lnTo>
                    <a:pt x="659" y="262"/>
                  </a:lnTo>
                  <a:lnTo>
                    <a:pt x="659" y="262"/>
                  </a:lnTo>
                  <a:lnTo>
                    <a:pt x="659" y="262"/>
                  </a:lnTo>
                  <a:lnTo>
                    <a:pt x="659" y="262"/>
                  </a:lnTo>
                  <a:lnTo>
                    <a:pt x="659" y="265"/>
                  </a:lnTo>
                  <a:lnTo>
                    <a:pt x="659" y="265"/>
                  </a:lnTo>
                  <a:lnTo>
                    <a:pt x="659" y="265"/>
                  </a:lnTo>
                  <a:lnTo>
                    <a:pt x="663" y="265"/>
                  </a:lnTo>
                  <a:lnTo>
                    <a:pt x="663" y="262"/>
                  </a:lnTo>
                  <a:lnTo>
                    <a:pt x="663" y="262"/>
                  </a:lnTo>
                  <a:lnTo>
                    <a:pt x="663" y="262"/>
                  </a:lnTo>
                  <a:lnTo>
                    <a:pt x="663" y="262"/>
                  </a:lnTo>
                  <a:lnTo>
                    <a:pt x="663" y="262"/>
                  </a:lnTo>
                  <a:lnTo>
                    <a:pt x="663" y="262"/>
                  </a:lnTo>
                  <a:lnTo>
                    <a:pt x="663" y="262"/>
                  </a:lnTo>
                  <a:lnTo>
                    <a:pt x="663" y="262"/>
                  </a:lnTo>
                  <a:lnTo>
                    <a:pt x="663" y="262"/>
                  </a:lnTo>
                  <a:lnTo>
                    <a:pt x="663" y="265"/>
                  </a:lnTo>
                  <a:lnTo>
                    <a:pt x="663" y="262"/>
                  </a:lnTo>
                  <a:lnTo>
                    <a:pt x="663" y="262"/>
                  </a:lnTo>
                  <a:lnTo>
                    <a:pt x="663" y="265"/>
                  </a:lnTo>
                  <a:lnTo>
                    <a:pt x="666" y="265"/>
                  </a:lnTo>
                  <a:lnTo>
                    <a:pt x="666" y="262"/>
                  </a:lnTo>
                  <a:lnTo>
                    <a:pt x="666" y="265"/>
                  </a:lnTo>
                  <a:lnTo>
                    <a:pt x="666" y="262"/>
                  </a:lnTo>
                  <a:lnTo>
                    <a:pt x="666" y="262"/>
                  </a:lnTo>
                  <a:lnTo>
                    <a:pt x="666" y="262"/>
                  </a:lnTo>
                  <a:lnTo>
                    <a:pt x="666" y="258"/>
                  </a:lnTo>
                  <a:lnTo>
                    <a:pt x="666" y="262"/>
                  </a:lnTo>
                  <a:lnTo>
                    <a:pt x="666" y="262"/>
                  </a:lnTo>
                  <a:lnTo>
                    <a:pt x="666" y="262"/>
                  </a:lnTo>
                  <a:lnTo>
                    <a:pt x="666" y="262"/>
                  </a:lnTo>
                  <a:lnTo>
                    <a:pt x="666" y="265"/>
                  </a:lnTo>
                  <a:lnTo>
                    <a:pt x="666" y="265"/>
                  </a:lnTo>
                  <a:lnTo>
                    <a:pt x="666" y="262"/>
                  </a:lnTo>
                  <a:lnTo>
                    <a:pt x="670" y="262"/>
                  </a:lnTo>
                  <a:lnTo>
                    <a:pt x="670" y="258"/>
                  </a:lnTo>
                  <a:lnTo>
                    <a:pt x="670" y="258"/>
                  </a:lnTo>
                  <a:lnTo>
                    <a:pt x="670" y="265"/>
                  </a:lnTo>
                  <a:lnTo>
                    <a:pt x="670" y="265"/>
                  </a:lnTo>
                  <a:lnTo>
                    <a:pt x="670" y="262"/>
                  </a:lnTo>
                  <a:lnTo>
                    <a:pt x="670" y="262"/>
                  </a:lnTo>
                  <a:lnTo>
                    <a:pt x="670" y="258"/>
                  </a:lnTo>
                  <a:lnTo>
                    <a:pt x="670" y="258"/>
                  </a:lnTo>
                  <a:lnTo>
                    <a:pt x="670" y="255"/>
                  </a:lnTo>
                  <a:lnTo>
                    <a:pt x="670" y="258"/>
                  </a:lnTo>
                  <a:lnTo>
                    <a:pt x="670" y="262"/>
                  </a:lnTo>
                  <a:lnTo>
                    <a:pt x="670" y="262"/>
                  </a:lnTo>
                  <a:lnTo>
                    <a:pt x="670" y="262"/>
                  </a:lnTo>
                  <a:lnTo>
                    <a:pt x="673" y="262"/>
                  </a:lnTo>
                  <a:lnTo>
                    <a:pt x="673" y="258"/>
                  </a:lnTo>
                  <a:lnTo>
                    <a:pt x="673" y="258"/>
                  </a:lnTo>
                  <a:lnTo>
                    <a:pt x="673" y="262"/>
                  </a:lnTo>
                  <a:lnTo>
                    <a:pt x="673" y="262"/>
                  </a:lnTo>
                  <a:lnTo>
                    <a:pt x="673" y="262"/>
                  </a:lnTo>
                  <a:lnTo>
                    <a:pt x="673" y="262"/>
                  </a:lnTo>
                  <a:lnTo>
                    <a:pt x="673" y="265"/>
                  </a:lnTo>
                  <a:lnTo>
                    <a:pt x="673" y="265"/>
                  </a:lnTo>
                  <a:lnTo>
                    <a:pt x="673" y="262"/>
                  </a:lnTo>
                  <a:lnTo>
                    <a:pt x="673" y="262"/>
                  </a:lnTo>
                  <a:lnTo>
                    <a:pt x="673" y="262"/>
                  </a:lnTo>
                  <a:lnTo>
                    <a:pt x="677" y="262"/>
                  </a:lnTo>
                  <a:lnTo>
                    <a:pt x="677" y="265"/>
                  </a:lnTo>
                  <a:lnTo>
                    <a:pt x="677" y="262"/>
                  </a:lnTo>
                  <a:lnTo>
                    <a:pt x="677" y="262"/>
                  </a:lnTo>
                  <a:lnTo>
                    <a:pt x="677" y="262"/>
                  </a:lnTo>
                  <a:lnTo>
                    <a:pt x="677" y="262"/>
                  </a:lnTo>
                  <a:lnTo>
                    <a:pt x="677" y="262"/>
                  </a:lnTo>
                  <a:lnTo>
                    <a:pt x="677" y="262"/>
                  </a:lnTo>
                  <a:lnTo>
                    <a:pt x="677" y="262"/>
                  </a:lnTo>
                  <a:lnTo>
                    <a:pt x="677" y="262"/>
                  </a:lnTo>
                  <a:lnTo>
                    <a:pt x="677" y="262"/>
                  </a:lnTo>
                  <a:lnTo>
                    <a:pt x="677" y="265"/>
                  </a:lnTo>
                  <a:lnTo>
                    <a:pt x="677" y="265"/>
                  </a:lnTo>
                  <a:lnTo>
                    <a:pt x="677" y="262"/>
                  </a:lnTo>
                  <a:lnTo>
                    <a:pt x="681" y="262"/>
                  </a:lnTo>
                  <a:lnTo>
                    <a:pt x="681" y="265"/>
                  </a:lnTo>
                  <a:lnTo>
                    <a:pt x="681" y="265"/>
                  </a:lnTo>
                  <a:lnTo>
                    <a:pt x="681" y="262"/>
                  </a:lnTo>
                  <a:lnTo>
                    <a:pt x="681" y="262"/>
                  </a:lnTo>
                  <a:lnTo>
                    <a:pt x="681" y="265"/>
                  </a:lnTo>
                  <a:lnTo>
                    <a:pt x="681" y="265"/>
                  </a:lnTo>
                  <a:lnTo>
                    <a:pt x="681" y="262"/>
                  </a:lnTo>
                  <a:lnTo>
                    <a:pt x="681" y="262"/>
                  </a:lnTo>
                  <a:lnTo>
                    <a:pt x="681" y="262"/>
                  </a:lnTo>
                  <a:lnTo>
                    <a:pt x="681" y="262"/>
                  </a:lnTo>
                  <a:lnTo>
                    <a:pt x="681" y="262"/>
                  </a:lnTo>
                  <a:lnTo>
                    <a:pt x="681" y="265"/>
                  </a:lnTo>
                  <a:lnTo>
                    <a:pt x="681" y="262"/>
                  </a:lnTo>
                  <a:lnTo>
                    <a:pt x="684" y="262"/>
                  </a:lnTo>
                  <a:lnTo>
                    <a:pt x="684" y="262"/>
                  </a:lnTo>
                  <a:lnTo>
                    <a:pt x="684" y="262"/>
                  </a:lnTo>
                  <a:lnTo>
                    <a:pt x="684" y="265"/>
                  </a:lnTo>
                  <a:lnTo>
                    <a:pt x="684" y="265"/>
                  </a:lnTo>
                  <a:lnTo>
                    <a:pt x="684" y="265"/>
                  </a:lnTo>
                  <a:lnTo>
                    <a:pt x="684" y="262"/>
                  </a:lnTo>
                  <a:lnTo>
                    <a:pt x="684" y="265"/>
                  </a:lnTo>
                  <a:lnTo>
                    <a:pt x="684" y="265"/>
                  </a:lnTo>
                  <a:lnTo>
                    <a:pt x="684" y="265"/>
                  </a:lnTo>
                  <a:lnTo>
                    <a:pt x="684" y="265"/>
                  </a:lnTo>
                  <a:lnTo>
                    <a:pt x="684" y="265"/>
                  </a:lnTo>
                  <a:lnTo>
                    <a:pt x="684" y="265"/>
                  </a:lnTo>
                  <a:lnTo>
                    <a:pt x="684" y="265"/>
                  </a:lnTo>
                  <a:lnTo>
                    <a:pt x="688" y="265"/>
                  </a:lnTo>
                  <a:lnTo>
                    <a:pt x="688" y="262"/>
                  </a:lnTo>
                  <a:lnTo>
                    <a:pt x="688" y="262"/>
                  </a:lnTo>
                  <a:lnTo>
                    <a:pt x="688" y="265"/>
                  </a:lnTo>
                  <a:lnTo>
                    <a:pt x="688" y="265"/>
                  </a:lnTo>
                  <a:lnTo>
                    <a:pt x="688" y="262"/>
                  </a:lnTo>
                  <a:lnTo>
                    <a:pt x="688" y="262"/>
                  </a:lnTo>
                  <a:lnTo>
                    <a:pt x="688" y="265"/>
                  </a:lnTo>
                  <a:lnTo>
                    <a:pt x="688" y="265"/>
                  </a:lnTo>
                  <a:lnTo>
                    <a:pt x="688" y="262"/>
                  </a:lnTo>
                  <a:lnTo>
                    <a:pt x="688" y="262"/>
                  </a:lnTo>
                  <a:lnTo>
                    <a:pt x="688" y="262"/>
                  </a:lnTo>
                  <a:lnTo>
                    <a:pt x="691" y="262"/>
                  </a:lnTo>
                  <a:lnTo>
                    <a:pt x="691" y="262"/>
                  </a:lnTo>
                  <a:lnTo>
                    <a:pt x="691" y="262"/>
                  </a:lnTo>
                  <a:lnTo>
                    <a:pt x="691" y="262"/>
                  </a:lnTo>
                  <a:lnTo>
                    <a:pt x="691" y="262"/>
                  </a:lnTo>
                  <a:lnTo>
                    <a:pt x="691" y="265"/>
                  </a:lnTo>
                  <a:lnTo>
                    <a:pt x="691" y="262"/>
                  </a:lnTo>
                  <a:lnTo>
                    <a:pt x="691" y="265"/>
                  </a:lnTo>
                  <a:lnTo>
                    <a:pt x="691" y="265"/>
                  </a:lnTo>
                  <a:lnTo>
                    <a:pt x="691" y="262"/>
                  </a:lnTo>
                  <a:lnTo>
                    <a:pt x="691" y="265"/>
                  </a:lnTo>
                  <a:lnTo>
                    <a:pt x="691" y="265"/>
                  </a:lnTo>
                  <a:lnTo>
                    <a:pt x="691" y="265"/>
                  </a:lnTo>
                  <a:lnTo>
                    <a:pt x="691" y="262"/>
                  </a:lnTo>
                  <a:lnTo>
                    <a:pt x="695" y="262"/>
                  </a:lnTo>
                  <a:lnTo>
                    <a:pt x="695" y="265"/>
                  </a:lnTo>
                  <a:lnTo>
                    <a:pt x="695" y="262"/>
                  </a:lnTo>
                  <a:lnTo>
                    <a:pt x="695" y="262"/>
                  </a:lnTo>
                  <a:lnTo>
                    <a:pt x="695" y="262"/>
                  </a:lnTo>
                  <a:lnTo>
                    <a:pt x="695" y="265"/>
                  </a:lnTo>
                  <a:lnTo>
                    <a:pt x="695" y="265"/>
                  </a:lnTo>
                  <a:lnTo>
                    <a:pt x="695" y="262"/>
                  </a:lnTo>
                  <a:lnTo>
                    <a:pt x="695" y="262"/>
                  </a:lnTo>
                  <a:lnTo>
                    <a:pt x="695" y="262"/>
                  </a:lnTo>
                  <a:lnTo>
                    <a:pt x="695" y="262"/>
                  </a:lnTo>
                  <a:lnTo>
                    <a:pt x="695" y="262"/>
                  </a:lnTo>
                  <a:lnTo>
                    <a:pt x="695" y="262"/>
                  </a:lnTo>
                  <a:lnTo>
                    <a:pt x="695" y="262"/>
                  </a:lnTo>
                  <a:lnTo>
                    <a:pt x="699" y="262"/>
                  </a:lnTo>
                  <a:lnTo>
                    <a:pt x="699" y="262"/>
                  </a:lnTo>
                  <a:lnTo>
                    <a:pt x="699" y="262"/>
                  </a:lnTo>
                  <a:lnTo>
                    <a:pt x="699" y="265"/>
                  </a:lnTo>
                  <a:lnTo>
                    <a:pt x="699" y="265"/>
                  </a:lnTo>
                  <a:lnTo>
                    <a:pt x="699" y="265"/>
                  </a:lnTo>
                  <a:lnTo>
                    <a:pt x="699" y="265"/>
                  </a:lnTo>
                  <a:lnTo>
                    <a:pt x="699" y="262"/>
                  </a:lnTo>
                  <a:lnTo>
                    <a:pt x="699" y="265"/>
                  </a:lnTo>
                  <a:lnTo>
                    <a:pt x="699" y="262"/>
                  </a:lnTo>
                  <a:lnTo>
                    <a:pt x="699" y="262"/>
                  </a:lnTo>
                  <a:lnTo>
                    <a:pt x="699" y="262"/>
                  </a:lnTo>
                  <a:lnTo>
                    <a:pt x="702" y="262"/>
                  </a:lnTo>
                  <a:lnTo>
                    <a:pt x="702" y="265"/>
                  </a:lnTo>
                  <a:lnTo>
                    <a:pt x="702" y="265"/>
                  </a:lnTo>
                  <a:lnTo>
                    <a:pt x="702" y="262"/>
                  </a:lnTo>
                  <a:lnTo>
                    <a:pt x="702" y="262"/>
                  </a:lnTo>
                  <a:lnTo>
                    <a:pt x="702" y="265"/>
                  </a:lnTo>
                  <a:lnTo>
                    <a:pt x="702" y="265"/>
                  </a:lnTo>
                  <a:lnTo>
                    <a:pt x="702" y="265"/>
                  </a:lnTo>
                  <a:lnTo>
                    <a:pt x="702" y="265"/>
                  </a:lnTo>
                  <a:lnTo>
                    <a:pt x="702" y="265"/>
                  </a:lnTo>
                  <a:lnTo>
                    <a:pt x="702" y="265"/>
                  </a:lnTo>
                  <a:lnTo>
                    <a:pt x="702" y="262"/>
                  </a:lnTo>
                  <a:lnTo>
                    <a:pt x="702" y="262"/>
                  </a:lnTo>
                  <a:lnTo>
                    <a:pt x="702" y="265"/>
                  </a:lnTo>
                  <a:lnTo>
                    <a:pt x="706" y="262"/>
                  </a:lnTo>
                  <a:lnTo>
                    <a:pt x="706" y="265"/>
                  </a:lnTo>
                  <a:lnTo>
                    <a:pt x="706" y="265"/>
                  </a:lnTo>
                  <a:lnTo>
                    <a:pt x="706" y="262"/>
                  </a:lnTo>
                  <a:lnTo>
                    <a:pt x="706" y="262"/>
                  </a:lnTo>
                  <a:lnTo>
                    <a:pt x="706" y="265"/>
                  </a:lnTo>
                  <a:lnTo>
                    <a:pt x="706" y="265"/>
                  </a:lnTo>
                  <a:lnTo>
                    <a:pt x="706" y="262"/>
                  </a:lnTo>
                  <a:lnTo>
                    <a:pt x="706" y="262"/>
                  </a:lnTo>
                  <a:lnTo>
                    <a:pt x="706" y="265"/>
                  </a:lnTo>
                  <a:lnTo>
                    <a:pt x="706" y="265"/>
                  </a:lnTo>
                  <a:lnTo>
                    <a:pt x="706" y="262"/>
                  </a:lnTo>
                  <a:lnTo>
                    <a:pt x="706" y="262"/>
                  </a:lnTo>
                  <a:lnTo>
                    <a:pt x="706" y="262"/>
                  </a:lnTo>
                  <a:lnTo>
                    <a:pt x="709" y="262"/>
                  </a:lnTo>
                  <a:lnTo>
                    <a:pt x="709" y="262"/>
                  </a:lnTo>
                  <a:lnTo>
                    <a:pt x="709" y="262"/>
                  </a:lnTo>
                  <a:lnTo>
                    <a:pt x="709" y="262"/>
                  </a:lnTo>
                  <a:lnTo>
                    <a:pt x="709" y="262"/>
                  </a:lnTo>
                  <a:lnTo>
                    <a:pt x="709" y="262"/>
                  </a:lnTo>
                  <a:lnTo>
                    <a:pt x="709" y="262"/>
                  </a:lnTo>
                  <a:lnTo>
                    <a:pt x="709" y="265"/>
                  </a:lnTo>
                  <a:lnTo>
                    <a:pt x="709" y="265"/>
                  </a:lnTo>
                  <a:lnTo>
                    <a:pt x="709" y="265"/>
                  </a:lnTo>
                  <a:lnTo>
                    <a:pt x="709" y="265"/>
                  </a:lnTo>
                  <a:lnTo>
                    <a:pt x="709" y="265"/>
                  </a:lnTo>
                  <a:lnTo>
                    <a:pt x="713" y="265"/>
                  </a:lnTo>
                  <a:lnTo>
                    <a:pt x="713" y="265"/>
                  </a:lnTo>
                  <a:lnTo>
                    <a:pt x="713" y="265"/>
                  </a:lnTo>
                  <a:lnTo>
                    <a:pt x="713" y="262"/>
                  </a:lnTo>
                  <a:lnTo>
                    <a:pt x="713" y="262"/>
                  </a:lnTo>
                  <a:lnTo>
                    <a:pt x="713" y="265"/>
                  </a:lnTo>
                  <a:lnTo>
                    <a:pt x="713" y="265"/>
                  </a:lnTo>
                  <a:lnTo>
                    <a:pt x="713" y="265"/>
                  </a:lnTo>
                  <a:lnTo>
                    <a:pt x="713" y="265"/>
                  </a:lnTo>
                  <a:lnTo>
                    <a:pt x="713" y="262"/>
                  </a:lnTo>
                  <a:lnTo>
                    <a:pt x="713" y="262"/>
                  </a:lnTo>
                  <a:lnTo>
                    <a:pt x="713" y="265"/>
                  </a:lnTo>
                  <a:lnTo>
                    <a:pt x="713" y="265"/>
                  </a:lnTo>
                  <a:lnTo>
                    <a:pt x="713" y="262"/>
                  </a:lnTo>
                  <a:lnTo>
                    <a:pt x="716" y="265"/>
                  </a:lnTo>
                  <a:lnTo>
                    <a:pt x="716" y="265"/>
                  </a:lnTo>
                  <a:lnTo>
                    <a:pt x="716" y="265"/>
                  </a:lnTo>
                  <a:lnTo>
                    <a:pt x="716" y="265"/>
                  </a:lnTo>
                  <a:lnTo>
                    <a:pt x="716" y="265"/>
                  </a:lnTo>
                  <a:lnTo>
                    <a:pt x="716" y="262"/>
                  </a:lnTo>
                  <a:lnTo>
                    <a:pt x="716" y="265"/>
                  </a:lnTo>
                  <a:lnTo>
                    <a:pt x="716" y="265"/>
                  </a:lnTo>
                  <a:lnTo>
                    <a:pt x="716" y="265"/>
                  </a:lnTo>
                  <a:lnTo>
                    <a:pt x="716" y="265"/>
                  </a:lnTo>
                  <a:lnTo>
                    <a:pt x="716" y="265"/>
                  </a:lnTo>
                  <a:lnTo>
                    <a:pt x="716" y="262"/>
                  </a:lnTo>
                  <a:lnTo>
                    <a:pt x="716" y="262"/>
                  </a:lnTo>
                  <a:lnTo>
                    <a:pt x="716" y="262"/>
                  </a:lnTo>
                  <a:lnTo>
                    <a:pt x="720" y="262"/>
                  </a:lnTo>
                  <a:lnTo>
                    <a:pt x="720" y="262"/>
                  </a:lnTo>
                  <a:lnTo>
                    <a:pt x="720" y="262"/>
                  </a:lnTo>
                  <a:lnTo>
                    <a:pt x="720" y="265"/>
                  </a:lnTo>
                  <a:lnTo>
                    <a:pt x="720" y="265"/>
                  </a:lnTo>
                  <a:lnTo>
                    <a:pt x="720" y="265"/>
                  </a:lnTo>
                  <a:lnTo>
                    <a:pt x="720" y="265"/>
                  </a:lnTo>
                  <a:lnTo>
                    <a:pt x="720" y="262"/>
                  </a:lnTo>
                  <a:lnTo>
                    <a:pt x="720" y="262"/>
                  </a:lnTo>
                  <a:lnTo>
                    <a:pt x="720" y="262"/>
                  </a:lnTo>
                  <a:lnTo>
                    <a:pt x="720" y="262"/>
                  </a:lnTo>
                  <a:lnTo>
                    <a:pt x="720" y="262"/>
                  </a:lnTo>
                  <a:lnTo>
                    <a:pt x="724" y="262"/>
                  </a:lnTo>
                  <a:lnTo>
                    <a:pt x="724" y="265"/>
                  </a:lnTo>
                  <a:lnTo>
                    <a:pt x="724" y="265"/>
                  </a:lnTo>
                  <a:lnTo>
                    <a:pt x="724" y="262"/>
                  </a:lnTo>
                  <a:lnTo>
                    <a:pt x="724" y="262"/>
                  </a:lnTo>
                  <a:lnTo>
                    <a:pt x="724" y="262"/>
                  </a:lnTo>
                  <a:lnTo>
                    <a:pt x="724" y="262"/>
                  </a:lnTo>
                  <a:lnTo>
                    <a:pt x="724" y="262"/>
                  </a:lnTo>
                  <a:lnTo>
                    <a:pt x="724" y="262"/>
                  </a:lnTo>
                  <a:lnTo>
                    <a:pt x="724" y="265"/>
                  </a:lnTo>
                  <a:lnTo>
                    <a:pt x="724" y="265"/>
                  </a:lnTo>
                  <a:lnTo>
                    <a:pt x="724" y="262"/>
                  </a:lnTo>
                  <a:lnTo>
                    <a:pt x="724" y="262"/>
                  </a:lnTo>
                  <a:lnTo>
                    <a:pt x="724" y="255"/>
                  </a:lnTo>
                  <a:lnTo>
                    <a:pt x="727" y="255"/>
                  </a:lnTo>
                  <a:lnTo>
                    <a:pt x="727" y="262"/>
                  </a:lnTo>
                  <a:lnTo>
                    <a:pt x="727" y="262"/>
                  </a:lnTo>
                  <a:lnTo>
                    <a:pt x="727" y="262"/>
                  </a:lnTo>
                  <a:lnTo>
                    <a:pt x="727" y="262"/>
                  </a:lnTo>
                  <a:lnTo>
                    <a:pt x="727" y="262"/>
                  </a:lnTo>
                  <a:lnTo>
                    <a:pt x="727" y="262"/>
                  </a:lnTo>
                  <a:lnTo>
                    <a:pt x="727" y="255"/>
                  </a:lnTo>
                  <a:lnTo>
                    <a:pt x="727" y="255"/>
                  </a:lnTo>
                  <a:lnTo>
                    <a:pt x="727" y="262"/>
                  </a:lnTo>
                  <a:lnTo>
                    <a:pt x="727" y="262"/>
                  </a:lnTo>
                  <a:lnTo>
                    <a:pt x="727" y="265"/>
                  </a:lnTo>
                  <a:lnTo>
                    <a:pt x="727" y="265"/>
                  </a:lnTo>
                  <a:lnTo>
                    <a:pt x="727" y="262"/>
                  </a:lnTo>
                  <a:lnTo>
                    <a:pt x="731" y="262"/>
                  </a:lnTo>
                  <a:lnTo>
                    <a:pt x="731" y="251"/>
                  </a:lnTo>
                  <a:lnTo>
                    <a:pt x="731" y="251"/>
                  </a:lnTo>
                  <a:lnTo>
                    <a:pt x="731" y="262"/>
                  </a:lnTo>
                  <a:lnTo>
                    <a:pt x="731" y="262"/>
                  </a:lnTo>
                  <a:lnTo>
                    <a:pt x="731" y="265"/>
                  </a:lnTo>
                  <a:lnTo>
                    <a:pt x="731" y="265"/>
                  </a:lnTo>
                  <a:lnTo>
                    <a:pt x="731" y="258"/>
                  </a:lnTo>
                  <a:lnTo>
                    <a:pt x="731" y="258"/>
                  </a:lnTo>
                  <a:lnTo>
                    <a:pt x="731" y="251"/>
                  </a:lnTo>
                  <a:lnTo>
                    <a:pt x="731" y="255"/>
                  </a:lnTo>
                  <a:lnTo>
                    <a:pt x="731" y="262"/>
                  </a:lnTo>
                  <a:lnTo>
                    <a:pt x="734" y="262"/>
                  </a:lnTo>
                  <a:lnTo>
                    <a:pt x="734" y="265"/>
                  </a:lnTo>
                  <a:lnTo>
                    <a:pt x="734" y="265"/>
                  </a:lnTo>
                  <a:lnTo>
                    <a:pt x="734" y="262"/>
                  </a:lnTo>
                  <a:lnTo>
                    <a:pt x="734" y="262"/>
                  </a:lnTo>
                  <a:lnTo>
                    <a:pt x="734" y="262"/>
                  </a:lnTo>
                  <a:lnTo>
                    <a:pt x="734" y="262"/>
                  </a:lnTo>
                  <a:lnTo>
                    <a:pt x="734" y="265"/>
                  </a:lnTo>
                  <a:lnTo>
                    <a:pt x="734" y="265"/>
                  </a:lnTo>
                  <a:lnTo>
                    <a:pt x="734" y="265"/>
                  </a:lnTo>
                  <a:lnTo>
                    <a:pt x="734" y="265"/>
                  </a:lnTo>
                  <a:lnTo>
                    <a:pt x="734" y="262"/>
                  </a:lnTo>
                  <a:lnTo>
                    <a:pt x="734" y="262"/>
                  </a:lnTo>
                  <a:lnTo>
                    <a:pt x="734" y="262"/>
                  </a:lnTo>
                  <a:lnTo>
                    <a:pt x="738" y="262"/>
                  </a:lnTo>
                  <a:lnTo>
                    <a:pt x="738" y="265"/>
                  </a:lnTo>
                  <a:lnTo>
                    <a:pt x="738" y="265"/>
                  </a:lnTo>
                  <a:lnTo>
                    <a:pt x="738" y="262"/>
                  </a:lnTo>
                  <a:lnTo>
                    <a:pt x="738" y="262"/>
                  </a:lnTo>
                  <a:lnTo>
                    <a:pt x="738" y="262"/>
                  </a:lnTo>
                  <a:lnTo>
                    <a:pt x="738" y="262"/>
                  </a:lnTo>
                  <a:lnTo>
                    <a:pt x="738" y="265"/>
                  </a:lnTo>
                  <a:lnTo>
                    <a:pt x="738" y="265"/>
                  </a:lnTo>
                  <a:lnTo>
                    <a:pt x="738" y="265"/>
                  </a:lnTo>
                  <a:lnTo>
                    <a:pt x="738" y="265"/>
                  </a:lnTo>
                  <a:lnTo>
                    <a:pt x="738" y="262"/>
                  </a:lnTo>
                  <a:lnTo>
                    <a:pt x="738" y="262"/>
                  </a:lnTo>
                  <a:lnTo>
                    <a:pt x="738" y="265"/>
                  </a:lnTo>
                  <a:lnTo>
                    <a:pt x="741" y="262"/>
                  </a:lnTo>
                  <a:lnTo>
                    <a:pt x="741" y="262"/>
                  </a:lnTo>
                  <a:lnTo>
                    <a:pt x="741" y="262"/>
                  </a:lnTo>
                  <a:lnTo>
                    <a:pt x="741" y="265"/>
                  </a:lnTo>
                  <a:lnTo>
                    <a:pt x="741" y="262"/>
                  </a:lnTo>
                  <a:lnTo>
                    <a:pt x="741" y="262"/>
                  </a:lnTo>
                  <a:lnTo>
                    <a:pt x="741" y="262"/>
                  </a:lnTo>
                  <a:lnTo>
                    <a:pt x="741" y="262"/>
                  </a:lnTo>
                  <a:lnTo>
                    <a:pt x="741" y="262"/>
                  </a:lnTo>
                  <a:lnTo>
                    <a:pt x="741" y="262"/>
                  </a:lnTo>
                  <a:lnTo>
                    <a:pt x="741" y="262"/>
                  </a:lnTo>
                  <a:lnTo>
                    <a:pt x="741" y="265"/>
                  </a:lnTo>
                  <a:lnTo>
                    <a:pt x="745" y="265"/>
                  </a:lnTo>
                  <a:lnTo>
                    <a:pt x="745" y="262"/>
                  </a:lnTo>
                  <a:lnTo>
                    <a:pt x="745" y="262"/>
                  </a:lnTo>
                  <a:lnTo>
                    <a:pt x="745" y="265"/>
                  </a:lnTo>
                  <a:lnTo>
                    <a:pt x="745" y="262"/>
                  </a:lnTo>
                  <a:lnTo>
                    <a:pt x="745" y="265"/>
                  </a:lnTo>
                  <a:lnTo>
                    <a:pt x="745" y="265"/>
                  </a:lnTo>
                  <a:lnTo>
                    <a:pt x="745" y="262"/>
                  </a:lnTo>
                  <a:lnTo>
                    <a:pt x="745" y="262"/>
                  </a:lnTo>
                  <a:lnTo>
                    <a:pt x="745" y="265"/>
                  </a:lnTo>
                  <a:lnTo>
                    <a:pt x="745" y="265"/>
                  </a:lnTo>
                  <a:lnTo>
                    <a:pt x="745" y="265"/>
                  </a:lnTo>
                  <a:lnTo>
                    <a:pt x="745" y="265"/>
                  </a:lnTo>
                  <a:lnTo>
                    <a:pt x="745" y="262"/>
                  </a:lnTo>
                  <a:lnTo>
                    <a:pt x="749" y="262"/>
                  </a:lnTo>
                  <a:lnTo>
                    <a:pt x="749" y="265"/>
                  </a:lnTo>
                  <a:lnTo>
                    <a:pt x="749" y="265"/>
                  </a:lnTo>
                  <a:lnTo>
                    <a:pt x="749" y="265"/>
                  </a:lnTo>
                  <a:lnTo>
                    <a:pt x="749" y="265"/>
                  </a:lnTo>
                  <a:lnTo>
                    <a:pt x="749" y="262"/>
                  </a:lnTo>
                  <a:lnTo>
                    <a:pt x="749" y="262"/>
                  </a:lnTo>
                  <a:lnTo>
                    <a:pt x="749" y="262"/>
                  </a:lnTo>
                  <a:lnTo>
                    <a:pt x="749" y="262"/>
                  </a:lnTo>
                  <a:lnTo>
                    <a:pt x="749" y="265"/>
                  </a:lnTo>
                  <a:lnTo>
                    <a:pt x="749" y="265"/>
                  </a:lnTo>
                  <a:lnTo>
                    <a:pt x="749" y="262"/>
                  </a:lnTo>
                  <a:lnTo>
                    <a:pt x="749" y="262"/>
                  </a:lnTo>
                  <a:lnTo>
                    <a:pt x="749" y="262"/>
                  </a:lnTo>
                  <a:lnTo>
                    <a:pt x="752" y="262"/>
                  </a:lnTo>
                  <a:lnTo>
                    <a:pt x="752" y="262"/>
                  </a:lnTo>
                  <a:lnTo>
                    <a:pt x="752" y="262"/>
                  </a:lnTo>
                  <a:lnTo>
                    <a:pt x="752" y="265"/>
                  </a:lnTo>
                  <a:lnTo>
                    <a:pt x="752" y="265"/>
                  </a:lnTo>
                  <a:lnTo>
                    <a:pt x="752" y="265"/>
                  </a:lnTo>
                  <a:lnTo>
                    <a:pt x="752" y="265"/>
                  </a:lnTo>
                  <a:lnTo>
                    <a:pt x="752" y="262"/>
                  </a:lnTo>
                  <a:lnTo>
                    <a:pt x="752" y="262"/>
                  </a:lnTo>
                  <a:lnTo>
                    <a:pt x="752" y="262"/>
                  </a:lnTo>
                  <a:lnTo>
                    <a:pt x="752" y="262"/>
                  </a:lnTo>
                  <a:lnTo>
                    <a:pt x="752" y="258"/>
                  </a:lnTo>
                  <a:lnTo>
                    <a:pt x="756" y="258"/>
                  </a:lnTo>
                  <a:lnTo>
                    <a:pt x="756" y="215"/>
                  </a:lnTo>
                  <a:lnTo>
                    <a:pt x="756" y="215"/>
                  </a:lnTo>
                  <a:lnTo>
                    <a:pt x="756" y="111"/>
                  </a:lnTo>
                  <a:lnTo>
                    <a:pt x="756" y="115"/>
                  </a:lnTo>
                  <a:lnTo>
                    <a:pt x="756" y="240"/>
                  </a:lnTo>
                  <a:lnTo>
                    <a:pt x="756" y="240"/>
                  </a:lnTo>
                  <a:lnTo>
                    <a:pt x="756" y="258"/>
                  </a:lnTo>
                  <a:lnTo>
                    <a:pt x="756" y="258"/>
                  </a:lnTo>
                  <a:lnTo>
                    <a:pt x="756" y="219"/>
                  </a:lnTo>
                  <a:lnTo>
                    <a:pt x="756" y="219"/>
                  </a:lnTo>
                  <a:lnTo>
                    <a:pt x="756" y="151"/>
                  </a:lnTo>
                  <a:lnTo>
                    <a:pt x="756" y="162"/>
                  </a:lnTo>
                  <a:lnTo>
                    <a:pt x="756" y="255"/>
                  </a:lnTo>
                  <a:lnTo>
                    <a:pt x="759" y="255"/>
                  </a:lnTo>
                  <a:lnTo>
                    <a:pt x="759" y="262"/>
                  </a:lnTo>
                  <a:lnTo>
                    <a:pt x="759" y="258"/>
                  </a:lnTo>
                  <a:lnTo>
                    <a:pt x="759" y="147"/>
                  </a:lnTo>
                  <a:lnTo>
                    <a:pt x="759" y="147"/>
                  </a:lnTo>
                  <a:lnTo>
                    <a:pt x="759" y="72"/>
                  </a:lnTo>
                  <a:lnTo>
                    <a:pt x="759" y="119"/>
                  </a:lnTo>
                  <a:lnTo>
                    <a:pt x="759" y="255"/>
                  </a:lnTo>
                  <a:lnTo>
                    <a:pt x="759" y="255"/>
                  </a:lnTo>
                  <a:lnTo>
                    <a:pt x="759" y="258"/>
                  </a:lnTo>
                  <a:lnTo>
                    <a:pt x="759" y="255"/>
                  </a:lnTo>
                  <a:lnTo>
                    <a:pt x="759" y="176"/>
                  </a:lnTo>
                  <a:lnTo>
                    <a:pt x="763" y="144"/>
                  </a:lnTo>
                  <a:lnTo>
                    <a:pt x="763" y="190"/>
                  </a:lnTo>
                  <a:lnTo>
                    <a:pt x="763" y="190"/>
                  </a:lnTo>
                  <a:lnTo>
                    <a:pt x="763" y="258"/>
                  </a:lnTo>
                  <a:lnTo>
                    <a:pt x="763" y="262"/>
                  </a:lnTo>
                  <a:lnTo>
                    <a:pt x="763" y="258"/>
                  </a:lnTo>
                  <a:lnTo>
                    <a:pt x="763" y="258"/>
                  </a:lnTo>
                  <a:lnTo>
                    <a:pt x="763" y="219"/>
                  </a:lnTo>
                  <a:lnTo>
                    <a:pt x="763" y="219"/>
                  </a:lnTo>
                  <a:lnTo>
                    <a:pt x="763" y="248"/>
                  </a:lnTo>
                  <a:lnTo>
                    <a:pt x="763" y="248"/>
                  </a:lnTo>
                  <a:lnTo>
                    <a:pt x="763" y="262"/>
                  </a:lnTo>
                  <a:lnTo>
                    <a:pt x="763" y="262"/>
                  </a:lnTo>
                  <a:lnTo>
                    <a:pt x="763" y="262"/>
                  </a:lnTo>
                  <a:lnTo>
                    <a:pt x="767" y="262"/>
                  </a:lnTo>
                  <a:lnTo>
                    <a:pt x="767" y="255"/>
                  </a:lnTo>
                  <a:lnTo>
                    <a:pt x="767" y="251"/>
                  </a:lnTo>
                  <a:lnTo>
                    <a:pt x="767" y="258"/>
                  </a:lnTo>
                  <a:lnTo>
                    <a:pt x="767" y="258"/>
                  </a:lnTo>
                  <a:lnTo>
                    <a:pt x="767" y="262"/>
                  </a:lnTo>
                  <a:lnTo>
                    <a:pt x="767" y="262"/>
                  </a:lnTo>
                  <a:lnTo>
                    <a:pt x="767" y="262"/>
                  </a:lnTo>
                  <a:lnTo>
                    <a:pt x="767" y="258"/>
                  </a:lnTo>
                  <a:lnTo>
                    <a:pt x="767" y="262"/>
                  </a:lnTo>
                  <a:lnTo>
                    <a:pt x="767" y="262"/>
                  </a:lnTo>
                  <a:lnTo>
                    <a:pt x="767" y="262"/>
                  </a:lnTo>
                  <a:lnTo>
                    <a:pt x="770" y="262"/>
                  </a:lnTo>
                  <a:lnTo>
                    <a:pt x="770" y="262"/>
                  </a:lnTo>
                  <a:lnTo>
                    <a:pt x="770" y="262"/>
                  </a:lnTo>
                  <a:lnTo>
                    <a:pt x="770" y="262"/>
                  </a:lnTo>
                  <a:lnTo>
                    <a:pt x="770" y="262"/>
                  </a:lnTo>
                  <a:lnTo>
                    <a:pt x="770" y="262"/>
                  </a:lnTo>
                  <a:lnTo>
                    <a:pt x="770" y="262"/>
                  </a:lnTo>
                  <a:lnTo>
                    <a:pt x="770" y="265"/>
                  </a:lnTo>
                  <a:lnTo>
                    <a:pt x="770" y="265"/>
                  </a:lnTo>
                  <a:lnTo>
                    <a:pt x="770" y="262"/>
                  </a:lnTo>
                  <a:lnTo>
                    <a:pt x="770" y="262"/>
                  </a:lnTo>
                  <a:lnTo>
                    <a:pt x="770" y="262"/>
                  </a:lnTo>
                  <a:lnTo>
                    <a:pt x="770" y="262"/>
                  </a:lnTo>
                  <a:lnTo>
                    <a:pt x="770" y="262"/>
                  </a:lnTo>
                  <a:lnTo>
                    <a:pt x="774" y="262"/>
                  </a:lnTo>
                  <a:lnTo>
                    <a:pt x="774" y="265"/>
                  </a:lnTo>
                  <a:lnTo>
                    <a:pt x="774" y="265"/>
                  </a:lnTo>
                  <a:lnTo>
                    <a:pt x="774" y="265"/>
                  </a:lnTo>
                  <a:lnTo>
                    <a:pt x="774" y="265"/>
                  </a:lnTo>
                  <a:lnTo>
                    <a:pt x="774" y="265"/>
                  </a:lnTo>
                  <a:lnTo>
                    <a:pt x="774" y="265"/>
                  </a:lnTo>
                  <a:lnTo>
                    <a:pt x="774" y="262"/>
                  </a:lnTo>
                  <a:lnTo>
                    <a:pt x="774" y="262"/>
                  </a:lnTo>
                  <a:lnTo>
                    <a:pt x="774" y="262"/>
                  </a:lnTo>
                  <a:lnTo>
                    <a:pt x="774" y="265"/>
                  </a:lnTo>
                  <a:lnTo>
                    <a:pt x="774" y="262"/>
                  </a:lnTo>
                  <a:lnTo>
                    <a:pt x="774" y="262"/>
                  </a:lnTo>
                  <a:lnTo>
                    <a:pt x="774" y="265"/>
                  </a:lnTo>
                  <a:lnTo>
                    <a:pt x="777" y="265"/>
                  </a:lnTo>
                  <a:lnTo>
                    <a:pt x="777" y="262"/>
                  </a:lnTo>
                  <a:lnTo>
                    <a:pt x="777" y="262"/>
                  </a:lnTo>
                  <a:lnTo>
                    <a:pt x="777" y="265"/>
                  </a:lnTo>
                  <a:lnTo>
                    <a:pt x="777" y="262"/>
                  </a:lnTo>
                  <a:lnTo>
                    <a:pt x="777" y="265"/>
                  </a:lnTo>
                  <a:lnTo>
                    <a:pt x="777" y="265"/>
                  </a:lnTo>
                  <a:lnTo>
                    <a:pt x="777" y="262"/>
                  </a:lnTo>
                  <a:lnTo>
                    <a:pt x="777" y="262"/>
                  </a:lnTo>
                  <a:lnTo>
                    <a:pt x="777" y="265"/>
                  </a:lnTo>
                  <a:lnTo>
                    <a:pt x="777" y="262"/>
                  </a:lnTo>
                  <a:lnTo>
                    <a:pt x="777" y="262"/>
                  </a:lnTo>
                  <a:lnTo>
                    <a:pt x="781" y="262"/>
                  </a:lnTo>
                  <a:lnTo>
                    <a:pt x="781" y="265"/>
                  </a:lnTo>
                  <a:lnTo>
                    <a:pt x="781" y="262"/>
                  </a:lnTo>
                  <a:lnTo>
                    <a:pt x="781" y="262"/>
                  </a:lnTo>
                  <a:lnTo>
                    <a:pt x="781" y="262"/>
                  </a:lnTo>
                  <a:lnTo>
                    <a:pt x="781" y="265"/>
                  </a:lnTo>
                  <a:lnTo>
                    <a:pt x="781" y="265"/>
                  </a:lnTo>
                  <a:lnTo>
                    <a:pt x="781" y="265"/>
                  </a:lnTo>
                  <a:lnTo>
                    <a:pt x="781" y="265"/>
                  </a:lnTo>
                  <a:lnTo>
                    <a:pt x="781" y="262"/>
                  </a:lnTo>
                  <a:lnTo>
                    <a:pt x="781" y="262"/>
                  </a:lnTo>
                  <a:lnTo>
                    <a:pt x="781" y="262"/>
                  </a:lnTo>
                  <a:lnTo>
                    <a:pt x="781" y="262"/>
                  </a:lnTo>
                  <a:lnTo>
                    <a:pt x="781" y="265"/>
                  </a:lnTo>
                  <a:lnTo>
                    <a:pt x="784" y="265"/>
                  </a:lnTo>
                  <a:lnTo>
                    <a:pt x="784" y="262"/>
                  </a:lnTo>
                  <a:lnTo>
                    <a:pt x="784" y="262"/>
                  </a:lnTo>
                  <a:lnTo>
                    <a:pt x="784" y="262"/>
                  </a:lnTo>
                  <a:lnTo>
                    <a:pt x="784" y="265"/>
                  </a:lnTo>
                  <a:lnTo>
                    <a:pt x="784" y="262"/>
                  </a:lnTo>
                  <a:lnTo>
                    <a:pt x="784" y="262"/>
                  </a:lnTo>
                  <a:lnTo>
                    <a:pt x="784" y="265"/>
                  </a:lnTo>
                  <a:lnTo>
                    <a:pt x="784" y="265"/>
                  </a:lnTo>
                  <a:lnTo>
                    <a:pt x="784" y="265"/>
                  </a:lnTo>
                  <a:lnTo>
                    <a:pt x="784" y="265"/>
                  </a:lnTo>
                  <a:lnTo>
                    <a:pt x="784" y="262"/>
                  </a:lnTo>
                  <a:lnTo>
                    <a:pt x="788" y="265"/>
                  </a:lnTo>
                  <a:lnTo>
                    <a:pt x="788" y="262"/>
                  </a:lnTo>
                  <a:lnTo>
                    <a:pt x="788" y="262"/>
                  </a:lnTo>
                  <a:lnTo>
                    <a:pt x="788" y="265"/>
                  </a:lnTo>
                  <a:lnTo>
                    <a:pt x="788" y="265"/>
                  </a:lnTo>
                  <a:lnTo>
                    <a:pt x="788" y="262"/>
                  </a:lnTo>
                  <a:lnTo>
                    <a:pt x="788" y="262"/>
                  </a:lnTo>
                  <a:lnTo>
                    <a:pt x="788" y="262"/>
                  </a:lnTo>
                  <a:lnTo>
                    <a:pt x="788" y="262"/>
                  </a:lnTo>
                  <a:lnTo>
                    <a:pt x="788" y="262"/>
                  </a:lnTo>
                  <a:lnTo>
                    <a:pt x="788" y="262"/>
                  </a:lnTo>
                  <a:lnTo>
                    <a:pt x="788" y="265"/>
                  </a:lnTo>
                  <a:lnTo>
                    <a:pt x="788" y="265"/>
                  </a:lnTo>
                  <a:lnTo>
                    <a:pt x="788" y="265"/>
                  </a:lnTo>
                  <a:lnTo>
                    <a:pt x="792" y="265"/>
                  </a:lnTo>
                  <a:lnTo>
                    <a:pt x="792" y="262"/>
                  </a:lnTo>
                  <a:lnTo>
                    <a:pt x="792" y="265"/>
                  </a:lnTo>
                  <a:lnTo>
                    <a:pt x="792" y="262"/>
                  </a:lnTo>
                  <a:lnTo>
                    <a:pt x="792" y="262"/>
                  </a:lnTo>
                  <a:lnTo>
                    <a:pt x="792" y="265"/>
                  </a:lnTo>
                  <a:lnTo>
                    <a:pt x="792" y="265"/>
                  </a:lnTo>
                  <a:lnTo>
                    <a:pt x="792" y="265"/>
                  </a:lnTo>
                  <a:lnTo>
                    <a:pt x="792" y="265"/>
                  </a:lnTo>
                  <a:lnTo>
                    <a:pt x="792" y="262"/>
                  </a:lnTo>
                  <a:lnTo>
                    <a:pt x="792" y="262"/>
                  </a:lnTo>
                  <a:lnTo>
                    <a:pt x="792" y="265"/>
                  </a:lnTo>
                  <a:lnTo>
                    <a:pt x="795" y="262"/>
                  </a:lnTo>
                  <a:lnTo>
                    <a:pt x="795" y="265"/>
                  </a:lnTo>
                  <a:lnTo>
                    <a:pt x="795" y="265"/>
                  </a:lnTo>
                  <a:lnTo>
                    <a:pt x="795" y="262"/>
                  </a:lnTo>
                  <a:lnTo>
                    <a:pt x="795" y="262"/>
                  </a:lnTo>
                  <a:lnTo>
                    <a:pt x="795" y="265"/>
                  </a:lnTo>
                  <a:lnTo>
                    <a:pt x="795" y="265"/>
                  </a:lnTo>
                  <a:lnTo>
                    <a:pt x="795" y="262"/>
                  </a:lnTo>
                  <a:lnTo>
                    <a:pt x="795" y="262"/>
                  </a:lnTo>
                  <a:lnTo>
                    <a:pt x="795" y="262"/>
                  </a:lnTo>
                  <a:lnTo>
                    <a:pt x="795" y="262"/>
                  </a:lnTo>
                  <a:lnTo>
                    <a:pt x="795" y="262"/>
                  </a:lnTo>
                  <a:lnTo>
                    <a:pt x="795" y="262"/>
                  </a:lnTo>
                  <a:lnTo>
                    <a:pt x="795" y="258"/>
                  </a:lnTo>
                  <a:lnTo>
                    <a:pt x="799" y="258"/>
                  </a:lnTo>
                  <a:lnTo>
                    <a:pt x="799" y="262"/>
                  </a:lnTo>
                  <a:lnTo>
                    <a:pt x="799" y="262"/>
                  </a:lnTo>
                  <a:lnTo>
                    <a:pt x="799" y="265"/>
                  </a:lnTo>
                  <a:lnTo>
                    <a:pt x="799" y="262"/>
                  </a:lnTo>
                  <a:lnTo>
                    <a:pt x="799" y="258"/>
                  </a:lnTo>
                  <a:lnTo>
                    <a:pt x="799" y="258"/>
                  </a:lnTo>
                  <a:lnTo>
                    <a:pt x="799" y="255"/>
                  </a:lnTo>
                  <a:lnTo>
                    <a:pt x="799" y="258"/>
                  </a:lnTo>
                  <a:lnTo>
                    <a:pt x="799" y="262"/>
                  </a:lnTo>
                  <a:lnTo>
                    <a:pt x="799" y="262"/>
                  </a:lnTo>
                  <a:lnTo>
                    <a:pt x="799" y="262"/>
                  </a:lnTo>
                  <a:lnTo>
                    <a:pt x="802" y="262"/>
                  </a:lnTo>
                  <a:lnTo>
                    <a:pt x="802" y="255"/>
                  </a:lnTo>
                  <a:lnTo>
                    <a:pt x="802" y="255"/>
                  </a:lnTo>
                  <a:lnTo>
                    <a:pt x="802" y="258"/>
                  </a:lnTo>
                  <a:lnTo>
                    <a:pt x="802" y="258"/>
                  </a:lnTo>
                  <a:lnTo>
                    <a:pt x="802" y="262"/>
                  </a:lnTo>
                  <a:lnTo>
                    <a:pt x="802" y="265"/>
                  </a:lnTo>
                  <a:lnTo>
                    <a:pt x="802" y="262"/>
                  </a:lnTo>
                  <a:lnTo>
                    <a:pt x="802" y="262"/>
                  </a:lnTo>
                  <a:lnTo>
                    <a:pt x="802" y="258"/>
                  </a:lnTo>
                  <a:lnTo>
                    <a:pt x="802" y="258"/>
                  </a:lnTo>
                  <a:lnTo>
                    <a:pt x="802" y="262"/>
                  </a:lnTo>
                  <a:lnTo>
                    <a:pt x="802" y="262"/>
                  </a:lnTo>
                  <a:lnTo>
                    <a:pt x="802" y="262"/>
                  </a:lnTo>
                  <a:lnTo>
                    <a:pt x="806" y="262"/>
                  </a:lnTo>
                  <a:lnTo>
                    <a:pt x="806" y="262"/>
                  </a:lnTo>
                  <a:lnTo>
                    <a:pt x="806" y="262"/>
                  </a:lnTo>
                  <a:lnTo>
                    <a:pt x="806" y="258"/>
                  </a:lnTo>
                  <a:lnTo>
                    <a:pt x="806" y="258"/>
                  </a:lnTo>
                  <a:lnTo>
                    <a:pt x="806" y="262"/>
                  </a:lnTo>
                  <a:lnTo>
                    <a:pt x="806" y="262"/>
                  </a:lnTo>
                  <a:lnTo>
                    <a:pt x="806" y="262"/>
                  </a:lnTo>
                  <a:lnTo>
                    <a:pt x="806" y="265"/>
                  </a:lnTo>
                  <a:lnTo>
                    <a:pt x="806" y="262"/>
                  </a:lnTo>
                  <a:lnTo>
                    <a:pt x="806" y="262"/>
                  </a:lnTo>
                  <a:lnTo>
                    <a:pt x="806" y="262"/>
                  </a:lnTo>
                  <a:lnTo>
                    <a:pt x="810" y="262"/>
                  </a:lnTo>
                  <a:lnTo>
                    <a:pt x="810" y="262"/>
                  </a:lnTo>
                  <a:lnTo>
                    <a:pt x="810" y="262"/>
                  </a:lnTo>
                  <a:lnTo>
                    <a:pt x="810" y="265"/>
                  </a:lnTo>
                  <a:lnTo>
                    <a:pt x="810" y="265"/>
                  </a:lnTo>
                  <a:lnTo>
                    <a:pt x="810" y="265"/>
                  </a:lnTo>
                  <a:lnTo>
                    <a:pt x="810" y="265"/>
                  </a:lnTo>
                  <a:lnTo>
                    <a:pt x="810" y="262"/>
                  </a:lnTo>
                  <a:lnTo>
                    <a:pt x="810" y="262"/>
                  </a:lnTo>
                  <a:lnTo>
                    <a:pt x="810" y="262"/>
                  </a:lnTo>
                  <a:lnTo>
                    <a:pt x="810" y="262"/>
                  </a:lnTo>
                  <a:lnTo>
                    <a:pt x="810" y="265"/>
                  </a:lnTo>
                  <a:lnTo>
                    <a:pt x="810" y="265"/>
                  </a:lnTo>
                  <a:lnTo>
                    <a:pt x="810" y="262"/>
                  </a:lnTo>
                  <a:lnTo>
                    <a:pt x="813" y="262"/>
                  </a:lnTo>
                  <a:lnTo>
                    <a:pt x="813" y="262"/>
                  </a:lnTo>
                  <a:lnTo>
                    <a:pt x="813" y="262"/>
                  </a:lnTo>
                  <a:lnTo>
                    <a:pt x="813" y="262"/>
                  </a:lnTo>
                  <a:lnTo>
                    <a:pt x="813" y="262"/>
                  </a:lnTo>
                  <a:lnTo>
                    <a:pt x="813" y="262"/>
                  </a:lnTo>
                  <a:lnTo>
                    <a:pt x="813" y="262"/>
                  </a:lnTo>
                  <a:lnTo>
                    <a:pt x="813" y="262"/>
                  </a:lnTo>
                  <a:lnTo>
                    <a:pt x="813" y="262"/>
                  </a:lnTo>
                  <a:lnTo>
                    <a:pt x="813" y="258"/>
                  </a:lnTo>
                  <a:lnTo>
                    <a:pt x="813" y="258"/>
                  </a:lnTo>
                  <a:lnTo>
                    <a:pt x="813" y="262"/>
                  </a:lnTo>
                  <a:lnTo>
                    <a:pt x="817" y="262"/>
                  </a:lnTo>
                  <a:lnTo>
                    <a:pt x="817" y="262"/>
                  </a:lnTo>
                  <a:lnTo>
                    <a:pt x="817" y="262"/>
                  </a:lnTo>
                  <a:lnTo>
                    <a:pt x="817" y="262"/>
                  </a:lnTo>
                  <a:lnTo>
                    <a:pt x="817" y="262"/>
                  </a:lnTo>
                  <a:lnTo>
                    <a:pt x="817" y="262"/>
                  </a:lnTo>
                  <a:lnTo>
                    <a:pt x="817" y="262"/>
                  </a:lnTo>
                  <a:lnTo>
                    <a:pt x="817" y="262"/>
                  </a:lnTo>
                  <a:lnTo>
                    <a:pt x="817" y="262"/>
                  </a:lnTo>
                  <a:lnTo>
                    <a:pt x="817" y="262"/>
                  </a:lnTo>
                  <a:lnTo>
                    <a:pt x="817" y="262"/>
                  </a:lnTo>
                  <a:lnTo>
                    <a:pt x="817" y="258"/>
                  </a:lnTo>
                  <a:lnTo>
                    <a:pt x="817" y="258"/>
                  </a:lnTo>
                  <a:lnTo>
                    <a:pt x="817" y="258"/>
                  </a:lnTo>
                  <a:lnTo>
                    <a:pt x="820" y="258"/>
                  </a:lnTo>
                  <a:lnTo>
                    <a:pt x="820" y="262"/>
                  </a:lnTo>
                  <a:lnTo>
                    <a:pt x="820" y="262"/>
                  </a:lnTo>
                  <a:lnTo>
                    <a:pt x="820" y="262"/>
                  </a:lnTo>
                  <a:lnTo>
                    <a:pt x="820" y="262"/>
                  </a:lnTo>
                  <a:lnTo>
                    <a:pt x="820" y="258"/>
                  </a:lnTo>
                  <a:lnTo>
                    <a:pt x="820" y="258"/>
                  </a:lnTo>
                  <a:lnTo>
                    <a:pt x="820" y="262"/>
                  </a:lnTo>
                  <a:lnTo>
                    <a:pt x="820" y="262"/>
                  </a:lnTo>
                  <a:lnTo>
                    <a:pt x="820" y="262"/>
                  </a:lnTo>
                  <a:lnTo>
                    <a:pt x="820" y="262"/>
                  </a:lnTo>
                  <a:lnTo>
                    <a:pt x="820" y="262"/>
                  </a:lnTo>
                  <a:lnTo>
                    <a:pt x="824" y="262"/>
                  </a:lnTo>
                  <a:lnTo>
                    <a:pt x="824" y="262"/>
                  </a:lnTo>
                  <a:lnTo>
                    <a:pt x="824" y="262"/>
                  </a:lnTo>
                  <a:lnTo>
                    <a:pt x="824" y="262"/>
                  </a:lnTo>
                  <a:lnTo>
                    <a:pt x="824" y="262"/>
                  </a:lnTo>
                  <a:lnTo>
                    <a:pt x="824" y="262"/>
                  </a:lnTo>
                  <a:lnTo>
                    <a:pt x="824" y="262"/>
                  </a:lnTo>
                  <a:lnTo>
                    <a:pt x="824" y="265"/>
                  </a:lnTo>
                  <a:lnTo>
                    <a:pt x="824" y="262"/>
                  </a:lnTo>
                  <a:lnTo>
                    <a:pt x="824" y="262"/>
                  </a:lnTo>
                  <a:lnTo>
                    <a:pt x="824" y="262"/>
                  </a:lnTo>
                  <a:lnTo>
                    <a:pt x="824" y="262"/>
                  </a:lnTo>
                  <a:lnTo>
                    <a:pt x="824" y="262"/>
                  </a:lnTo>
                  <a:lnTo>
                    <a:pt x="824" y="258"/>
                  </a:lnTo>
                  <a:lnTo>
                    <a:pt x="827" y="258"/>
                  </a:lnTo>
                  <a:lnTo>
                    <a:pt x="827" y="222"/>
                  </a:lnTo>
                  <a:lnTo>
                    <a:pt x="827" y="205"/>
                  </a:lnTo>
                  <a:lnTo>
                    <a:pt x="827" y="226"/>
                  </a:lnTo>
                  <a:lnTo>
                    <a:pt x="827" y="226"/>
                  </a:lnTo>
                  <a:lnTo>
                    <a:pt x="827" y="262"/>
                  </a:lnTo>
                  <a:lnTo>
                    <a:pt x="827" y="262"/>
                  </a:lnTo>
                  <a:lnTo>
                    <a:pt x="827" y="258"/>
                  </a:lnTo>
                  <a:lnTo>
                    <a:pt x="827" y="258"/>
                  </a:lnTo>
                  <a:lnTo>
                    <a:pt x="827" y="222"/>
                  </a:lnTo>
                  <a:lnTo>
                    <a:pt x="827" y="215"/>
                  </a:lnTo>
                  <a:lnTo>
                    <a:pt x="827" y="240"/>
                  </a:lnTo>
                  <a:lnTo>
                    <a:pt x="831" y="240"/>
                  </a:lnTo>
                  <a:lnTo>
                    <a:pt x="831" y="262"/>
                  </a:lnTo>
                  <a:lnTo>
                    <a:pt x="831" y="262"/>
                  </a:lnTo>
                  <a:lnTo>
                    <a:pt x="831" y="248"/>
                  </a:lnTo>
                  <a:lnTo>
                    <a:pt x="831" y="248"/>
                  </a:lnTo>
                  <a:lnTo>
                    <a:pt x="831" y="187"/>
                  </a:lnTo>
                  <a:lnTo>
                    <a:pt x="831" y="187"/>
                  </a:lnTo>
                  <a:lnTo>
                    <a:pt x="831" y="244"/>
                  </a:lnTo>
                  <a:lnTo>
                    <a:pt x="831" y="244"/>
                  </a:lnTo>
                  <a:lnTo>
                    <a:pt x="831" y="262"/>
                  </a:lnTo>
                  <a:lnTo>
                    <a:pt x="831" y="262"/>
                  </a:lnTo>
                  <a:lnTo>
                    <a:pt x="831" y="244"/>
                  </a:lnTo>
                  <a:lnTo>
                    <a:pt x="831" y="244"/>
                  </a:lnTo>
                  <a:lnTo>
                    <a:pt x="831" y="215"/>
                  </a:lnTo>
                  <a:lnTo>
                    <a:pt x="835" y="215"/>
                  </a:lnTo>
                  <a:lnTo>
                    <a:pt x="835" y="258"/>
                  </a:lnTo>
                  <a:lnTo>
                    <a:pt x="835" y="258"/>
                  </a:lnTo>
                  <a:lnTo>
                    <a:pt x="835" y="262"/>
                  </a:lnTo>
                  <a:lnTo>
                    <a:pt x="835" y="262"/>
                  </a:lnTo>
                  <a:lnTo>
                    <a:pt x="835" y="251"/>
                  </a:lnTo>
                  <a:lnTo>
                    <a:pt x="835" y="251"/>
                  </a:lnTo>
                  <a:lnTo>
                    <a:pt x="835" y="244"/>
                  </a:lnTo>
                  <a:lnTo>
                    <a:pt x="835" y="248"/>
                  </a:lnTo>
                  <a:lnTo>
                    <a:pt x="835" y="262"/>
                  </a:lnTo>
                  <a:lnTo>
                    <a:pt x="835" y="262"/>
                  </a:lnTo>
                  <a:lnTo>
                    <a:pt x="835" y="262"/>
                  </a:lnTo>
                  <a:lnTo>
                    <a:pt x="838" y="262"/>
                  </a:lnTo>
                  <a:lnTo>
                    <a:pt x="838" y="258"/>
                  </a:lnTo>
                  <a:lnTo>
                    <a:pt x="838" y="255"/>
                  </a:lnTo>
                  <a:lnTo>
                    <a:pt x="838" y="262"/>
                  </a:lnTo>
                  <a:lnTo>
                    <a:pt x="838" y="262"/>
                  </a:lnTo>
                  <a:lnTo>
                    <a:pt x="838" y="262"/>
                  </a:lnTo>
                  <a:lnTo>
                    <a:pt x="838" y="262"/>
                  </a:lnTo>
                  <a:lnTo>
                    <a:pt x="838" y="262"/>
                  </a:lnTo>
                  <a:lnTo>
                    <a:pt x="838" y="262"/>
                  </a:lnTo>
                  <a:lnTo>
                    <a:pt x="838" y="262"/>
                  </a:lnTo>
                  <a:lnTo>
                    <a:pt x="838" y="262"/>
                  </a:lnTo>
                  <a:lnTo>
                    <a:pt x="838" y="262"/>
                  </a:lnTo>
                  <a:lnTo>
                    <a:pt x="838" y="262"/>
                  </a:lnTo>
                  <a:lnTo>
                    <a:pt x="838" y="265"/>
                  </a:lnTo>
                  <a:lnTo>
                    <a:pt x="842" y="262"/>
                  </a:lnTo>
                  <a:lnTo>
                    <a:pt x="842" y="262"/>
                  </a:lnTo>
                  <a:lnTo>
                    <a:pt x="842" y="265"/>
                  </a:lnTo>
                  <a:lnTo>
                    <a:pt x="842" y="262"/>
                  </a:lnTo>
                  <a:lnTo>
                    <a:pt x="842" y="262"/>
                  </a:lnTo>
                  <a:lnTo>
                    <a:pt x="842" y="262"/>
                  </a:lnTo>
                  <a:lnTo>
                    <a:pt x="842" y="262"/>
                  </a:lnTo>
                  <a:lnTo>
                    <a:pt x="842" y="262"/>
                  </a:lnTo>
                  <a:lnTo>
                    <a:pt x="842" y="262"/>
                  </a:lnTo>
                  <a:lnTo>
                    <a:pt x="842" y="262"/>
                  </a:lnTo>
                  <a:lnTo>
                    <a:pt x="842" y="262"/>
                  </a:lnTo>
                  <a:lnTo>
                    <a:pt x="842" y="262"/>
                  </a:lnTo>
                  <a:lnTo>
                    <a:pt x="845" y="262"/>
                  </a:lnTo>
                  <a:lnTo>
                    <a:pt x="845" y="262"/>
                  </a:lnTo>
                  <a:lnTo>
                    <a:pt x="845" y="262"/>
                  </a:lnTo>
                  <a:lnTo>
                    <a:pt x="845" y="265"/>
                  </a:lnTo>
                  <a:lnTo>
                    <a:pt x="845" y="265"/>
                  </a:lnTo>
                  <a:lnTo>
                    <a:pt x="845" y="262"/>
                  </a:lnTo>
                  <a:lnTo>
                    <a:pt x="845" y="262"/>
                  </a:lnTo>
                  <a:lnTo>
                    <a:pt x="845" y="262"/>
                  </a:lnTo>
                  <a:lnTo>
                    <a:pt x="845" y="262"/>
                  </a:lnTo>
                  <a:lnTo>
                    <a:pt x="845" y="262"/>
                  </a:lnTo>
                  <a:lnTo>
                    <a:pt x="845" y="262"/>
                  </a:lnTo>
                  <a:lnTo>
                    <a:pt x="845" y="265"/>
                  </a:lnTo>
                  <a:lnTo>
                    <a:pt x="845" y="265"/>
                  </a:lnTo>
                  <a:lnTo>
                    <a:pt x="845" y="265"/>
                  </a:lnTo>
                  <a:lnTo>
                    <a:pt x="849" y="265"/>
                  </a:lnTo>
                  <a:lnTo>
                    <a:pt x="849" y="262"/>
                  </a:lnTo>
                  <a:lnTo>
                    <a:pt x="849" y="262"/>
                  </a:lnTo>
                  <a:lnTo>
                    <a:pt x="849" y="262"/>
                  </a:lnTo>
                  <a:lnTo>
                    <a:pt x="849" y="262"/>
                  </a:lnTo>
                  <a:lnTo>
                    <a:pt x="849" y="262"/>
                  </a:lnTo>
                  <a:lnTo>
                    <a:pt x="849" y="262"/>
                  </a:lnTo>
                  <a:lnTo>
                    <a:pt x="849" y="265"/>
                  </a:lnTo>
                  <a:lnTo>
                    <a:pt x="849" y="262"/>
                  </a:lnTo>
                  <a:lnTo>
                    <a:pt x="849" y="262"/>
                  </a:lnTo>
                  <a:lnTo>
                    <a:pt x="849" y="262"/>
                  </a:lnTo>
                  <a:lnTo>
                    <a:pt x="849" y="262"/>
                  </a:lnTo>
                  <a:lnTo>
                    <a:pt x="853" y="262"/>
                  </a:lnTo>
                  <a:lnTo>
                    <a:pt x="853" y="265"/>
                  </a:lnTo>
                  <a:lnTo>
                    <a:pt x="853" y="265"/>
                  </a:lnTo>
                  <a:lnTo>
                    <a:pt x="853" y="262"/>
                  </a:lnTo>
                  <a:lnTo>
                    <a:pt x="853" y="262"/>
                  </a:lnTo>
                  <a:lnTo>
                    <a:pt x="853" y="265"/>
                  </a:lnTo>
                  <a:lnTo>
                    <a:pt x="853" y="262"/>
                  </a:lnTo>
                  <a:lnTo>
                    <a:pt x="853" y="265"/>
                  </a:lnTo>
                  <a:lnTo>
                    <a:pt x="853" y="265"/>
                  </a:lnTo>
                  <a:lnTo>
                    <a:pt x="853" y="262"/>
                  </a:lnTo>
                  <a:lnTo>
                    <a:pt x="853" y="262"/>
                  </a:lnTo>
                  <a:lnTo>
                    <a:pt x="853" y="262"/>
                  </a:lnTo>
                  <a:lnTo>
                    <a:pt x="856" y="262"/>
                  </a:lnTo>
                  <a:lnTo>
                    <a:pt x="856" y="265"/>
                  </a:lnTo>
                  <a:lnTo>
                    <a:pt x="856" y="262"/>
                  </a:lnTo>
                  <a:lnTo>
                    <a:pt x="856" y="265"/>
                  </a:lnTo>
                  <a:lnTo>
                    <a:pt x="856" y="265"/>
                  </a:lnTo>
                  <a:lnTo>
                    <a:pt x="856" y="262"/>
                  </a:lnTo>
                  <a:lnTo>
                    <a:pt x="856" y="262"/>
                  </a:lnTo>
                  <a:lnTo>
                    <a:pt x="856" y="262"/>
                  </a:lnTo>
                  <a:lnTo>
                    <a:pt x="856" y="262"/>
                  </a:lnTo>
                  <a:lnTo>
                    <a:pt x="856" y="262"/>
                  </a:lnTo>
                  <a:lnTo>
                    <a:pt x="856" y="262"/>
                  </a:lnTo>
                  <a:lnTo>
                    <a:pt x="856" y="262"/>
                  </a:lnTo>
                  <a:lnTo>
                    <a:pt x="856" y="262"/>
                  </a:lnTo>
                  <a:lnTo>
                    <a:pt x="856" y="262"/>
                  </a:lnTo>
                  <a:lnTo>
                    <a:pt x="860" y="262"/>
                  </a:lnTo>
                  <a:lnTo>
                    <a:pt x="860" y="262"/>
                  </a:lnTo>
                  <a:lnTo>
                    <a:pt x="860" y="262"/>
                  </a:lnTo>
                  <a:lnTo>
                    <a:pt x="860" y="265"/>
                  </a:lnTo>
                  <a:lnTo>
                    <a:pt x="860" y="265"/>
                  </a:lnTo>
                  <a:lnTo>
                    <a:pt x="860" y="262"/>
                  </a:lnTo>
                  <a:lnTo>
                    <a:pt x="860" y="262"/>
                  </a:lnTo>
                  <a:lnTo>
                    <a:pt x="860" y="262"/>
                  </a:lnTo>
                  <a:lnTo>
                    <a:pt x="860" y="262"/>
                  </a:lnTo>
                  <a:lnTo>
                    <a:pt x="860" y="262"/>
                  </a:lnTo>
                  <a:lnTo>
                    <a:pt x="860" y="262"/>
                  </a:lnTo>
                  <a:lnTo>
                    <a:pt x="860" y="262"/>
                  </a:lnTo>
                  <a:lnTo>
                    <a:pt x="863" y="262"/>
                  </a:lnTo>
                  <a:lnTo>
                    <a:pt x="863" y="262"/>
                  </a:lnTo>
                  <a:lnTo>
                    <a:pt x="863" y="262"/>
                  </a:lnTo>
                  <a:lnTo>
                    <a:pt x="863" y="265"/>
                  </a:lnTo>
                  <a:lnTo>
                    <a:pt x="863" y="265"/>
                  </a:lnTo>
                  <a:lnTo>
                    <a:pt x="863" y="262"/>
                  </a:lnTo>
                  <a:lnTo>
                    <a:pt x="863" y="262"/>
                  </a:lnTo>
                  <a:lnTo>
                    <a:pt x="863" y="265"/>
                  </a:lnTo>
                  <a:lnTo>
                    <a:pt x="863" y="265"/>
                  </a:lnTo>
                  <a:lnTo>
                    <a:pt x="863" y="262"/>
                  </a:lnTo>
                  <a:lnTo>
                    <a:pt x="863" y="262"/>
                  </a:lnTo>
                  <a:lnTo>
                    <a:pt x="863" y="262"/>
                  </a:lnTo>
                  <a:lnTo>
                    <a:pt x="863" y="262"/>
                  </a:lnTo>
                  <a:lnTo>
                    <a:pt x="863" y="265"/>
                  </a:lnTo>
                  <a:lnTo>
                    <a:pt x="867" y="265"/>
                  </a:lnTo>
                  <a:lnTo>
                    <a:pt x="867" y="262"/>
                  </a:lnTo>
                  <a:lnTo>
                    <a:pt x="867" y="262"/>
                  </a:lnTo>
                  <a:lnTo>
                    <a:pt x="867" y="262"/>
                  </a:lnTo>
                  <a:lnTo>
                    <a:pt x="867" y="265"/>
                  </a:lnTo>
                  <a:lnTo>
                    <a:pt x="867" y="262"/>
                  </a:lnTo>
                  <a:lnTo>
                    <a:pt x="867" y="262"/>
                  </a:lnTo>
                  <a:lnTo>
                    <a:pt x="867" y="265"/>
                  </a:lnTo>
                  <a:lnTo>
                    <a:pt x="867" y="265"/>
                  </a:lnTo>
                  <a:lnTo>
                    <a:pt x="867" y="262"/>
                  </a:lnTo>
                  <a:lnTo>
                    <a:pt x="867" y="262"/>
                  </a:lnTo>
                  <a:lnTo>
                    <a:pt x="867" y="265"/>
                  </a:lnTo>
                  <a:lnTo>
                    <a:pt x="870" y="265"/>
                  </a:lnTo>
                  <a:lnTo>
                    <a:pt x="870" y="262"/>
                  </a:lnTo>
                  <a:lnTo>
                    <a:pt x="870" y="262"/>
                  </a:lnTo>
                  <a:lnTo>
                    <a:pt x="870" y="262"/>
                  </a:lnTo>
                  <a:lnTo>
                    <a:pt x="870" y="262"/>
                  </a:lnTo>
                  <a:lnTo>
                    <a:pt x="870" y="262"/>
                  </a:lnTo>
                  <a:lnTo>
                    <a:pt x="870" y="262"/>
                  </a:lnTo>
                  <a:lnTo>
                    <a:pt x="870" y="265"/>
                  </a:lnTo>
                  <a:lnTo>
                    <a:pt x="870" y="265"/>
                  </a:lnTo>
                  <a:lnTo>
                    <a:pt x="870" y="265"/>
                  </a:lnTo>
                  <a:lnTo>
                    <a:pt x="870" y="265"/>
                  </a:lnTo>
                  <a:lnTo>
                    <a:pt x="870" y="265"/>
                  </a:lnTo>
                  <a:lnTo>
                    <a:pt x="874" y="265"/>
                  </a:lnTo>
                  <a:lnTo>
                    <a:pt x="874" y="265"/>
                  </a:lnTo>
                  <a:lnTo>
                    <a:pt x="874" y="265"/>
                  </a:lnTo>
                  <a:lnTo>
                    <a:pt x="874" y="265"/>
                  </a:lnTo>
                  <a:lnTo>
                    <a:pt x="874" y="265"/>
                  </a:lnTo>
                  <a:lnTo>
                    <a:pt x="874" y="262"/>
                  </a:lnTo>
                  <a:lnTo>
                    <a:pt x="874" y="262"/>
                  </a:lnTo>
                  <a:lnTo>
                    <a:pt x="874" y="265"/>
                  </a:lnTo>
                  <a:lnTo>
                    <a:pt x="874" y="262"/>
                  </a:lnTo>
                  <a:lnTo>
                    <a:pt x="874" y="262"/>
                  </a:lnTo>
                  <a:lnTo>
                    <a:pt x="874" y="262"/>
                  </a:lnTo>
                  <a:lnTo>
                    <a:pt x="874" y="265"/>
                  </a:lnTo>
                  <a:lnTo>
                    <a:pt x="874" y="265"/>
                  </a:lnTo>
                  <a:lnTo>
                    <a:pt x="874" y="262"/>
                  </a:lnTo>
                  <a:lnTo>
                    <a:pt x="878" y="265"/>
                  </a:lnTo>
                  <a:lnTo>
                    <a:pt x="878" y="265"/>
                  </a:lnTo>
                  <a:lnTo>
                    <a:pt x="878" y="265"/>
                  </a:lnTo>
                  <a:lnTo>
                    <a:pt x="878" y="262"/>
                  </a:lnTo>
                  <a:lnTo>
                    <a:pt x="878" y="265"/>
                  </a:lnTo>
                  <a:lnTo>
                    <a:pt x="878" y="265"/>
                  </a:lnTo>
                  <a:lnTo>
                    <a:pt x="878" y="265"/>
                  </a:lnTo>
                  <a:lnTo>
                    <a:pt x="878" y="265"/>
                  </a:lnTo>
                  <a:lnTo>
                    <a:pt x="878" y="265"/>
                  </a:lnTo>
                  <a:lnTo>
                    <a:pt x="878" y="262"/>
                  </a:lnTo>
                  <a:lnTo>
                    <a:pt x="878" y="262"/>
                  </a:lnTo>
                  <a:lnTo>
                    <a:pt x="878" y="262"/>
                  </a:lnTo>
                  <a:lnTo>
                    <a:pt x="881" y="262"/>
                  </a:lnTo>
                  <a:lnTo>
                    <a:pt x="881" y="262"/>
                  </a:lnTo>
                  <a:lnTo>
                    <a:pt x="881" y="262"/>
                  </a:lnTo>
                  <a:lnTo>
                    <a:pt x="881" y="262"/>
                  </a:lnTo>
                  <a:lnTo>
                    <a:pt x="881" y="265"/>
                  </a:lnTo>
                  <a:lnTo>
                    <a:pt x="881" y="262"/>
                  </a:lnTo>
                  <a:lnTo>
                    <a:pt x="881" y="262"/>
                  </a:lnTo>
                  <a:lnTo>
                    <a:pt x="881" y="262"/>
                  </a:lnTo>
                  <a:lnTo>
                    <a:pt x="881" y="262"/>
                  </a:lnTo>
                  <a:lnTo>
                    <a:pt x="881" y="265"/>
                  </a:lnTo>
                  <a:lnTo>
                    <a:pt x="881" y="265"/>
                  </a:lnTo>
                  <a:lnTo>
                    <a:pt x="881" y="262"/>
                  </a:lnTo>
                  <a:lnTo>
                    <a:pt x="881" y="262"/>
                  </a:lnTo>
                  <a:lnTo>
                    <a:pt x="881" y="262"/>
                  </a:lnTo>
                  <a:lnTo>
                    <a:pt x="885" y="262"/>
                  </a:lnTo>
                  <a:lnTo>
                    <a:pt x="885" y="265"/>
                  </a:lnTo>
                  <a:lnTo>
                    <a:pt x="885" y="265"/>
                  </a:lnTo>
                  <a:lnTo>
                    <a:pt x="885" y="262"/>
                  </a:lnTo>
                  <a:lnTo>
                    <a:pt x="885" y="262"/>
                  </a:lnTo>
                  <a:lnTo>
                    <a:pt x="885" y="262"/>
                  </a:lnTo>
                  <a:lnTo>
                    <a:pt x="885" y="262"/>
                  </a:lnTo>
                  <a:lnTo>
                    <a:pt x="885" y="262"/>
                  </a:lnTo>
                  <a:lnTo>
                    <a:pt x="885" y="262"/>
                  </a:lnTo>
                  <a:lnTo>
                    <a:pt x="885" y="258"/>
                  </a:lnTo>
                  <a:lnTo>
                    <a:pt x="885" y="258"/>
                  </a:lnTo>
                  <a:lnTo>
                    <a:pt x="885" y="265"/>
                  </a:lnTo>
                  <a:lnTo>
                    <a:pt x="888" y="265"/>
                  </a:lnTo>
                  <a:lnTo>
                    <a:pt x="888" y="262"/>
                  </a:lnTo>
                  <a:lnTo>
                    <a:pt x="888" y="262"/>
                  </a:lnTo>
                  <a:lnTo>
                    <a:pt x="888" y="258"/>
                  </a:lnTo>
                  <a:lnTo>
                    <a:pt x="888" y="258"/>
                  </a:lnTo>
                  <a:lnTo>
                    <a:pt x="888" y="262"/>
                  </a:lnTo>
                  <a:lnTo>
                    <a:pt x="888" y="262"/>
                  </a:lnTo>
                  <a:lnTo>
                    <a:pt x="888" y="262"/>
                  </a:lnTo>
                  <a:lnTo>
                    <a:pt x="888" y="262"/>
                  </a:lnTo>
                  <a:lnTo>
                    <a:pt x="888" y="262"/>
                  </a:lnTo>
                  <a:lnTo>
                    <a:pt x="888" y="262"/>
                  </a:lnTo>
                  <a:lnTo>
                    <a:pt x="888" y="258"/>
                  </a:lnTo>
                  <a:lnTo>
                    <a:pt x="892" y="258"/>
                  </a:lnTo>
                  <a:lnTo>
                    <a:pt x="892" y="262"/>
                  </a:lnTo>
                  <a:lnTo>
                    <a:pt x="892" y="262"/>
                  </a:lnTo>
                  <a:lnTo>
                    <a:pt x="892" y="265"/>
                  </a:lnTo>
                  <a:lnTo>
                    <a:pt x="892" y="265"/>
                  </a:lnTo>
                  <a:lnTo>
                    <a:pt x="892" y="262"/>
                  </a:lnTo>
                  <a:lnTo>
                    <a:pt x="892" y="262"/>
                  </a:lnTo>
                  <a:lnTo>
                    <a:pt x="892" y="258"/>
                  </a:lnTo>
                  <a:lnTo>
                    <a:pt x="892" y="262"/>
                  </a:lnTo>
                  <a:lnTo>
                    <a:pt x="892" y="262"/>
                  </a:lnTo>
                  <a:lnTo>
                    <a:pt x="892" y="262"/>
                  </a:lnTo>
                  <a:lnTo>
                    <a:pt x="892" y="262"/>
                  </a:lnTo>
                  <a:lnTo>
                    <a:pt x="892" y="262"/>
                  </a:lnTo>
                  <a:lnTo>
                    <a:pt x="892" y="262"/>
                  </a:lnTo>
                  <a:lnTo>
                    <a:pt x="896" y="262"/>
                  </a:lnTo>
                  <a:lnTo>
                    <a:pt x="896" y="262"/>
                  </a:lnTo>
                  <a:lnTo>
                    <a:pt x="896" y="265"/>
                  </a:lnTo>
                  <a:lnTo>
                    <a:pt x="896" y="262"/>
                  </a:lnTo>
                  <a:lnTo>
                    <a:pt x="896" y="262"/>
                  </a:lnTo>
                  <a:lnTo>
                    <a:pt x="896" y="262"/>
                  </a:lnTo>
                  <a:lnTo>
                    <a:pt x="896" y="262"/>
                  </a:lnTo>
                  <a:lnTo>
                    <a:pt x="896" y="262"/>
                  </a:lnTo>
                  <a:lnTo>
                    <a:pt x="896" y="262"/>
                  </a:lnTo>
                  <a:lnTo>
                    <a:pt x="896" y="265"/>
                  </a:lnTo>
                  <a:lnTo>
                    <a:pt x="896" y="265"/>
                  </a:lnTo>
                  <a:lnTo>
                    <a:pt x="896" y="262"/>
                  </a:lnTo>
                  <a:lnTo>
                    <a:pt x="899" y="262"/>
                  </a:lnTo>
                  <a:lnTo>
                    <a:pt x="899" y="265"/>
                  </a:lnTo>
                  <a:lnTo>
                    <a:pt x="899" y="265"/>
                  </a:lnTo>
                  <a:lnTo>
                    <a:pt x="899" y="262"/>
                  </a:lnTo>
                  <a:lnTo>
                    <a:pt x="899" y="265"/>
                  </a:lnTo>
                  <a:lnTo>
                    <a:pt x="899" y="262"/>
                  </a:lnTo>
                  <a:lnTo>
                    <a:pt x="899" y="262"/>
                  </a:lnTo>
                  <a:lnTo>
                    <a:pt x="899" y="265"/>
                  </a:lnTo>
                  <a:lnTo>
                    <a:pt x="899" y="265"/>
                  </a:lnTo>
                  <a:lnTo>
                    <a:pt x="899" y="262"/>
                  </a:lnTo>
                  <a:lnTo>
                    <a:pt x="899" y="262"/>
                  </a:lnTo>
                  <a:lnTo>
                    <a:pt x="899" y="262"/>
                  </a:lnTo>
                  <a:lnTo>
                    <a:pt x="903" y="262"/>
                  </a:lnTo>
                  <a:lnTo>
                    <a:pt x="903" y="265"/>
                  </a:lnTo>
                  <a:lnTo>
                    <a:pt x="903" y="265"/>
                  </a:lnTo>
                  <a:lnTo>
                    <a:pt x="903" y="262"/>
                  </a:lnTo>
                  <a:lnTo>
                    <a:pt x="903" y="262"/>
                  </a:lnTo>
                  <a:lnTo>
                    <a:pt x="903" y="262"/>
                  </a:lnTo>
                  <a:lnTo>
                    <a:pt x="903" y="262"/>
                  </a:lnTo>
                  <a:lnTo>
                    <a:pt x="903" y="265"/>
                  </a:lnTo>
                  <a:lnTo>
                    <a:pt x="903" y="265"/>
                  </a:lnTo>
                  <a:lnTo>
                    <a:pt x="903" y="265"/>
                  </a:lnTo>
                  <a:lnTo>
                    <a:pt x="903" y="265"/>
                  </a:lnTo>
                  <a:lnTo>
                    <a:pt x="903" y="265"/>
                  </a:lnTo>
                  <a:lnTo>
                    <a:pt x="903" y="265"/>
                  </a:lnTo>
                  <a:lnTo>
                    <a:pt x="903" y="262"/>
                  </a:lnTo>
                  <a:lnTo>
                    <a:pt x="906" y="262"/>
                  </a:lnTo>
                  <a:lnTo>
                    <a:pt x="906" y="265"/>
                  </a:lnTo>
                  <a:lnTo>
                    <a:pt x="906" y="265"/>
                  </a:lnTo>
                  <a:lnTo>
                    <a:pt x="906" y="262"/>
                  </a:lnTo>
                  <a:lnTo>
                    <a:pt x="906" y="262"/>
                  </a:lnTo>
                  <a:lnTo>
                    <a:pt x="906" y="262"/>
                  </a:lnTo>
                  <a:lnTo>
                    <a:pt x="906" y="262"/>
                  </a:lnTo>
                  <a:lnTo>
                    <a:pt x="906" y="265"/>
                  </a:lnTo>
                  <a:lnTo>
                    <a:pt x="906" y="265"/>
                  </a:lnTo>
                  <a:lnTo>
                    <a:pt x="906" y="265"/>
                  </a:lnTo>
                  <a:lnTo>
                    <a:pt x="906" y="265"/>
                  </a:lnTo>
                  <a:lnTo>
                    <a:pt x="906" y="265"/>
                  </a:lnTo>
                  <a:lnTo>
                    <a:pt x="910" y="265"/>
                  </a:lnTo>
                  <a:lnTo>
                    <a:pt x="910" y="262"/>
                  </a:lnTo>
                  <a:lnTo>
                    <a:pt x="910" y="262"/>
                  </a:lnTo>
                  <a:lnTo>
                    <a:pt x="910" y="265"/>
                  </a:lnTo>
                  <a:lnTo>
                    <a:pt x="910" y="262"/>
                  </a:lnTo>
                  <a:lnTo>
                    <a:pt x="910" y="262"/>
                  </a:lnTo>
                  <a:lnTo>
                    <a:pt x="910" y="265"/>
                  </a:lnTo>
                  <a:lnTo>
                    <a:pt x="910" y="262"/>
                  </a:lnTo>
                  <a:lnTo>
                    <a:pt x="910" y="262"/>
                  </a:lnTo>
                  <a:lnTo>
                    <a:pt x="910" y="262"/>
                  </a:lnTo>
                  <a:lnTo>
                    <a:pt x="910" y="262"/>
                  </a:lnTo>
                  <a:lnTo>
                    <a:pt x="910" y="262"/>
                  </a:lnTo>
                  <a:lnTo>
                    <a:pt x="913" y="262"/>
                  </a:lnTo>
                  <a:lnTo>
                    <a:pt x="913" y="262"/>
                  </a:lnTo>
                  <a:lnTo>
                    <a:pt x="913" y="262"/>
                  </a:lnTo>
                  <a:lnTo>
                    <a:pt x="913" y="265"/>
                  </a:lnTo>
                  <a:lnTo>
                    <a:pt x="913" y="262"/>
                  </a:lnTo>
                  <a:lnTo>
                    <a:pt x="913" y="262"/>
                  </a:lnTo>
                  <a:lnTo>
                    <a:pt x="913" y="262"/>
                  </a:lnTo>
                  <a:lnTo>
                    <a:pt x="913" y="265"/>
                  </a:lnTo>
                  <a:lnTo>
                    <a:pt x="913" y="265"/>
                  </a:lnTo>
                  <a:lnTo>
                    <a:pt x="913" y="262"/>
                  </a:lnTo>
                  <a:lnTo>
                    <a:pt x="913" y="262"/>
                  </a:lnTo>
                  <a:lnTo>
                    <a:pt x="913" y="262"/>
                  </a:lnTo>
                  <a:lnTo>
                    <a:pt x="913" y="262"/>
                  </a:lnTo>
                  <a:lnTo>
                    <a:pt x="913" y="265"/>
                  </a:lnTo>
                  <a:lnTo>
                    <a:pt x="917" y="265"/>
                  </a:lnTo>
                  <a:lnTo>
                    <a:pt x="917" y="262"/>
                  </a:lnTo>
                  <a:lnTo>
                    <a:pt x="917" y="265"/>
                  </a:lnTo>
                  <a:lnTo>
                    <a:pt x="917" y="265"/>
                  </a:lnTo>
                  <a:lnTo>
                    <a:pt x="917" y="265"/>
                  </a:lnTo>
                  <a:lnTo>
                    <a:pt x="917" y="265"/>
                  </a:lnTo>
                  <a:lnTo>
                    <a:pt x="917" y="265"/>
                  </a:lnTo>
                  <a:lnTo>
                    <a:pt x="917" y="262"/>
                  </a:lnTo>
                  <a:lnTo>
                    <a:pt x="917" y="262"/>
                  </a:lnTo>
                  <a:lnTo>
                    <a:pt x="917" y="265"/>
                  </a:lnTo>
                  <a:lnTo>
                    <a:pt x="917" y="265"/>
                  </a:lnTo>
                  <a:lnTo>
                    <a:pt x="917" y="262"/>
                  </a:lnTo>
                  <a:lnTo>
                    <a:pt x="921" y="262"/>
                  </a:lnTo>
                  <a:lnTo>
                    <a:pt x="921" y="262"/>
                  </a:lnTo>
                  <a:lnTo>
                    <a:pt x="921" y="262"/>
                  </a:lnTo>
                  <a:lnTo>
                    <a:pt x="921" y="265"/>
                  </a:lnTo>
                  <a:lnTo>
                    <a:pt x="921" y="265"/>
                  </a:lnTo>
                  <a:lnTo>
                    <a:pt x="921" y="262"/>
                  </a:lnTo>
                  <a:lnTo>
                    <a:pt x="921" y="262"/>
                  </a:lnTo>
                  <a:lnTo>
                    <a:pt x="921" y="262"/>
                  </a:lnTo>
                  <a:lnTo>
                    <a:pt x="921" y="262"/>
                  </a:lnTo>
                  <a:lnTo>
                    <a:pt x="921" y="265"/>
                  </a:lnTo>
                  <a:lnTo>
                    <a:pt x="921" y="265"/>
                  </a:lnTo>
                  <a:lnTo>
                    <a:pt x="921" y="265"/>
                  </a:lnTo>
                  <a:lnTo>
                    <a:pt x="924" y="265"/>
                  </a:lnTo>
                  <a:lnTo>
                    <a:pt x="924" y="262"/>
                  </a:lnTo>
                  <a:lnTo>
                    <a:pt x="924" y="265"/>
                  </a:lnTo>
                  <a:lnTo>
                    <a:pt x="924" y="262"/>
                  </a:lnTo>
                  <a:lnTo>
                    <a:pt x="924" y="262"/>
                  </a:lnTo>
                  <a:lnTo>
                    <a:pt x="924" y="262"/>
                  </a:lnTo>
                  <a:lnTo>
                    <a:pt x="924" y="262"/>
                  </a:lnTo>
                  <a:lnTo>
                    <a:pt x="924" y="265"/>
                  </a:lnTo>
                  <a:lnTo>
                    <a:pt x="924" y="262"/>
                  </a:lnTo>
                  <a:lnTo>
                    <a:pt x="924" y="265"/>
                  </a:lnTo>
                  <a:lnTo>
                    <a:pt x="924" y="265"/>
                  </a:lnTo>
                  <a:lnTo>
                    <a:pt x="924" y="262"/>
                  </a:lnTo>
                  <a:lnTo>
                    <a:pt x="924" y="262"/>
                  </a:lnTo>
                  <a:lnTo>
                    <a:pt x="924" y="262"/>
                  </a:lnTo>
                  <a:lnTo>
                    <a:pt x="928" y="262"/>
                  </a:lnTo>
                  <a:lnTo>
                    <a:pt x="928" y="265"/>
                  </a:lnTo>
                  <a:lnTo>
                    <a:pt x="928" y="265"/>
                  </a:lnTo>
                  <a:lnTo>
                    <a:pt x="928" y="265"/>
                  </a:lnTo>
                  <a:lnTo>
                    <a:pt x="928" y="265"/>
                  </a:lnTo>
                  <a:lnTo>
                    <a:pt x="928" y="262"/>
                  </a:lnTo>
                  <a:lnTo>
                    <a:pt x="928" y="262"/>
                  </a:lnTo>
                  <a:lnTo>
                    <a:pt x="928" y="265"/>
                  </a:lnTo>
                  <a:lnTo>
                    <a:pt x="928" y="265"/>
                  </a:lnTo>
                  <a:lnTo>
                    <a:pt x="928" y="262"/>
                  </a:lnTo>
                  <a:lnTo>
                    <a:pt x="928" y="262"/>
                  </a:lnTo>
                  <a:lnTo>
                    <a:pt x="928" y="265"/>
                  </a:lnTo>
                  <a:lnTo>
                    <a:pt x="931" y="265"/>
                  </a:lnTo>
                  <a:lnTo>
                    <a:pt x="931" y="265"/>
                  </a:lnTo>
                  <a:lnTo>
                    <a:pt x="931" y="265"/>
                  </a:lnTo>
                  <a:lnTo>
                    <a:pt x="931" y="265"/>
                  </a:lnTo>
                  <a:lnTo>
                    <a:pt x="931" y="265"/>
                  </a:lnTo>
                  <a:lnTo>
                    <a:pt x="931" y="262"/>
                  </a:lnTo>
                  <a:lnTo>
                    <a:pt x="931" y="262"/>
                  </a:lnTo>
                  <a:lnTo>
                    <a:pt x="931" y="262"/>
                  </a:lnTo>
                  <a:lnTo>
                    <a:pt x="931" y="265"/>
                  </a:lnTo>
                  <a:lnTo>
                    <a:pt x="931" y="262"/>
                  </a:lnTo>
                  <a:lnTo>
                    <a:pt x="931" y="262"/>
                  </a:lnTo>
                  <a:lnTo>
                    <a:pt x="931" y="265"/>
                  </a:lnTo>
                  <a:lnTo>
                    <a:pt x="935" y="265"/>
                  </a:lnTo>
                  <a:lnTo>
                    <a:pt x="935" y="262"/>
                  </a:lnTo>
                  <a:lnTo>
                    <a:pt x="935" y="262"/>
                  </a:lnTo>
                  <a:lnTo>
                    <a:pt x="935" y="265"/>
                  </a:lnTo>
                  <a:lnTo>
                    <a:pt x="935" y="265"/>
                  </a:lnTo>
                  <a:lnTo>
                    <a:pt x="935" y="265"/>
                  </a:lnTo>
                  <a:lnTo>
                    <a:pt x="935" y="265"/>
                  </a:lnTo>
                  <a:lnTo>
                    <a:pt x="935" y="265"/>
                  </a:lnTo>
                  <a:lnTo>
                    <a:pt x="935" y="265"/>
                  </a:lnTo>
                  <a:lnTo>
                    <a:pt x="935" y="265"/>
                  </a:lnTo>
                  <a:lnTo>
                    <a:pt x="935" y="265"/>
                  </a:lnTo>
                  <a:lnTo>
                    <a:pt x="935" y="262"/>
                  </a:lnTo>
                  <a:lnTo>
                    <a:pt x="935" y="262"/>
                  </a:lnTo>
                  <a:lnTo>
                    <a:pt x="935" y="265"/>
                  </a:lnTo>
                  <a:lnTo>
                    <a:pt x="939" y="265"/>
                  </a:lnTo>
                  <a:lnTo>
                    <a:pt x="939" y="265"/>
                  </a:lnTo>
                  <a:lnTo>
                    <a:pt x="939" y="265"/>
                  </a:lnTo>
                  <a:lnTo>
                    <a:pt x="939" y="262"/>
                  </a:lnTo>
                  <a:lnTo>
                    <a:pt x="939" y="265"/>
                  </a:lnTo>
                  <a:lnTo>
                    <a:pt x="939" y="265"/>
                  </a:lnTo>
                  <a:lnTo>
                    <a:pt x="939" y="265"/>
                  </a:lnTo>
                  <a:lnTo>
                    <a:pt x="939" y="265"/>
                  </a:lnTo>
                  <a:lnTo>
                    <a:pt x="939" y="265"/>
                  </a:lnTo>
                  <a:lnTo>
                    <a:pt x="939" y="265"/>
                  </a:lnTo>
                  <a:lnTo>
                    <a:pt x="939" y="265"/>
                  </a:lnTo>
                  <a:lnTo>
                    <a:pt x="939" y="262"/>
                  </a:lnTo>
                  <a:lnTo>
                    <a:pt x="942" y="262"/>
                  </a:lnTo>
                  <a:lnTo>
                    <a:pt x="942" y="262"/>
                  </a:lnTo>
                  <a:lnTo>
                    <a:pt x="942" y="262"/>
                  </a:lnTo>
                  <a:lnTo>
                    <a:pt x="942" y="265"/>
                  </a:lnTo>
                  <a:lnTo>
                    <a:pt x="942" y="265"/>
                  </a:lnTo>
                  <a:lnTo>
                    <a:pt x="942" y="262"/>
                  </a:lnTo>
                  <a:lnTo>
                    <a:pt x="942" y="262"/>
                  </a:lnTo>
                  <a:lnTo>
                    <a:pt x="942" y="262"/>
                  </a:lnTo>
                  <a:lnTo>
                    <a:pt x="942" y="262"/>
                  </a:lnTo>
                  <a:lnTo>
                    <a:pt x="942" y="265"/>
                  </a:lnTo>
                  <a:lnTo>
                    <a:pt x="942" y="265"/>
                  </a:lnTo>
                  <a:lnTo>
                    <a:pt x="942" y="262"/>
                  </a:lnTo>
                  <a:lnTo>
                    <a:pt x="946" y="262"/>
                  </a:lnTo>
                  <a:lnTo>
                    <a:pt x="946" y="258"/>
                  </a:lnTo>
                  <a:lnTo>
                    <a:pt x="946" y="258"/>
                  </a:lnTo>
                  <a:lnTo>
                    <a:pt x="946" y="255"/>
                  </a:lnTo>
                  <a:lnTo>
                    <a:pt x="946" y="258"/>
                  </a:lnTo>
                  <a:lnTo>
                    <a:pt x="946" y="262"/>
                  </a:lnTo>
                  <a:lnTo>
                    <a:pt x="946" y="262"/>
                  </a:lnTo>
                  <a:lnTo>
                    <a:pt x="946" y="262"/>
                  </a:lnTo>
                  <a:lnTo>
                    <a:pt x="946" y="262"/>
                  </a:lnTo>
                  <a:lnTo>
                    <a:pt x="946" y="255"/>
                  </a:lnTo>
                  <a:lnTo>
                    <a:pt x="946" y="255"/>
                  </a:lnTo>
                  <a:lnTo>
                    <a:pt x="946" y="262"/>
                  </a:lnTo>
                  <a:lnTo>
                    <a:pt x="949" y="262"/>
                  </a:lnTo>
                  <a:lnTo>
                    <a:pt x="949" y="262"/>
                  </a:lnTo>
                  <a:lnTo>
                    <a:pt x="949" y="265"/>
                  </a:lnTo>
                  <a:lnTo>
                    <a:pt x="949" y="262"/>
                  </a:lnTo>
                  <a:lnTo>
                    <a:pt x="949" y="262"/>
                  </a:lnTo>
                  <a:lnTo>
                    <a:pt x="949" y="251"/>
                  </a:lnTo>
                  <a:lnTo>
                    <a:pt x="949" y="251"/>
                  </a:lnTo>
                  <a:lnTo>
                    <a:pt x="949" y="262"/>
                  </a:lnTo>
                  <a:lnTo>
                    <a:pt x="949" y="262"/>
                  </a:lnTo>
                  <a:lnTo>
                    <a:pt x="949" y="265"/>
                  </a:lnTo>
                  <a:lnTo>
                    <a:pt x="949" y="262"/>
                  </a:lnTo>
                  <a:lnTo>
                    <a:pt x="949" y="258"/>
                  </a:lnTo>
                  <a:lnTo>
                    <a:pt x="949" y="258"/>
                  </a:lnTo>
                  <a:lnTo>
                    <a:pt x="949" y="255"/>
                  </a:lnTo>
                  <a:lnTo>
                    <a:pt x="953" y="255"/>
                  </a:lnTo>
                  <a:lnTo>
                    <a:pt x="953" y="265"/>
                  </a:lnTo>
                  <a:lnTo>
                    <a:pt x="953" y="265"/>
                  </a:lnTo>
                  <a:lnTo>
                    <a:pt x="953" y="265"/>
                  </a:lnTo>
                  <a:lnTo>
                    <a:pt x="953" y="265"/>
                  </a:lnTo>
                  <a:lnTo>
                    <a:pt x="953" y="262"/>
                  </a:lnTo>
                  <a:lnTo>
                    <a:pt x="953" y="262"/>
                  </a:lnTo>
                  <a:lnTo>
                    <a:pt x="953" y="262"/>
                  </a:lnTo>
                  <a:lnTo>
                    <a:pt x="953" y="262"/>
                  </a:lnTo>
                  <a:lnTo>
                    <a:pt x="953" y="262"/>
                  </a:lnTo>
                  <a:lnTo>
                    <a:pt x="953" y="262"/>
                  </a:lnTo>
                  <a:lnTo>
                    <a:pt x="953" y="262"/>
                  </a:lnTo>
                  <a:lnTo>
                    <a:pt x="956" y="262"/>
                  </a:lnTo>
                  <a:lnTo>
                    <a:pt x="956" y="262"/>
                  </a:lnTo>
                  <a:lnTo>
                    <a:pt x="956" y="262"/>
                  </a:lnTo>
                  <a:lnTo>
                    <a:pt x="956" y="262"/>
                  </a:lnTo>
                  <a:lnTo>
                    <a:pt x="956" y="262"/>
                  </a:lnTo>
                  <a:lnTo>
                    <a:pt x="956" y="265"/>
                  </a:lnTo>
                  <a:lnTo>
                    <a:pt x="956" y="265"/>
                  </a:lnTo>
                  <a:lnTo>
                    <a:pt x="956" y="262"/>
                  </a:lnTo>
                  <a:lnTo>
                    <a:pt x="956" y="262"/>
                  </a:lnTo>
                  <a:lnTo>
                    <a:pt x="956" y="262"/>
                  </a:lnTo>
                  <a:lnTo>
                    <a:pt x="956" y="262"/>
                  </a:lnTo>
                  <a:lnTo>
                    <a:pt x="956" y="265"/>
                  </a:lnTo>
                  <a:lnTo>
                    <a:pt x="960" y="265"/>
                  </a:lnTo>
                  <a:lnTo>
                    <a:pt x="960" y="265"/>
                  </a:lnTo>
                  <a:lnTo>
                    <a:pt x="960" y="265"/>
                  </a:lnTo>
                  <a:lnTo>
                    <a:pt x="960" y="265"/>
                  </a:lnTo>
                  <a:lnTo>
                    <a:pt x="960" y="265"/>
                  </a:lnTo>
                  <a:lnTo>
                    <a:pt x="960" y="262"/>
                  </a:lnTo>
                  <a:lnTo>
                    <a:pt x="960" y="265"/>
                  </a:lnTo>
                  <a:lnTo>
                    <a:pt x="960" y="265"/>
                  </a:lnTo>
                  <a:lnTo>
                    <a:pt x="960" y="265"/>
                  </a:lnTo>
                  <a:lnTo>
                    <a:pt x="960" y="265"/>
                  </a:lnTo>
                  <a:lnTo>
                    <a:pt x="960" y="265"/>
                  </a:lnTo>
                  <a:lnTo>
                    <a:pt x="960" y="262"/>
                  </a:lnTo>
                  <a:lnTo>
                    <a:pt x="960" y="265"/>
                  </a:lnTo>
                  <a:lnTo>
                    <a:pt x="960" y="262"/>
                  </a:lnTo>
                  <a:lnTo>
                    <a:pt x="964" y="262"/>
                  </a:lnTo>
                  <a:lnTo>
                    <a:pt x="964" y="265"/>
                  </a:lnTo>
                  <a:lnTo>
                    <a:pt x="964" y="265"/>
                  </a:lnTo>
                  <a:lnTo>
                    <a:pt x="964" y="265"/>
                  </a:lnTo>
                  <a:lnTo>
                    <a:pt x="964" y="265"/>
                  </a:lnTo>
                  <a:lnTo>
                    <a:pt x="964" y="262"/>
                  </a:lnTo>
                  <a:lnTo>
                    <a:pt x="964" y="262"/>
                  </a:lnTo>
                  <a:lnTo>
                    <a:pt x="964" y="265"/>
                  </a:lnTo>
                  <a:lnTo>
                    <a:pt x="964" y="265"/>
                  </a:lnTo>
                  <a:lnTo>
                    <a:pt x="964" y="265"/>
                  </a:lnTo>
                  <a:lnTo>
                    <a:pt x="964" y="265"/>
                  </a:lnTo>
                  <a:lnTo>
                    <a:pt x="964" y="262"/>
                  </a:lnTo>
                  <a:lnTo>
                    <a:pt x="967" y="262"/>
                  </a:lnTo>
                  <a:lnTo>
                    <a:pt x="967" y="262"/>
                  </a:lnTo>
                  <a:lnTo>
                    <a:pt x="967" y="262"/>
                  </a:lnTo>
                  <a:lnTo>
                    <a:pt x="967" y="265"/>
                  </a:lnTo>
                  <a:lnTo>
                    <a:pt x="967" y="265"/>
                  </a:lnTo>
                  <a:lnTo>
                    <a:pt x="967" y="265"/>
                  </a:lnTo>
                  <a:lnTo>
                    <a:pt x="967" y="265"/>
                  </a:lnTo>
                  <a:lnTo>
                    <a:pt x="967" y="265"/>
                  </a:lnTo>
                  <a:lnTo>
                    <a:pt x="967" y="265"/>
                  </a:lnTo>
                  <a:lnTo>
                    <a:pt x="967" y="262"/>
                  </a:lnTo>
                  <a:lnTo>
                    <a:pt x="967" y="262"/>
                  </a:lnTo>
                  <a:lnTo>
                    <a:pt x="967" y="262"/>
                  </a:lnTo>
                  <a:lnTo>
                    <a:pt x="971" y="265"/>
                  </a:lnTo>
                  <a:lnTo>
                    <a:pt x="971" y="262"/>
                  </a:lnTo>
                  <a:lnTo>
                    <a:pt x="971" y="262"/>
                  </a:lnTo>
                  <a:lnTo>
                    <a:pt x="971" y="262"/>
                  </a:lnTo>
                  <a:lnTo>
                    <a:pt x="971" y="262"/>
                  </a:lnTo>
                  <a:lnTo>
                    <a:pt x="971" y="262"/>
                  </a:lnTo>
                  <a:lnTo>
                    <a:pt x="971" y="262"/>
                  </a:lnTo>
                  <a:lnTo>
                    <a:pt x="971" y="265"/>
                  </a:lnTo>
                  <a:lnTo>
                    <a:pt x="971" y="265"/>
                  </a:lnTo>
                  <a:lnTo>
                    <a:pt x="971" y="262"/>
                  </a:lnTo>
                  <a:lnTo>
                    <a:pt x="971" y="262"/>
                  </a:lnTo>
                  <a:lnTo>
                    <a:pt x="971" y="262"/>
                  </a:lnTo>
                  <a:lnTo>
                    <a:pt x="974" y="262"/>
                  </a:lnTo>
                  <a:lnTo>
                    <a:pt x="974" y="262"/>
                  </a:lnTo>
                  <a:lnTo>
                    <a:pt x="974" y="262"/>
                  </a:lnTo>
                  <a:lnTo>
                    <a:pt x="974" y="251"/>
                  </a:lnTo>
                  <a:lnTo>
                    <a:pt x="974" y="251"/>
                  </a:lnTo>
                  <a:lnTo>
                    <a:pt x="974" y="147"/>
                  </a:lnTo>
                  <a:lnTo>
                    <a:pt x="974" y="129"/>
                  </a:lnTo>
                  <a:lnTo>
                    <a:pt x="974" y="197"/>
                  </a:lnTo>
                  <a:lnTo>
                    <a:pt x="974" y="197"/>
                  </a:lnTo>
                  <a:lnTo>
                    <a:pt x="974" y="258"/>
                  </a:lnTo>
                  <a:lnTo>
                    <a:pt x="974" y="258"/>
                  </a:lnTo>
                  <a:lnTo>
                    <a:pt x="974" y="237"/>
                  </a:lnTo>
                  <a:lnTo>
                    <a:pt x="978" y="237"/>
                  </a:lnTo>
                  <a:lnTo>
                    <a:pt x="978" y="154"/>
                  </a:lnTo>
                  <a:lnTo>
                    <a:pt x="978" y="154"/>
                  </a:lnTo>
                  <a:lnTo>
                    <a:pt x="978" y="244"/>
                  </a:lnTo>
                  <a:lnTo>
                    <a:pt x="978" y="244"/>
                  </a:lnTo>
                  <a:lnTo>
                    <a:pt x="978" y="258"/>
                  </a:lnTo>
                  <a:lnTo>
                    <a:pt x="978" y="255"/>
                  </a:lnTo>
                  <a:lnTo>
                    <a:pt x="978" y="154"/>
                  </a:lnTo>
                  <a:lnTo>
                    <a:pt x="978" y="154"/>
                  </a:lnTo>
                  <a:lnTo>
                    <a:pt x="978" y="86"/>
                  </a:lnTo>
                  <a:lnTo>
                    <a:pt x="978" y="126"/>
                  </a:lnTo>
                  <a:lnTo>
                    <a:pt x="978" y="251"/>
                  </a:lnTo>
                  <a:lnTo>
                    <a:pt x="978" y="255"/>
                  </a:lnTo>
                  <a:lnTo>
                    <a:pt x="978" y="248"/>
                  </a:lnTo>
                  <a:lnTo>
                    <a:pt x="982" y="248"/>
                  </a:lnTo>
                  <a:lnTo>
                    <a:pt x="982" y="154"/>
                  </a:lnTo>
                  <a:lnTo>
                    <a:pt x="982" y="144"/>
                  </a:lnTo>
                  <a:lnTo>
                    <a:pt x="982" y="219"/>
                  </a:lnTo>
                  <a:lnTo>
                    <a:pt x="982" y="219"/>
                  </a:lnTo>
                  <a:lnTo>
                    <a:pt x="982" y="258"/>
                  </a:lnTo>
                  <a:lnTo>
                    <a:pt x="982" y="262"/>
                  </a:lnTo>
                  <a:lnTo>
                    <a:pt x="982" y="244"/>
                  </a:lnTo>
                  <a:lnTo>
                    <a:pt x="982" y="244"/>
                  </a:lnTo>
                  <a:lnTo>
                    <a:pt x="982" y="219"/>
                  </a:lnTo>
                  <a:lnTo>
                    <a:pt x="982" y="222"/>
                  </a:lnTo>
                  <a:lnTo>
                    <a:pt x="982" y="258"/>
                  </a:lnTo>
                  <a:lnTo>
                    <a:pt x="985" y="258"/>
                  </a:lnTo>
                  <a:lnTo>
                    <a:pt x="985" y="262"/>
                  </a:lnTo>
                  <a:lnTo>
                    <a:pt x="985" y="262"/>
                  </a:lnTo>
                  <a:lnTo>
                    <a:pt x="985" y="255"/>
                  </a:lnTo>
                  <a:lnTo>
                    <a:pt x="985" y="255"/>
                  </a:lnTo>
                  <a:lnTo>
                    <a:pt x="985" y="251"/>
                  </a:lnTo>
                  <a:lnTo>
                    <a:pt x="985" y="255"/>
                  </a:lnTo>
                  <a:lnTo>
                    <a:pt x="985" y="262"/>
                  </a:lnTo>
                  <a:lnTo>
                    <a:pt x="985" y="262"/>
                  </a:lnTo>
                  <a:lnTo>
                    <a:pt x="985" y="262"/>
                  </a:lnTo>
                  <a:lnTo>
                    <a:pt x="985" y="262"/>
                  </a:lnTo>
                  <a:lnTo>
                    <a:pt x="985" y="258"/>
                  </a:lnTo>
                  <a:lnTo>
                    <a:pt x="989" y="258"/>
                  </a:lnTo>
                  <a:lnTo>
                    <a:pt x="989" y="262"/>
                  </a:lnTo>
                  <a:lnTo>
                    <a:pt x="989" y="262"/>
                  </a:lnTo>
                  <a:lnTo>
                    <a:pt x="989" y="262"/>
                  </a:lnTo>
                  <a:lnTo>
                    <a:pt x="989" y="262"/>
                  </a:lnTo>
                  <a:lnTo>
                    <a:pt x="989" y="262"/>
                  </a:lnTo>
                  <a:lnTo>
                    <a:pt x="989" y="262"/>
                  </a:lnTo>
                  <a:lnTo>
                    <a:pt x="989" y="262"/>
                  </a:lnTo>
                  <a:lnTo>
                    <a:pt x="989" y="262"/>
                  </a:lnTo>
                  <a:lnTo>
                    <a:pt x="989" y="265"/>
                  </a:lnTo>
                  <a:lnTo>
                    <a:pt x="989" y="265"/>
                  </a:lnTo>
                  <a:lnTo>
                    <a:pt x="989" y="262"/>
                  </a:lnTo>
                  <a:lnTo>
                    <a:pt x="992" y="262"/>
                  </a:lnTo>
                  <a:lnTo>
                    <a:pt x="992" y="262"/>
                  </a:lnTo>
                  <a:lnTo>
                    <a:pt x="992" y="262"/>
                  </a:lnTo>
                  <a:lnTo>
                    <a:pt x="992" y="262"/>
                  </a:lnTo>
                  <a:lnTo>
                    <a:pt x="992" y="262"/>
                  </a:lnTo>
                  <a:lnTo>
                    <a:pt x="992" y="265"/>
                  </a:lnTo>
                  <a:lnTo>
                    <a:pt x="992" y="265"/>
                  </a:lnTo>
                  <a:lnTo>
                    <a:pt x="992" y="262"/>
                  </a:lnTo>
                  <a:lnTo>
                    <a:pt x="992" y="262"/>
                  </a:lnTo>
                  <a:lnTo>
                    <a:pt x="992" y="262"/>
                  </a:lnTo>
                  <a:lnTo>
                    <a:pt x="992" y="262"/>
                  </a:lnTo>
                  <a:lnTo>
                    <a:pt x="992" y="262"/>
                  </a:lnTo>
                  <a:lnTo>
                    <a:pt x="992" y="262"/>
                  </a:lnTo>
                  <a:lnTo>
                    <a:pt x="992" y="265"/>
                  </a:lnTo>
                  <a:lnTo>
                    <a:pt x="996" y="265"/>
                  </a:lnTo>
                  <a:lnTo>
                    <a:pt x="996" y="262"/>
                  </a:lnTo>
                  <a:lnTo>
                    <a:pt x="996" y="262"/>
                  </a:lnTo>
                  <a:lnTo>
                    <a:pt x="996" y="262"/>
                  </a:lnTo>
                  <a:lnTo>
                    <a:pt x="996" y="262"/>
                  </a:lnTo>
                  <a:lnTo>
                    <a:pt x="996" y="265"/>
                  </a:lnTo>
                  <a:lnTo>
                    <a:pt x="996" y="265"/>
                  </a:lnTo>
                  <a:lnTo>
                    <a:pt x="996" y="262"/>
                  </a:lnTo>
                  <a:lnTo>
                    <a:pt x="996" y="262"/>
                  </a:lnTo>
                  <a:lnTo>
                    <a:pt x="996" y="262"/>
                  </a:lnTo>
                  <a:lnTo>
                    <a:pt x="996" y="262"/>
                  </a:lnTo>
                  <a:lnTo>
                    <a:pt x="996" y="262"/>
                  </a:lnTo>
                  <a:lnTo>
                    <a:pt x="999" y="262"/>
                  </a:lnTo>
                  <a:lnTo>
                    <a:pt x="999" y="262"/>
                  </a:lnTo>
                  <a:lnTo>
                    <a:pt x="999" y="262"/>
                  </a:lnTo>
                  <a:lnTo>
                    <a:pt x="999" y="265"/>
                  </a:lnTo>
                  <a:lnTo>
                    <a:pt x="999" y="265"/>
                  </a:lnTo>
                  <a:lnTo>
                    <a:pt x="999" y="262"/>
                  </a:lnTo>
                  <a:lnTo>
                    <a:pt x="999" y="262"/>
                  </a:lnTo>
                  <a:lnTo>
                    <a:pt x="999" y="262"/>
                  </a:lnTo>
                  <a:lnTo>
                    <a:pt x="999" y="262"/>
                  </a:lnTo>
                  <a:lnTo>
                    <a:pt x="999" y="265"/>
                  </a:lnTo>
                  <a:lnTo>
                    <a:pt x="999" y="265"/>
                  </a:lnTo>
                  <a:lnTo>
                    <a:pt x="999" y="262"/>
                  </a:lnTo>
                  <a:lnTo>
                    <a:pt x="999" y="262"/>
                  </a:lnTo>
                  <a:lnTo>
                    <a:pt x="999" y="265"/>
                  </a:lnTo>
                  <a:lnTo>
                    <a:pt x="1003" y="265"/>
                  </a:lnTo>
                  <a:lnTo>
                    <a:pt x="1003" y="265"/>
                  </a:lnTo>
                  <a:lnTo>
                    <a:pt x="1003" y="265"/>
                  </a:lnTo>
                  <a:lnTo>
                    <a:pt x="1003" y="265"/>
                  </a:lnTo>
                  <a:lnTo>
                    <a:pt x="1003" y="265"/>
                  </a:lnTo>
                  <a:lnTo>
                    <a:pt x="1003" y="265"/>
                  </a:lnTo>
                  <a:lnTo>
                    <a:pt x="1003" y="265"/>
                  </a:lnTo>
                  <a:lnTo>
                    <a:pt x="1003" y="262"/>
                  </a:lnTo>
                  <a:lnTo>
                    <a:pt x="1003" y="262"/>
                  </a:lnTo>
                  <a:lnTo>
                    <a:pt x="1003" y="262"/>
                  </a:lnTo>
                  <a:lnTo>
                    <a:pt x="1003" y="262"/>
                  </a:lnTo>
                  <a:lnTo>
                    <a:pt x="1003" y="262"/>
                  </a:lnTo>
                  <a:lnTo>
                    <a:pt x="1003" y="262"/>
                  </a:lnTo>
                  <a:lnTo>
                    <a:pt x="1003" y="262"/>
                  </a:lnTo>
                  <a:lnTo>
                    <a:pt x="1007" y="265"/>
                  </a:lnTo>
                  <a:lnTo>
                    <a:pt x="1007" y="262"/>
                  </a:lnTo>
                  <a:lnTo>
                    <a:pt x="1007" y="262"/>
                  </a:lnTo>
                  <a:lnTo>
                    <a:pt x="1007" y="262"/>
                  </a:lnTo>
                  <a:lnTo>
                    <a:pt x="1007" y="262"/>
                  </a:lnTo>
                  <a:lnTo>
                    <a:pt x="1007" y="265"/>
                  </a:lnTo>
                  <a:lnTo>
                    <a:pt x="1007" y="265"/>
                  </a:lnTo>
                  <a:lnTo>
                    <a:pt x="1007" y="262"/>
                  </a:lnTo>
                  <a:lnTo>
                    <a:pt x="1007" y="262"/>
                  </a:lnTo>
                  <a:lnTo>
                    <a:pt x="1007" y="265"/>
                  </a:lnTo>
                  <a:lnTo>
                    <a:pt x="1007" y="265"/>
                  </a:lnTo>
                  <a:lnTo>
                    <a:pt x="1007" y="262"/>
                  </a:lnTo>
                  <a:lnTo>
                    <a:pt x="1007" y="262"/>
                  </a:lnTo>
                  <a:lnTo>
                    <a:pt x="1007" y="262"/>
                  </a:lnTo>
                  <a:lnTo>
                    <a:pt x="1010" y="262"/>
                  </a:lnTo>
                  <a:lnTo>
                    <a:pt x="1010" y="265"/>
                  </a:lnTo>
                  <a:lnTo>
                    <a:pt x="1010" y="265"/>
                  </a:lnTo>
                  <a:lnTo>
                    <a:pt x="1010" y="265"/>
                  </a:lnTo>
                  <a:lnTo>
                    <a:pt x="1010" y="265"/>
                  </a:lnTo>
                  <a:lnTo>
                    <a:pt x="1010" y="262"/>
                  </a:lnTo>
                  <a:lnTo>
                    <a:pt x="1010" y="262"/>
                  </a:lnTo>
                  <a:lnTo>
                    <a:pt x="1010" y="262"/>
                  </a:lnTo>
                  <a:lnTo>
                    <a:pt x="1010" y="262"/>
                  </a:lnTo>
                  <a:lnTo>
                    <a:pt x="1010" y="265"/>
                  </a:lnTo>
                  <a:lnTo>
                    <a:pt x="1010" y="265"/>
                  </a:lnTo>
                  <a:lnTo>
                    <a:pt x="1010" y="265"/>
                  </a:lnTo>
                  <a:lnTo>
                    <a:pt x="1010" y="262"/>
                  </a:lnTo>
                  <a:lnTo>
                    <a:pt x="1010" y="265"/>
                  </a:lnTo>
                  <a:lnTo>
                    <a:pt x="1014" y="265"/>
                  </a:lnTo>
                  <a:lnTo>
                    <a:pt x="1014" y="262"/>
                  </a:lnTo>
                  <a:lnTo>
                    <a:pt x="1014" y="262"/>
                  </a:lnTo>
                  <a:lnTo>
                    <a:pt x="1014" y="265"/>
                  </a:lnTo>
                  <a:lnTo>
                    <a:pt x="1014" y="265"/>
                  </a:lnTo>
                  <a:lnTo>
                    <a:pt x="1014" y="262"/>
                  </a:lnTo>
                  <a:lnTo>
                    <a:pt x="1014" y="262"/>
                  </a:lnTo>
                  <a:lnTo>
                    <a:pt x="1014" y="262"/>
                  </a:lnTo>
                  <a:lnTo>
                    <a:pt x="1014" y="262"/>
                  </a:lnTo>
                  <a:lnTo>
                    <a:pt x="1014" y="265"/>
                  </a:lnTo>
                  <a:lnTo>
                    <a:pt x="1014" y="265"/>
                  </a:lnTo>
                  <a:lnTo>
                    <a:pt x="1014" y="265"/>
                  </a:lnTo>
                  <a:lnTo>
                    <a:pt x="1014" y="265"/>
                  </a:lnTo>
                  <a:lnTo>
                    <a:pt x="1014" y="262"/>
                  </a:lnTo>
                  <a:lnTo>
                    <a:pt x="1017" y="262"/>
                  </a:lnTo>
                  <a:lnTo>
                    <a:pt x="1017" y="258"/>
                  </a:lnTo>
                  <a:lnTo>
                    <a:pt x="1017" y="258"/>
                  </a:lnTo>
                  <a:lnTo>
                    <a:pt x="1017" y="262"/>
                  </a:lnTo>
                  <a:lnTo>
                    <a:pt x="1017" y="262"/>
                  </a:lnTo>
                  <a:lnTo>
                    <a:pt x="1017" y="262"/>
                  </a:lnTo>
                  <a:lnTo>
                    <a:pt x="1017" y="262"/>
                  </a:lnTo>
                  <a:lnTo>
                    <a:pt x="1017" y="262"/>
                  </a:lnTo>
                  <a:lnTo>
                    <a:pt x="1017" y="262"/>
                  </a:lnTo>
                  <a:lnTo>
                    <a:pt x="1017" y="258"/>
                  </a:lnTo>
                  <a:lnTo>
                    <a:pt x="1017" y="255"/>
                  </a:lnTo>
                  <a:lnTo>
                    <a:pt x="1017" y="258"/>
                  </a:lnTo>
                  <a:lnTo>
                    <a:pt x="1021" y="258"/>
                  </a:lnTo>
                  <a:lnTo>
                    <a:pt x="1021" y="262"/>
                  </a:lnTo>
                  <a:lnTo>
                    <a:pt x="1021" y="262"/>
                  </a:lnTo>
                  <a:lnTo>
                    <a:pt x="1021" y="262"/>
                  </a:lnTo>
                  <a:lnTo>
                    <a:pt x="1021" y="262"/>
                  </a:lnTo>
                  <a:lnTo>
                    <a:pt x="1021" y="255"/>
                  </a:lnTo>
                  <a:lnTo>
                    <a:pt x="1021" y="251"/>
                  </a:lnTo>
                  <a:lnTo>
                    <a:pt x="1021" y="262"/>
                  </a:lnTo>
                  <a:lnTo>
                    <a:pt x="1021" y="262"/>
                  </a:lnTo>
                  <a:lnTo>
                    <a:pt x="1021" y="262"/>
                  </a:lnTo>
                  <a:lnTo>
                    <a:pt x="1021" y="262"/>
                  </a:lnTo>
                  <a:lnTo>
                    <a:pt x="1021" y="262"/>
                  </a:lnTo>
                  <a:lnTo>
                    <a:pt x="1021" y="262"/>
                  </a:lnTo>
                  <a:lnTo>
                    <a:pt x="1021" y="255"/>
                  </a:lnTo>
                  <a:lnTo>
                    <a:pt x="1025" y="255"/>
                  </a:lnTo>
                  <a:lnTo>
                    <a:pt x="1025" y="258"/>
                  </a:lnTo>
                  <a:lnTo>
                    <a:pt x="1025" y="258"/>
                  </a:lnTo>
                  <a:lnTo>
                    <a:pt x="1025" y="265"/>
                  </a:lnTo>
                  <a:lnTo>
                    <a:pt x="1025" y="265"/>
                  </a:lnTo>
                  <a:lnTo>
                    <a:pt x="1025" y="262"/>
                  </a:lnTo>
                  <a:lnTo>
                    <a:pt x="1025" y="262"/>
                  </a:lnTo>
                  <a:lnTo>
                    <a:pt x="1025" y="255"/>
                  </a:lnTo>
                  <a:lnTo>
                    <a:pt x="1025" y="255"/>
                  </a:lnTo>
                  <a:lnTo>
                    <a:pt x="1025" y="262"/>
                  </a:lnTo>
                  <a:lnTo>
                    <a:pt x="1025" y="262"/>
                  </a:lnTo>
                  <a:lnTo>
                    <a:pt x="1025" y="265"/>
                  </a:lnTo>
                  <a:lnTo>
                    <a:pt x="1025" y="265"/>
                  </a:lnTo>
                  <a:lnTo>
                    <a:pt x="1025" y="262"/>
                  </a:lnTo>
                  <a:lnTo>
                    <a:pt x="1028" y="262"/>
                  </a:lnTo>
                  <a:lnTo>
                    <a:pt x="1028" y="262"/>
                  </a:lnTo>
                  <a:lnTo>
                    <a:pt x="1028" y="258"/>
                  </a:lnTo>
                  <a:lnTo>
                    <a:pt x="1028" y="262"/>
                  </a:lnTo>
                  <a:lnTo>
                    <a:pt x="1028" y="262"/>
                  </a:lnTo>
                  <a:lnTo>
                    <a:pt x="1028" y="262"/>
                  </a:lnTo>
                  <a:lnTo>
                    <a:pt x="1028" y="262"/>
                  </a:lnTo>
                  <a:lnTo>
                    <a:pt x="1028" y="262"/>
                  </a:lnTo>
                  <a:lnTo>
                    <a:pt x="1028" y="262"/>
                  </a:lnTo>
                  <a:lnTo>
                    <a:pt x="1028" y="262"/>
                  </a:lnTo>
                  <a:lnTo>
                    <a:pt x="1028" y="262"/>
                  </a:lnTo>
                  <a:lnTo>
                    <a:pt x="1028" y="262"/>
                  </a:lnTo>
                  <a:lnTo>
                    <a:pt x="1028" y="262"/>
                  </a:lnTo>
                  <a:lnTo>
                    <a:pt x="1028" y="265"/>
                  </a:lnTo>
                  <a:lnTo>
                    <a:pt x="1032" y="265"/>
                  </a:lnTo>
                  <a:lnTo>
                    <a:pt x="1032" y="262"/>
                  </a:lnTo>
                  <a:lnTo>
                    <a:pt x="1032" y="262"/>
                  </a:lnTo>
                  <a:lnTo>
                    <a:pt x="1032" y="262"/>
                  </a:lnTo>
                  <a:lnTo>
                    <a:pt x="1032" y="262"/>
                  </a:lnTo>
                  <a:lnTo>
                    <a:pt x="1032" y="262"/>
                  </a:lnTo>
                  <a:lnTo>
                    <a:pt x="1032" y="262"/>
                  </a:lnTo>
                  <a:lnTo>
                    <a:pt x="1032" y="265"/>
                  </a:lnTo>
                  <a:lnTo>
                    <a:pt x="1032" y="265"/>
                  </a:lnTo>
                  <a:lnTo>
                    <a:pt x="1032" y="265"/>
                  </a:lnTo>
                  <a:lnTo>
                    <a:pt x="1032" y="265"/>
                  </a:lnTo>
                  <a:lnTo>
                    <a:pt x="1032" y="258"/>
                  </a:lnTo>
                  <a:lnTo>
                    <a:pt x="1032" y="258"/>
                  </a:lnTo>
                  <a:lnTo>
                    <a:pt x="1032" y="255"/>
                  </a:lnTo>
                  <a:lnTo>
                    <a:pt x="1035" y="258"/>
                  </a:lnTo>
                  <a:lnTo>
                    <a:pt x="1035" y="262"/>
                  </a:lnTo>
                  <a:lnTo>
                    <a:pt x="1035" y="262"/>
                  </a:lnTo>
                  <a:lnTo>
                    <a:pt x="1035" y="262"/>
                  </a:lnTo>
                  <a:lnTo>
                    <a:pt x="1035" y="262"/>
                  </a:lnTo>
                  <a:lnTo>
                    <a:pt x="1035" y="258"/>
                  </a:lnTo>
                  <a:lnTo>
                    <a:pt x="1035" y="258"/>
                  </a:lnTo>
                  <a:lnTo>
                    <a:pt x="1035" y="258"/>
                  </a:lnTo>
                  <a:lnTo>
                    <a:pt x="1035" y="258"/>
                  </a:lnTo>
                  <a:lnTo>
                    <a:pt x="1035" y="262"/>
                  </a:lnTo>
                  <a:lnTo>
                    <a:pt x="1035" y="262"/>
                  </a:lnTo>
                  <a:lnTo>
                    <a:pt x="1035" y="262"/>
                  </a:lnTo>
                  <a:lnTo>
                    <a:pt x="1035" y="262"/>
                  </a:lnTo>
                  <a:lnTo>
                    <a:pt x="1035" y="255"/>
                  </a:lnTo>
                  <a:lnTo>
                    <a:pt x="1039" y="255"/>
                  </a:lnTo>
                  <a:lnTo>
                    <a:pt x="1039" y="258"/>
                  </a:lnTo>
                  <a:lnTo>
                    <a:pt x="1039" y="258"/>
                  </a:lnTo>
                  <a:lnTo>
                    <a:pt x="1039" y="262"/>
                  </a:lnTo>
                  <a:lnTo>
                    <a:pt x="1039" y="262"/>
                  </a:lnTo>
                  <a:lnTo>
                    <a:pt x="1039" y="262"/>
                  </a:lnTo>
                  <a:lnTo>
                    <a:pt x="1039" y="262"/>
                  </a:lnTo>
                  <a:lnTo>
                    <a:pt x="1039" y="258"/>
                  </a:lnTo>
                  <a:lnTo>
                    <a:pt x="1039" y="258"/>
                  </a:lnTo>
                  <a:lnTo>
                    <a:pt x="1039" y="255"/>
                  </a:lnTo>
                  <a:lnTo>
                    <a:pt x="1039" y="258"/>
                  </a:lnTo>
                  <a:lnTo>
                    <a:pt x="1039" y="262"/>
                  </a:lnTo>
                  <a:lnTo>
                    <a:pt x="1042" y="262"/>
                  </a:lnTo>
                  <a:lnTo>
                    <a:pt x="1042" y="262"/>
                  </a:lnTo>
                  <a:lnTo>
                    <a:pt x="1042" y="262"/>
                  </a:lnTo>
                  <a:lnTo>
                    <a:pt x="1042" y="262"/>
                  </a:lnTo>
                  <a:lnTo>
                    <a:pt x="1042" y="262"/>
                  </a:lnTo>
                  <a:lnTo>
                    <a:pt x="1042" y="262"/>
                  </a:lnTo>
                  <a:lnTo>
                    <a:pt x="1042" y="262"/>
                  </a:lnTo>
                  <a:lnTo>
                    <a:pt x="1042" y="265"/>
                  </a:lnTo>
                  <a:lnTo>
                    <a:pt x="1042" y="265"/>
                  </a:lnTo>
                  <a:lnTo>
                    <a:pt x="1042" y="262"/>
                  </a:lnTo>
                  <a:lnTo>
                    <a:pt x="1042" y="262"/>
                  </a:lnTo>
                  <a:lnTo>
                    <a:pt x="1042" y="262"/>
                  </a:lnTo>
                  <a:lnTo>
                    <a:pt x="1042" y="262"/>
                  </a:lnTo>
                  <a:lnTo>
                    <a:pt x="1042" y="262"/>
                  </a:lnTo>
                  <a:lnTo>
                    <a:pt x="1046" y="262"/>
                  </a:lnTo>
                  <a:lnTo>
                    <a:pt x="1046" y="262"/>
                  </a:lnTo>
                  <a:lnTo>
                    <a:pt x="1046" y="262"/>
                  </a:lnTo>
                  <a:lnTo>
                    <a:pt x="1046" y="258"/>
                  </a:lnTo>
                  <a:lnTo>
                    <a:pt x="1046" y="258"/>
                  </a:lnTo>
                  <a:lnTo>
                    <a:pt x="1046" y="230"/>
                  </a:lnTo>
                  <a:lnTo>
                    <a:pt x="1046" y="230"/>
                  </a:lnTo>
                  <a:lnTo>
                    <a:pt x="1046" y="215"/>
                  </a:lnTo>
                  <a:lnTo>
                    <a:pt x="1046" y="230"/>
                  </a:lnTo>
                  <a:lnTo>
                    <a:pt x="1046" y="258"/>
                  </a:lnTo>
                  <a:lnTo>
                    <a:pt x="1046" y="262"/>
                  </a:lnTo>
                  <a:lnTo>
                    <a:pt x="1046" y="258"/>
                  </a:lnTo>
                  <a:lnTo>
                    <a:pt x="1046" y="258"/>
                  </a:lnTo>
                  <a:lnTo>
                    <a:pt x="1046" y="233"/>
                  </a:lnTo>
                  <a:lnTo>
                    <a:pt x="1050" y="233"/>
                  </a:lnTo>
                  <a:lnTo>
                    <a:pt x="1050" y="222"/>
                  </a:lnTo>
                  <a:lnTo>
                    <a:pt x="1050" y="233"/>
                  </a:lnTo>
                  <a:lnTo>
                    <a:pt x="1050" y="258"/>
                  </a:lnTo>
                  <a:lnTo>
                    <a:pt x="1050" y="262"/>
                  </a:lnTo>
                  <a:lnTo>
                    <a:pt x="1050" y="258"/>
                  </a:lnTo>
                  <a:lnTo>
                    <a:pt x="1050" y="258"/>
                  </a:lnTo>
                  <a:lnTo>
                    <a:pt x="1050" y="212"/>
                  </a:lnTo>
                  <a:lnTo>
                    <a:pt x="1050" y="190"/>
                  </a:lnTo>
                  <a:lnTo>
                    <a:pt x="1050" y="212"/>
                  </a:lnTo>
                  <a:lnTo>
                    <a:pt x="1050" y="212"/>
                  </a:lnTo>
                  <a:lnTo>
                    <a:pt x="1050" y="258"/>
                  </a:lnTo>
                  <a:lnTo>
                    <a:pt x="1050" y="258"/>
                  </a:lnTo>
                  <a:lnTo>
                    <a:pt x="1050" y="258"/>
                  </a:lnTo>
                  <a:lnTo>
                    <a:pt x="1053" y="258"/>
                  </a:lnTo>
                  <a:lnTo>
                    <a:pt x="1053" y="222"/>
                  </a:lnTo>
                  <a:lnTo>
                    <a:pt x="1053" y="212"/>
                  </a:lnTo>
                  <a:lnTo>
                    <a:pt x="1053" y="230"/>
                  </a:lnTo>
                  <a:lnTo>
                    <a:pt x="1053" y="230"/>
                  </a:lnTo>
                  <a:lnTo>
                    <a:pt x="1053" y="258"/>
                  </a:lnTo>
                  <a:lnTo>
                    <a:pt x="1053" y="258"/>
                  </a:lnTo>
                  <a:lnTo>
                    <a:pt x="1053" y="258"/>
                  </a:lnTo>
                  <a:lnTo>
                    <a:pt x="1053" y="258"/>
                  </a:lnTo>
                  <a:lnTo>
                    <a:pt x="1053" y="248"/>
                  </a:lnTo>
                  <a:lnTo>
                    <a:pt x="1053" y="244"/>
                  </a:lnTo>
                  <a:lnTo>
                    <a:pt x="1053" y="251"/>
                  </a:lnTo>
                  <a:lnTo>
                    <a:pt x="1053" y="251"/>
                  </a:lnTo>
                  <a:lnTo>
                    <a:pt x="1053" y="262"/>
                  </a:lnTo>
                  <a:lnTo>
                    <a:pt x="1057" y="262"/>
                  </a:lnTo>
                  <a:lnTo>
                    <a:pt x="1057" y="262"/>
                  </a:lnTo>
                  <a:lnTo>
                    <a:pt x="1057" y="262"/>
                  </a:lnTo>
                  <a:lnTo>
                    <a:pt x="1057" y="258"/>
                  </a:lnTo>
                  <a:lnTo>
                    <a:pt x="1057" y="258"/>
                  </a:lnTo>
                  <a:lnTo>
                    <a:pt x="1057" y="258"/>
                  </a:lnTo>
                  <a:lnTo>
                    <a:pt x="1057" y="258"/>
                  </a:lnTo>
                  <a:lnTo>
                    <a:pt x="1057" y="262"/>
                  </a:lnTo>
                  <a:lnTo>
                    <a:pt x="1057" y="262"/>
                  </a:lnTo>
                  <a:lnTo>
                    <a:pt x="1057" y="262"/>
                  </a:lnTo>
                  <a:lnTo>
                    <a:pt x="1057" y="262"/>
                  </a:lnTo>
                  <a:lnTo>
                    <a:pt x="1057" y="262"/>
                  </a:lnTo>
                  <a:lnTo>
                    <a:pt x="1060" y="262"/>
                  </a:lnTo>
                  <a:lnTo>
                    <a:pt x="1060" y="262"/>
                  </a:lnTo>
                  <a:lnTo>
                    <a:pt x="1060" y="262"/>
                  </a:lnTo>
                  <a:lnTo>
                    <a:pt x="1060" y="265"/>
                  </a:lnTo>
                  <a:lnTo>
                    <a:pt x="1060" y="265"/>
                  </a:lnTo>
                  <a:lnTo>
                    <a:pt x="1060" y="262"/>
                  </a:lnTo>
                  <a:lnTo>
                    <a:pt x="1060" y="262"/>
                  </a:lnTo>
                  <a:lnTo>
                    <a:pt x="1060" y="262"/>
                  </a:lnTo>
                  <a:lnTo>
                    <a:pt x="1060" y="262"/>
                  </a:lnTo>
                  <a:lnTo>
                    <a:pt x="1060" y="262"/>
                  </a:lnTo>
                  <a:lnTo>
                    <a:pt x="1060" y="262"/>
                  </a:lnTo>
                  <a:lnTo>
                    <a:pt x="1060" y="262"/>
                  </a:lnTo>
                  <a:lnTo>
                    <a:pt x="1060" y="262"/>
                  </a:lnTo>
                  <a:lnTo>
                    <a:pt x="1060" y="262"/>
                  </a:lnTo>
                  <a:lnTo>
                    <a:pt x="1064" y="262"/>
                  </a:lnTo>
                  <a:lnTo>
                    <a:pt x="1064" y="262"/>
                  </a:lnTo>
                  <a:lnTo>
                    <a:pt x="1064" y="262"/>
                  </a:lnTo>
                  <a:lnTo>
                    <a:pt x="1064" y="262"/>
                  </a:lnTo>
                  <a:lnTo>
                    <a:pt x="1064" y="262"/>
                  </a:lnTo>
                  <a:lnTo>
                    <a:pt x="1064" y="265"/>
                  </a:lnTo>
                  <a:lnTo>
                    <a:pt x="1064" y="265"/>
                  </a:lnTo>
                  <a:lnTo>
                    <a:pt x="1064" y="262"/>
                  </a:lnTo>
                  <a:lnTo>
                    <a:pt x="1064" y="262"/>
                  </a:lnTo>
                  <a:lnTo>
                    <a:pt x="1064" y="262"/>
                  </a:lnTo>
                  <a:lnTo>
                    <a:pt x="1064" y="262"/>
                  </a:lnTo>
                  <a:lnTo>
                    <a:pt x="1064" y="265"/>
                  </a:lnTo>
                  <a:lnTo>
                    <a:pt x="1064" y="265"/>
                  </a:lnTo>
                  <a:lnTo>
                    <a:pt x="1064" y="265"/>
                  </a:lnTo>
                  <a:lnTo>
                    <a:pt x="1067" y="265"/>
                  </a:lnTo>
                  <a:lnTo>
                    <a:pt x="1067" y="262"/>
                  </a:lnTo>
                  <a:lnTo>
                    <a:pt x="1067" y="262"/>
                  </a:lnTo>
                  <a:lnTo>
                    <a:pt x="1067" y="262"/>
                  </a:lnTo>
                  <a:lnTo>
                    <a:pt x="1067" y="262"/>
                  </a:lnTo>
                  <a:lnTo>
                    <a:pt x="1067" y="265"/>
                  </a:lnTo>
                  <a:lnTo>
                    <a:pt x="1067" y="265"/>
                  </a:lnTo>
                  <a:lnTo>
                    <a:pt x="1067" y="262"/>
                  </a:lnTo>
                  <a:lnTo>
                    <a:pt x="1067" y="262"/>
                  </a:lnTo>
                  <a:lnTo>
                    <a:pt x="1067" y="265"/>
                  </a:lnTo>
                  <a:lnTo>
                    <a:pt x="1067" y="265"/>
                  </a:lnTo>
                  <a:lnTo>
                    <a:pt x="1067" y="265"/>
                  </a:lnTo>
                  <a:lnTo>
                    <a:pt x="1067" y="265"/>
                  </a:lnTo>
                  <a:lnTo>
                    <a:pt x="1067" y="262"/>
                  </a:lnTo>
                  <a:lnTo>
                    <a:pt x="1071" y="265"/>
                  </a:lnTo>
                  <a:lnTo>
                    <a:pt x="1071" y="265"/>
                  </a:lnTo>
                  <a:lnTo>
                    <a:pt x="1071" y="265"/>
                  </a:lnTo>
                  <a:lnTo>
                    <a:pt x="1071" y="262"/>
                  </a:lnTo>
                  <a:lnTo>
                    <a:pt x="1071" y="262"/>
                  </a:lnTo>
                  <a:lnTo>
                    <a:pt x="1071" y="262"/>
                  </a:lnTo>
                  <a:lnTo>
                    <a:pt x="1071" y="262"/>
                  </a:lnTo>
                  <a:lnTo>
                    <a:pt x="1071" y="265"/>
                  </a:lnTo>
                  <a:lnTo>
                    <a:pt x="1071" y="265"/>
                  </a:lnTo>
                  <a:lnTo>
                    <a:pt x="1071" y="265"/>
                  </a:lnTo>
                  <a:lnTo>
                    <a:pt x="1071" y="265"/>
                  </a:lnTo>
                  <a:lnTo>
                    <a:pt x="1071" y="262"/>
                  </a:lnTo>
                  <a:lnTo>
                    <a:pt x="1075" y="262"/>
                  </a:lnTo>
                  <a:lnTo>
                    <a:pt x="1075" y="265"/>
                  </a:lnTo>
                  <a:lnTo>
                    <a:pt x="1075" y="262"/>
                  </a:lnTo>
                  <a:lnTo>
                    <a:pt x="1075" y="262"/>
                  </a:lnTo>
                  <a:lnTo>
                    <a:pt x="1075" y="262"/>
                  </a:lnTo>
                  <a:lnTo>
                    <a:pt x="1075" y="265"/>
                  </a:lnTo>
                  <a:lnTo>
                    <a:pt x="1075" y="265"/>
                  </a:lnTo>
                  <a:lnTo>
                    <a:pt x="1075" y="262"/>
                  </a:lnTo>
                  <a:lnTo>
                    <a:pt x="1075" y="262"/>
                  </a:lnTo>
                  <a:lnTo>
                    <a:pt x="1075" y="262"/>
                  </a:lnTo>
                  <a:lnTo>
                    <a:pt x="1075" y="262"/>
                  </a:lnTo>
                  <a:lnTo>
                    <a:pt x="1075" y="265"/>
                  </a:lnTo>
                  <a:lnTo>
                    <a:pt x="1075" y="265"/>
                  </a:lnTo>
                  <a:lnTo>
                    <a:pt x="1075" y="262"/>
                  </a:lnTo>
                  <a:lnTo>
                    <a:pt x="1078" y="262"/>
                  </a:lnTo>
                  <a:lnTo>
                    <a:pt x="1078" y="265"/>
                  </a:lnTo>
                  <a:lnTo>
                    <a:pt x="1078" y="265"/>
                  </a:lnTo>
                  <a:lnTo>
                    <a:pt x="1078" y="262"/>
                  </a:lnTo>
                  <a:lnTo>
                    <a:pt x="1078" y="262"/>
                  </a:lnTo>
                  <a:lnTo>
                    <a:pt x="1078" y="262"/>
                  </a:lnTo>
                  <a:lnTo>
                    <a:pt x="1078" y="262"/>
                  </a:lnTo>
                  <a:lnTo>
                    <a:pt x="1078" y="262"/>
                  </a:lnTo>
                  <a:lnTo>
                    <a:pt x="1078" y="262"/>
                  </a:lnTo>
                  <a:lnTo>
                    <a:pt x="1078" y="262"/>
                  </a:lnTo>
                  <a:lnTo>
                    <a:pt x="1078" y="262"/>
                  </a:lnTo>
                  <a:lnTo>
                    <a:pt x="1078" y="262"/>
                  </a:lnTo>
                  <a:lnTo>
                    <a:pt x="1078" y="262"/>
                  </a:lnTo>
                  <a:lnTo>
                    <a:pt x="1078" y="262"/>
                  </a:lnTo>
                  <a:lnTo>
                    <a:pt x="1082" y="262"/>
                  </a:lnTo>
                  <a:lnTo>
                    <a:pt x="1082" y="262"/>
                  </a:lnTo>
                  <a:lnTo>
                    <a:pt x="1082" y="262"/>
                  </a:lnTo>
                  <a:lnTo>
                    <a:pt x="1082" y="262"/>
                  </a:lnTo>
                  <a:lnTo>
                    <a:pt x="1082" y="262"/>
                  </a:lnTo>
                  <a:lnTo>
                    <a:pt x="1082" y="262"/>
                  </a:lnTo>
                  <a:lnTo>
                    <a:pt x="1082" y="262"/>
                  </a:lnTo>
                  <a:lnTo>
                    <a:pt x="1082" y="262"/>
                  </a:lnTo>
                  <a:lnTo>
                    <a:pt x="1082" y="265"/>
                  </a:lnTo>
                  <a:lnTo>
                    <a:pt x="1082" y="262"/>
                  </a:lnTo>
                  <a:lnTo>
                    <a:pt x="1082" y="262"/>
                  </a:lnTo>
                  <a:lnTo>
                    <a:pt x="1082" y="265"/>
                  </a:lnTo>
                  <a:lnTo>
                    <a:pt x="1082" y="265"/>
                  </a:lnTo>
                  <a:lnTo>
                    <a:pt x="1082" y="262"/>
                  </a:lnTo>
                  <a:lnTo>
                    <a:pt x="1085" y="262"/>
                  </a:lnTo>
                  <a:lnTo>
                    <a:pt x="1085" y="262"/>
                  </a:lnTo>
                  <a:lnTo>
                    <a:pt x="1085" y="262"/>
                  </a:lnTo>
                  <a:lnTo>
                    <a:pt x="1085" y="265"/>
                  </a:lnTo>
                  <a:lnTo>
                    <a:pt x="1085" y="262"/>
                  </a:lnTo>
                  <a:lnTo>
                    <a:pt x="1085" y="265"/>
                  </a:lnTo>
                  <a:lnTo>
                    <a:pt x="1085" y="265"/>
                  </a:lnTo>
                  <a:lnTo>
                    <a:pt x="1085" y="265"/>
                  </a:lnTo>
                  <a:lnTo>
                    <a:pt x="1085" y="265"/>
                  </a:lnTo>
                  <a:lnTo>
                    <a:pt x="1085" y="265"/>
                  </a:lnTo>
                  <a:lnTo>
                    <a:pt x="1085" y="265"/>
                  </a:lnTo>
                  <a:lnTo>
                    <a:pt x="1085" y="265"/>
                  </a:lnTo>
                  <a:lnTo>
                    <a:pt x="1089" y="265"/>
                  </a:lnTo>
                  <a:lnTo>
                    <a:pt x="1089" y="262"/>
                  </a:lnTo>
                  <a:lnTo>
                    <a:pt x="1089" y="262"/>
                  </a:lnTo>
                  <a:lnTo>
                    <a:pt x="1089" y="262"/>
                  </a:lnTo>
                  <a:lnTo>
                    <a:pt x="1089" y="262"/>
                  </a:lnTo>
                  <a:lnTo>
                    <a:pt x="1089" y="262"/>
                  </a:lnTo>
                  <a:lnTo>
                    <a:pt x="1089" y="262"/>
                  </a:lnTo>
                  <a:lnTo>
                    <a:pt x="1089" y="265"/>
                  </a:lnTo>
                  <a:lnTo>
                    <a:pt x="1089" y="262"/>
                  </a:lnTo>
                  <a:lnTo>
                    <a:pt x="1089" y="262"/>
                  </a:lnTo>
                  <a:lnTo>
                    <a:pt x="1089" y="262"/>
                  </a:lnTo>
                  <a:lnTo>
                    <a:pt x="1089" y="262"/>
                  </a:lnTo>
                  <a:lnTo>
                    <a:pt x="1089" y="262"/>
                  </a:lnTo>
                  <a:lnTo>
                    <a:pt x="1089" y="265"/>
                  </a:lnTo>
                  <a:lnTo>
                    <a:pt x="1093" y="265"/>
                  </a:lnTo>
                  <a:lnTo>
                    <a:pt x="1093" y="265"/>
                  </a:lnTo>
                  <a:lnTo>
                    <a:pt x="1093" y="265"/>
                  </a:lnTo>
                  <a:lnTo>
                    <a:pt x="1093" y="262"/>
                  </a:lnTo>
                  <a:lnTo>
                    <a:pt x="1093" y="262"/>
                  </a:lnTo>
                  <a:lnTo>
                    <a:pt x="1093" y="262"/>
                  </a:lnTo>
                  <a:lnTo>
                    <a:pt x="1093" y="262"/>
                  </a:lnTo>
                  <a:lnTo>
                    <a:pt x="1093" y="265"/>
                  </a:lnTo>
                  <a:lnTo>
                    <a:pt x="1093" y="265"/>
                  </a:lnTo>
                  <a:lnTo>
                    <a:pt x="1093" y="262"/>
                  </a:lnTo>
                  <a:lnTo>
                    <a:pt x="1093" y="265"/>
                  </a:lnTo>
                  <a:lnTo>
                    <a:pt x="1093" y="262"/>
                  </a:lnTo>
                  <a:lnTo>
                    <a:pt x="1093" y="262"/>
                  </a:lnTo>
                  <a:lnTo>
                    <a:pt x="1093" y="265"/>
                  </a:lnTo>
                  <a:lnTo>
                    <a:pt x="1096" y="265"/>
                  </a:lnTo>
                  <a:lnTo>
                    <a:pt x="1096" y="262"/>
                  </a:lnTo>
                  <a:lnTo>
                    <a:pt x="1096" y="262"/>
                  </a:lnTo>
                  <a:lnTo>
                    <a:pt x="1096" y="262"/>
                  </a:lnTo>
                  <a:lnTo>
                    <a:pt x="1096" y="262"/>
                  </a:lnTo>
                  <a:lnTo>
                    <a:pt x="1096" y="265"/>
                  </a:lnTo>
                  <a:lnTo>
                    <a:pt x="1096" y="265"/>
                  </a:lnTo>
                  <a:lnTo>
                    <a:pt x="1096" y="262"/>
                  </a:lnTo>
                  <a:lnTo>
                    <a:pt x="1096" y="262"/>
                  </a:lnTo>
                  <a:lnTo>
                    <a:pt x="1096" y="265"/>
                  </a:lnTo>
                  <a:lnTo>
                    <a:pt x="1096" y="265"/>
                  </a:lnTo>
                  <a:lnTo>
                    <a:pt x="1096" y="262"/>
                  </a:lnTo>
                  <a:lnTo>
                    <a:pt x="1096" y="262"/>
                  </a:lnTo>
                  <a:lnTo>
                    <a:pt x="1096" y="265"/>
                  </a:lnTo>
                  <a:lnTo>
                    <a:pt x="1100" y="262"/>
                  </a:lnTo>
                  <a:lnTo>
                    <a:pt x="1100" y="265"/>
                  </a:lnTo>
                  <a:lnTo>
                    <a:pt x="1100" y="265"/>
                  </a:lnTo>
                  <a:lnTo>
                    <a:pt x="1100" y="265"/>
                  </a:lnTo>
                  <a:lnTo>
                    <a:pt x="1100" y="265"/>
                  </a:lnTo>
                  <a:lnTo>
                    <a:pt x="1100" y="262"/>
                  </a:lnTo>
                  <a:lnTo>
                    <a:pt x="1100" y="262"/>
                  </a:lnTo>
                  <a:lnTo>
                    <a:pt x="1100" y="262"/>
                  </a:lnTo>
                  <a:lnTo>
                    <a:pt x="1100" y="262"/>
                  </a:lnTo>
                  <a:lnTo>
                    <a:pt x="1100" y="262"/>
                  </a:lnTo>
                  <a:lnTo>
                    <a:pt x="1100" y="262"/>
                  </a:lnTo>
                  <a:lnTo>
                    <a:pt x="1100" y="265"/>
                  </a:lnTo>
                  <a:lnTo>
                    <a:pt x="1103" y="265"/>
                  </a:lnTo>
                  <a:lnTo>
                    <a:pt x="1103" y="265"/>
                  </a:lnTo>
                  <a:lnTo>
                    <a:pt x="1103" y="265"/>
                  </a:lnTo>
                  <a:lnTo>
                    <a:pt x="1103" y="262"/>
                  </a:lnTo>
                  <a:lnTo>
                    <a:pt x="1103" y="265"/>
                  </a:lnTo>
                  <a:lnTo>
                    <a:pt x="1103" y="262"/>
                  </a:lnTo>
                  <a:lnTo>
                    <a:pt x="1103" y="262"/>
                  </a:lnTo>
                  <a:lnTo>
                    <a:pt x="1103" y="265"/>
                  </a:lnTo>
                  <a:lnTo>
                    <a:pt x="1103" y="265"/>
                  </a:lnTo>
                  <a:lnTo>
                    <a:pt x="1103" y="262"/>
                  </a:lnTo>
                  <a:lnTo>
                    <a:pt x="1103" y="262"/>
                  </a:lnTo>
                  <a:lnTo>
                    <a:pt x="1103" y="262"/>
                  </a:lnTo>
                  <a:lnTo>
                    <a:pt x="1103" y="262"/>
                  </a:lnTo>
                  <a:lnTo>
                    <a:pt x="1103" y="258"/>
                  </a:lnTo>
                  <a:lnTo>
                    <a:pt x="1107" y="258"/>
                  </a:lnTo>
                  <a:lnTo>
                    <a:pt x="1107" y="262"/>
                  </a:lnTo>
                  <a:lnTo>
                    <a:pt x="1107" y="262"/>
                  </a:lnTo>
                  <a:lnTo>
                    <a:pt x="1107" y="262"/>
                  </a:lnTo>
                  <a:lnTo>
                    <a:pt x="1107" y="262"/>
                  </a:lnTo>
                  <a:lnTo>
                    <a:pt x="1107" y="262"/>
                  </a:lnTo>
                  <a:lnTo>
                    <a:pt x="1107" y="262"/>
                  </a:lnTo>
                  <a:lnTo>
                    <a:pt x="1107" y="258"/>
                  </a:lnTo>
                  <a:lnTo>
                    <a:pt x="1107" y="258"/>
                  </a:lnTo>
                  <a:lnTo>
                    <a:pt x="1107" y="262"/>
                  </a:lnTo>
                  <a:lnTo>
                    <a:pt x="1107" y="262"/>
                  </a:lnTo>
                  <a:lnTo>
                    <a:pt x="1107" y="262"/>
                  </a:lnTo>
                  <a:lnTo>
                    <a:pt x="1107" y="262"/>
                  </a:lnTo>
                  <a:lnTo>
                    <a:pt x="1107" y="258"/>
                  </a:lnTo>
                  <a:lnTo>
                    <a:pt x="1110" y="258"/>
                  </a:lnTo>
                  <a:lnTo>
                    <a:pt x="1110" y="255"/>
                  </a:lnTo>
                  <a:lnTo>
                    <a:pt x="1110" y="255"/>
                  </a:lnTo>
                  <a:lnTo>
                    <a:pt x="1110" y="262"/>
                  </a:lnTo>
                  <a:lnTo>
                    <a:pt x="1110" y="262"/>
                  </a:lnTo>
                  <a:lnTo>
                    <a:pt x="1110" y="262"/>
                  </a:lnTo>
                  <a:lnTo>
                    <a:pt x="1110" y="262"/>
                  </a:lnTo>
                  <a:lnTo>
                    <a:pt x="1110" y="258"/>
                  </a:lnTo>
                  <a:lnTo>
                    <a:pt x="1110" y="258"/>
                  </a:lnTo>
                  <a:lnTo>
                    <a:pt x="1110" y="258"/>
                  </a:lnTo>
                  <a:lnTo>
                    <a:pt x="1110" y="258"/>
                  </a:lnTo>
                  <a:lnTo>
                    <a:pt x="1110" y="265"/>
                  </a:lnTo>
                  <a:lnTo>
                    <a:pt x="1114" y="265"/>
                  </a:lnTo>
                  <a:lnTo>
                    <a:pt x="1114" y="265"/>
                  </a:lnTo>
                  <a:lnTo>
                    <a:pt x="1114" y="265"/>
                  </a:lnTo>
                  <a:lnTo>
                    <a:pt x="1114" y="262"/>
                  </a:lnTo>
                  <a:lnTo>
                    <a:pt x="1114" y="262"/>
                  </a:lnTo>
                  <a:lnTo>
                    <a:pt x="1114" y="262"/>
                  </a:lnTo>
                  <a:lnTo>
                    <a:pt x="1114" y="262"/>
                  </a:lnTo>
                  <a:lnTo>
                    <a:pt x="1114" y="265"/>
                  </a:lnTo>
                  <a:lnTo>
                    <a:pt x="1114" y="265"/>
                  </a:lnTo>
                  <a:lnTo>
                    <a:pt x="1114" y="265"/>
                  </a:lnTo>
                  <a:lnTo>
                    <a:pt x="1114" y="265"/>
                  </a:lnTo>
                  <a:lnTo>
                    <a:pt x="1114" y="262"/>
                  </a:lnTo>
                  <a:lnTo>
                    <a:pt x="1114" y="262"/>
                  </a:lnTo>
                  <a:lnTo>
                    <a:pt x="1114" y="262"/>
                  </a:lnTo>
                  <a:lnTo>
                    <a:pt x="1118" y="262"/>
                  </a:lnTo>
                  <a:lnTo>
                    <a:pt x="1118" y="265"/>
                  </a:lnTo>
                  <a:lnTo>
                    <a:pt x="1118" y="265"/>
                  </a:lnTo>
                  <a:lnTo>
                    <a:pt x="1118" y="262"/>
                  </a:lnTo>
                  <a:lnTo>
                    <a:pt x="1118" y="262"/>
                  </a:lnTo>
                  <a:lnTo>
                    <a:pt x="1118" y="262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46" name="Freeform 8"/>
            <p:cNvSpPr>
              <a:spLocks/>
            </p:cNvSpPr>
            <p:nvPr/>
          </p:nvSpPr>
          <p:spPr bwMode="auto">
            <a:xfrm>
              <a:off x="4491038" y="6132513"/>
              <a:ext cx="1808163" cy="266700"/>
            </a:xfrm>
            <a:custGeom>
              <a:avLst/>
              <a:gdLst/>
              <a:ahLst/>
              <a:cxnLst>
                <a:cxn ang="0">
                  <a:pos x="18" y="165"/>
                </a:cxn>
                <a:cxn ang="0">
                  <a:pos x="35" y="165"/>
                </a:cxn>
                <a:cxn ang="0">
                  <a:pos x="53" y="165"/>
                </a:cxn>
                <a:cxn ang="0">
                  <a:pos x="68" y="165"/>
                </a:cxn>
                <a:cxn ang="0">
                  <a:pos x="86" y="165"/>
                </a:cxn>
                <a:cxn ang="0">
                  <a:pos x="104" y="165"/>
                </a:cxn>
                <a:cxn ang="0">
                  <a:pos x="121" y="165"/>
                </a:cxn>
                <a:cxn ang="0">
                  <a:pos x="139" y="161"/>
                </a:cxn>
                <a:cxn ang="0">
                  <a:pos x="157" y="165"/>
                </a:cxn>
                <a:cxn ang="0">
                  <a:pos x="175" y="168"/>
                </a:cxn>
                <a:cxn ang="0">
                  <a:pos x="197" y="168"/>
                </a:cxn>
                <a:cxn ang="0">
                  <a:pos x="215" y="165"/>
                </a:cxn>
                <a:cxn ang="0">
                  <a:pos x="233" y="168"/>
                </a:cxn>
                <a:cxn ang="0">
                  <a:pos x="250" y="165"/>
                </a:cxn>
                <a:cxn ang="0">
                  <a:pos x="268" y="161"/>
                </a:cxn>
                <a:cxn ang="0">
                  <a:pos x="286" y="168"/>
                </a:cxn>
                <a:cxn ang="0">
                  <a:pos x="304" y="147"/>
                </a:cxn>
                <a:cxn ang="0">
                  <a:pos x="322" y="165"/>
                </a:cxn>
                <a:cxn ang="0">
                  <a:pos x="344" y="161"/>
                </a:cxn>
                <a:cxn ang="0">
                  <a:pos x="361" y="165"/>
                </a:cxn>
                <a:cxn ang="0">
                  <a:pos x="379" y="168"/>
                </a:cxn>
                <a:cxn ang="0">
                  <a:pos x="401" y="165"/>
                </a:cxn>
                <a:cxn ang="0">
                  <a:pos x="419" y="165"/>
                </a:cxn>
                <a:cxn ang="0">
                  <a:pos x="433" y="165"/>
                </a:cxn>
                <a:cxn ang="0">
                  <a:pos x="451" y="165"/>
                </a:cxn>
                <a:cxn ang="0">
                  <a:pos x="469" y="168"/>
                </a:cxn>
                <a:cxn ang="0">
                  <a:pos x="487" y="165"/>
                </a:cxn>
                <a:cxn ang="0">
                  <a:pos x="501" y="168"/>
                </a:cxn>
                <a:cxn ang="0">
                  <a:pos x="519" y="115"/>
                </a:cxn>
                <a:cxn ang="0">
                  <a:pos x="537" y="165"/>
                </a:cxn>
                <a:cxn ang="0">
                  <a:pos x="555" y="165"/>
                </a:cxn>
                <a:cxn ang="0">
                  <a:pos x="573" y="165"/>
                </a:cxn>
                <a:cxn ang="0">
                  <a:pos x="591" y="143"/>
                </a:cxn>
                <a:cxn ang="0">
                  <a:pos x="609" y="168"/>
                </a:cxn>
                <a:cxn ang="0">
                  <a:pos x="627" y="165"/>
                </a:cxn>
                <a:cxn ang="0">
                  <a:pos x="641" y="165"/>
                </a:cxn>
                <a:cxn ang="0">
                  <a:pos x="659" y="165"/>
                </a:cxn>
                <a:cxn ang="0">
                  <a:pos x="677" y="165"/>
                </a:cxn>
                <a:cxn ang="0">
                  <a:pos x="695" y="168"/>
                </a:cxn>
                <a:cxn ang="0">
                  <a:pos x="713" y="165"/>
                </a:cxn>
                <a:cxn ang="0">
                  <a:pos x="730" y="165"/>
                </a:cxn>
                <a:cxn ang="0">
                  <a:pos x="748" y="165"/>
                </a:cxn>
                <a:cxn ang="0">
                  <a:pos x="766" y="165"/>
                </a:cxn>
                <a:cxn ang="0">
                  <a:pos x="784" y="165"/>
                </a:cxn>
                <a:cxn ang="0">
                  <a:pos x="802" y="165"/>
                </a:cxn>
                <a:cxn ang="0">
                  <a:pos x="820" y="165"/>
                </a:cxn>
                <a:cxn ang="0">
                  <a:pos x="842" y="165"/>
                </a:cxn>
                <a:cxn ang="0">
                  <a:pos x="859" y="168"/>
                </a:cxn>
                <a:cxn ang="0">
                  <a:pos x="877" y="165"/>
                </a:cxn>
                <a:cxn ang="0">
                  <a:pos x="895" y="165"/>
                </a:cxn>
                <a:cxn ang="0">
                  <a:pos x="913" y="165"/>
                </a:cxn>
                <a:cxn ang="0">
                  <a:pos x="931" y="158"/>
                </a:cxn>
                <a:cxn ang="0">
                  <a:pos x="949" y="165"/>
                </a:cxn>
                <a:cxn ang="0">
                  <a:pos x="970" y="165"/>
                </a:cxn>
                <a:cxn ang="0">
                  <a:pos x="988" y="165"/>
                </a:cxn>
                <a:cxn ang="0">
                  <a:pos x="1006" y="165"/>
                </a:cxn>
                <a:cxn ang="0">
                  <a:pos x="1024" y="151"/>
                </a:cxn>
                <a:cxn ang="0">
                  <a:pos x="1046" y="168"/>
                </a:cxn>
                <a:cxn ang="0">
                  <a:pos x="1064" y="165"/>
                </a:cxn>
                <a:cxn ang="0">
                  <a:pos x="1082" y="165"/>
                </a:cxn>
                <a:cxn ang="0">
                  <a:pos x="1103" y="165"/>
                </a:cxn>
                <a:cxn ang="0">
                  <a:pos x="1121" y="165"/>
                </a:cxn>
                <a:cxn ang="0">
                  <a:pos x="1139" y="168"/>
                </a:cxn>
              </a:cxnLst>
              <a:rect l="0" t="0" r="r" b="b"/>
              <a:pathLst>
                <a:path w="1139" h="168">
                  <a:moveTo>
                    <a:pt x="0" y="165"/>
                  </a:moveTo>
                  <a:lnTo>
                    <a:pt x="0" y="168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65"/>
                  </a:lnTo>
                  <a:lnTo>
                    <a:pt x="3" y="165"/>
                  </a:lnTo>
                  <a:lnTo>
                    <a:pt x="3" y="168"/>
                  </a:lnTo>
                  <a:lnTo>
                    <a:pt x="3" y="168"/>
                  </a:lnTo>
                  <a:lnTo>
                    <a:pt x="3" y="165"/>
                  </a:lnTo>
                  <a:lnTo>
                    <a:pt x="3" y="165"/>
                  </a:lnTo>
                  <a:lnTo>
                    <a:pt x="3" y="165"/>
                  </a:lnTo>
                  <a:lnTo>
                    <a:pt x="3" y="165"/>
                  </a:lnTo>
                  <a:lnTo>
                    <a:pt x="3" y="168"/>
                  </a:lnTo>
                  <a:lnTo>
                    <a:pt x="3" y="168"/>
                  </a:lnTo>
                  <a:lnTo>
                    <a:pt x="3" y="168"/>
                  </a:lnTo>
                  <a:lnTo>
                    <a:pt x="3" y="168"/>
                  </a:lnTo>
                  <a:lnTo>
                    <a:pt x="3" y="165"/>
                  </a:lnTo>
                  <a:lnTo>
                    <a:pt x="3" y="165"/>
                  </a:lnTo>
                  <a:lnTo>
                    <a:pt x="3" y="165"/>
                  </a:lnTo>
                  <a:lnTo>
                    <a:pt x="7" y="165"/>
                  </a:lnTo>
                  <a:lnTo>
                    <a:pt x="7" y="165"/>
                  </a:lnTo>
                  <a:lnTo>
                    <a:pt x="7" y="165"/>
                  </a:lnTo>
                  <a:lnTo>
                    <a:pt x="7" y="165"/>
                  </a:lnTo>
                  <a:lnTo>
                    <a:pt x="7" y="165"/>
                  </a:lnTo>
                  <a:lnTo>
                    <a:pt x="7" y="168"/>
                  </a:lnTo>
                  <a:lnTo>
                    <a:pt x="7" y="165"/>
                  </a:lnTo>
                  <a:lnTo>
                    <a:pt x="7" y="168"/>
                  </a:lnTo>
                  <a:lnTo>
                    <a:pt x="7" y="168"/>
                  </a:lnTo>
                  <a:lnTo>
                    <a:pt x="7" y="165"/>
                  </a:lnTo>
                  <a:lnTo>
                    <a:pt x="7" y="165"/>
                  </a:lnTo>
                  <a:lnTo>
                    <a:pt x="7" y="168"/>
                  </a:lnTo>
                  <a:lnTo>
                    <a:pt x="10" y="168"/>
                  </a:lnTo>
                  <a:lnTo>
                    <a:pt x="10" y="168"/>
                  </a:lnTo>
                  <a:lnTo>
                    <a:pt x="10" y="168"/>
                  </a:lnTo>
                  <a:lnTo>
                    <a:pt x="10" y="165"/>
                  </a:lnTo>
                  <a:lnTo>
                    <a:pt x="10" y="165"/>
                  </a:lnTo>
                  <a:lnTo>
                    <a:pt x="10" y="168"/>
                  </a:lnTo>
                  <a:lnTo>
                    <a:pt x="10" y="168"/>
                  </a:lnTo>
                  <a:lnTo>
                    <a:pt x="10" y="165"/>
                  </a:lnTo>
                  <a:lnTo>
                    <a:pt x="10" y="165"/>
                  </a:lnTo>
                  <a:lnTo>
                    <a:pt x="10" y="168"/>
                  </a:lnTo>
                  <a:lnTo>
                    <a:pt x="10" y="168"/>
                  </a:lnTo>
                  <a:lnTo>
                    <a:pt x="10" y="168"/>
                  </a:lnTo>
                  <a:lnTo>
                    <a:pt x="10" y="168"/>
                  </a:lnTo>
                  <a:lnTo>
                    <a:pt x="10" y="165"/>
                  </a:lnTo>
                  <a:lnTo>
                    <a:pt x="14" y="165"/>
                  </a:lnTo>
                  <a:lnTo>
                    <a:pt x="14" y="168"/>
                  </a:lnTo>
                  <a:lnTo>
                    <a:pt x="14" y="168"/>
                  </a:lnTo>
                  <a:lnTo>
                    <a:pt x="14" y="168"/>
                  </a:lnTo>
                  <a:lnTo>
                    <a:pt x="14" y="168"/>
                  </a:lnTo>
                  <a:lnTo>
                    <a:pt x="14" y="165"/>
                  </a:lnTo>
                  <a:lnTo>
                    <a:pt x="14" y="165"/>
                  </a:lnTo>
                  <a:lnTo>
                    <a:pt x="14" y="165"/>
                  </a:lnTo>
                  <a:lnTo>
                    <a:pt x="14" y="165"/>
                  </a:lnTo>
                  <a:lnTo>
                    <a:pt x="14" y="168"/>
                  </a:lnTo>
                  <a:lnTo>
                    <a:pt x="14" y="168"/>
                  </a:lnTo>
                  <a:lnTo>
                    <a:pt x="14" y="165"/>
                  </a:lnTo>
                  <a:lnTo>
                    <a:pt x="14" y="165"/>
                  </a:lnTo>
                  <a:lnTo>
                    <a:pt x="14" y="165"/>
                  </a:lnTo>
                  <a:lnTo>
                    <a:pt x="18" y="165"/>
                  </a:lnTo>
                  <a:lnTo>
                    <a:pt x="18" y="168"/>
                  </a:lnTo>
                  <a:lnTo>
                    <a:pt x="18" y="165"/>
                  </a:lnTo>
                  <a:lnTo>
                    <a:pt x="18" y="165"/>
                  </a:lnTo>
                  <a:lnTo>
                    <a:pt x="18" y="165"/>
                  </a:lnTo>
                  <a:lnTo>
                    <a:pt x="18" y="168"/>
                  </a:lnTo>
                  <a:lnTo>
                    <a:pt x="18" y="168"/>
                  </a:lnTo>
                  <a:lnTo>
                    <a:pt x="18" y="168"/>
                  </a:lnTo>
                  <a:lnTo>
                    <a:pt x="18" y="168"/>
                  </a:lnTo>
                  <a:lnTo>
                    <a:pt x="18" y="165"/>
                  </a:lnTo>
                  <a:lnTo>
                    <a:pt x="18" y="165"/>
                  </a:lnTo>
                  <a:lnTo>
                    <a:pt x="18" y="165"/>
                  </a:lnTo>
                  <a:lnTo>
                    <a:pt x="21" y="165"/>
                  </a:lnTo>
                  <a:lnTo>
                    <a:pt x="21" y="168"/>
                  </a:lnTo>
                  <a:lnTo>
                    <a:pt x="21" y="168"/>
                  </a:lnTo>
                  <a:lnTo>
                    <a:pt x="21" y="165"/>
                  </a:lnTo>
                  <a:lnTo>
                    <a:pt x="21" y="165"/>
                  </a:lnTo>
                  <a:lnTo>
                    <a:pt x="21" y="165"/>
                  </a:lnTo>
                  <a:lnTo>
                    <a:pt x="21" y="165"/>
                  </a:lnTo>
                  <a:lnTo>
                    <a:pt x="21" y="168"/>
                  </a:lnTo>
                  <a:lnTo>
                    <a:pt x="21" y="168"/>
                  </a:lnTo>
                  <a:lnTo>
                    <a:pt x="21" y="168"/>
                  </a:lnTo>
                  <a:lnTo>
                    <a:pt x="21" y="168"/>
                  </a:lnTo>
                  <a:lnTo>
                    <a:pt x="21" y="165"/>
                  </a:lnTo>
                  <a:lnTo>
                    <a:pt x="21" y="165"/>
                  </a:lnTo>
                  <a:lnTo>
                    <a:pt x="21" y="165"/>
                  </a:lnTo>
                  <a:lnTo>
                    <a:pt x="25" y="165"/>
                  </a:lnTo>
                  <a:lnTo>
                    <a:pt x="25" y="165"/>
                  </a:lnTo>
                  <a:lnTo>
                    <a:pt x="25" y="165"/>
                  </a:lnTo>
                  <a:lnTo>
                    <a:pt x="25" y="168"/>
                  </a:lnTo>
                  <a:lnTo>
                    <a:pt x="25" y="168"/>
                  </a:lnTo>
                  <a:lnTo>
                    <a:pt x="25" y="165"/>
                  </a:lnTo>
                  <a:lnTo>
                    <a:pt x="25" y="168"/>
                  </a:lnTo>
                  <a:lnTo>
                    <a:pt x="25" y="168"/>
                  </a:lnTo>
                  <a:lnTo>
                    <a:pt x="25" y="168"/>
                  </a:lnTo>
                  <a:lnTo>
                    <a:pt x="25" y="168"/>
                  </a:lnTo>
                  <a:lnTo>
                    <a:pt x="25" y="168"/>
                  </a:lnTo>
                  <a:lnTo>
                    <a:pt x="25" y="165"/>
                  </a:lnTo>
                  <a:lnTo>
                    <a:pt x="25" y="165"/>
                  </a:lnTo>
                  <a:lnTo>
                    <a:pt x="25" y="168"/>
                  </a:lnTo>
                  <a:lnTo>
                    <a:pt x="28" y="168"/>
                  </a:lnTo>
                  <a:lnTo>
                    <a:pt x="28" y="165"/>
                  </a:lnTo>
                  <a:lnTo>
                    <a:pt x="28" y="168"/>
                  </a:lnTo>
                  <a:lnTo>
                    <a:pt x="28" y="168"/>
                  </a:lnTo>
                  <a:lnTo>
                    <a:pt x="28" y="168"/>
                  </a:lnTo>
                  <a:lnTo>
                    <a:pt x="28" y="168"/>
                  </a:lnTo>
                  <a:lnTo>
                    <a:pt x="28" y="168"/>
                  </a:lnTo>
                  <a:lnTo>
                    <a:pt x="28" y="165"/>
                  </a:lnTo>
                  <a:lnTo>
                    <a:pt x="28" y="165"/>
                  </a:lnTo>
                  <a:lnTo>
                    <a:pt x="28" y="165"/>
                  </a:lnTo>
                  <a:lnTo>
                    <a:pt x="28" y="165"/>
                  </a:lnTo>
                  <a:lnTo>
                    <a:pt x="28" y="168"/>
                  </a:lnTo>
                  <a:lnTo>
                    <a:pt x="32" y="168"/>
                  </a:lnTo>
                  <a:lnTo>
                    <a:pt x="32" y="165"/>
                  </a:lnTo>
                  <a:lnTo>
                    <a:pt x="32" y="168"/>
                  </a:lnTo>
                  <a:lnTo>
                    <a:pt x="32" y="165"/>
                  </a:lnTo>
                  <a:lnTo>
                    <a:pt x="32" y="165"/>
                  </a:lnTo>
                  <a:lnTo>
                    <a:pt x="32" y="168"/>
                  </a:lnTo>
                  <a:lnTo>
                    <a:pt x="32" y="168"/>
                  </a:lnTo>
                  <a:lnTo>
                    <a:pt x="32" y="165"/>
                  </a:lnTo>
                  <a:lnTo>
                    <a:pt x="32" y="165"/>
                  </a:lnTo>
                  <a:lnTo>
                    <a:pt x="32" y="168"/>
                  </a:lnTo>
                  <a:lnTo>
                    <a:pt x="32" y="168"/>
                  </a:lnTo>
                  <a:lnTo>
                    <a:pt x="32" y="168"/>
                  </a:lnTo>
                  <a:lnTo>
                    <a:pt x="32" y="168"/>
                  </a:lnTo>
                  <a:lnTo>
                    <a:pt x="32" y="168"/>
                  </a:lnTo>
                  <a:lnTo>
                    <a:pt x="35" y="168"/>
                  </a:lnTo>
                  <a:lnTo>
                    <a:pt x="35" y="165"/>
                  </a:lnTo>
                  <a:lnTo>
                    <a:pt x="35" y="165"/>
                  </a:lnTo>
                  <a:lnTo>
                    <a:pt x="35" y="165"/>
                  </a:lnTo>
                  <a:lnTo>
                    <a:pt x="35" y="165"/>
                  </a:lnTo>
                  <a:lnTo>
                    <a:pt x="35" y="168"/>
                  </a:lnTo>
                  <a:lnTo>
                    <a:pt x="35" y="168"/>
                  </a:lnTo>
                  <a:lnTo>
                    <a:pt x="35" y="165"/>
                  </a:lnTo>
                  <a:lnTo>
                    <a:pt x="35" y="165"/>
                  </a:lnTo>
                  <a:lnTo>
                    <a:pt x="35" y="168"/>
                  </a:lnTo>
                  <a:lnTo>
                    <a:pt x="35" y="168"/>
                  </a:lnTo>
                  <a:lnTo>
                    <a:pt x="35" y="165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9" y="168"/>
                  </a:lnTo>
                  <a:lnTo>
                    <a:pt x="39" y="168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43" y="168"/>
                  </a:lnTo>
                  <a:lnTo>
                    <a:pt x="43" y="165"/>
                  </a:lnTo>
                  <a:lnTo>
                    <a:pt x="43" y="165"/>
                  </a:lnTo>
                  <a:lnTo>
                    <a:pt x="43" y="165"/>
                  </a:lnTo>
                  <a:lnTo>
                    <a:pt x="43" y="165"/>
                  </a:lnTo>
                  <a:lnTo>
                    <a:pt x="43" y="165"/>
                  </a:lnTo>
                  <a:lnTo>
                    <a:pt x="43" y="165"/>
                  </a:lnTo>
                  <a:lnTo>
                    <a:pt x="43" y="168"/>
                  </a:lnTo>
                  <a:lnTo>
                    <a:pt x="43" y="168"/>
                  </a:lnTo>
                  <a:lnTo>
                    <a:pt x="43" y="165"/>
                  </a:lnTo>
                  <a:lnTo>
                    <a:pt x="43" y="165"/>
                  </a:lnTo>
                  <a:lnTo>
                    <a:pt x="43" y="168"/>
                  </a:lnTo>
                  <a:lnTo>
                    <a:pt x="43" y="168"/>
                  </a:lnTo>
                  <a:lnTo>
                    <a:pt x="43" y="165"/>
                  </a:lnTo>
                  <a:lnTo>
                    <a:pt x="46" y="165"/>
                  </a:lnTo>
                  <a:lnTo>
                    <a:pt x="46" y="168"/>
                  </a:lnTo>
                  <a:lnTo>
                    <a:pt x="46" y="168"/>
                  </a:lnTo>
                  <a:lnTo>
                    <a:pt x="46" y="161"/>
                  </a:lnTo>
                  <a:lnTo>
                    <a:pt x="46" y="161"/>
                  </a:lnTo>
                  <a:lnTo>
                    <a:pt x="46" y="154"/>
                  </a:lnTo>
                  <a:lnTo>
                    <a:pt x="46" y="154"/>
                  </a:lnTo>
                  <a:lnTo>
                    <a:pt x="46" y="165"/>
                  </a:lnTo>
                  <a:lnTo>
                    <a:pt x="46" y="165"/>
                  </a:lnTo>
                  <a:lnTo>
                    <a:pt x="46" y="165"/>
                  </a:lnTo>
                  <a:lnTo>
                    <a:pt x="46" y="165"/>
                  </a:lnTo>
                  <a:lnTo>
                    <a:pt x="46" y="161"/>
                  </a:lnTo>
                  <a:lnTo>
                    <a:pt x="50" y="161"/>
                  </a:lnTo>
                  <a:lnTo>
                    <a:pt x="50" y="158"/>
                  </a:lnTo>
                  <a:lnTo>
                    <a:pt x="50" y="158"/>
                  </a:lnTo>
                  <a:lnTo>
                    <a:pt x="50" y="165"/>
                  </a:lnTo>
                  <a:lnTo>
                    <a:pt x="50" y="165"/>
                  </a:lnTo>
                  <a:lnTo>
                    <a:pt x="50" y="165"/>
                  </a:lnTo>
                  <a:lnTo>
                    <a:pt x="50" y="165"/>
                  </a:lnTo>
                  <a:lnTo>
                    <a:pt x="50" y="158"/>
                  </a:lnTo>
                  <a:lnTo>
                    <a:pt x="50" y="158"/>
                  </a:lnTo>
                  <a:lnTo>
                    <a:pt x="50" y="151"/>
                  </a:lnTo>
                  <a:lnTo>
                    <a:pt x="50" y="154"/>
                  </a:lnTo>
                  <a:lnTo>
                    <a:pt x="50" y="165"/>
                  </a:lnTo>
                  <a:lnTo>
                    <a:pt x="50" y="165"/>
                  </a:lnTo>
                  <a:lnTo>
                    <a:pt x="50" y="165"/>
                  </a:lnTo>
                  <a:lnTo>
                    <a:pt x="53" y="165"/>
                  </a:lnTo>
                  <a:lnTo>
                    <a:pt x="53" y="161"/>
                  </a:lnTo>
                  <a:lnTo>
                    <a:pt x="53" y="158"/>
                  </a:lnTo>
                  <a:lnTo>
                    <a:pt x="53" y="161"/>
                  </a:lnTo>
                  <a:lnTo>
                    <a:pt x="53" y="161"/>
                  </a:lnTo>
                  <a:lnTo>
                    <a:pt x="53" y="165"/>
                  </a:lnTo>
                  <a:lnTo>
                    <a:pt x="53" y="165"/>
                  </a:lnTo>
                  <a:lnTo>
                    <a:pt x="53" y="165"/>
                  </a:lnTo>
                  <a:lnTo>
                    <a:pt x="53" y="165"/>
                  </a:lnTo>
                  <a:lnTo>
                    <a:pt x="53" y="165"/>
                  </a:lnTo>
                  <a:lnTo>
                    <a:pt x="53" y="161"/>
                  </a:lnTo>
                  <a:lnTo>
                    <a:pt x="53" y="165"/>
                  </a:lnTo>
                  <a:lnTo>
                    <a:pt x="53" y="165"/>
                  </a:lnTo>
                  <a:lnTo>
                    <a:pt x="53" y="165"/>
                  </a:lnTo>
                  <a:lnTo>
                    <a:pt x="57" y="168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7" y="168"/>
                  </a:lnTo>
                  <a:lnTo>
                    <a:pt x="57" y="168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57" y="165"/>
                  </a:lnTo>
                  <a:lnTo>
                    <a:pt x="61" y="165"/>
                  </a:lnTo>
                  <a:lnTo>
                    <a:pt x="61" y="165"/>
                  </a:lnTo>
                  <a:lnTo>
                    <a:pt x="61" y="165"/>
                  </a:lnTo>
                  <a:lnTo>
                    <a:pt x="61" y="165"/>
                  </a:lnTo>
                  <a:lnTo>
                    <a:pt x="61" y="165"/>
                  </a:lnTo>
                  <a:lnTo>
                    <a:pt x="61" y="168"/>
                  </a:lnTo>
                  <a:lnTo>
                    <a:pt x="61" y="168"/>
                  </a:lnTo>
                  <a:lnTo>
                    <a:pt x="61" y="165"/>
                  </a:lnTo>
                  <a:lnTo>
                    <a:pt x="61" y="165"/>
                  </a:lnTo>
                  <a:lnTo>
                    <a:pt x="61" y="168"/>
                  </a:lnTo>
                  <a:lnTo>
                    <a:pt x="61" y="168"/>
                  </a:lnTo>
                  <a:lnTo>
                    <a:pt x="61" y="165"/>
                  </a:lnTo>
                  <a:lnTo>
                    <a:pt x="61" y="165"/>
                  </a:lnTo>
                  <a:lnTo>
                    <a:pt x="61" y="168"/>
                  </a:lnTo>
                  <a:lnTo>
                    <a:pt x="64" y="168"/>
                  </a:lnTo>
                  <a:lnTo>
                    <a:pt x="64" y="165"/>
                  </a:lnTo>
                  <a:lnTo>
                    <a:pt x="64" y="165"/>
                  </a:lnTo>
                  <a:lnTo>
                    <a:pt x="64" y="165"/>
                  </a:lnTo>
                  <a:lnTo>
                    <a:pt x="64" y="165"/>
                  </a:lnTo>
                  <a:lnTo>
                    <a:pt x="64" y="168"/>
                  </a:lnTo>
                  <a:lnTo>
                    <a:pt x="64" y="168"/>
                  </a:lnTo>
                  <a:lnTo>
                    <a:pt x="64" y="165"/>
                  </a:lnTo>
                  <a:lnTo>
                    <a:pt x="64" y="165"/>
                  </a:lnTo>
                  <a:lnTo>
                    <a:pt x="64" y="168"/>
                  </a:lnTo>
                  <a:lnTo>
                    <a:pt x="64" y="168"/>
                  </a:lnTo>
                  <a:lnTo>
                    <a:pt x="64" y="165"/>
                  </a:lnTo>
                  <a:lnTo>
                    <a:pt x="68" y="165"/>
                  </a:lnTo>
                  <a:lnTo>
                    <a:pt x="68" y="168"/>
                  </a:lnTo>
                  <a:lnTo>
                    <a:pt x="68" y="168"/>
                  </a:lnTo>
                  <a:lnTo>
                    <a:pt x="68" y="168"/>
                  </a:lnTo>
                  <a:lnTo>
                    <a:pt x="68" y="168"/>
                  </a:lnTo>
                  <a:lnTo>
                    <a:pt x="68" y="165"/>
                  </a:lnTo>
                  <a:lnTo>
                    <a:pt x="68" y="165"/>
                  </a:lnTo>
                  <a:lnTo>
                    <a:pt x="68" y="168"/>
                  </a:lnTo>
                  <a:lnTo>
                    <a:pt x="68" y="168"/>
                  </a:lnTo>
                  <a:lnTo>
                    <a:pt x="68" y="168"/>
                  </a:lnTo>
                  <a:lnTo>
                    <a:pt x="68" y="168"/>
                  </a:lnTo>
                  <a:lnTo>
                    <a:pt x="68" y="168"/>
                  </a:lnTo>
                  <a:lnTo>
                    <a:pt x="68" y="168"/>
                  </a:lnTo>
                  <a:lnTo>
                    <a:pt x="68" y="165"/>
                  </a:lnTo>
                  <a:lnTo>
                    <a:pt x="71" y="165"/>
                  </a:lnTo>
                  <a:lnTo>
                    <a:pt x="71" y="168"/>
                  </a:lnTo>
                  <a:lnTo>
                    <a:pt x="71" y="168"/>
                  </a:lnTo>
                  <a:lnTo>
                    <a:pt x="71" y="165"/>
                  </a:lnTo>
                  <a:lnTo>
                    <a:pt x="71" y="165"/>
                  </a:lnTo>
                  <a:lnTo>
                    <a:pt x="71" y="165"/>
                  </a:lnTo>
                  <a:lnTo>
                    <a:pt x="71" y="165"/>
                  </a:lnTo>
                  <a:lnTo>
                    <a:pt x="71" y="165"/>
                  </a:lnTo>
                  <a:lnTo>
                    <a:pt x="71" y="165"/>
                  </a:lnTo>
                  <a:lnTo>
                    <a:pt x="71" y="165"/>
                  </a:lnTo>
                  <a:lnTo>
                    <a:pt x="71" y="165"/>
                  </a:lnTo>
                  <a:lnTo>
                    <a:pt x="71" y="165"/>
                  </a:lnTo>
                  <a:lnTo>
                    <a:pt x="75" y="165"/>
                  </a:lnTo>
                  <a:lnTo>
                    <a:pt x="75" y="165"/>
                  </a:lnTo>
                  <a:lnTo>
                    <a:pt x="75" y="165"/>
                  </a:lnTo>
                  <a:lnTo>
                    <a:pt x="75" y="165"/>
                  </a:lnTo>
                  <a:lnTo>
                    <a:pt x="75" y="165"/>
                  </a:lnTo>
                  <a:lnTo>
                    <a:pt x="75" y="165"/>
                  </a:lnTo>
                  <a:lnTo>
                    <a:pt x="75" y="165"/>
                  </a:lnTo>
                  <a:lnTo>
                    <a:pt x="75" y="143"/>
                  </a:lnTo>
                  <a:lnTo>
                    <a:pt x="75" y="143"/>
                  </a:lnTo>
                  <a:lnTo>
                    <a:pt x="75" y="57"/>
                  </a:lnTo>
                  <a:lnTo>
                    <a:pt x="75" y="50"/>
                  </a:lnTo>
                  <a:lnTo>
                    <a:pt x="75" y="108"/>
                  </a:lnTo>
                  <a:lnTo>
                    <a:pt x="75" y="108"/>
                  </a:lnTo>
                  <a:lnTo>
                    <a:pt x="75" y="158"/>
                  </a:lnTo>
                  <a:lnTo>
                    <a:pt x="78" y="158"/>
                  </a:lnTo>
                  <a:lnTo>
                    <a:pt x="78" y="140"/>
                  </a:lnTo>
                  <a:lnTo>
                    <a:pt x="78" y="140"/>
                  </a:lnTo>
                  <a:lnTo>
                    <a:pt x="78" y="65"/>
                  </a:lnTo>
                  <a:lnTo>
                    <a:pt x="78" y="61"/>
                  </a:lnTo>
                  <a:lnTo>
                    <a:pt x="78" y="122"/>
                  </a:lnTo>
                  <a:lnTo>
                    <a:pt x="78" y="122"/>
                  </a:lnTo>
                  <a:lnTo>
                    <a:pt x="78" y="158"/>
                  </a:lnTo>
                  <a:lnTo>
                    <a:pt x="78" y="158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78" y="118"/>
                  </a:lnTo>
                  <a:lnTo>
                    <a:pt x="82" y="118"/>
                  </a:lnTo>
                  <a:lnTo>
                    <a:pt x="82" y="158"/>
                  </a:lnTo>
                  <a:lnTo>
                    <a:pt x="82" y="158"/>
                  </a:lnTo>
                  <a:lnTo>
                    <a:pt x="82" y="108"/>
                  </a:lnTo>
                  <a:lnTo>
                    <a:pt x="82" y="108"/>
                  </a:lnTo>
                  <a:lnTo>
                    <a:pt x="82" y="43"/>
                  </a:lnTo>
                  <a:lnTo>
                    <a:pt x="82" y="50"/>
                  </a:lnTo>
                  <a:lnTo>
                    <a:pt x="82" y="140"/>
                  </a:lnTo>
                  <a:lnTo>
                    <a:pt x="82" y="140"/>
                  </a:lnTo>
                  <a:lnTo>
                    <a:pt x="82" y="158"/>
                  </a:lnTo>
                  <a:lnTo>
                    <a:pt x="82" y="158"/>
                  </a:lnTo>
                  <a:lnTo>
                    <a:pt x="82" y="133"/>
                  </a:lnTo>
                  <a:lnTo>
                    <a:pt x="86" y="133"/>
                  </a:lnTo>
                  <a:lnTo>
                    <a:pt x="86" y="118"/>
                  </a:lnTo>
                  <a:lnTo>
                    <a:pt x="86" y="129"/>
                  </a:lnTo>
                  <a:lnTo>
                    <a:pt x="86" y="158"/>
                  </a:lnTo>
                  <a:lnTo>
                    <a:pt x="86" y="158"/>
                  </a:lnTo>
                  <a:lnTo>
                    <a:pt x="86" y="161"/>
                  </a:lnTo>
                  <a:lnTo>
                    <a:pt x="86" y="161"/>
                  </a:lnTo>
                  <a:lnTo>
                    <a:pt x="86" y="151"/>
                  </a:lnTo>
                  <a:lnTo>
                    <a:pt x="86" y="151"/>
                  </a:lnTo>
                  <a:lnTo>
                    <a:pt x="86" y="158"/>
                  </a:lnTo>
                  <a:lnTo>
                    <a:pt x="86" y="158"/>
                  </a:lnTo>
                  <a:lnTo>
                    <a:pt x="86" y="165"/>
                  </a:lnTo>
                  <a:lnTo>
                    <a:pt x="86" y="165"/>
                  </a:lnTo>
                  <a:lnTo>
                    <a:pt x="86" y="161"/>
                  </a:lnTo>
                  <a:lnTo>
                    <a:pt x="89" y="161"/>
                  </a:lnTo>
                  <a:lnTo>
                    <a:pt x="89" y="161"/>
                  </a:lnTo>
                  <a:lnTo>
                    <a:pt x="89" y="161"/>
                  </a:lnTo>
                  <a:lnTo>
                    <a:pt x="89" y="165"/>
                  </a:lnTo>
                  <a:lnTo>
                    <a:pt x="89" y="165"/>
                  </a:lnTo>
                  <a:lnTo>
                    <a:pt x="89" y="165"/>
                  </a:lnTo>
                  <a:lnTo>
                    <a:pt x="89" y="165"/>
                  </a:lnTo>
                  <a:lnTo>
                    <a:pt x="89" y="165"/>
                  </a:lnTo>
                  <a:lnTo>
                    <a:pt x="89" y="165"/>
                  </a:lnTo>
                  <a:lnTo>
                    <a:pt x="89" y="165"/>
                  </a:lnTo>
                  <a:lnTo>
                    <a:pt x="89" y="165"/>
                  </a:lnTo>
                  <a:lnTo>
                    <a:pt x="89" y="165"/>
                  </a:lnTo>
                  <a:lnTo>
                    <a:pt x="93" y="165"/>
                  </a:lnTo>
                  <a:lnTo>
                    <a:pt x="93" y="165"/>
                  </a:lnTo>
                  <a:lnTo>
                    <a:pt x="93" y="165"/>
                  </a:lnTo>
                  <a:lnTo>
                    <a:pt x="93" y="165"/>
                  </a:lnTo>
                  <a:lnTo>
                    <a:pt x="93" y="165"/>
                  </a:lnTo>
                  <a:lnTo>
                    <a:pt x="93" y="165"/>
                  </a:lnTo>
                  <a:lnTo>
                    <a:pt x="93" y="165"/>
                  </a:lnTo>
                  <a:lnTo>
                    <a:pt x="93" y="165"/>
                  </a:lnTo>
                  <a:lnTo>
                    <a:pt x="93" y="165"/>
                  </a:lnTo>
                  <a:lnTo>
                    <a:pt x="93" y="165"/>
                  </a:lnTo>
                  <a:lnTo>
                    <a:pt x="93" y="165"/>
                  </a:lnTo>
                  <a:lnTo>
                    <a:pt x="93" y="165"/>
                  </a:lnTo>
                  <a:lnTo>
                    <a:pt x="93" y="165"/>
                  </a:lnTo>
                  <a:lnTo>
                    <a:pt x="93" y="168"/>
                  </a:lnTo>
                  <a:lnTo>
                    <a:pt x="96" y="168"/>
                  </a:lnTo>
                  <a:lnTo>
                    <a:pt x="96" y="168"/>
                  </a:lnTo>
                  <a:lnTo>
                    <a:pt x="96" y="168"/>
                  </a:lnTo>
                  <a:lnTo>
                    <a:pt x="96" y="165"/>
                  </a:lnTo>
                  <a:lnTo>
                    <a:pt x="96" y="168"/>
                  </a:lnTo>
                  <a:lnTo>
                    <a:pt x="96" y="165"/>
                  </a:lnTo>
                  <a:lnTo>
                    <a:pt x="96" y="165"/>
                  </a:lnTo>
                  <a:lnTo>
                    <a:pt x="96" y="165"/>
                  </a:lnTo>
                  <a:lnTo>
                    <a:pt x="96" y="165"/>
                  </a:lnTo>
                  <a:lnTo>
                    <a:pt x="96" y="165"/>
                  </a:lnTo>
                  <a:lnTo>
                    <a:pt x="96" y="165"/>
                  </a:lnTo>
                  <a:lnTo>
                    <a:pt x="96" y="168"/>
                  </a:lnTo>
                  <a:lnTo>
                    <a:pt x="100" y="168"/>
                  </a:lnTo>
                  <a:lnTo>
                    <a:pt x="100" y="165"/>
                  </a:lnTo>
                  <a:lnTo>
                    <a:pt x="100" y="165"/>
                  </a:lnTo>
                  <a:lnTo>
                    <a:pt x="100" y="168"/>
                  </a:lnTo>
                  <a:lnTo>
                    <a:pt x="100" y="168"/>
                  </a:lnTo>
                  <a:lnTo>
                    <a:pt x="100" y="168"/>
                  </a:lnTo>
                  <a:lnTo>
                    <a:pt x="100" y="168"/>
                  </a:lnTo>
                  <a:lnTo>
                    <a:pt x="100" y="168"/>
                  </a:lnTo>
                  <a:lnTo>
                    <a:pt x="100" y="168"/>
                  </a:lnTo>
                  <a:lnTo>
                    <a:pt x="100" y="165"/>
                  </a:lnTo>
                  <a:lnTo>
                    <a:pt x="100" y="165"/>
                  </a:lnTo>
                  <a:lnTo>
                    <a:pt x="100" y="165"/>
                  </a:lnTo>
                  <a:lnTo>
                    <a:pt x="100" y="165"/>
                  </a:lnTo>
                  <a:lnTo>
                    <a:pt x="100" y="168"/>
                  </a:lnTo>
                  <a:lnTo>
                    <a:pt x="104" y="165"/>
                  </a:lnTo>
                  <a:lnTo>
                    <a:pt x="104" y="168"/>
                  </a:lnTo>
                  <a:lnTo>
                    <a:pt x="104" y="168"/>
                  </a:lnTo>
                  <a:lnTo>
                    <a:pt x="104" y="165"/>
                  </a:lnTo>
                  <a:lnTo>
                    <a:pt x="104" y="165"/>
                  </a:lnTo>
                  <a:lnTo>
                    <a:pt x="104" y="168"/>
                  </a:lnTo>
                  <a:lnTo>
                    <a:pt x="104" y="168"/>
                  </a:lnTo>
                  <a:lnTo>
                    <a:pt x="104" y="165"/>
                  </a:lnTo>
                  <a:lnTo>
                    <a:pt x="104" y="165"/>
                  </a:lnTo>
                  <a:lnTo>
                    <a:pt x="104" y="168"/>
                  </a:lnTo>
                  <a:lnTo>
                    <a:pt x="104" y="168"/>
                  </a:lnTo>
                  <a:lnTo>
                    <a:pt x="104" y="165"/>
                  </a:lnTo>
                  <a:lnTo>
                    <a:pt x="107" y="165"/>
                  </a:lnTo>
                  <a:lnTo>
                    <a:pt x="107" y="165"/>
                  </a:lnTo>
                  <a:lnTo>
                    <a:pt x="107" y="165"/>
                  </a:lnTo>
                  <a:lnTo>
                    <a:pt x="107" y="168"/>
                  </a:lnTo>
                  <a:lnTo>
                    <a:pt x="107" y="168"/>
                  </a:lnTo>
                  <a:lnTo>
                    <a:pt x="107" y="165"/>
                  </a:lnTo>
                  <a:lnTo>
                    <a:pt x="107" y="165"/>
                  </a:lnTo>
                  <a:lnTo>
                    <a:pt x="107" y="165"/>
                  </a:lnTo>
                  <a:lnTo>
                    <a:pt x="107" y="165"/>
                  </a:lnTo>
                  <a:lnTo>
                    <a:pt x="107" y="168"/>
                  </a:lnTo>
                  <a:lnTo>
                    <a:pt x="107" y="168"/>
                  </a:lnTo>
                  <a:lnTo>
                    <a:pt x="107" y="168"/>
                  </a:lnTo>
                  <a:lnTo>
                    <a:pt x="107" y="168"/>
                  </a:lnTo>
                  <a:lnTo>
                    <a:pt x="107" y="165"/>
                  </a:lnTo>
                  <a:lnTo>
                    <a:pt x="111" y="168"/>
                  </a:lnTo>
                  <a:lnTo>
                    <a:pt x="111" y="165"/>
                  </a:lnTo>
                  <a:lnTo>
                    <a:pt x="111" y="165"/>
                  </a:lnTo>
                  <a:lnTo>
                    <a:pt x="111" y="168"/>
                  </a:lnTo>
                  <a:lnTo>
                    <a:pt x="111" y="168"/>
                  </a:lnTo>
                  <a:lnTo>
                    <a:pt x="111" y="165"/>
                  </a:lnTo>
                  <a:lnTo>
                    <a:pt x="111" y="165"/>
                  </a:lnTo>
                  <a:lnTo>
                    <a:pt x="111" y="168"/>
                  </a:lnTo>
                  <a:lnTo>
                    <a:pt x="111" y="168"/>
                  </a:lnTo>
                  <a:lnTo>
                    <a:pt x="111" y="165"/>
                  </a:lnTo>
                  <a:lnTo>
                    <a:pt x="111" y="168"/>
                  </a:lnTo>
                  <a:lnTo>
                    <a:pt x="111" y="165"/>
                  </a:lnTo>
                  <a:lnTo>
                    <a:pt x="111" y="165"/>
                  </a:lnTo>
                  <a:lnTo>
                    <a:pt x="111" y="168"/>
                  </a:lnTo>
                  <a:lnTo>
                    <a:pt x="114" y="168"/>
                  </a:lnTo>
                  <a:lnTo>
                    <a:pt x="114" y="168"/>
                  </a:lnTo>
                  <a:lnTo>
                    <a:pt x="114" y="168"/>
                  </a:lnTo>
                  <a:lnTo>
                    <a:pt x="114" y="165"/>
                  </a:lnTo>
                  <a:lnTo>
                    <a:pt x="114" y="165"/>
                  </a:lnTo>
                  <a:lnTo>
                    <a:pt x="114" y="165"/>
                  </a:lnTo>
                  <a:lnTo>
                    <a:pt x="114" y="165"/>
                  </a:lnTo>
                  <a:lnTo>
                    <a:pt x="114" y="168"/>
                  </a:lnTo>
                  <a:lnTo>
                    <a:pt x="114" y="168"/>
                  </a:lnTo>
                  <a:lnTo>
                    <a:pt x="114" y="165"/>
                  </a:lnTo>
                  <a:lnTo>
                    <a:pt x="114" y="165"/>
                  </a:lnTo>
                  <a:lnTo>
                    <a:pt x="114" y="168"/>
                  </a:lnTo>
                  <a:lnTo>
                    <a:pt x="118" y="168"/>
                  </a:lnTo>
                  <a:lnTo>
                    <a:pt x="118" y="165"/>
                  </a:lnTo>
                  <a:lnTo>
                    <a:pt x="118" y="165"/>
                  </a:lnTo>
                  <a:lnTo>
                    <a:pt x="118" y="165"/>
                  </a:lnTo>
                  <a:lnTo>
                    <a:pt x="118" y="165"/>
                  </a:lnTo>
                  <a:lnTo>
                    <a:pt x="118" y="161"/>
                  </a:lnTo>
                  <a:lnTo>
                    <a:pt x="118" y="161"/>
                  </a:lnTo>
                  <a:lnTo>
                    <a:pt x="118" y="165"/>
                  </a:lnTo>
                  <a:lnTo>
                    <a:pt x="118" y="165"/>
                  </a:lnTo>
                  <a:lnTo>
                    <a:pt x="118" y="165"/>
                  </a:lnTo>
                  <a:lnTo>
                    <a:pt x="118" y="165"/>
                  </a:lnTo>
                  <a:lnTo>
                    <a:pt x="118" y="165"/>
                  </a:lnTo>
                  <a:lnTo>
                    <a:pt x="118" y="165"/>
                  </a:lnTo>
                  <a:lnTo>
                    <a:pt x="118" y="161"/>
                  </a:lnTo>
                  <a:lnTo>
                    <a:pt x="121" y="161"/>
                  </a:lnTo>
                  <a:lnTo>
                    <a:pt x="121" y="165"/>
                  </a:lnTo>
                  <a:lnTo>
                    <a:pt x="121" y="165"/>
                  </a:lnTo>
                  <a:lnTo>
                    <a:pt x="121" y="168"/>
                  </a:lnTo>
                  <a:lnTo>
                    <a:pt x="121" y="165"/>
                  </a:lnTo>
                  <a:lnTo>
                    <a:pt x="121" y="161"/>
                  </a:lnTo>
                  <a:lnTo>
                    <a:pt x="121" y="161"/>
                  </a:lnTo>
                  <a:lnTo>
                    <a:pt x="121" y="158"/>
                  </a:lnTo>
                  <a:lnTo>
                    <a:pt x="121" y="158"/>
                  </a:lnTo>
                  <a:lnTo>
                    <a:pt x="121" y="165"/>
                  </a:lnTo>
                  <a:lnTo>
                    <a:pt x="121" y="165"/>
                  </a:lnTo>
                  <a:lnTo>
                    <a:pt x="121" y="165"/>
                  </a:lnTo>
                  <a:lnTo>
                    <a:pt x="125" y="165"/>
                  </a:lnTo>
                  <a:lnTo>
                    <a:pt x="125" y="161"/>
                  </a:lnTo>
                  <a:lnTo>
                    <a:pt x="125" y="161"/>
                  </a:lnTo>
                  <a:lnTo>
                    <a:pt x="125" y="158"/>
                  </a:lnTo>
                  <a:lnTo>
                    <a:pt x="125" y="161"/>
                  </a:lnTo>
                  <a:lnTo>
                    <a:pt x="125" y="165"/>
                  </a:lnTo>
                  <a:lnTo>
                    <a:pt x="125" y="168"/>
                  </a:lnTo>
                  <a:lnTo>
                    <a:pt x="125" y="165"/>
                  </a:lnTo>
                  <a:lnTo>
                    <a:pt x="125" y="165"/>
                  </a:lnTo>
                  <a:lnTo>
                    <a:pt x="125" y="161"/>
                  </a:lnTo>
                  <a:lnTo>
                    <a:pt x="125" y="161"/>
                  </a:lnTo>
                  <a:lnTo>
                    <a:pt x="125" y="165"/>
                  </a:lnTo>
                  <a:lnTo>
                    <a:pt x="125" y="165"/>
                  </a:lnTo>
                  <a:lnTo>
                    <a:pt x="125" y="165"/>
                  </a:lnTo>
                  <a:lnTo>
                    <a:pt x="129" y="165"/>
                  </a:lnTo>
                  <a:lnTo>
                    <a:pt x="129" y="165"/>
                  </a:lnTo>
                  <a:lnTo>
                    <a:pt x="129" y="165"/>
                  </a:lnTo>
                  <a:lnTo>
                    <a:pt x="129" y="165"/>
                  </a:lnTo>
                  <a:lnTo>
                    <a:pt x="129" y="165"/>
                  </a:lnTo>
                  <a:lnTo>
                    <a:pt x="129" y="165"/>
                  </a:lnTo>
                  <a:lnTo>
                    <a:pt x="129" y="165"/>
                  </a:lnTo>
                  <a:lnTo>
                    <a:pt x="129" y="165"/>
                  </a:lnTo>
                  <a:lnTo>
                    <a:pt x="129" y="168"/>
                  </a:lnTo>
                  <a:lnTo>
                    <a:pt x="129" y="165"/>
                  </a:lnTo>
                  <a:lnTo>
                    <a:pt x="129" y="165"/>
                  </a:lnTo>
                  <a:lnTo>
                    <a:pt x="129" y="165"/>
                  </a:lnTo>
                  <a:lnTo>
                    <a:pt x="132" y="165"/>
                  </a:lnTo>
                  <a:lnTo>
                    <a:pt x="132" y="165"/>
                  </a:lnTo>
                  <a:lnTo>
                    <a:pt x="132" y="165"/>
                  </a:lnTo>
                  <a:lnTo>
                    <a:pt x="132" y="165"/>
                  </a:lnTo>
                  <a:lnTo>
                    <a:pt x="132" y="165"/>
                  </a:lnTo>
                  <a:lnTo>
                    <a:pt x="132" y="165"/>
                  </a:lnTo>
                  <a:lnTo>
                    <a:pt x="132" y="165"/>
                  </a:lnTo>
                  <a:lnTo>
                    <a:pt x="132" y="165"/>
                  </a:lnTo>
                  <a:lnTo>
                    <a:pt x="132" y="165"/>
                  </a:lnTo>
                  <a:lnTo>
                    <a:pt x="132" y="165"/>
                  </a:lnTo>
                  <a:lnTo>
                    <a:pt x="132" y="165"/>
                  </a:lnTo>
                  <a:lnTo>
                    <a:pt x="132" y="165"/>
                  </a:lnTo>
                  <a:lnTo>
                    <a:pt x="132" y="165"/>
                  </a:lnTo>
                  <a:lnTo>
                    <a:pt x="132" y="165"/>
                  </a:lnTo>
                  <a:lnTo>
                    <a:pt x="136" y="165"/>
                  </a:lnTo>
                  <a:lnTo>
                    <a:pt x="136" y="158"/>
                  </a:lnTo>
                  <a:lnTo>
                    <a:pt x="136" y="158"/>
                  </a:lnTo>
                  <a:lnTo>
                    <a:pt x="136" y="165"/>
                  </a:lnTo>
                  <a:lnTo>
                    <a:pt x="136" y="165"/>
                  </a:lnTo>
                  <a:lnTo>
                    <a:pt x="136" y="165"/>
                  </a:lnTo>
                  <a:lnTo>
                    <a:pt x="136" y="165"/>
                  </a:lnTo>
                  <a:lnTo>
                    <a:pt x="136" y="161"/>
                  </a:lnTo>
                  <a:lnTo>
                    <a:pt x="136" y="161"/>
                  </a:lnTo>
                  <a:lnTo>
                    <a:pt x="136" y="161"/>
                  </a:lnTo>
                  <a:lnTo>
                    <a:pt x="136" y="161"/>
                  </a:lnTo>
                  <a:lnTo>
                    <a:pt x="136" y="165"/>
                  </a:lnTo>
                  <a:lnTo>
                    <a:pt x="139" y="165"/>
                  </a:lnTo>
                  <a:lnTo>
                    <a:pt x="139" y="165"/>
                  </a:lnTo>
                  <a:lnTo>
                    <a:pt x="139" y="165"/>
                  </a:lnTo>
                  <a:lnTo>
                    <a:pt x="139" y="158"/>
                  </a:lnTo>
                  <a:lnTo>
                    <a:pt x="139" y="154"/>
                  </a:lnTo>
                  <a:lnTo>
                    <a:pt x="139" y="161"/>
                  </a:lnTo>
                  <a:lnTo>
                    <a:pt x="139" y="161"/>
                  </a:lnTo>
                  <a:lnTo>
                    <a:pt x="139" y="165"/>
                  </a:lnTo>
                  <a:lnTo>
                    <a:pt x="139" y="165"/>
                  </a:lnTo>
                  <a:lnTo>
                    <a:pt x="139" y="165"/>
                  </a:lnTo>
                  <a:lnTo>
                    <a:pt x="139" y="165"/>
                  </a:lnTo>
                  <a:lnTo>
                    <a:pt x="139" y="161"/>
                  </a:lnTo>
                  <a:lnTo>
                    <a:pt x="139" y="161"/>
                  </a:lnTo>
                  <a:lnTo>
                    <a:pt x="139" y="161"/>
                  </a:lnTo>
                  <a:lnTo>
                    <a:pt x="143" y="161"/>
                  </a:lnTo>
                  <a:lnTo>
                    <a:pt x="143" y="165"/>
                  </a:lnTo>
                  <a:lnTo>
                    <a:pt x="143" y="165"/>
                  </a:lnTo>
                  <a:lnTo>
                    <a:pt x="143" y="165"/>
                  </a:lnTo>
                  <a:lnTo>
                    <a:pt x="143" y="165"/>
                  </a:lnTo>
                  <a:lnTo>
                    <a:pt x="143" y="161"/>
                  </a:lnTo>
                  <a:lnTo>
                    <a:pt x="143" y="161"/>
                  </a:lnTo>
                  <a:lnTo>
                    <a:pt x="143" y="165"/>
                  </a:lnTo>
                  <a:lnTo>
                    <a:pt x="143" y="165"/>
                  </a:lnTo>
                  <a:lnTo>
                    <a:pt x="143" y="165"/>
                  </a:lnTo>
                  <a:lnTo>
                    <a:pt x="143" y="165"/>
                  </a:lnTo>
                  <a:lnTo>
                    <a:pt x="143" y="165"/>
                  </a:lnTo>
                  <a:lnTo>
                    <a:pt x="147" y="165"/>
                  </a:lnTo>
                  <a:lnTo>
                    <a:pt x="147" y="165"/>
                  </a:lnTo>
                  <a:lnTo>
                    <a:pt x="147" y="165"/>
                  </a:lnTo>
                  <a:lnTo>
                    <a:pt x="147" y="165"/>
                  </a:lnTo>
                  <a:lnTo>
                    <a:pt x="147" y="165"/>
                  </a:lnTo>
                  <a:lnTo>
                    <a:pt x="147" y="161"/>
                  </a:lnTo>
                  <a:lnTo>
                    <a:pt x="147" y="161"/>
                  </a:lnTo>
                  <a:lnTo>
                    <a:pt x="147" y="136"/>
                  </a:lnTo>
                  <a:lnTo>
                    <a:pt x="147" y="136"/>
                  </a:lnTo>
                  <a:lnTo>
                    <a:pt x="147" y="122"/>
                  </a:lnTo>
                  <a:lnTo>
                    <a:pt x="147" y="129"/>
                  </a:lnTo>
                  <a:lnTo>
                    <a:pt x="147" y="161"/>
                  </a:lnTo>
                  <a:lnTo>
                    <a:pt x="150" y="161"/>
                  </a:lnTo>
                  <a:lnTo>
                    <a:pt x="150" y="158"/>
                  </a:lnTo>
                  <a:lnTo>
                    <a:pt x="150" y="158"/>
                  </a:lnTo>
                  <a:lnTo>
                    <a:pt x="150" y="133"/>
                  </a:lnTo>
                  <a:lnTo>
                    <a:pt x="150" y="125"/>
                  </a:lnTo>
                  <a:lnTo>
                    <a:pt x="150" y="140"/>
                  </a:lnTo>
                  <a:lnTo>
                    <a:pt x="150" y="140"/>
                  </a:lnTo>
                  <a:lnTo>
                    <a:pt x="150" y="161"/>
                  </a:lnTo>
                  <a:lnTo>
                    <a:pt x="150" y="161"/>
                  </a:lnTo>
                  <a:lnTo>
                    <a:pt x="150" y="147"/>
                  </a:lnTo>
                  <a:lnTo>
                    <a:pt x="150" y="147"/>
                  </a:lnTo>
                  <a:lnTo>
                    <a:pt x="150" y="104"/>
                  </a:lnTo>
                  <a:lnTo>
                    <a:pt x="150" y="104"/>
                  </a:lnTo>
                  <a:lnTo>
                    <a:pt x="150" y="136"/>
                  </a:lnTo>
                  <a:lnTo>
                    <a:pt x="154" y="136"/>
                  </a:lnTo>
                  <a:lnTo>
                    <a:pt x="154" y="161"/>
                  </a:lnTo>
                  <a:lnTo>
                    <a:pt x="154" y="161"/>
                  </a:lnTo>
                  <a:lnTo>
                    <a:pt x="154" y="151"/>
                  </a:lnTo>
                  <a:lnTo>
                    <a:pt x="154" y="151"/>
                  </a:lnTo>
                  <a:lnTo>
                    <a:pt x="154" y="115"/>
                  </a:lnTo>
                  <a:lnTo>
                    <a:pt x="154" y="115"/>
                  </a:lnTo>
                  <a:lnTo>
                    <a:pt x="154" y="151"/>
                  </a:lnTo>
                  <a:lnTo>
                    <a:pt x="154" y="151"/>
                  </a:lnTo>
                  <a:lnTo>
                    <a:pt x="154" y="161"/>
                  </a:lnTo>
                  <a:lnTo>
                    <a:pt x="154" y="161"/>
                  </a:lnTo>
                  <a:lnTo>
                    <a:pt x="154" y="151"/>
                  </a:lnTo>
                  <a:lnTo>
                    <a:pt x="157" y="151"/>
                  </a:lnTo>
                  <a:lnTo>
                    <a:pt x="157" y="143"/>
                  </a:lnTo>
                  <a:lnTo>
                    <a:pt x="157" y="147"/>
                  </a:lnTo>
                  <a:lnTo>
                    <a:pt x="157" y="161"/>
                  </a:lnTo>
                  <a:lnTo>
                    <a:pt x="157" y="161"/>
                  </a:lnTo>
                  <a:lnTo>
                    <a:pt x="157" y="165"/>
                  </a:lnTo>
                  <a:lnTo>
                    <a:pt x="157" y="165"/>
                  </a:lnTo>
                  <a:lnTo>
                    <a:pt x="157" y="161"/>
                  </a:lnTo>
                  <a:lnTo>
                    <a:pt x="157" y="158"/>
                  </a:lnTo>
                  <a:lnTo>
                    <a:pt x="157" y="161"/>
                  </a:lnTo>
                  <a:lnTo>
                    <a:pt x="157" y="161"/>
                  </a:lnTo>
                  <a:lnTo>
                    <a:pt x="157" y="165"/>
                  </a:lnTo>
                  <a:lnTo>
                    <a:pt x="157" y="165"/>
                  </a:lnTo>
                  <a:lnTo>
                    <a:pt x="157" y="165"/>
                  </a:lnTo>
                  <a:lnTo>
                    <a:pt x="161" y="165"/>
                  </a:lnTo>
                  <a:lnTo>
                    <a:pt x="161" y="165"/>
                  </a:lnTo>
                  <a:lnTo>
                    <a:pt x="161" y="165"/>
                  </a:lnTo>
                  <a:lnTo>
                    <a:pt x="161" y="165"/>
                  </a:lnTo>
                  <a:lnTo>
                    <a:pt x="161" y="165"/>
                  </a:lnTo>
                  <a:lnTo>
                    <a:pt x="161" y="165"/>
                  </a:lnTo>
                  <a:lnTo>
                    <a:pt x="161" y="165"/>
                  </a:lnTo>
                  <a:lnTo>
                    <a:pt x="161" y="165"/>
                  </a:lnTo>
                  <a:lnTo>
                    <a:pt x="161" y="165"/>
                  </a:lnTo>
                  <a:lnTo>
                    <a:pt x="161" y="165"/>
                  </a:lnTo>
                  <a:lnTo>
                    <a:pt x="161" y="165"/>
                  </a:lnTo>
                  <a:lnTo>
                    <a:pt x="161" y="165"/>
                  </a:lnTo>
                  <a:lnTo>
                    <a:pt x="164" y="168"/>
                  </a:lnTo>
                  <a:lnTo>
                    <a:pt x="164" y="165"/>
                  </a:lnTo>
                  <a:lnTo>
                    <a:pt x="164" y="165"/>
                  </a:lnTo>
                  <a:lnTo>
                    <a:pt x="164" y="165"/>
                  </a:lnTo>
                  <a:lnTo>
                    <a:pt x="164" y="165"/>
                  </a:lnTo>
                  <a:lnTo>
                    <a:pt x="164" y="168"/>
                  </a:lnTo>
                  <a:lnTo>
                    <a:pt x="164" y="168"/>
                  </a:lnTo>
                  <a:lnTo>
                    <a:pt x="164" y="165"/>
                  </a:lnTo>
                  <a:lnTo>
                    <a:pt x="164" y="165"/>
                  </a:lnTo>
                  <a:lnTo>
                    <a:pt x="164" y="165"/>
                  </a:lnTo>
                  <a:lnTo>
                    <a:pt x="164" y="165"/>
                  </a:lnTo>
                  <a:lnTo>
                    <a:pt x="164" y="165"/>
                  </a:lnTo>
                  <a:lnTo>
                    <a:pt x="164" y="165"/>
                  </a:lnTo>
                  <a:lnTo>
                    <a:pt x="164" y="168"/>
                  </a:lnTo>
                  <a:lnTo>
                    <a:pt x="168" y="168"/>
                  </a:lnTo>
                  <a:lnTo>
                    <a:pt x="168" y="165"/>
                  </a:lnTo>
                  <a:lnTo>
                    <a:pt x="168" y="165"/>
                  </a:lnTo>
                  <a:lnTo>
                    <a:pt x="168" y="165"/>
                  </a:lnTo>
                  <a:lnTo>
                    <a:pt x="168" y="165"/>
                  </a:lnTo>
                  <a:lnTo>
                    <a:pt x="168" y="165"/>
                  </a:lnTo>
                  <a:lnTo>
                    <a:pt x="168" y="165"/>
                  </a:lnTo>
                  <a:lnTo>
                    <a:pt x="168" y="168"/>
                  </a:lnTo>
                  <a:lnTo>
                    <a:pt x="168" y="168"/>
                  </a:lnTo>
                  <a:lnTo>
                    <a:pt x="168" y="165"/>
                  </a:lnTo>
                  <a:lnTo>
                    <a:pt x="168" y="165"/>
                  </a:lnTo>
                  <a:lnTo>
                    <a:pt x="168" y="168"/>
                  </a:lnTo>
                  <a:lnTo>
                    <a:pt x="172" y="168"/>
                  </a:lnTo>
                  <a:lnTo>
                    <a:pt x="172" y="168"/>
                  </a:lnTo>
                  <a:lnTo>
                    <a:pt x="172" y="168"/>
                  </a:lnTo>
                  <a:lnTo>
                    <a:pt x="172" y="165"/>
                  </a:lnTo>
                  <a:lnTo>
                    <a:pt x="172" y="165"/>
                  </a:lnTo>
                  <a:lnTo>
                    <a:pt x="172" y="165"/>
                  </a:lnTo>
                  <a:lnTo>
                    <a:pt x="172" y="165"/>
                  </a:lnTo>
                  <a:lnTo>
                    <a:pt x="172" y="165"/>
                  </a:lnTo>
                  <a:lnTo>
                    <a:pt x="172" y="165"/>
                  </a:lnTo>
                  <a:lnTo>
                    <a:pt x="172" y="168"/>
                  </a:lnTo>
                  <a:lnTo>
                    <a:pt x="172" y="168"/>
                  </a:lnTo>
                  <a:lnTo>
                    <a:pt x="172" y="168"/>
                  </a:lnTo>
                  <a:lnTo>
                    <a:pt x="172" y="168"/>
                  </a:lnTo>
                  <a:lnTo>
                    <a:pt x="172" y="165"/>
                  </a:lnTo>
                  <a:lnTo>
                    <a:pt x="175" y="165"/>
                  </a:lnTo>
                  <a:lnTo>
                    <a:pt x="175" y="165"/>
                  </a:lnTo>
                  <a:lnTo>
                    <a:pt x="175" y="165"/>
                  </a:lnTo>
                  <a:lnTo>
                    <a:pt x="175" y="165"/>
                  </a:lnTo>
                  <a:lnTo>
                    <a:pt x="175" y="165"/>
                  </a:lnTo>
                  <a:lnTo>
                    <a:pt x="175" y="165"/>
                  </a:lnTo>
                  <a:lnTo>
                    <a:pt x="175" y="165"/>
                  </a:lnTo>
                  <a:lnTo>
                    <a:pt x="175" y="165"/>
                  </a:lnTo>
                  <a:lnTo>
                    <a:pt x="175" y="165"/>
                  </a:lnTo>
                  <a:lnTo>
                    <a:pt x="175" y="165"/>
                  </a:lnTo>
                  <a:lnTo>
                    <a:pt x="175" y="165"/>
                  </a:lnTo>
                  <a:lnTo>
                    <a:pt x="175" y="168"/>
                  </a:lnTo>
                  <a:lnTo>
                    <a:pt x="179" y="168"/>
                  </a:lnTo>
                  <a:lnTo>
                    <a:pt x="179" y="165"/>
                  </a:lnTo>
                  <a:lnTo>
                    <a:pt x="179" y="165"/>
                  </a:lnTo>
                  <a:lnTo>
                    <a:pt x="179" y="165"/>
                  </a:lnTo>
                  <a:lnTo>
                    <a:pt x="179" y="165"/>
                  </a:lnTo>
                  <a:lnTo>
                    <a:pt x="179" y="165"/>
                  </a:lnTo>
                  <a:lnTo>
                    <a:pt x="179" y="165"/>
                  </a:lnTo>
                  <a:lnTo>
                    <a:pt x="179" y="165"/>
                  </a:lnTo>
                  <a:lnTo>
                    <a:pt x="179" y="165"/>
                  </a:lnTo>
                  <a:lnTo>
                    <a:pt x="179" y="168"/>
                  </a:lnTo>
                  <a:lnTo>
                    <a:pt x="179" y="165"/>
                  </a:lnTo>
                  <a:lnTo>
                    <a:pt x="179" y="165"/>
                  </a:lnTo>
                  <a:lnTo>
                    <a:pt x="182" y="165"/>
                  </a:lnTo>
                  <a:lnTo>
                    <a:pt x="182" y="165"/>
                  </a:lnTo>
                  <a:lnTo>
                    <a:pt x="182" y="165"/>
                  </a:lnTo>
                  <a:lnTo>
                    <a:pt x="182" y="165"/>
                  </a:lnTo>
                  <a:lnTo>
                    <a:pt x="182" y="165"/>
                  </a:lnTo>
                  <a:lnTo>
                    <a:pt x="182" y="168"/>
                  </a:lnTo>
                  <a:lnTo>
                    <a:pt x="182" y="165"/>
                  </a:lnTo>
                  <a:lnTo>
                    <a:pt x="182" y="165"/>
                  </a:lnTo>
                  <a:lnTo>
                    <a:pt x="182" y="165"/>
                  </a:lnTo>
                  <a:lnTo>
                    <a:pt x="182" y="165"/>
                  </a:lnTo>
                  <a:lnTo>
                    <a:pt x="182" y="165"/>
                  </a:lnTo>
                  <a:lnTo>
                    <a:pt x="182" y="168"/>
                  </a:lnTo>
                  <a:lnTo>
                    <a:pt x="182" y="168"/>
                  </a:lnTo>
                  <a:lnTo>
                    <a:pt x="182" y="165"/>
                  </a:lnTo>
                  <a:lnTo>
                    <a:pt x="186" y="165"/>
                  </a:lnTo>
                  <a:lnTo>
                    <a:pt x="186" y="165"/>
                  </a:lnTo>
                  <a:lnTo>
                    <a:pt x="186" y="165"/>
                  </a:lnTo>
                  <a:lnTo>
                    <a:pt x="186" y="165"/>
                  </a:lnTo>
                  <a:lnTo>
                    <a:pt x="186" y="165"/>
                  </a:lnTo>
                  <a:lnTo>
                    <a:pt x="186" y="165"/>
                  </a:lnTo>
                  <a:lnTo>
                    <a:pt x="186" y="165"/>
                  </a:lnTo>
                  <a:lnTo>
                    <a:pt x="186" y="165"/>
                  </a:lnTo>
                  <a:lnTo>
                    <a:pt x="186" y="165"/>
                  </a:lnTo>
                  <a:lnTo>
                    <a:pt x="186" y="165"/>
                  </a:lnTo>
                  <a:lnTo>
                    <a:pt x="186" y="165"/>
                  </a:lnTo>
                  <a:lnTo>
                    <a:pt x="186" y="165"/>
                  </a:lnTo>
                  <a:lnTo>
                    <a:pt x="190" y="165"/>
                  </a:lnTo>
                  <a:lnTo>
                    <a:pt x="190" y="165"/>
                  </a:lnTo>
                  <a:lnTo>
                    <a:pt x="190" y="165"/>
                  </a:lnTo>
                  <a:lnTo>
                    <a:pt x="190" y="168"/>
                  </a:lnTo>
                  <a:lnTo>
                    <a:pt x="190" y="168"/>
                  </a:lnTo>
                  <a:lnTo>
                    <a:pt x="190" y="165"/>
                  </a:lnTo>
                  <a:lnTo>
                    <a:pt x="190" y="165"/>
                  </a:lnTo>
                  <a:lnTo>
                    <a:pt x="190" y="168"/>
                  </a:lnTo>
                  <a:lnTo>
                    <a:pt x="190" y="168"/>
                  </a:lnTo>
                  <a:lnTo>
                    <a:pt x="190" y="168"/>
                  </a:lnTo>
                  <a:lnTo>
                    <a:pt x="190" y="168"/>
                  </a:lnTo>
                  <a:lnTo>
                    <a:pt x="190" y="165"/>
                  </a:lnTo>
                  <a:lnTo>
                    <a:pt x="190" y="165"/>
                  </a:lnTo>
                  <a:lnTo>
                    <a:pt x="190" y="168"/>
                  </a:lnTo>
                  <a:lnTo>
                    <a:pt x="193" y="168"/>
                  </a:lnTo>
                  <a:lnTo>
                    <a:pt x="193" y="168"/>
                  </a:lnTo>
                  <a:lnTo>
                    <a:pt x="193" y="168"/>
                  </a:lnTo>
                  <a:lnTo>
                    <a:pt x="193" y="168"/>
                  </a:lnTo>
                  <a:lnTo>
                    <a:pt x="193" y="168"/>
                  </a:lnTo>
                  <a:lnTo>
                    <a:pt x="193" y="168"/>
                  </a:lnTo>
                  <a:lnTo>
                    <a:pt x="193" y="168"/>
                  </a:lnTo>
                  <a:lnTo>
                    <a:pt x="193" y="165"/>
                  </a:lnTo>
                  <a:lnTo>
                    <a:pt x="193" y="165"/>
                  </a:lnTo>
                  <a:lnTo>
                    <a:pt x="193" y="165"/>
                  </a:lnTo>
                  <a:lnTo>
                    <a:pt x="193" y="165"/>
                  </a:lnTo>
                  <a:lnTo>
                    <a:pt x="193" y="168"/>
                  </a:lnTo>
                  <a:lnTo>
                    <a:pt x="197" y="168"/>
                  </a:lnTo>
                  <a:lnTo>
                    <a:pt x="197" y="168"/>
                  </a:lnTo>
                  <a:lnTo>
                    <a:pt x="197" y="168"/>
                  </a:lnTo>
                  <a:lnTo>
                    <a:pt x="197" y="168"/>
                  </a:lnTo>
                  <a:lnTo>
                    <a:pt x="197" y="168"/>
                  </a:lnTo>
                  <a:lnTo>
                    <a:pt x="197" y="168"/>
                  </a:lnTo>
                  <a:lnTo>
                    <a:pt x="197" y="168"/>
                  </a:lnTo>
                  <a:lnTo>
                    <a:pt x="197" y="168"/>
                  </a:lnTo>
                  <a:lnTo>
                    <a:pt x="197" y="168"/>
                  </a:lnTo>
                  <a:lnTo>
                    <a:pt x="197" y="165"/>
                  </a:lnTo>
                  <a:lnTo>
                    <a:pt x="197" y="165"/>
                  </a:lnTo>
                  <a:lnTo>
                    <a:pt x="197" y="165"/>
                  </a:lnTo>
                  <a:lnTo>
                    <a:pt x="197" y="165"/>
                  </a:lnTo>
                  <a:lnTo>
                    <a:pt x="197" y="168"/>
                  </a:lnTo>
                  <a:lnTo>
                    <a:pt x="200" y="168"/>
                  </a:lnTo>
                  <a:lnTo>
                    <a:pt x="200" y="168"/>
                  </a:lnTo>
                  <a:lnTo>
                    <a:pt x="200" y="168"/>
                  </a:lnTo>
                  <a:lnTo>
                    <a:pt x="200" y="165"/>
                  </a:lnTo>
                  <a:lnTo>
                    <a:pt x="200" y="165"/>
                  </a:lnTo>
                  <a:lnTo>
                    <a:pt x="200" y="168"/>
                  </a:lnTo>
                  <a:lnTo>
                    <a:pt x="200" y="168"/>
                  </a:lnTo>
                  <a:lnTo>
                    <a:pt x="200" y="165"/>
                  </a:lnTo>
                  <a:lnTo>
                    <a:pt x="200" y="165"/>
                  </a:lnTo>
                  <a:lnTo>
                    <a:pt x="200" y="168"/>
                  </a:lnTo>
                  <a:lnTo>
                    <a:pt x="200" y="168"/>
                  </a:lnTo>
                  <a:lnTo>
                    <a:pt x="200" y="165"/>
                  </a:lnTo>
                  <a:lnTo>
                    <a:pt x="204" y="165"/>
                  </a:lnTo>
                  <a:lnTo>
                    <a:pt x="204" y="168"/>
                  </a:lnTo>
                  <a:lnTo>
                    <a:pt x="204" y="168"/>
                  </a:lnTo>
                  <a:lnTo>
                    <a:pt x="204" y="165"/>
                  </a:lnTo>
                  <a:lnTo>
                    <a:pt x="204" y="165"/>
                  </a:lnTo>
                  <a:lnTo>
                    <a:pt x="204" y="165"/>
                  </a:lnTo>
                  <a:lnTo>
                    <a:pt x="204" y="165"/>
                  </a:lnTo>
                  <a:lnTo>
                    <a:pt x="204" y="165"/>
                  </a:lnTo>
                  <a:lnTo>
                    <a:pt x="204" y="165"/>
                  </a:lnTo>
                  <a:lnTo>
                    <a:pt x="204" y="165"/>
                  </a:lnTo>
                  <a:lnTo>
                    <a:pt x="204" y="165"/>
                  </a:lnTo>
                  <a:lnTo>
                    <a:pt x="204" y="165"/>
                  </a:lnTo>
                  <a:lnTo>
                    <a:pt x="207" y="165"/>
                  </a:lnTo>
                  <a:lnTo>
                    <a:pt x="207" y="161"/>
                  </a:lnTo>
                  <a:lnTo>
                    <a:pt x="207" y="161"/>
                  </a:lnTo>
                  <a:lnTo>
                    <a:pt x="207" y="161"/>
                  </a:lnTo>
                  <a:lnTo>
                    <a:pt x="207" y="161"/>
                  </a:lnTo>
                  <a:lnTo>
                    <a:pt x="207" y="165"/>
                  </a:lnTo>
                  <a:lnTo>
                    <a:pt x="207" y="165"/>
                  </a:lnTo>
                  <a:lnTo>
                    <a:pt x="207" y="165"/>
                  </a:lnTo>
                  <a:lnTo>
                    <a:pt x="207" y="165"/>
                  </a:lnTo>
                  <a:lnTo>
                    <a:pt x="207" y="161"/>
                  </a:lnTo>
                  <a:lnTo>
                    <a:pt x="207" y="161"/>
                  </a:lnTo>
                  <a:lnTo>
                    <a:pt x="207" y="161"/>
                  </a:lnTo>
                  <a:lnTo>
                    <a:pt x="207" y="161"/>
                  </a:lnTo>
                  <a:lnTo>
                    <a:pt x="207" y="168"/>
                  </a:lnTo>
                  <a:lnTo>
                    <a:pt x="211" y="168"/>
                  </a:lnTo>
                  <a:lnTo>
                    <a:pt x="211" y="165"/>
                  </a:lnTo>
                  <a:lnTo>
                    <a:pt x="211" y="165"/>
                  </a:lnTo>
                  <a:lnTo>
                    <a:pt x="211" y="158"/>
                  </a:lnTo>
                  <a:lnTo>
                    <a:pt x="211" y="158"/>
                  </a:lnTo>
                  <a:lnTo>
                    <a:pt x="211" y="165"/>
                  </a:lnTo>
                  <a:lnTo>
                    <a:pt x="211" y="165"/>
                  </a:lnTo>
                  <a:lnTo>
                    <a:pt x="211" y="165"/>
                  </a:lnTo>
                  <a:lnTo>
                    <a:pt x="211" y="165"/>
                  </a:lnTo>
                  <a:lnTo>
                    <a:pt x="211" y="161"/>
                  </a:lnTo>
                  <a:lnTo>
                    <a:pt x="211" y="161"/>
                  </a:lnTo>
                  <a:lnTo>
                    <a:pt x="211" y="158"/>
                  </a:lnTo>
                  <a:lnTo>
                    <a:pt x="215" y="161"/>
                  </a:lnTo>
                  <a:lnTo>
                    <a:pt x="215" y="165"/>
                  </a:lnTo>
                  <a:lnTo>
                    <a:pt x="215" y="165"/>
                  </a:lnTo>
                  <a:lnTo>
                    <a:pt x="215" y="165"/>
                  </a:lnTo>
                  <a:lnTo>
                    <a:pt x="215" y="165"/>
                  </a:lnTo>
                  <a:lnTo>
                    <a:pt x="215" y="165"/>
                  </a:lnTo>
                  <a:lnTo>
                    <a:pt x="215" y="165"/>
                  </a:lnTo>
                  <a:lnTo>
                    <a:pt x="215" y="165"/>
                  </a:lnTo>
                  <a:lnTo>
                    <a:pt x="215" y="165"/>
                  </a:lnTo>
                  <a:lnTo>
                    <a:pt x="215" y="165"/>
                  </a:lnTo>
                  <a:lnTo>
                    <a:pt x="215" y="165"/>
                  </a:lnTo>
                  <a:lnTo>
                    <a:pt x="215" y="168"/>
                  </a:lnTo>
                  <a:lnTo>
                    <a:pt x="218" y="168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18" y="168"/>
                  </a:lnTo>
                  <a:lnTo>
                    <a:pt x="218" y="168"/>
                  </a:lnTo>
                  <a:lnTo>
                    <a:pt x="218" y="168"/>
                  </a:lnTo>
                  <a:lnTo>
                    <a:pt x="222" y="168"/>
                  </a:lnTo>
                  <a:lnTo>
                    <a:pt x="222" y="165"/>
                  </a:lnTo>
                  <a:lnTo>
                    <a:pt x="222" y="165"/>
                  </a:lnTo>
                  <a:lnTo>
                    <a:pt x="222" y="165"/>
                  </a:lnTo>
                  <a:lnTo>
                    <a:pt x="222" y="165"/>
                  </a:lnTo>
                  <a:lnTo>
                    <a:pt x="222" y="168"/>
                  </a:lnTo>
                  <a:lnTo>
                    <a:pt x="222" y="168"/>
                  </a:lnTo>
                  <a:lnTo>
                    <a:pt x="222" y="168"/>
                  </a:lnTo>
                  <a:lnTo>
                    <a:pt x="222" y="168"/>
                  </a:lnTo>
                  <a:lnTo>
                    <a:pt x="222" y="168"/>
                  </a:lnTo>
                  <a:lnTo>
                    <a:pt x="222" y="168"/>
                  </a:lnTo>
                  <a:lnTo>
                    <a:pt x="222" y="165"/>
                  </a:lnTo>
                  <a:lnTo>
                    <a:pt x="225" y="168"/>
                  </a:lnTo>
                  <a:lnTo>
                    <a:pt x="225" y="168"/>
                  </a:lnTo>
                  <a:lnTo>
                    <a:pt x="225" y="165"/>
                  </a:lnTo>
                  <a:lnTo>
                    <a:pt x="225" y="168"/>
                  </a:lnTo>
                  <a:lnTo>
                    <a:pt x="225" y="168"/>
                  </a:lnTo>
                  <a:lnTo>
                    <a:pt x="225" y="168"/>
                  </a:lnTo>
                  <a:lnTo>
                    <a:pt x="225" y="168"/>
                  </a:lnTo>
                  <a:lnTo>
                    <a:pt x="225" y="168"/>
                  </a:lnTo>
                  <a:lnTo>
                    <a:pt x="225" y="168"/>
                  </a:lnTo>
                  <a:lnTo>
                    <a:pt x="225" y="165"/>
                  </a:lnTo>
                  <a:lnTo>
                    <a:pt x="225" y="165"/>
                  </a:lnTo>
                  <a:lnTo>
                    <a:pt x="225" y="168"/>
                  </a:lnTo>
                  <a:lnTo>
                    <a:pt x="225" y="168"/>
                  </a:lnTo>
                  <a:lnTo>
                    <a:pt x="225" y="165"/>
                  </a:lnTo>
                  <a:lnTo>
                    <a:pt x="229" y="165"/>
                  </a:lnTo>
                  <a:lnTo>
                    <a:pt x="229" y="165"/>
                  </a:lnTo>
                  <a:lnTo>
                    <a:pt x="229" y="165"/>
                  </a:lnTo>
                  <a:lnTo>
                    <a:pt x="229" y="168"/>
                  </a:lnTo>
                  <a:lnTo>
                    <a:pt x="229" y="168"/>
                  </a:lnTo>
                  <a:lnTo>
                    <a:pt x="229" y="165"/>
                  </a:lnTo>
                  <a:lnTo>
                    <a:pt x="229" y="165"/>
                  </a:lnTo>
                  <a:lnTo>
                    <a:pt x="229" y="168"/>
                  </a:lnTo>
                  <a:lnTo>
                    <a:pt x="229" y="168"/>
                  </a:lnTo>
                  <a:lnTo>
                    <a:pt x="229" y="165"/>
                  </a:lnTo>
                  <a:lnTo>
                    <a:pt x="229" y="165"/>
                  </a:lnTo>
                  <a:lnTo>
                    <a:pt x="229" y="165"/>
                  </a:lnTo>
                  <a:lnTo>
                    <a:pt x="233" y="165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3" y="165"/>
                  </a:lnTo>
                  <a:lnTo>
                    <a:pt x="233" y="165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6" y="168"/>
                  </a:lnTo>
                  <a:lnTo>
                    <a:pt x="236" y="165"/>
                  </a:lnTo>
                  <a:lnTo>
                    <a:pt x="236" y="165"/>
                  </a:lnTo>
                  <a:lnTo>
                    <a:pt x="236" y="165"/>
                  </a:lnTo>
                  <a:lnTo>
                    <a:pt x="236" y="165"/>
                  </a:lnTo>
                  <a:lnTo>
                    <a:pt x="236" y="168"/>
                  </a:lnTo>
                  <a:lnTo>
                    <a:pt x="236" y="168"/>
                  </a:lnTo>
                  <a:lnTo>
                    <a:pt x="236" y="168"/>
                  </a:lnTo>
                  <a:lnTo>
                    <a:pt x="236" y="168"/>
                  </a:lnTo>
                  <a:lnTo>
                    <a:pt x="236" y="165"/>
                  </a:lnTo>
                  <a:lnTo>
                    <a:pt x="236" y="168"/>
                  </a:lnTo>
                  <a:lnTo>
                    <a:pt x="236" y="165"/>
                  </a:lnTo>
                  <a:lnTo>
                    <a:pt x="236" y="165"/>
                  </a:lnTo>
                  <a:lnTo>
                    <a:pt x="236" y="165"/>
                  </a:lnTo>
                  <a:lnTo>
                    <a:pt x="240" y="165"/>
                  </a:lnTo>
                  <a:lnTo>
                    <a:pt x="240" y="168"/>
                  </a:lnTo>
                  <a:lnTo>
                    <a:pt x="240" y="168"/>
                  </a:lnTo>
                  <a:lnTo>
                    <a:pt x="240" y="165"/>
                  </a:lnTo>
                  <a:lnTo>
                    <a:pt x="240" y="165"/>
                  </a:lnTo>
                  <a:lnTo>
                    <a:pt x="240" y="168"/>
                  </a:lnTo>
                  <a:lnTo>
                    <a:pt x="240" y="168"/>
                  </a:lnTo>
                  <a:lnTo>
                    <a:pt x="240" y="165"/>
                  </a:lnTo>
                  <a:lnTo>
                    <a:pt x="240" y="165"/>
                  </a:lnTo>
                  <a:lnTo>
                    <a:pt x="240" y="168"/>
                  </a:lnTo>
                  <a:lnTo>
                    <a:pt x="240" y="168"/>
                  </a:lnTo>
                  <a:lnTo>
                    <a:pt x="240" y="168"/>
                  </a:lnTo>
                  <a:lnTo>
                    <a:pt x="243" y="168"/>
                  </a:lnTo>
                  <a:lnTo>
                    <a:pt x="243" y="165"/>
                  </a:lnTo>
                  <a:lnTo>
                    <a:pt x="243" y="165"/>
                  </a:lnTo>
                  <a:lnTo>
                    <a:pt x="243" y="168"/>
                  </a:lnTo>
                  <a:lnTo>
                    <a:pt x="243" y="168"/>
                  </a:lnTo>
                  <a:lnTo>
                    <a:pt x="243" y="165"/>
                  </a:lnTo>
                  <a:lnTo>
                    <a:pt x="243" y="165"/>
                  </a:lnTo>
                  <a:lnTo>
                    <a:pt x="243" y="165"/>
                  </a:lnTo>
                  <a:lnTo>
                    <a:pt x="243" y="165"/>
                  </a:lnTo>
                  <a:lnTo>
                    <a:pt x="243" y="165"/>
                  </a:lnTo>
                  <a:lnTo>
                    <a:pt x="243" y="165"/>
                  </a:lnTo>
                  <a:lnTo>
                    <a:pt x="243" y="168"/>
                  </a:lnTo>
                  <a:lnTo>
                    <a:pt x="247" y="168"/>
                  </a:lnTo>
                  <a:lnTo>
                    <a:pt x="247" y="165"/>
                  </a:lnTo>
                  <a:lnTo>
                    <a:pt x="247" y="165"/>
                  </a:lnTo>
                  <a:lnTo>
                    <a:pt x="247" y="165"/>
                  </a:lnTo>
                  <a:lnTo>
                    <a:pt x="247" y="165"/>
                  </a:lnTo>
                  <a:lnTo>
                    <a:pt x="247" y="168"/>
                  </a:lnTo>
                  <a:lnTo>
                    <a:pt x="247" y="168"/>
                  </a:lnTo>
                  <a:lnTo>
                    <a:pt x="247" y="168"/>
                  </a:lnTo>
                  <a:lnTo>
                    <a:pt x="247" y="168"/>
                  </a:lnTo>
                  <a:lnTo>
                    <a:pt x="247" y="165"/>
                  </a:lnTo>
                  <a:lnTo>
                    <a:pt x="247" y="168"/>
                  </a:lnTo>
                  <a:lnTo>
                    <a:pt x="247" y="165"/>
                  </a:lnTo>
                  <a:lnTo>
                    <a:pt x="247" y="165"/>
                  </a:lnTo>
                  <a:lnTo>
                    <a:pt x="247" y="168"/>
                  </a:lnTo>
                  <a:lnTo>
                    <a:pt x="250" y="165"/>
                  </a:lnTo>
                  <a:lnTo>
                    <a:pt x="250" y="168"/>
                  </a:lnTo>
                  <a:lnTo>
                    <a:pt x="250" y="168"/>
                  </a:lnTo>
                  <a:lnTo>
                    <a:pt x="250" y="165"/>
                  </a:lnTo>
                  <a:lnTo>
                    <a:pt x="250" y="165"/>
                  </a:lnTo>
                  <a:lnTo>
                    <a:pt x="250" y="165"/>
                  </a:lnTo>
                  <a:lnTo>
                    <a:pt x="250" y="165"/>
                  </a:lnTo>
                  <a:lnTo>
                    <a:pt x="250" y="165"/>
                  </a:lnTo>
                  <a:lnTo>
                    <a:pt x="250" y="165"/>
                  </a:lnTo>
                  <a:lnTo>
                    <a:pt x="250" y="168"/>
                  </a:lnTo>
                  <a:lnTo>
                    <a:pt x="250" y="168"/>
                  </a:lnTo>
                  <a:lnTo>
                    <a:pt x="250" y="168"/>
                  </a:lnTo>
                  <a:lnTo>
                    <a:pt x="254" y="168"/>
                  </a:lnTo>
                  <a:lnTo>
                    <a:pt x="254" y="165"/>
                  </a:lnTo>
                  <a:lnTo>
                    <a:pt x="254" y="165"/>
                  </a:lnTo>
                  <a:lnTo>
                    <a:pt x="254" y="168"/>
                  </a:lnTo>
                  <a:lnTo>
                    <a:pt x="254" y="168"/>
                  </a:lnTo>
                  <a:lnTo>
                    <a:pt x="254" y="165"/>
                  </a:lnTo>
                  <a:lnTo>
                    <a:pt x="254" y="165"/>
                  </a:lnTo>
                  <a:lnTo>
                    <a:pt x="254" y="168"/>
                  </a:lnTo>
                  <a:lnTo>
                    <a:pt x="254" y="168"/>
                  </a:lnTo>
                  <a:lnTo>
                    <a:pt x="254" y="168"/>
                  </a:lnTo>
                  <a:lnTo>
                    <a:pt x="254" y="168"/>
                  </a:lnTo>
                  <a:lnTo>
                    <a:pt x="254" y="165"/>
                  </a:lnTo>
                  <a:lnTo>
                    <a:pt x="258" y="165"/>
                  </a:lnTo>
                  <a:lnTo>
                    <a:pt x="258" y="168"/>
                  </a:lnTo>
                  <a:lnTo>
                    <a:pt x="258" y="168"/>
                  </a:lnTo>
                  <a:lnTo>
                    <a:pt x="258" y="165"/>
                  </a:lnTo>
                  <a:lnTo>
                    <a:pt x="258" y="165"/>
                  </a:lnTo>
                  <a:lnTo>
                    <a:pt x="258" y="168"/>
                  </a:lnTo>
                  <a:lnTo>
                    <a:pt x="258" y="165"/>
                  </a:lnTo>
                  <a:lnTo>
                    <a:pt x="258" y="168"/>
                  </a:lnTo>
                  <a:lnTo>
                    <a:pt x="258" y="168"/>
                  </a:lnTo>
                  <a:lnTo>
                    <a:pt x="258" y="165"/>
                  </a:lnTo>
                  <a:lnTo>
                    <a:pt x="258" y="165"/>
                  </a:lnTo>
                  <a:lnTo>
                    <a:pt x="258" y="165"/>
                  </a:lnTo>
                  <a:lnTo>
                    <a:pt x="258" y="165"/>
                  </a:lnTo>
                  <a:lnTo>
                    <a:pt x="258" y="168"/>
                  </a:lnTo>
                  <a:lnTo>
                    <a:pt x="261" y="168"/>
                  </a:lnTo>
                  <a:lnTo>
                    <a:pt x="261" y="165"/>
                  </a:lnTo>
                  <a:lnTo>
                    <a:pt x="261" y="165"/>
                  </a:lnTo>
                  <a:lnTo>
                    <a:pt x="261" y="168"/>
                  </a:lnTo>
                  <a:lnTo>
                    <a:pt x="261" y="168"/>
                  </a:lnTo>
                  <a:lnTo>
                    <a:pt x="261" y="168"/>
                  </a:lnTo>
                  <a:lnTo>
                    <a:pt x="261" y="168"/>
                  </a:lnTo>
                  <a:lnTo>
                    <a:pt x="261" y="165"/>
                  </a:lnTo>
                  <a:lnTo>
                    <a:pt x="261" y="165"/>
                  </a:lnTo>
                  <a:lnTo>
                    <a:pt x="261" y="168"/>
                  </a:lnTo>
                  <a:lnTo>
                    <a:pt x="261" y="168"/>
                  </a:lnTo>
                  <a:lnTo>
                    <a:pt x="261" y="165"/>
                  </a:lnTo>
                  <a:lnTo>
                    <a:pt x="265" y="165"/>
                  </a:lnTo>
                  <a:lnTo>
                    <a:pt x="265" y="168"/>
                  </a:lnTo>
                  <a:lnTo>
                    <a:pt x="265" y="168"/>
                  </a:lnTo>
                  <a:lnTo>
                    <a:pt x="265" y="168"/>
                  </a:lnTo>
                  <a:lnTo>
                    <a:pt x="265" y="168"/>
                  </a:lnTo>
                  <a:lnTo>
                    <a:pt x="265" y="165"/>
                  </a:lnTo>
                  <a:lnTo>
                    <a:pt x="265" y="165"/>
                  </a:lnTo>
                  <a:lnTo>
                    <a:pt x="265" y="158"/>
                  </a:lnTo>
                  <a:lnTo>
                    <a:pt x="265" y="154"/>
                  </a:lnTo>
                  <a:lnTo>
                    <a:pt x="265" y="161"/>
                  </a:lnTo>
                  <a:lnTo>
                    <a:pt x="265" y="161"/>
                  </a:lnTo>
                  <a:lnTo>
                    <a:pt x="265" y="165"/>
                  </a:lnTo>
                  <a:lnTo>
                    <a:pt x="268" y="165"/>
                  </a:lnTo>
                  <a:lnTo>
                    <a:pt x="268" y="161"/>
                  </a:lnTo>
                  <a:lnTo>
                    <a:pt x="268" y="161"/>
                  </a:lnTo>
                  <a:lnTo>
                    <a:pt x="268" y="154"/>
                  </a:lnTo>
                  <a:lnTo>
                    <a:pt x="268" y="154"/>
                  </a:lnTo>
                  <a:lnTo>
                    <a:pt x="268" y="161"/>
                  </a:lnTo>
                  <a:lnTo>
                    <a:pt x="268" y="161"/>
                  </a:lnTo>
                  <a:lnTo>
                    <a:pt x="268" y="165"/>
                  </a:lnTo>
                  <a:lnTo>
                    <a:pt x="268" y="165"/>
                  </a:lnTo>
                  <a:lnTo>
                    <a:pt x="268" y="158"/>
                  </a:lnTo>
                  <a:lnTo>
                    <a:pt x="268" y="158"/>
                  </a:lnTo>
                  <a:lnTo>
                    <a:pt x="268" y="154"/>
                  </a:lnTo>
                  <a:lnTo>
                    <a:pt x="268" y="154"/>
                  </a:lnTo>
                  <a:lnTo>
                    <a:pt x="268" y="165"/>
                  </a:lnTo>
                  <a:lnTo>
                    <a:pt x="272" y="165"/>
                  </a:lnTo>
                  <a:lnTo>
                    <a:pt x="272" y="165"/>
                  </a:lnTo>
                  <a:lnTo>
                    <a:pt x="272" y="165"/>
                  </a:lnTo>
                  <a:lnTo>
                    <a:pt x="272" y="158"/>
                  </a:lnTo>
                  <a:lnTo>
                    <a:pt x="272" y="154"/>
                  </a:lnTo>
                  <a:lnTo>
                    <a:pt x="272" y="158"/>
                  </a:lnTo>
                  <a:lnTo>
                    <a:pt x="272" y="158"/>
                  </a:lnTo>
                  <a:lnTo>
                    <a:pt x="272" y="165"/>
                  </a:lnTo>
                  <a:lnTo>
                    <a:pt x="272" y="165"/>
                  </a:lnTo>
                  <a:lnTo>
                    <a:pt x="272" y="165"/>
                  </a:lnTo>
                  <a:lnTo>
                    <a:pt x="272" y="165"/>
                  </a:lnTo>
                  <a:lnTo>
                    <a:pt x="272" y="161"/>
                  </a:lnTo>
                  <a:lnTo>
                    <a:pt x="276" y="161"/>
                  </a:lnTo>
                  <a:lnTo>
                    <a:pt x="276" y="165"/>
                  </a:lnTo>
                  <a:lnTo>
                    <a:pt x="276" y="165"/>
                  </a:lnTo>
                  <a:lnTo>
                    <a:pt x="276" y="165"/>
                  </a:lnTo>
                  <a:lnTo>
                    <a:pt x="276" y="165"/>
                  </a:lnTo>
                  <a:lnTo>
                    <a:pt x="276" y="165"/>
                  </a:lnTo>
                  <a:lnTo>
                    <a:pt x="276" y="165"/>
                  </a:lnTo>
                  <a:lnTo>
                    <a:pt x="276" y="165"/>
                  </a:lnTo>
                  <a:lnTo>
                    <a:pt x="276" y="165"/>
                  </a:lnTo>
                  <a:lnTo>
                    <a:pt x="276" y="165"/>
                  </a:lnTo>
                  <a:lnTo>
                    <a:pt x="276" y="165"/>
                  </a:lnTo>
                  <a:lnTo>
                    <a:pt x="276" y="168"/>
                  </a:lnTo>
                  <a:lnTo>
                    <a:pt x="279" y="168"/>
                  </a:lnTo>
                  <a:lnTo>
                    <a:pt x="279" y="165"/>
                  </a:lnTo>
                  <a:lnTo>
                    <a:pt x="279" y="165"/>
                  </a:lnTo>
                  <a:lnTo>
                    <a:pt x="279" y="165"/>
                  </a:lnTo>
                  <a:lnTo>
                    <a:pt x="279" y="165"/>
                  </a:lnTo>
                  <a:lnTo>
                    <a:pt x="279" y="168"/>
                  </a:lnTo>
                  <a:lnTo>
                    <a:pt x="279" y="168"/>
                  </a:lnTo>
                  <a:lnTo>
                    <a:pt x="279" y="165"/>
                  </a:lnTo>
                  <a:lnTo>
                    <a:pt x="279" y="168"/>
                  </a:lnTo>
                  <a:lnTo>
                    <a:pt x="279" y="165"/>
                  </a:lnTo>
                  <a:lnTo>
                    <a:pt x="279" y="165"/>
                  </a:lnTo>
                  <a:lnTo>
                    <a:pt x="279" y="168"/>
                  </a:lnTo>
                  <a:lnTo>
                    <a:pt x="283" y="168"/>
                  </a:lnTo>
                  <a:lnTo>
                    <a:pt x="283" y="165"/>
                  </a:lnTo>
                  <a:lnTo>
                    <a:pt x="283" y="165"/>
                  </a:lnTo>
                  <a:lnTo>
                    <a:pt x="283" y="165"/>
                  </a:lnTo>
                  <a:lnTo>
                    <a:pt x="283" y="165"/>
                  </a:lnTo>
                  <a:lnTo>
                    <a:pt x="283" y="168"/>
                  </a:lnTo>
                  <a:lnTo>
                    <a:pt x="283" y="168"/>
                  </a:lnTo>
                  <a:lnTo>
                    <a:pt x="283" y="168"/>
                  </a:lnTo>
                  <a:lnTo>
                    <a:pt x="283" y="168"/>
                  </a:lnTo>
                  <a:lnTo>
                    <a:pt x="283" y="168"/>
                  </a:lnTo>
                  <a:lnTo>
                    <a:pt x="283" y="168"/>
                  </a:lnTo>
                  <a:lnTo>
                    <a:pt x="283" y="168"/>
                  </a:lnTo>
                  <a:lnTo>
                    <a:pt x="283" y="168"/>
                  </a:lnTo>
                  <a:lnTo>
                    <a:pt x="283" y="168"/>
                  </a:lnTo>
                  <a:lnTo>
                    <a:pt x="286" y="168"/>
                  </a:lnTo>
                  <a:lnTo>
                    <a:pt x="286" y="168"/>
                  </a:lnTo>
                  <a:lnTo>
                    <a:pt x="286" y="168"/>
                  </a:lnTo>
                  <a:lnTo>
                    <a:pt x="286" y="168"/>
                  </a:lnTo>
                  <a:lnTo>
                    <a:pt x="286" y="168"/>
                  </a:lnTo>
                  <a:lnTo>
                    <a:pt x="286" y="165"/>
                  </a:lnTo>
                  <a:lnTo>
                    <a:pt x="286" y="165"/>
                  </a:lnTo>
                  <a:lnTo>
                    <a:pt x="286" y="168"/>
                  </a:lnTo>
                  <a:lnTo>
                    <a:pt x="286" y="168"/>
                  </a:lnTo>
                  <a:lnTo>
                    <a:pt x="286" y="168"/>
                  </a:lnTo>
                  <a:lnTo>
                    <a:pt x="286" y="168"/>
                  </a:lnTo>
                  <a:lnTo>
                    <a:pt x="286" y="165"/>
                  </a:lnTo>
                  <a:lnTo>
                    <a:pt x="290" y="165"/>
                  </a:lnTo>
                  <a:lnTo>
                    <a:pt x="290" y="168"/>
                  </a:lnTo>
                  <a:lnTo>
                    <a:pt x="290" y="168"/>
                  </a:lnTo>
                  <a:lnTo>
                    <a:pt x="290" y="165"/>
                  </a:lnTo>
                  <a:lnTo>
                    <a:pt x="290" y="165"/>
                  </a:lnTo>
                  <a:lnTo>
                    <a:pt x="290" y="168"/>
                  </a:lnTo>
                  <a:lnTo>
                    <a:pt x="290" y="168"/>
                  </a:lnTo>
                  <a:lnTo>
                    <a:pt x="290" y="165"/>
                  </a:lnTo>
                  <a:lnTo>
                    <a:pt x="290" y="165"/>
                  </a:lnTo>
                  <a:lnTo>
                    <a:pt x="290" y="165"/>
                  </a:lnTo>
                  <a:lnTo>
                    <a:pt x="290" y="165"/>
                  </a:lnTo>
                  <a:lnTo>
                    <a:pt x="290" y="165"/>
                  </a:lnTo>
                  <a:lnTo>
                    <a:pt x="293" y="165"/>
                  </a:lnTo>
                  <a:lnTo>
                    <a:pt x="293" y="168"/>
                  </a:lnTo>
                  <a:lnTo>
                    <a:pt x="293" y="165"/>
                  </a:lnTo>
                  <a:lnTo>
                    <a:pt x="293" y="165"/>
                  </a:lnTo>
                  <a:lnTo>
                    <a:pt x="293" y="165"/>
                  </a:lnTo>
                  <a:lnTo>
                    <a:pt x="293" y="165"/>
                  </a:lnTo>
                  <a:lnTo>
                    <a:pt x="293" y="165"/>
                  </a:lnTo>
                  <a:lnTo>
                    <a:pt x="293" y="165"/>
                  </a:lnTo>
                  <a:lnTo>
                    <a:pt x="293" y="165"/>
                  </a:lnTo>
                  <a:lnTo>
                    <a:pt x="293" y="140"/>
                  </a:lnTo>
                  <a:lnTo>
                    <a:pt x="293" y="140"/>
                  </a:lnTo>
                  <a:lnTo>
                    <a:pt x="293" y="65"/>
                  </a:lnTo>
                  <a:lnTo>
                    <a:pt x="293" y="61"/>
                  </a:lnTo>
                  <a:lnTo>
                    <a:pt x="293" y="111"/>
                  </a:lnTo>
                  <a:lnTo>
                    <a:pt x="297" y="111"/>
                  </a:lnTo>
                  <a:lnTo>
                    <a:pt x="297" y="154"/>
                  </a:lnTo>
                  <a:lnTo>
                    <a:pt x="297" y="154"/>
                  </a:lnTo>
                  <a:lnTo>
                    <a:pt x="297" y="122"/>
                  </a:lnTo>
                  <a:lnTo>
                    <a:pt x="297" y="122"/>
                  </a:lnTo>
                  <a:lnTo>
                    <a:pt x="297" y="68"/>
                  </a:lnTo>
                  <a:lnTo>
                    <a:pt x="297" y="68"/>
                  </a:lnTo>
                  <a:lnTo>
                    <a:pt x="297" y="129"/>
                  </a:lnTo>
                  <a:lnTo>
                    <a:pt x="297" y="129"/>
                  </a:lnTo>
                  <a:lnTo>
                    <a:pt x="297" y="151"/>
                  </a:lnTo>
                  <a:lnTo>
                    <a:pt x="297" y="147"/>
                  </a:lnTo>
                  <a:lnTo>
                    <a:pt x="297" y="61"/>
                  </a:lnTo>
                  <a:lnTo>
                    <a:pt x="301" y="61"/>
                  </a:lnTo>
                  <a:lnTo>
                    <a:pt x="301" y="14"/>
                  </a:lnTo>
                  <a:lnTo>
                    <a:pt x="301" y="32"/>
                  </a:lnTo>
                  <a:lnTo>
                    <a:pt x="301" y="136"/>
                  </a:lnTo>
                  <a:lnTo>
                    <a:pt x="301" y="136"/>
                  </a:lnTo>
                  <a:lnTo>
                    <a:pt x="301" y="151"/>
                  </a:lnTo>
                  <a:lnTo>
                    <a:pt x="301" y="140"/>
                  </a:lnTo>
                  <a:lnTo>
                    <a:pt x="301" y="65"/>
                  </a:lnTo>
                  <a:lnTo>
                    <a:pt x="301" y="54"/>
                  </a:lnTo>
                  <a:lnTo>
                    <a:pt x="301" y="93"/>
                  </a:lnTo>
                  <a:lnTo>
                    <a:pt x="301" y="93"/>
                  </a:lnTo>
                  <a:lnTo>
                    <a:pt x="301" y="154"/>
                  </a:lnTo>
                  <a:lnTo>
                    <a:pt x="304" y="158"/>
                  </a:lnTo>
                  <a:lnTo>
                    <a:pt x="304" y="140"/>
                  </a:lnTo>
                  <a:lnTo>
                    <a:pt x="304" y="140"/>
                  </a:lnTo>
                  <a:lnTo>
                    <a:pt x="304" y="111"/>
                  </a:lnTo>
                  <a:lnTo>
                    <a:pt x="304" y="111"/>
                  </a:lnTo>
                  <a:lnTo>
                    <a:pt x="304" y="147"/>
                  </a:lnTo>
                  <a:lnTo>
                    <a:pt x="304" y="147"/>
                  </a:lnTo>
                  <a:lnTo>
                    <a:pt x="304" y="161"/>
                  </a:lnTo>
                  <a:lnTo>
                    <a:pt x="304" y="161"/>
                  </a:lnTo>
                  <a:lnTo>
                    <a:pt x="304" y="151"/>
                  </a:lnTo>
                  <a:lnTo>
                    <a:pt x="304" y="147"/>
                  </a:lnTo>
                  <a:lnTo>
                    <a:pt x="304" y="154"/>
                  </a:lnTo>
                  <a:lnTo>
                    <a:pt x="308" y="154"/>
                  </a:lnTo>
                  <a:lnTo>
                    <a:pt x="308" y="161"/>
                  </a:lnTo>
                  <a:lnTo>
                    <a:pt x="308" y="161"/>
                  </a:lnTo>
                  <a:lnTo>
                    <a:pt x="308" y="165"/>
                  </a:lnTo>
                  <a:lnTo>
                    <a:pt x="308" y="165"/>
                  </a:lnTo>
                  <a:lnTo>
                    <a:pt x="308" y="158"/>
                  </a:lnTo>
                  <a:lnTo>
                    <a:pt x="308" y="158"/>
                  </a:lnTo>
                  <a:lnTo>
                    <a:pt x="308" y="161"/>
                  </a:lnTo>
                  <a:lnTo>
                    <a:pt x="308" y="161"/>
                  </a:lnTo>
                  <a:lnTo>
                    <a:pt x="308" y="165"/>
                  </a:lnTo>
                  <a:lnTo>
                    <a:pt x="308" y="165"/>
                  </a:lnTo>
                  <a:lnTo>
                    <a:pt x="308" y="165"/>
                  </a:lnTo>
                  <a:lnTo>
                    <a:pt x="308" y="165"/>
                  </a:lnTo>
                  <a:lnTo>
                    <a:pt x="308" y="165"/>
                  </a:lnTo>
                  <a:lnTo>
                    <a:pt x="311" y="165"/>
                  </a:lnTo>
                  <a:lnTo>
                    <a:pt x="311" y="165"/>
                  </a:lnTo>
                  <a:lnTo>
                    <a:pt x="311" y="165"/>
                  </a:lnTo>
                  <a:lnTo>
                    <a:pt x="311" y="165"/>
                  </a:lnTo>
                  <a:lnTo>
                    <a:pt x="311" y="168"/>
                  </a:lnTo>
                  <a:lnTo>
                    <a:pt x="311" y="165"/>
                  </a:lnTo>
                  <a:lnTo>
                    <a:pt x="311" y="165"/>
                  </a:lnTo>
                  <a:lnTo>
                    <a:pt x="311" y="165"/>
                  </a:lnTo>
                  <a:lnTo>
                    <a:pt x="311" y="165"/>
                  </a:lnTo>
                  <a:lnTo>
                    <a:pt x="311" y="168"/>
                  </a:lnTo>
                  <a:lnTo>
                    <a:pt x="311" y="168"/>
                  </a:lnTo>
                  <a:lnTo>
                    <a:pt x="311" y="168"/>
                  </a:lnTo>
                  <a:lnTo>
                    <a:pt x="315" y="168"/>
                  </a:lnTo>
                  <a:lnTo>
                    <a:pt x="315" y="165"/>
                  </a:lnTo>
                  <a:lnTo>
                    <a:pt x="315" y="165"/>
                  </a:lnTo>
                  <a:lnTo>
                    <a:pt x="315" y="168"/>
                  </a:lnTo>
                  <a:lnTo>
                    <a:pt x="315" y="168"/>
                  </a:lnTo>
                  <a:lnTo>
                    <a:pt x="315" y="165"/>
                  </a:lnTo>
                  <a:lnTo>
                    <a:pt x="315" y="165"/>
                  </a:lnTo>
                  <a:lnTo>
                    <a:pt x="315" y="168"/>
                  </a:lnTo>
                  <a:lnTo>
                    <a:pt x="315" y="168"/>
                  </a:lnTo>
                  <a:lnTo>
                    <a:pt x="315" y="165"/>
                  </a:lnTo>
                  <a:lnTo>
                    <a:pt x="315" y="165"/>
                  </a:lnTo>
                  <a:lnTo>
                    <a:pt x="315" y="168"/>
                  </a:lnTo>
                  <a:lnTo>
                    <a:pt x="318" y="168"/>
                  </a:lnTo>
                  <a:lnTo>
                    <a:pt x="318" y="165"/>
                  </a:lnTo>
                  <a:lnTo>
                    <a:pt x="318" y="165"/>
                  </a:lnTo>
                  <a:lnTo>
                    <a:pt x="318" y="168"/>
                  </a:lnTo>
                  <a:lnTo>
                    <a:pt x="318" y="168"/>
                  </a:lnTo>
                  <a:lnTo>
                    <a:pt x="318" y="168"/>
                  </a:lnTo>
                  <a:lnTo>
                    <a:pt x="318" y="165"/>
                  </a:lnTo>
                  <a:lnTo>
                    <a:pt x="318" y="168"/>
                  </a:lnTo>
                  <a:lnTo>
                    <a:pt x="318" y="168"/>
                  </a:lnTo>
                  <a:lnTo>
                    <a:pt x="318" y="168"/>
                  </a:lnTo>
                  <a:lnTo>
                    <a:pt x="318" y="168"/>
                  </a:lnTo>
                  <a:lnTo>
                    <a:pt x="318" y="165"/>
                  </a:lnTo>
                  <a:lnTo>
                    <a:pt x="322" y="165"/>
                  </a:lnTo>
                  <a:lnTo>
                    <a:pt x="322" y="165"/>
                  </a:lnTo>
                  <a:lnTo>
                    <a:pt x="322" y="165"/>
                  </a:lnTo>
                  <a:lnTo>
                    <a:pt x="322" y="168"/>
                  </a:lnTo>
                  <a:lnTo>
                    <a:pt x="322" y="168"/>
                  </a:lnTo>
                  <a:lnTo>
                    <a:pt x="322" y="165"/>
                  </a:lnTo>
                  <a:lnTo>
                    <a:pt x="322" y="165"/>
                  </a:lnTo>
                  <a:lnTo>
                    <a:pt x="322" y="165"/>
                  </a:lnTo>
                  <a:lnTo>
                    <a:pt x="322" y="165"/>
                  </a:lnTo>
                  <a:lnTo>
                    <a:pt x="322" y="168"/>
                  </a:lnTo>
                  <a:lnTo>
                    <a:pt x="322" y="168"/>
                  </a:lnTo>
                  <a:lnTo>
                    <a:pt x="322" y="165"/>
                  </a:lnTo>
                  <a:lnTo>
                    <a:pt x="322" y="165"/>
                  </a:lnTo>
                  <a:lnTo>
                    <a:pt x="322" y="165"/>
                  </a:lnTo>
                  <a:lnTo>
                    <a:pt x="326" y="165"/>
                  </a:lnTo>
                  <a:lnTo>
                    <a:pt x="326" y="168"/>
                  </a:lnTo>
                  <a:lnTo>
                    <a:pt x="326" y="168"/>
                  </a:lnTo>
                  <a:lnTo>
                    <a:pt x="326" y="168"/>
                  </a:lnTo>
                  <a:lnTo>
                    <a:pt x="326" y="168"/>
                  </a:lnTo>
                  <a:lnTo>
                    <a:pt x="326" y="168"/>
                  </a:lnTo>
                  <a:lnTo>
                    <a:pt x="326" y="168"/>
                  </a:lnTo>
                  <a:lnTo>
                    <a:pt x="326" y="165"/>
                  </a:lnTo>
                  <a:lnTo>
                    <a:pt x="326" y="165"/>
                  </a:lnTo>
                  <a:lnTo>
                    <a:pt x="326" y="165"/>
                  </a:lnTo>
                  <a:lnTo>
                    <a:pt x="326" y="165"/>
                  </a:lnTo>
                  <a:lnTo>
                    <a:pt x="326" y="165"/>
                  </a:lnTo>
                  <a:lnTo>
                    <a:pt x="329" y="165"/>
                  </a:lnTo>
                  <a:lnTo>
                    <a:pt x="329" y="168"/>
                  </a:lnTo>
                  <a:lnTo>
                    <a:pt x="329" y="165"/>
                  </a:lnTo>
                  <a:lnTo>
                    <a:pt x="329" y="168"/>
                  </a:lnTo>
                  <a:lnTo>
                    <a:pt x="329" y="168"/>
                  </a:lnTo>
                  <a:lnTo>
                    <a:pt x="329" y="168"/>
                  </a:lnTo>
                  <a:lnTo>
                    <a:pt x="329" y="168"/>
                  </a:lnTo>
                  <a:lnTo>
                    <a:pt x="329" y="165"/>
                  </a:lnTo>
                  <a:lnTo>
                    <a:pt x="329" y="165"/>
                  </a:lnTo>
                  <a:lnTo>
                    <a:pt x="329" y="165"/>
                  </a:lnTo>
                  <a:lnTo>
                    <a:pt x="329" y="165"/>
                  </a:lnTo>
                  <a:lnTo>
                    <a:pt x="329" y="165"/>
                  </a:lnTo>
                  <a:lnTo>
                    <a:pt x="333" y="165"/>
                  </a:lnTo>
                  <a:lnTo>
                    <a:pt x="333" y="168"/>
                  </a:lnTo>
                  <a:lnTo>
                    <a:pt x="333" y="168"/>
                  </a:lnTo>
                  <a:lnTo>
                    <a:pt x="333" y="168"/>
                  </a:lnTo>
                  <a:lnTo>
                    <a:pt x="333" y="168"/>
                  </a:lnTo>
                  <a:lnTo>
                    <a:pt x="333" y="165"/>
                  </a:lnTo>
                  <a:lnTo>
                    <a:pt x="333" y="165"/>
                  </a:lnTo>
                  <a:lnTo>
                    <a:pt x="333" y="168"/>
                  </a:lnTo>
                  <a:lnTo>
                    <a:pt x="333" y="165"/>
                  </a:lnTo>
                  <a:lnTo>
                    <a:pt x="333" y="168"/>
                  </a:lnTo>
                  <a:lnTo>
                    <a:pt x="333" y="168"/>
                  </a:lnTo>
                  <a:lnTo>
                    <a:pt x="333" y="165"/>
                  </a:lnTo>
                  <a:lnTo>
                    <a:pt x="336" y="165"/>
                  </a:lnTo>
                  <a:lnTo>
                    <a:pt x="336" y="165"/>
                  </a:lnTo>
                  <a:lnTo>
                    <a:pt x="336" y="165"/>
                  </a:lnTo>
                  <a:lnTo>
                    <a:pt x="336" y="165"/>
                  </a:lnTo>
                  <a:lnTo>
                    <a:pt x="336" y="165"/>
                  </a:lnTo>
                  <a:lnTo>
                    <a:pt x="336" y="165"/>
                  </a:lnTo>
                  <a:lnTo>
                    <a:pt x="336" y="165"/>
                  </a:lnTo>
                  <a:lnTo>
                    <a:pt x="336" y="161"/>
                  </a:lnTo>
                  <a:lnTo>
                    <a:pt x="336" y="158"/>
                  </a:lnTo>
                  <a:lnTo>
                    <a:pt x="336" y="161"/>
                  </a:lnTo>
                  <a:lnTo>
                    <a:pt x="336" y="161"/>
                  </a:lnTo>
                  <a:lnTo>
                    <a:pt x="336" y="165"/>
                  </a:lnTo>
                  <a:lnTo>
                    <a:pt x="340" y="165"/>
                  </a:lnTo>
                  <a:lnTo>
                    <a:pt x="340" y="165"/>
                  </a:lnTo>
                  <a:lnTo>
                    <a:pt x="340" y="165"/>
                  </a:lnTo>
                  <a:lnTo>
                    <a:pt x="340" y="158"/>
                  </a:lnTo>
                  <a:lnTo>
                    <a:pt x="340" y="158"/>
                  </a:lnTo>
                  <a:lnTo>
                    <a:pt x="340" y="165"/>
                  </a:lnTo>
                  <a:lnTo>
                    <a:pt x="340" y="165"/>
                  </a:lnTo>
                  <a:lnTo>
                    <a:pt x="340" y="165"/>
                  </a:lnTo>
                  <a:lnTo>
                    <a:pt x="340" y="165"/>
                  </a:lnTo>
                  <a:lnTo>
                    <a:pt x="340" y="161"/>
                  </a:lnTo>
                  <a:lnTo>
                    <a:pt x="340" y="161"/>
                  </a:lnTo>
                  <a:lnTo>
                    <a:pt x="340" y="151"/>
                  </a:lnTo>
                  <a:lnTo>
                    <a:pt x="340" y="151"/>
                  </a:lnTo>
                  <a:lnTo>
                    <a:pt x="340" y="165"/>
                  </a:lnTo>
                  <a:lnTo>
                    <a:pt x="344" y="165"/>
                  </a:lnTo>
                  <a:lnTo>
                    <a:pt x="344" y="161"/>
                  </a:lnTo>
                  <a:lnTo>
                    <a:pt x="344" y="161"/>
                  </a:lnTo>
                  <a:lnTo>
                    <a:pt x="344" y="161"/>
                  </a:lnTo>
                  <a:lnTo>
                    <a:pt x="344" y="161"/>
                  </a:lnTo>
                  <a:lnTo>
                    <a:pt x="344" y="158"/>
                  </a:lnTo>
                  <a:lnTo>
                    <a:pt x="344" y="158"/>
                  </a:lnTo>
                  <a:lnTo>
                    <a:pt x="344" y="165"/>
                  </a:lnTo>
                  <a:lnTo>
                    <a:pt x="344" y="165"/>
                  </a:lnTo>
                  <a:lnTo>
                    <a:pt x="344" y="165"/>
                  </a:lnTo>
                  <a:lnTo>
                    <a:pt x="344" y="165"/>
                  </a:lnTo>
                  <a:lnTo>
                    <a:pt x="344" y="158"/>
                  </a:lnTo>
                  <a:lnTo>
                    <a:pt x="347" y="158"/>
                  </a:lnTo>
                  <a:lnTo>
                    <a:pt x="347" y="161"/>
                  </a:lnTo>
                  <a:lnTo>
                    <a:pt x="347" y="161"/>
                  </a:lnTo>
                  <a:lnTo>
                    <a:pt x="347" y="165"/>
                  </a:lnTo>
                  <a:lnTo>
                    <a:pt x="347" y="165"/>
                  </a:lnTo>
                  <a:lnTo>
                    <a:pt x="347" y="165"/>
                  </a:lnTo>
                  <a:lnTo>
                    <a:pt x="347" y="165"/>
                  </a:lnTo>
                  <a:lnTo>
                    <a:pt x="347" y="165"/>
                  </a:lnTo>
                  <a:lnTo>
                    <a:pt x="347" y="165"/>
                  </a:lnTo>
                  <a:lnTo>
                    <a:pt x="347" y="165"/>
                  </a:lnTo>
                  <a:lnTo>
                    <a:pt x="347" y="165"/>
                  </a:lnTo>
                  <a:lnTo>
                    <a:pt x="347" y="165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1" y="168"/>
                  </a:lnTo>
                  <a:lnTo>
                    <a:pt x="351" y="168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4" y="165"/>
                  </a:lnTo>
                  <a:lnTo>
                    <a:pt x="354" y="165"/>
                  </a:lnTo>
                  <a:lnTo>
                    <a:pt x="354" y="165"/>
                  </a:lnTo>
                  <a:lnTo>
                    <a:pt x="354" y="165"/>
                  </a:lnTo>
                  <a:lnTo>
                    <a:pt x="354" y="165"/>
                  </a:lnTo>
                  <a:lnTo>
                    <a:pt x="354" y="161"/>
                  </a:lnTo>
                  <a:lnTo>
                    <a:pt x="354" y="161"/>
                  </a:lnTo>
                  <a:lnTo>
                    <a:pt x="354" y="165"/>
                  </a:lnTo>
                  <a:lnTo>
                    <a:pt x="354" y="165"/>
                  </a:lnTo>
                  <a:lnTo>
                    <a:pt x="354" y="165"/>
                  </a:lnTo>
                  <a:lnTo>
                    <a:pt x="354" y="165"/>
                  </a:lnTo>
                  <a:lnTo>
                    <a:pt x="354" y="161"/>
                  </a:lnTo>
                  <a:lnTo>
                    <a:pt x="354" y="161"/>
                  </a:lnTo>
                  <a:lnTo>
                    <a:pt x="354" y="161"/>
                  </a:lnTo>
                  <a:lnTo>
                    <a:pt x="358" y="161"/>
                  </a:lnTo>
                  <a:lnTo>
                    <a:pt x="358" y="165"/>
                  </a:lnTo>
                  <a:lnTo>
                    <a:pt x="358" y="165"/>
                  </a:lnTo>
                  <a:lnTo>
                    <a:pt x="358" y="165"/>
                  </a:lnTo>
                  <a:lnTo>
                    <a:pt x="358" y="165"/>
                  </a:lnTo>
                  <a:lnTo>
                    <a:pt x="358" y="158"/>
                  </a:lnTo>
                  <a:lnTo>
                    <a:pt x="358" y="154"/>
                  </a:lnTo>
                  <a:lnTo>
                    <a:pt x="358" y="158"/>
                  </a:lnTo>
                  <a:lnTo>
                    <a:pt x="358" y="158"/>
                  </a:lnTo>
                  <a:lnTo>
                    <a:pt x="358" y="165"/>
                  </a:lnTo>
                  <a:lnTo>
                    <a:pt x="358" y="165"/>
                  </a:lnTo>
                  <a:lnTo>
                    <a:pt x="358" y="165"/>
                  </a:lnTo>
                  <a:lnTo>
                    <a:pt x="361" y="165"/>
                  </a:lnTo>
                  <a:lnTo>
                    <a:pt x="361" y="158"/>
                  </a:lnTo>
                  <a:lnTo>
                    <a:pt x="361" y="158"/>
                  </a:lnTo>
                  <a:lnTo>
                    <a:pt x="361" y="165"/>
                  </a:lnTo>
                  <a:lnTo>
                    <a:pt x="361" y="165"/>
                  </a:lnTo>
                  <a:lnTo>
                    <a:pt x="361" y="165"/>
                  </a:lnTo>
                  <a:lnTo>
                    <a:pt x="361" y="165"/>
                  </a:lnTo>
                  <a:lnTo>
                    <a:pt x="361" y="165"/>
                  </a:lnTo>
                  <a:lnTo>
                    <a:pt x="361" y="165"/>
                  </a:lnTo>
                  <a:lnTo>
                    <a:pt x="361" y="161"/>
                  </a:lnTo>
                  <a:lnTo>
                    <a:pt x="361" y="165"/>
                  </a:lnTo>
                  <a:lnTo>
                    <a:pt x="361" y="165"/>
                  </a:lnTo>
                  <a:lnTo>
                    <a:pt x="365" y="165"/>
                  </a:lnTo>
                  <a:lnTo>
                    <a:pt x="365" y="165"/>
                  </a:lnTo>
                  <a:lnTo>
                    <a:pt x="365" y="165"/>
                  </a:lnTo>
                  <a:lnTo>
                    <a:pt x="365" y="165"/>
                  </a:lnTo>
                  <a:lnTo>
                    <a:pt x="365" y="161"/>
                  </a:lnTo>
                  <a:lnTo>
                    <a:pt x="365" y="165"/>
                  </a:lnTo>
                  <a:lnTo>
                    <a:pt x="365" y="165"/>
                  </a:lnTo>
                  <a:lnTo>
                    <a:pt x="365" y="161"/>
                  </a:lnTo>
                  <a:lnTo>
                    <a:pt x="365" y="161"/>
                  </a:lnTo>
                  <a:lnTo>
                    <a:pt x="365" y="140"/>
                  </a:lnTo>
                  <a:lnTo>
                    <a:pt x="365" y="140"/>
                  </a:lnTo>
                  <a:lnTo>
                    <a:pt x="365" y="133"/>
                  </a:lnTo>
                  <a:lnTo>
                    <a:pt x="369" y="133"/>
                  </a:lnTo>
                  <a:lnTo>
                    <a:pt x="369" y="158"/>
                  </a:lnTo>
                  <a:lnTo>
                    <a:pt x="369" y="158"/>
                  </a:lnTo>
                  <a:lnTo>
                    <a:pt x="369" y="161"/>
                  </a:lnTo>
                  <a:lnTo>
                    <a:pt x="369" y="158"/>
                  </a:lnTo>
                  <a:lnTo>
                    <a:pt x="369" y="129"/>
                  </a:lnTo>
                  <a:lnTo>
                    <a:pt x="369" y="125"/>
                  </a:lnTo>
                  <a:lnTo>
                    <a:pt x="369" y="136"/>
                  </a:lnTo>
                  <a:lnTo>
                    <a:pt x="369" y="136"/>
                  </a:lnTo>
                  <a:lnTo>
                    <a:pt x="369" y="158"/>
                  </a:lnTo>
                  <a:lnTo>
                    <a:pt x="369" y="158"/>
                  </a:lnTo>
                  <a:lnTo>
                    <a:pt x="369" y="140"/>
                  </a:lnTo>
                  <a:lnTo>
                    <a:pt x="372" y="140"/>
                  </a:lnTo>
                  <a:lnTo>
                    <a:pt x="372" y="111"/>
                  </a:lnTo>
                  <a:lnTo>
                    <a:pt x="372" y="111"/>
                  </a:lnTo>
                  <a:lnTo>
                    <a:pt x="372" y="147"/>
                  </a:lnTo>
                  <a:lnTo>
                    <a:pt x="372" y="147"/>
                  </a:lnTo>
                  <a:lnTo>
                    <a:pt x="372" y="161"/>
                  </a:lnTo>
                  <a:lnTo>
                    <a:pt x="372" y="158"/>
                  </a:lnTo>
                  <a:lnTo>
                    <a:pt x="372" y="129"/>
                  </a:lnTo>
                  <a:lnTo>
                    <a:pt x="372" y="122"/>
                  </a:lnTo>
                  <a:lnTo>
                    <a:pt x="372" y="133"/>
                  </a:lnTo>
                  <a:lnTo>
                    <a:pt x="372" y="133"/>
                  </a:lnTo>
                  <a:lnTo>
                    <a:pt x="372" y="158"/>
                  </a:lnTo>
                  <a:lnTo>
                    <a:pt x="376" y="158"/>
                  </a:lnTo>
                  <a:lnTo>
                    <a:pt x="376" y="161"/>
                  </a:lnTo>
                  <a:lnTo>
                    <a:pt x="376" y="158"/>
                  </a:lnTo>
                  <a:lnTo>
                    <a:pt x="376" y="147"/>
                  </a:lnTo>
                  <a:lnTo>
                    <a:pt x="376" y="147"/>
                  </a:lnTo>
                  <a:lnTo>
                    <a:pt x="376" y="151"/>
                  </a:lnTo>
                  <a:lnTo>
                    <a:pt x="376" y="151"/>
                  </a:lnTo>
                  <a:lnTo>
                    <a:pt x="376" y="165"/>
                  </a:lnTo>
                  <a:lnTo>
                    <a:pt x="376" y="165"/>
                  </a:lnTo>
                  <a:lnTo>
                    <a:pt x="376" y="161"/>
                  </a:lnTo>
                  <a:lnTo>
                    <a:pt x="376" y="161"/>
                  </a:lnTo>
                  <a:lnTo>
                    <a:pt x="376" y="158"/>
                  </a:lnTo>
                  <a:lnTo>
                    <a:pt x="376" y="161"/>
                  </a:lnTo>
                  <a:lnTo>
                    <a:pt x="376" y="165"/>
                  </a:lnTo>
                  <a:lnTo>
                    <a:pt x="379" y="165"/>
                  </a:lnTo>
                  <a:lnTo>
                    <a:pt x="379" y="165"/>
                  </a:lnTo>
                  <a:lnTo>
                    <a:pt x="379" y="165"/>
                  </a:lnTo>
                  <a:lnTo>
                    <a:pt x="379" y="165"/>
                  </a:lnTo>
                  <a:lnTo>
                    <a:pt x="379" y="165"/>
                  </a:lnTo>
                  <a:lnTo>
                    <a:pt x="379" y="165"/>
                  </a:lnTo>
                  <a:lnTo>
                    <a:pt x="379" y="165"/>
                  </a:lnTo>
                  <a:lnTo>
                    <a:pt x="379" y="168"/>
                  </a:lnTo>
                  <a:lnTo>
                    <a:pt x="379" y="168"/>
                  </a:lnTo>
                  <a:lnTo>
                    <a:pt x="379" y="165"/>
                  </a:lnTo>
                  <a:lnTo>
                    <a:pt x="379" y="165"/>
                  </a:lnTo>
                  <a:lnTo>
                    <a:pt x="379" y="165"/>
                  </a:lnTo>
                  <a:lnTo>
                    <a:pt x="383" y="165"/>
                  </a:lnTo>
                  <a:lnTo>
                    <a:pt x="383" y="168"/>
                  </a:lnTo>
                  <a:lnTo>
                    <a:pt x="383" y="168"/>
                  </a:lnTo>
                  <a:lnTo>
                    <a:pt x="383" y="165"/>
                  </a:lnTo>
                  <a:lnTo>
                    <a:pt x="383" y="165"/>
                  </a:lnTo>
                  <a:lnTo>
                    <a:pt x="383" y="165"/>
                  </a:lnTo>
                  <a:lnTo>
                    <a:pt x="383" y="165"/>
                  </a:lnTo>
                  <a:lnTo>
                    <a:pt x="383" y="168"/>
                  </a:lnTo>
                  <a:lnTo>
                    <a:pt x="383" y="165"/>
                  </a:lnTo>
                  <a:lnTo>
                    <a:pt x="383" y="168"/>
                  </a:lnTo>
                  <a:lnTo>
                    <a:pt x="383" y="168"/>
                  </a:lnTo>
                  <a:lnTo>
                    <a:pt x="383" y="168"/>
                  </a:lnTo>
                  <a:lnTo>
                    <a:pt x="387" y="168"/>
                  </a:lnTo>
                  <a:lnTo>
                    <a:pt x="387" y="165"/>
                  </a:lnTo>
                  <a:lnTo>
                    <a:pt x="387" y="165"/>
                  </a:lnTo>
                  <a:lnTo>
                    <a:pt x="387" y="165"/>
                  </a:lnTo>
                  <a:lnTo>
                    <a:pt x="387" y="165"/>
                  </a:lnTo>
                  <a:lnTo>
                    <a:pt x="387" y="165"/>
                  </a:lnTo>
                  <a:lnTo>
                    <a:pt x="387" y="165"/>
                  </a:lnTo>
                  <a:lnTo>
                    <a:pt x="387" y="168"/>
                  </a:lnTo>
                  <a:lnTo>
                    <a:pt x="387" y="168"/>
                  </a:lnTo>
                  <a:lnTo>
                    <a:pt x="387" y="165"/>
                  </a:lnTo>
                  <a:lnTo>
                    <a:pt x="387" y="165"/>
                  </a:lnTo>
                  <a:lnTo>
                    <a:pt x="387" y="168"/>
                  </a:lnTo>
                  <a:lnTo>
                    <a:pt x="390" y="168"/>
                  </a:lnTo>
                  <a:lnTo>
                    <a:pt x="390" y="168"/>
                  </a:lnTo>
                  <a:lnTo>
                    <a:pt x="390" y="168"/>
                  </a:lnTo>
                  <a:lnTo>
                    <a:pt x="390" y="168"/>
                  </a:lnTo>
                  <a:lnTo>
                    <a:pt x="390" y="168"/>
                  </a:lnTo>
                  <a:lnTo>
                    <a:pt x="390" y="165"/>
                  </a:lnTo>
                  <a:lnTo>
                    <a:pt x="390" y="165"/>
                  </a:lnTo>
                  <a:lnTo>
                    <a:pt x="390" y="168"/>
                  </a:lnTo>
                  <a:lnTo>
                    <a:pt x="390" y="168"/>
                  </a:lnTo>
                  <a:lnTo>
                    <a:pt x="390" y="165"/>
                  </a:lnTo>
                  <a:lnTo>
                    <a:pt x="390" y="165"/>
                  </a:lnTo>
                  <a:lnTo>
                    <a:pt x="390" y="165"/>
                  </a:lnTo>
                  <a:lnTo>
                    <a:pt x="394" y="165"/>
                  </a:lnTo>
                  <a:lnTo>
                    <a:pt x="394" y="165"/>
                  </a:lnTo>
                  <a:lnTo>
                    <a:pt x="394" y="165"/>
                  </a:lnTo>
                  <a:lnTo>
                    <a:pt x="394" y="168"/>
                  </a:lnTo>
                  <a:lnTo>
                    <a:pt x="394" y="168"/>
                  </a:lnTo>
                  <a:lnTo>
                    <a:pt x="394" y="165"/>
                  </a:lnTo>
                  <a:lnTo>
                    <a:pt x="394" y="165"/>
                  </a:lnTo>
                  <a:lnTo>
                    <a:pt x="394" y="165"/>
                  </a:lnTo>
                  <a:lnTo>
                    <a:pt x="394" y="165"/>
                  </a:lnTo>
                  <a:lnTo>
                    <a:pt x="394" y="165"/>
                  </a:lnTo>
                  <a:lnTo>
                    <a:pt x="394" y="165"/>
                  </a:lnTo>
                  <a:lnTo>
                    <a:pt x="394" y="165"/>
                  </a:lnTo>
                  <a:lnTo>
                    <a:pt x="397" y="165"/>
                  </a:lnTo>
                  <a:lnTo>
                    <a:pt x="397" y="165"/>
                  </a:lnTo>
                  <a:lnTo>
                    <a:pt x="397" y="165"/>
                  </a:lnTo>
                  <a:lnTo>
                    <a:pt x="397" y="165"/>
                  </a:lnTo>
                  <a:lnTo>
                    <a:pt x="397" y="165"/>
                  </a:lnTo>
                  <a:lnTo>
                    <a:pt x="397" y="165"/>
                  </a:lnTo>
                  <a:lnTo>
                    <a:pt x="397" y="165"/>
                  </a:lnTo>
                  <a:lnTo>
                    <a:pt x="397" y="168"/>
                  </a:lnTo>
                  <a:lnTo>
                    <a:pt x="397" y="168"/>
                  </a:lnTo>
                  <a:lnTo>
                    <a:pt x="397" y="165"/>
                  </a:lnTo>
                  <a:lnTo>
                    <a:pt x="397" y="165"/>
                  </a:lnTo>
                  <a:lnTo>
                    <a:pt x="397" y="165"/>
                  </a:lnTo>
                  <a:lnTo>
                    <a:pt x="401" y="165"/>
                  </a:lnTo>
                  <a:lnTo>
                    <a:pt x="401" y="165"/>
                  </a:lnTo>
                  <a:lnTo>
                    <a:pt x="401" y="165"/>
                  </a:lnTo>
                  <a:lnTo>
                    <a:pt x="401" y="165"/>
                  </a:lnTo>
                  <a:lnTo>
                    <a:pt x="401" y="165"/>
                  </a:lnTo>
                  <a:lnTo>
                    <a:pt x="401" y="165"/>
                  </a:lnTo>
                  <a:lnTo>
                    <a:pt x="401" y="165"/>
                  </a:lnTo>
                  <a:lnTo>
                    <a:pt x="401" y="165"/>
                  </a:lnTo>
                  <a:lnTo>
                    <a:pt x="401" y="168"/>
                  </a:lnTo>
                  <a:lnTo>
                    <a:pt x="401" y="165"/>
                  </a:lnTo>
                  <a:lnTo>
                    <a:pt x="401" y="165"/>
                  </a:lnTo>
                  <a:lnTo>
                    <a:pt x="401" y="165"/>
                  </a:lnTo>
                  <a:lnTo>
                    <a:pt x="401" y="165"/>
                  </a:lnTo>
                  <a:lnTo>
                    <a:pt x="401" y="165"/>
                  </a:lnTo>
                  <a:lnTo>
                    <a:pt x="404" y="165"/>
                  </a:lnTo>
                  <a:lnTo>
                    <a:pt x="404" y="165"/>
                  </a:lnTo>
                  <a:lnTo>
                    <a:pt x="404" y="165"/>
                  </a:lnTo>
                  <a:lnTo>
                    <a:pt x="404" y="168"/>
                  </a:lnTo>
                  <a:lnTo>
                    <a:pt x="404" y="168"/>
                  </a:lnTo>
                  <a:lnTo>
                    <a:pt x="404" y="165"/>
                  </a:lnTo>
                  <a:lnTo>
                    <a:pt x="404" y="165"/>
                  </a:lnTo>
                  <a:lnTo>
                    <a:pt x="404" y="168"/>
                  </a:lnTo>
                  <a:lnTo>
                    <a:pt x="404" y="168"/>
                  </a:lnTo>
                  <a:lnTo>
                    <a:pt x="404" y="168"/>
                  </a:lnTo>
                  <a:lnTo>
                    <a:pt x="404" y="165"/>
                  </a:lnTo>
                  <a:lnTo>
                    <a:pt x="404" y="168"/>
                  </a:lnTo>
                  <a:lnTo>
                    <a:pt x="408" y="168"/>
                  </a:lnTo>
                  <a:lnTo>
                    <a:pt x="408" y="165"/>
                  </a:lnTo>
                  <a:lnTo>
                    <a:pt x="408" y="165"/>
                  </a:lnTo>
                  <a:lnTo>
                    <a:pt x="408" y="168"/>
                  </a:lnTo>
                  <a:lnTo>
                    <a:pt x="408" y="168"/>
                  </a:lnTo>
                  <a:lnTo>
                    <a:pt x="408" y="165"/>
                  </a:lnTo>
                  <a:lnTo>
                    <a:pt x="408" y="165"/>
                  </a:lnTo>
                  <a:lnTo>
                    <a:pt x="408" y="165"/>
                  </a:lnTo>
                  <a:lnTo>
                    <a:pt x="408" y="165"/>
                  </a:lnTo>
                  <a:lnTo>
                    <a:pt x="408" y="165"/>
                  </a:lnTo>
                  <a:lnTo>
                    <a:pt x="408" y="165"/>
                  </a:lnTo>
                  <a:lnTo>
                    <a:pt x="408" y="168"/>
                  </a:lnTo>
                  <a:lnTo>
                    <a:pt x="412" y="168"/>
                  </a:lnTo>
                  <a:lnTo>
                    <a:pt x="412" y="165"/>
                  </a:lnTo>
                  <a:lnTo>
                    <a:pt x="412" y="165"/>
                  </a:lnTo>
                  <a:lnTo>
                    <a:pt x="412" y="165"/>
                  </a:lnTo>
                  <a:lnTo>
                    <a:pt x="412" y="165"/>
                  </a:lnTo>
                  <a:lnTo>
                    <a:pt x="412" y="168"/>
                  </a:lnTo>
                  <a:lnTo>
                    <a:pt x="412" y="168"/>
                  </a:lnTo>
                  <a:lnTo>
                    <a:pt x="412" y="168"/>
                  </a:lnTo>
                  <a:lnTo>
                    <a:pt x="412" y="168"/>
                  </a:lnTo>
                  <a:lnTo>
                    <a:pt x="412" y="168"/>
                  </a:lnTo>
                  <a:lnTo>
                    <a:pt x="412" y="168"/>
                  </a:lnTo>
                  <a:lnTo>
                    <a:pt x="412" y="165"/>
                  </a:lnTo>
                  <a:lnTo>
                    <a:pt x="415" y="165"/>
                  </a:lnTo>
                  <a:lnTo>
                    <a:pt x="415" y="168"/>
                  </a:lnTo>
                  <a:lnTo>
                    <a:pt x="415" y="168"/>
                  </a:lnTo>
                  <a:lnTo>
                    <a:pt x="415" y="168"/>
                  </a:lnTo>
                  <a:lnTo>
                    <a:pt x="415" y="168"/>
                  </a:lnTo>
                  <a:lnTo>
                    <a:pt x="415" y="168"/>
                  </a:lnTo>
                  <a:lnTo>
                    <a:pt x="415" y="168"/>
                  </a:lnTo>
                  <a:lnTo>
                    <a:pt x="415" y="165"/>
                  </a:lnTo>
                  <a:lnTo>
                    <a:pt x="415" y="165"/>
                  </a:lnTo>
                  <a:lnTo>
                    <a:pt x="415" y="165"/>
                  </a:lnTo>
                  <a:lnTo>
                    <a:pt x="415" y="165"/>
                  </a:lnTo>
                  <a:lnTo>
                    <a:pt x="415" y="165"/>
                  </a:lnTo>
                  <a:lnTo>
                    <a:pt x="415" y="165"/>
                  </a:lnTo>
                  <a:lnTo>
                    <a:pt x="415" y="165"/>
                  </a:lnTo>
                  <a:lnTo>
                    <a:pt x="419" y="165"/>
                  </a:lnTo>
                  <a:lnTo>
                    <a:pt x="419" y="165"/>
                  </a:lnTo>
                  <a:lnTo>
                    <a:pt x="419" y="165"/>
                  </a:lnTo>
                  <a:lnTo>
                    <a:pt x="419" y="168"/>
                  </a:lnTo>
                  <a:lnTo>
                    <a:pt x="419" y="165"/>
                  </a:lnTo>
                  <a:lnTo>
                    <a:pt x="419" y="165"/>
                  </a:lnTo>
                  <a:lnTo>
                    <a:pt x="419" y="165"/>
                  </a:lnTo>
                  <a:lnTo>
                    <a:pt x="419" y="165"/>
                  </a:lnTo>
                  <a:lnTo>
                    <a:pt x="419" y="168"/>
                  </a:lnTo>
                  <a:lnTo>
                    <a:pt x="419" y="165"/>
                  </a:lnTo>
                  <a:lnTo>
                    <a:pt x="419" y="165"/>
                  </a:lnTo>
                  <a:lnTo>
                    <a:pt x="419" y="168"/>
                  </a:lnTo>
                  <a:lnTo>
                    <a:pt x="419" y="168"/>
                  </a:lnTo>
                  <a:lnTo>
                    <a:pt x="419" y="168"/>
                  </a:lnTo>
                  <a:lnTo>
                    <a:pt x="422" y="168"/>
                  </a:lnTo>
                  <a:lnTo>
                    <a:pt x="422" y="168"/>
                  </a:lnTo>
                  <a:lnTo>
                    <a:pt x="422" y="168"/>
                  </a:lnTo>
                  <a:lnTo>
                    <a:pt x="422" y="165"/>
                  </a:lnTo>
                  <a:lnTo>
                    <a:pt x="422" y="165"/>
                  </a:lnTo>
                  <a:lnTo>
                    <a:pt x="422" y="165"/>
                  </a:lnTo>
                  <a:lnTo>
                    <a:pt x="422" y="165"/>
                  </a:lnTo>
                  <a:lnTo>
                    <a:pt x="422" y="168"/>
                  </a:lnTo>
                  <a:lnTo>
                    <a:pt x="422" y="168"/>
                  </a:lnTo>
                  <a:lnTo>
                    <a:pt x="422" y="168"/>
                  </a:lnTo>
                  <a:lnTo>
                    <a:pt x="422" y="168"/>
                  </a:lnTo>
                  <a:lnTo>
                    <a:pt x="422" y="165"/>
                  </a:lnTo>
                  <a:lnTo>
                    <a:pt x="422" y="165"/>
                  </a:lnTo>
                  <a:lnTo>
                    <a:pt x="422" y="165"/>
                  </a:lnTo>
                  <a:lnTo>
                    <a:pt x="426" y="165"/>
                  </a:lnTo>
                  <a:lnTo>
                    <a:pt x="426" y="168"/>
                  </a:lnTo>
                  <a:lnTo>
                    <a:pt x="426" y="165"/>
                  </a:lnTo>
                  <a:lnTo>
                    <a:pt x="426" y="161"/>
                  </a:lnTo>
                  <a:lnTo>
                    <a:pt x="426" y="158"/>
                  </a:lnTo>
                  <a:lnTo>
                    <a:pt x="426" y="161"/>
                  </a:lnTo>
                  <a:lnTo>
                    <a:pt x="426" y="161"/>
                  </a:lnTo>
                  <a:lnTo>
                    <a:pt x="426" y="165"/>
                  </a:lnTo>
                  <a:lnTo>
                    <a:pt x="426" y="165"/>
                  </a:lnTo>
                  <a:lnTo>
                    <a:pt x="426" y="165"/>
                  </a:lnTo>
                  <a:lnTo>
                    <a:pt x="426" y="165"/>
                  </a:lnTo>
                  <a:lnTo>
                    <a:pt x="426" y="161"/>
                  </a:lnTo>
                  <a:lnTo>
                    <a:pt x="430" y="161"/>
                  </a:lnTo>
                  <a:lnTo>
                    <a:pt x="430" y="158"/>
                  </a:lnTo>
                  <a:lnTo>
                    <a:pt x="430" y="161"/>
                  </a:lnTo>
                  <a:lnTo>
                    <a:pt x="430" y="165"/>
                  </a:lnTo>
                  <a:lnTo>
                    <a:pt x="430" y="165"/>
                  </a:lnTo>
                  <a:lnTo>
                    <a:pt x="430" y="165"/>
                  </a:lnTo>
                  <a:lnTo>
                    <a:pt x="430" y="165"/>
                  </a:lnTo>
                  <a:lnTo>
                    <a:pt x="430" y="161"/>
                  </a:lnTo>
                  <a:lnTo>
                    <a:pt x="430" y="161"/>
                  </a:lnTo>
                  <a:lnTo>
                    <a:pt x="430" y="158"/>
                  </a:lnTo>
                  <a:lnTo>
                    <a:pt x="430" y="158"/>
                  </a:lnTo>
                  <a:lnTo>
                    <a:pt x="430" y="165"/>
                  </a:lnTo>
                  <a:lnTo>
                    <a:pt x="430" y="165"/>
                  </a:lnTo>
                  <a:lnTo>
                    <a:pt x="430" y="165"/>
                  </a:lnTo>
                  <a:lnTo>
                    <a:pt x="433" y="165"/>
                  </a:lnTo>
                  <a:lnTo>
                    <a:pt x="433" y="161"/>
                  </a:lnTo>
                  <a:lnTo>
                    <a:pt x="433" y="161"/>
                  </a:lnTo>
                  <a:lnTo>
                    <a:pt x="433" y="161"/>
                  </a:lnTo>
                  <a:lnTo>
                    <a:pt x="433" y="161"/>
                  </a:lnTo>
                  <a:lnTo>
                    <a:pt x="433" y="165"/>
                  </a:lnTo>
                  <a:lnTo>
                    <a:pt x="433" y="165"/>
                  </a:lnTo>
                  <a:lnTo>
                    <a:pt x="433" y="165"/>
                  </a:lnTo>
                  <a:lnTo>
                    <a:pt x="433" y="165"/>
                  </a:lnTo>
                  <a:lnTo>
                    <a:pt x="433" y="161"/>
                  </a:lnTo>
                  <a:lnTo>
                    <a:pt x="433" y="161"/>
                  </a:lnTo>
                  <a:lnTo>
                    <a:pt x="433" y="165"/>
                  </a:lnTo>
                  <a:lnTo>
                    <a:pt x="433" y="165"/>
                  </a:lnTo>
                  <a:lnTo>
                    <a:pt x="433" y="165"/>
                  </a:lnTo>
                  <a:lnTo>
                    <a:pt x="437" y="165"/>
                  </a:lnTo>
                  <a:lnTo>
                    <a:pt x="437" y="165"/>
                  </a:lnTo>
                  <a:lnTo>
                    <a:pt x="437" y="165"/>
                  </a:lnTo>
                  <a:lnTo>
                    <a:pt x="437" y="165"/>
                  </a:lnTo>
                  <a:lnTo>
                    <a:pt x="437" y="165"/>
                  </a:lnTo>
                  <a:lnTo>
                    <a:pt x="437" y="165"/>
                  </a:lnTo>
                  <a:lnTo>
                    <a:pt x="437" y="165"/>
                  </a:lnTo>
                  <a:lnTo>
                    <a:pt x="437" y="165"/>
                  </a:lnTo>
                  <a:lnTo>
                    <a:pt x="437" y="165"/>
                  </a:lnTo>
                  <a:lnTo>
                    <a:pt x="437" y="165"/>
                  </a:lnTo>
                  <a:lnTo>
                    <a:pt x="437" y="165"/>
                  </a:lnTo>
                  <a:lnTo>
                    <a:pt x="437" y="165"/>
                  </a:lnTo>
                  <a:lnTo>
                    <a:pt x="437" y="165"/>
                  </a:lnTo>
                  <a:lnTo>
                    <a:pt x="437" y="165"/>
                  </a:lnTo>
                  <a:lnTo>
                    <a:pt x="440" y="165"/>
                  </a:lnTo>
                  <a:lnTo>
                    <a:pt x="440" y="165"/>
                  </a:lnTo>
                  <a:lnTo>
                    <a:pt x="440" y="165"/>
                  </a:lnTo>
                  <a:lnTo>
                    <a:pt x="440" y="165"/>
                  </a:lnTo>
                  <a:lnTo>
                    <a:pt x="440" y="165"/>
                  </a:lnTo>
                  <a:lnTo>
                    <a:pt x="440" y="165"/>
                  </a:lnTo>
                  <a:lnTo>
                    <a:pt x="440" y="165"/>
                  </a:lnTo>
                  <a:lnTo>
                    <a:pt x="440" y="168"/>
                  </a:lnTo>
                  <a:lnTo>
                    <a:pt x="440" y="168"/>
                  </a:lnTo>
                  <a:lnTo>
                    <a:pt x="440" y="168"/>
                  </a:lnTo>
                  <a:lnTo>
                    <a:pt x="440" y="168"/>
                  </a:lnTo>
                  <a:lnTo>
                    <a:pt x="440" y="168"/>
                  </a:lnTo>
                  <a:lnTo>
                    <a:pt x="440" y="165"/>
                  </a:lnTo>
                  <a:lnTo>
                    <a:pt x="440" y="168"/>
                  </a:lnTo>
                  <a:lnTo>
                    <a:pt x="444" y="168"/>
                  </a:lnTo>
                  <a:lnTo>
                    <a:pt x="444" y="168"/>
                  </a:lnTo>
                  <a:lnTo>
                    <a:pt x="444" y="168"/>
                  </a:lnTo>
                  <a:lnTo>
                    <a:pt x="444" y="165"/>
                  </a:lnTo>
                  <a:lnTo>
                    <a:pt x="444" y="165"/>
                  </a:lnTo>
                  <a:lnTo>
                    <a:pt x="444" y="165"/>
                  </a:lnTo>
                  <a:lnTo>
                    <a:pt x="444" y="165"/>
                  </a:lnTo>
                  <a:lnTo>
                    <a:pt x="444" y="165"/>
                  </a:lnTo>
                  <a:lnTo>
                    <a:pt x="444" y="165"/>
                  </a:lnTo>
                  <a:lnTo>
                    <a:pt x="444" y="165"/>
                  </a:lnTo>
                  <a:lnTo>
                    <a:pt x="444" y="165"/>
                  </a:lnTo>
                  <a:lnTo>
                    <a:pt x="444" y="168"/>
                  </a:lnTo>
                  <a:lnTo>
                    <a:pt x="444" y="168"/>
                  </a:lnTo>
                  <a:lnTo>
                    <a:pt x="444" y="168"/>
                  </a:lnTo>
                  <a:lnTo>
                    <a:pt x="447" y="168"/>
                  </a:lnTo>
                  <a:lnTo>
                    <a:pt x="447" y="165"/>
                  </a:lnTo>
                  <a:lnTo>
                    <a:pt x="447" y="165"/>
                  </a:lnTo>
                  <a:lnTo>
                    <a:pt x="447" y="165"/>
                  </a:lnTo>
                  <a:lnTo>
                    <a:pt x="447" y="165"/>
                  </a:lnTo>
                  <a:lnTo>
                    <a:pt x="447" y="165"/>
                  </a:lnTo>
                  <a:lnTo>
                    <a:pt x="447" y="165"/>
                  </a:lnTo>
                  <a:lnTo>
                    <a:pt x="447" y="165"/>
                  </a:lnTo>
                  <a:lnTo>
                    <a:pt x="447" y="165"/>
                  </a:lnTo>
                  <a:lnTo>
                    <a:pt x="447" y="168"/>
                  </a:lnTo>
                  <a:lnTo>
                    <a:pt x="447" y="168"/>
                  </a:lnTo>
                  <a:lnTo>
                    <a:pt x="447" y="165"/>
                  </a:lnTo>
                  <a:lnTo>
                    <a:pt x="447" y="165"/>
                  </a:lnTo>
                  <a:lnTo>
                    <a:pt x="447" y="165"/>
                  </a:lnTo>
                  <a:lnTo>
                    <a:pt x="451" y="165"/>
                  </a:lnTo>
                  <a:lnTo>
                    <a:pt x="451" y="168"/>
                  </a:lnTo>
                  <a:lnTo>
                    <a:pt x="451" y="168"/>
                  </a:lnTo>
                  <a:lnTo>
                    <a:pt x="451" y="168"/>
                  </a:lnTo>
                  <a:lnTo>
                    <a:pt x="451" y="168"/>
                  </a:lnTo>
                  <a:lnTo>
                    <a:pt x="451" y="165"/>
                  </a:lnTo>
                  <a:lnTo>
                    <a:pt x="451" y="165"/>
                  </a:lnTo>
                  <a:lnTo>
                    <a:pt x="451" y="165"/>
                  </a:lnTo>
                  <a:lnTo>
                    <a:pt x="451" y="165"/>
                  </a:lnTo>
                  <a:lnTo>
                    <a:pt x="451" y="165"/>
                  </a:lnTo>
                  <a:lnTo>
                    <a:pt x="451" y="165"/>
                  </a:lnTo>
                  <a:lnTo>
                    <a:pt x="451" y="168"/>
                  </a:lnTo>
                  <a:lnTo>
                    <a:pt x="455" y="168"/>
                  </a:lnTo>
                  <a:lnTo>
                    <a:pt x="455" y="168"/>
                  </a:lnTo>
                  <a:lnTo>
                    <a:pt x="455" y="168"/>
                  </a:lnTo>
                  <a:lnTo>
                    <a:pt x="455" y="165"/>
                  </a:lnTo>
                  <a:lnTo>
                    <a:pt x="455" y="165"/>
                  </a:lnTo>
                  <a:lnTo>
                    <a:pt x="455" y="168"/>
                  </a:lnTo>
                  <a:lnTo>
                    <a:pt x="455" y="168"/>
                  </a:lnTo>
                  <a:lnTo>
                    <a:pt x="455" y="165"/>
                  </a:lnTo>
                  <a:lnTo>
                    <a:pt x="455" y="165"/>
                  </a:lnTo>
                  <a:lnTo>
                    <a:pt x="455" y="168"/>
                  </a:lnTo>
                  <a:lnTo>
                    <a:pt x="455" y="168"/>
                  </a:lnTo>
                  <a:lnTo>
                    <a:pt x="455" y="165"/>
                  </a:lnTo>
                  <a:lnTo>
                    <a:pt x="455" y="165"/>
                  </a:lnTo>
                  <a:lnTo>
                    <a:pt x="455" y="165"/>
                  </a:lnTo>
                  <a:lnTo>
                    <a:pt x="458" y="165"/>
                  </a:lnTo>
                  <a:lnTo>
                    <a:pt x="458" y="165"/>
                  </a:lnTo>
                  <a:lnTo>
                    <a:pt x="458" y="165"/>
                  </a:lnTo>
                  <a:lnTo>
                    <a:pt x="458" y="165"/>
                  </a:lnTo>
                  <a:lnTo>
                    <a:pt x="458" y="165"/>
                  </a:lnTo>
                  <a:lnTo>
                    <a:pt x="458" y="165"/>
                  </a:lnTo>
                  <a:lnTo>
                    <a:pt x="458" y="165"/>
                  </a:lnTo>
                  <a:lnTo>
                    <a:pt x="458" y="165"/>
                  </a:lnTo>
                  <a:lnTo>
                    <a:pt x="458" y="165"/>
                  </a:lnTo>
                  <a:lnTo>
                    <a:pt x="458" y="165"/>
                  </a:lnTo>
                  <a:lnTo>
                    <a:pt x="458" y="165"/>
                  </a:lnTo>
                  <a:lnTo>
                    <a:pt x="458" y="165"/>
                  </a:lnTo>
                  <a:lnTo>
                    <a:pt x="458" y="165"/>
                  </a:lnTo>
                  <a:lnTo>
                    <a:pt x="458" y="165"/>
                  </a:lnTo>
                  <a:lnTo>
                    <a:pt x="462" y="165"/>
                  </a:lnTo>
                  <a:lnTo>
                    <a:pt x="462" y="165"/>
                  </a:lnTo>
                  <a:lnTo>
                    <a:pt x="462" y="168"/>
                  </a:lnTo>
                  <a:lnTo>
                    <a:pt x="462" y="165"/>
                  </a:lnTo>
                  <a:lnTo>
                    <a:pt x="462" y="165"/>
                  </a:lnTo>
                  <a:lnTo>
                    <a:pt x="462" y="168"/>
                  </a:lnTo>
                  <a:lnTo>
                    <a:pt x="462" y="168"/>
                  </a:lnTo>
                  <a:lnTo>
                    <a:pt x="462" y="165"/>
                  </a:lnTo>
                  <a:lnTo>
                    <a:pt x="462" y="165"/>
                  </a:lnTo>
                  <a:lnTo>
                    <a:pt x="462" y="168"/>
                  </a:lnTo>
                  <a:lnTo>
                    <a:pt x="462" y="168"/>
                  </a:lnTo>
                  <a:lnTo>
                    <a:pt x="462" y="165"/>
                  </a:lnTo>
                  <a:lnTo>
                    <a:pt x="462" y="165"/>
                  </a:lnTo>
                  <a:lnTo>
                    <a:pt x="462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65" y="165"/>
                  </a:lnTo>
                  <a:lnTo>
                    <a:pt x="465" y="165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65" y="165"/>
                  </a:lnTo>
                  <a:lnTo>
                    <a:pt x="465" y="165"/>
                  </a:lnTo>
                  <a:lnTo>
                    <a:pt x="465" y="165"/>
                  </a:lnTo>
                  <a:lnTo>
                    <a:pt x="465" y="165"/>
                  </a:lnTo>
                  <a:lnTo>
                    <a:pt x="465" y="165"/>
                  </a:lnTo>
                  <a:lnTo>
                    <a:pt x="469" y="165"/>
                  </a:lnTo>
                  <a:lnTo>
                    <a:pt x="469" y="165"/>
                  </a:lnTo>
                  <a:lnTo>
                    <a:pt x="469" y="165"/>
                  </a:lnTo>
                  <a:lnTo>
                    <a:pt x="469" y="168"/>
                  </a:lnTo>
                  <a:lnTo>
                    <a:pt x="469" y="168"/>
                  </a:lnTo>
                  <a:lnTo>
                    <a:pt x="469" y="168"/>
                  </a:lnTo>
                  <a:lnTo>
                    <a:pt x="469" y="168"/>
                  </a:lnTo>
                  <a:lnTo>
                    <a:pt x="469" y="168"/>
                  </a:lnTo>
                  <a:lnTo>
                    <a:pt x="469" y="168"/>
                  </a:lnTo>
                  <a:lnTo>
                    <a:pt x="469" y="165"/>
                  </a:lnTo>
                  <a:lnTo>
                    <a:pt x="469" y="165"/>
                  </a:lnTo>
                  <a:lnTo>
                    <a:pt x="469" y="165"/>
                  </a:lnTo>
                  <a:lnTo>
                    <a:pt x="469" y="165"/>
                  </a:lnTo>
                  <a:lnTo>
                    <a:pt x="469" y="168"/>
                  </a:lnTo>
                  <a:lnTo>
                    <a:pt x="473" y="168"/>
                  </a:lnTo>
                  <a:lnTo>
                    <a:pt x="473" y="165"/>
                  </a:lnTo>
                  <a:lnTo>
                    <a:pt x="473" y="165"/>
                  </a:lnTo>
                  <a:lnTo>
                    <a:pt x="473" y="165"/>
                  </a:lnTo>
                  <a:lnTo>
                    <a:pt x="473" y="168"/>
                  </a:lnTo>
                  <a:lnTo>
                    <a:pt x="473" y="165"/>
                  </a:lnTo>
                  <a:lnTo>
                    <a:pt x="473" y="165"/>
                  </a:lnTo>
                  <a:lnTo>
                    <a:pt x="473" y="165"/>
                  </a:lnTo>
                  <a:lnTo>
                    <a:pt x="473" y="165"/>
                  </a:lnTo>
                  <a:lnTo>
                    <a:pt x="473" y="165"/>
                  </a:lnTo>
                  <a:lnTo>
                    <a:pt x="473" y="165"/>
                  </a:lnTo>
                  <a:lnTo>
                    <a:pt x="473" y="165"/>
                  </a:lnTo>
                  <a:lnTo>
                    <a:pt x="476" y="165"/>
                  </a:lnTo>
                  <a:lnTo>
                    <a:pt x="476" y="168"/>
                  </a:lnTo>
                  <a:lnTo>
                    <a:pt x="476" y="168"/>
                  </a:lnTo>
                  <a:lnTo>
                    <a:pt x="476" y="168"/>
                  </a:lnTo>
                  <a:lnTo>
                    <a:pt x="476" y="168"/>
                  </a:lnTo>
                  <a:lnTo>
                    <a:pt x="476" y="165"/>
                  </a:lnTo>
                  <a:lnTo>
                    <a:pt x="476" y="165"/>
                  </a:lnTo>
                  <a:lnTo>
                    <a:pt x="476" y="168"/>
                  </a:lnTo>
                  <a:lnTo>
                    <a:pt x="476" y="168"/>
                  </a:lnTo>
                  <a:lnTo>
                    <a:pt x="476" y="168"/>
                  </a:lnTo>
                  <a:lnTo>
                    <a:pt x="476" y="168"/>
                  </a:lnTo>
                  <a:lnTo>
                    <a:pt x="476" y="168"/>
                  </a:lnTo>
                  <a:lnTo>
                    <a:pt x="476" y="168"/>
                  </a:lnTo>
                  <a:lnTo>
                    <a:pt x="476" y="165"/>
                  </a:lnTo>
                  <a:lnTo>
                    <a:pt x="480" y="165"/>
                  </a:lnTo>
                  <a:lnTo>
                    <a:pt x="480" y="168"/>
                  </a:lnTo>
                  <a:lnTo>
                    <a:pt x="480" y="168"/>
                  </a:lnTo>
                  <a:lnTo>
                    <a:pt x="480" y="168"/>
                  </a:lnTo>
                  <a:lnTo>
                    <a:pt x="480" y="168"/>
                  </a:lnTo>
                  <a:lnTo>
                    <a:pt x="480" y="168"/>
                  </a:lnTo>
                  <a:lnTo>
                    <a:pt x="480" y="168"/>
                  </a:lnTo>
                  <a:lnTo>
                    <a:pt x="480" y="165"/>
                  </a:lnTo>
                  <a:lnTo>
                    <a:pt x="480" y="165"/>
                  </a:lnTo>
                  <a:lnTo>
                    <a:pt x="480" y="165"/>
                  </a:lnTo>
                  <a:lnTo>
                    <a:pt x="480" y="165"/>
                  </a:lnTo>
                  <a:lnTo>
                    <a:pt x="480" y="165"/>
                  </a:lnTo>
                  <a:lnTo>
                    <a:pt x="480" y="165"/>
                  </a:lnTo>
                  <a:lnTo>
                    <a:pt x="480" y="168"/>
                  </a:lnTo>
                  <a:lnTo>
                    <a:pt x="483" y="168"/>
                  </a:lnTo>
                  <a:lnTo>
                    <a:pt x="483" y="168"/>
                  </a:lnTo>
                  <a:lnTo>
                    <a:pt x="483" y="168"/>
                  </a:lnTo>
                  <a:lnTo>
                    <a:pt x="483" y="165"/>
                  </a:lnTo>
                  <a:lnTo>
                    <a:pt x="483" y="165"/>
                  </a:lnTo>
                  <a:lnTo>
                    <a:pt x="483" y="165"/>
                  </a:lnTo>
                  <a:lnTo>
                    <a:pt x="483" y="165"/>
                  </a:lnTo>
                  <a:lnTo>
                    <a:pt x="483" y="168"/>
                  </a:lnTo>
                  <a:lnTo>
                    <a:pt x="483" y="168"/>
                  </a:lnTo>
                  <a:lnTo>
                    <a:pt x="483" y="165"/>
                  </a:lnTo>
                  <a:lnTo>
                    <a:pt x="483" y="165"/>
                  </a:lnTo>
                  <a:lnTo>
                    <a:pt x="483" y="158"/>
                  </a:lnTo>
                  <a:lnTo>
                    <a:pt x="483" y="158"/>
                  </a:lnTo>
                  <a:lnTo>
                    <a:pt x="483" y="158"/>
                  </a:lnTo>
                  <a:lnTo>
                    <a:pt x="487" y="158"/>
                  </a:lnTo>
                  <a:lnTo>
                    <a:pt x="487" y="165"/>
                  </a:lnTo>
                  <a:lnTo>
                    <a:pt x="487" y="165"/>
                  </a:lnTo>
                  <a:lnTo>
                    <a:pt x="487" y="165"/>
                  </a:lnTo>
                  <a:lnTo>
                    <a:pt x="487" y="165"/>
                  </a:lnTo>
                  <a:lnTo>
                    <a:pt x="487" y="154"/>
                  </a:lnTo>
                  <a:lnTo>
                    <a:pt x="487" y="154"/>
                  </a:lnTo>
                  <a:lnTo>
                    <a:pt x="487" y="158"/>
                  </a:lnTo>
                  <a:lnTo>
                    <a:pt x="487" y="158"/>
                  </a:lnTo>
                  <a:lnTo>
                    <a:pt x="487" y="165"/>
                  </a:lnTo>
                  <a:lnTo>
                    <a:pt x="487" y="165"/>
                  </a:lnTo>
                  <a:lnTo>
                    <a:pt x="487" y="161"/>
                  </a:lnTo>
                  <a:lnTo>
                    <a:pt x="487" y="161"/>
                  </a:lnTo>
                  <a:lnTo>
                    <a:pt x="487" y="151"/>
                  </a:lnTo>
                  <a:lnTo>
                    <a:pt x="490" y="151"/>
                  </a:lnTo>
                  <a:lnTo>
                    <a:pt x="490" y="154"/>
                  </a:lnTo>
                  <a:lnTo>
                    <a:pt x="490" y="154"/>
                  </a:lnTo>
                  <a:lnTo>
                    <a:pt x="490" y="165"/>
                  </a:lnTo>
                  <a:lnTo>
                    <a:pt x="490" y="165"/>
                  </a:lnTo>
                  <a:lnTo>
                    <a:pt x="490" y="161"/>
                  </a:lnTo>
                  <a:lnTo>
                    <a:pt x="490" y="161"/>
                  </a:lnTo>
                  <a:lnTo>
                    <a:pt x="490" y="151"/>
                  </a:lnTo>
                  <a:lnTo>
                    <a:pt x="490" y="151"/>
                  </a:lnTo>
                  <a:lnTo>
                    <a:pt x="490" y="158"/>
                  </a:lnTo>
                  <a:lnTo>
                    <a:pt x="490" y="158"/>
                  </a:lnTo>
                  <a:lnTo>
                    <a:pt x="490" y="165"/>
                  </a:lnTo>
                  <a:lnTo>
                    <a:pt x="494" y="165"/>
                  </a:lnTo>
                  <a:lnTo>
                    <a:pt x="494" y="165"/>
                  </a:lnTo>
                  <a:lnTo>
                    <a:pt x="494" y="165"/>
                  </a:lnTo>
                  <a:lnTo>
                    <a:pt x="494" y="161"/>
                  </a:lnTo>
                  <a:lnTo>
                    <a:pt x="494" y="158"/>
                  </a:lnTo>
                  <a:lnTo>
                    <a:pt x="494" y="161"/>
                  </a:lnTo>
                  <a:lnTo>
                    <a:pt x="494" y="161"/>
                  </a:lnTo>
                  <a:lnTo>
                    <a:pt x="494" y="165"/>
                  </a:lnTo>
                  <a:lnTo>
                    <a:pt x="494" y="165"/>
                  </a:lnTo>
                  <a:lnTo>
                    <a:pt x="494" y="165"/>
                  </a:lnTo>
                  <a:lnTo>
                    <a:pt x="494" y="165"/>
                  </a:lnTo>
                  <a:lnTo>
                    <a:pt x="494" y="165"/>
                  </a:lnTo>
                  <a:lnTo>
                    <a:pt x="494" y="165"/>
                  </a:lnTo>
                  <a:lnTo>
                    <a:pt x="494" y="161"/>
                  </a:lnTo>
                  <a:lnTo>
                    <a:pt x="498" y="161"/>
                  </a:lnTo>
                  <a:lnTo>
                    <a:pt x="498" y="165"/>
                  </a:lnTo>
                  <a:lnTo>
                    <a:pt x="498" y="165"/>
                  </a:lnTo>
                  <a:lnTo>
                    <a:pt x="498" y="165"/>
                  </a:lnTo>
                  <a:lnTo>
                    <a:pt x="498" y="165"/>
                  </a:lnTo>
                  <a:lnTo>
                    <a:pt x="498" y="165"/>
                  </a:lnTo>
                  <a:lnTo>
                    <a:pt x="498" y="165"/>
                  </a:lnTo>
                  <a:lnTo>
                    <a:pt x="498" y="165"/>
                  </a:lnTo>
                  <a:lnTo>
                    <a:pt x="498" y="165"/>
                  </a:lnTo>
                  <a:lnTo>
                    <a:pt x="498" y="168"/>
                  </a:lnTo>
                  <a:lnTo>
                    <a:pt x="498" y="168"/>
                  </a:lnTo>
                  <a:lnTo>
                    <a:pt x="498" y="165"/>
                  </a:lnTo>
                  <a:lnTo>
                    <a:pt x="498" y="165"/>
                  </a:lnTo>
                  <a:lnTo>
                    <a:pt x="498" y="165"/>
                  </a:lnTo>
                  <a:lnTo>
                    <a:pt x="501" y="165"/>
                  </a:lnTo>
                  <a:lnTo>
                    <a:pt x="501" y="165"/>
                  </a:lnTo>
                  <a:lnTo>
                    <a:pt x="501" y="165"/>
                  </a:lnTo>
                  <a:lnTo>
                    <a:pt x="501" y="168"/>
                  </a:lnTo>
                  <a:lnTo>
                    <a:pt x="501" y="168"/>
                  </a:lnTo>
                  <a:lnTo>
                    <a:pt x="501" y="165"/>
                  </a:lnTo>
                  <a:lnTo>
                    <a:pt x="501" y="165"/>
                  </a:lnTo>
                  <a:lnTo>
                    <a:pt x="501" y="168"/>
                  </a:lnTo>
                  <a:lnTo>
                    <a:pt x="501" y="168"/>
                  </a:lnTo>
                  <a:lnTo>
                    <a:pt x="501" y="165"/>
                  </a:lnTo>
                  <a:lnTo>
                    <a:pt x="501" y="165"/>
                  </a:lnTo>
                  <a:lnTo>
                    <a:pt x="501" y="168"/>
                  </a:lnTo>
                  <a:lnTo>
                    <a:pt x="501" y="168"/>
                  </a:lnTo>
                  <a:lnTo>
                    <a:pt x="501" y="168"/>
                  </a:lnTo>
                  <a:lnTo>
                    <a:pt x="505" y="168"/>
                  </a:lnTo>
                  <a:lnTo>
                    <a:pt x="505" y="165"/>
                  </a:lnTo>
                  <a:lnTo>
                    <a:pt x="505" y="165"/>
                  </a:lnTo>
                  <a:lnTo>
                    <a:pt x="505" y="168"/>
                  </a:lnTo>
                  <a:lnTo>
                    <a:pt x="505" y="168"/>
                  </a:lnTo>
                  <a:lnTo>
                    <a:pt x="505" y="165"/>
                  </a:lnTo>
                  <a:lnTo>
                    <a:pt x="505" y="165"/>
                  </a:lnTo>
                  <a:lnTo>
                    <a:pt x="505" y="165"/>
                  </a:lnTo>
                  <a:lnTo>
                    <a:pt x="505" y="165"/>
                  </a:lnTo>
                  <a:lnTo>
                    <a:pt x="505" y="165"/>
                  </a:lnTo>
                  <a:lnTo>
                    <a:pt x="505" y="165"/>
                  </a:lnTo>
                  <a:lnTo>
                    <a:pt x="505" y="168"/>
                  </a:lnTo>
                  <a:lnTo>
                    <a:pt x="508" y="165"/>
                  </a:lnTo>
                  <a:lnTo>
                    <a:pt x="508" y="165"/>
                  </a:lnTo>
                  <a:lnTo>
                    <a:pt x="508" y="165"/>
                  </a:lnTo>
                  <a:lnTo>
                    <a:pt x="508" y="165"/>
                  </a:lnTo>
                  <a:lnTo>
                    <a:pt x="508" y="165"/>
                  </a:lnTo>
                  <a:lnTo>
                    <a:pt x="508" y="165"/>
                  </a:lnTo>
                  <a:lnTo>
                    <a:pt x="508" y="165"/>
                  </a:lnTo>
                  <a:lnTo>
                    <a:pt x="508" y="165"/>
                  </a:lnTo>
                  <a:lnTo>
                    <a:pt x="508" y="168"/>
                  </a:lnTo>
                  <a:lnTo>
                    <a:pt x="508" y="165"/>
                  </a:lnTo>
                  <a:lnTo>
                    <a:pt x="508" y="165"/>
                  </a:lnTo>
                  <a:lnTo>
                    <a:pt x="508" y="165"/>
                  </a:lnTo>
                  <a:lnTo>
                    <a:pt x="508" y="165"/>
                  </a:lnTo>
                  <a:lnTo>
                    <a:pt x="508" y="165"/>
                  </a:lnTo>
                  <a:lnTo>
                    <a:pt x="512" y="165"/>
                  </a:lnTo>
                  <a:lnTo>
                    <a:pt x="512" y="165"/>
                  </a:lnTo>
                  <a:lnTo>
                    <a:pt x="512" y="165"/>
                  </a:lnTo>
                  <a:lnTo>
                    <a:pt x="512" y="165"/>
                  </a:lnTo>
                  <a:lnTo>
                    <a:pt x="512" y="165"/>
                  </a:lnTo>
                  <a:lnTo>
                    <a:pt x="512" y="165"/>
                  </a:lnTo>
                  <a:lnTo>
                    <a:pt x="512" y="165"/>
                  </a:lnTo>
                  <a:lnTo>
                    <a:pt x="512" y="165"/>
                  </a:lnTo>
                  <a:lnTo>
                    <a:pt x="512" y="165"/>
                  </a:lnTo>
                  <a:lnTo>
                    <a:pt x="512" y="165"/>
                  </a:lnTo>
                  <a:lnTo>
                    <a:pt x="512" y="165"/>
                  </a:lnTo>
                  <a:lnTo>
                    <a:pt x="512" y="161"/>
                  </a:lnTo>
                  <a:lnTo>
                    <a:pt x="512" y="161"/>
                  </a:lnTo>
                  <a:lnTo>
                    <a:pt x="512" y="136"/>
                  </a:lnTo>
                  <a:lnTo>
                    <a:pt x="516" y="136"/>
                  </a:lnTo>
                  <a:lnTo>
                    <a:pt x="516" y="86"/>
                  </a:lnTo>
                  <a:lnTo>
                    <a:pt x="516" y="79"/>
                  </a:lnTo>
                  <a:lnTo>
                    <a:pt x="516" y="108"/>
                  </a:lnTo>
                  <a:lnTo>
                    <a:pt x="516" y="108"/>
                  </a:lnTo>
                  <a:lnTo>
                    <a:pt x="516" y="151"/>
                  </a:lnTo>
                  <a:lnTo>
                    <a:pt x="516" y="151"/>
                  </a:lnTo>
                  <a:lnTo>
                    <a:pt x="516" y="125"/>
                  </a:lnTo>
                  <a:lnTo>
                    <a:pt x="516" y="125"/>
                  </a:lnTo>
                  <a:lnTo>
                    <a:pt x="516" y="75"/>
                  </a:lnTo>
                  <a:lnTo>
                    <a:pt x="516" y="72"/>
                  </a:lnTo>
                  <a:lnTo>
                    <a:pt x="516" y="104"/>
                  </a:lnTo>
                  <a:lnTo>
                    <a:pt x="516" y="104"/>
                  </a:lnTo>
                  <a:lnTo>
                    <a:pt x="516" y="147"/>
                  </a:lnTo>
                  <a:lnTo>
                    <a:pt x="519" y="147"/>
                  </a:lnTo>
                  <a:lnTo>
                    <a:pt x="519" y="115"/>
                  </a:lnTo>
                  <a:lnTo>
                    <a:pt x="519" y="115"/>
                  </a:lnTo>
                  <a:lnTo>
                    <a:pt x="519" y="32"/>
                  </a:lnTo>
                  <a:lnTo>
                    <a:pt x="519" y="29"/>
                  </a:lnTo>
                  <a:lnTo>
                    <a:pt x="519" y="83"/>
                  </a:lnTo>
                  <a:lnTo>
                    <a:pt x="519" y="83"/>
                  </a:lnTo>
                  <a:lnTo>
                    <a:pt x="519" y="143"/>
                  </a:lnTo>
                  <a:lnTo>
                    <a:pt x="519" y="143"/>
                  </a:lnTo>
                  <a:lnTo>
                    <a:pt x="519" y="115"/>
                  </a:lnTo>
                  <a:lnTo>
                    <a:pt x="519" y="115"/>
                  </a:lnTo>
                  <a:lnTo>
                    <a:pt x="519" y="54"/>
                  </a:lnTo>
                  <a:lnTo>
                    <a:pt x="523" y="50"/>
                  </a:lnTo>
                  <a:lnTo>
                    <a:pt x="523" y="90"/>
                  </a:lnTo>
                  <a:lnTo>
                    <a:pt x="523" y="90"/>
                  </a:lnTo>
                  <a:lnTo>
                    <a:pt x="523" y="147"/>
                  </a:lnTo>
                  <a:lnTo>
                    <a:pt x="523" y="151"/>
                  </a:lnTo>
                  <a:lnTo>
                    <a:pt x="523" y="140"/>
                  </a:lnTo>
                  <a:lnTo>
                    <a:pt x="523" y="140"/>
                  </a:lnTo>
                  <a:lnTo>
                    <a:pt x="523" y="111"/>
                  </a:lnTo>
                  <a:lnTo>
                    <a:pt x="523" y="111"/>
                  </a:lnTo>
                  <a:lnTo>
                    <a:pt x="523" y="129"/>
                  </a:lnTo>
                  <a:lnTo>
                    <a:pt x="523" y="129"/>
                  </a:lnTo>
                  <a:lnTo>
                    <a:pt x="523" y="158"/>
                  </a:lnTo>
                  <a:lnTo>
                    <a:pt x="523" y="158"/>
                  </a:lnTo>
                  <a:lnTo>
                    <a:pt x="523" y="154"/>
                  </a:lnTo>
                  <a:lnTo>
                    <a:pt x="526" y="154"/>
                  </a:lnTo>
                  <a:lnTo>
                    <a:pt x="526" y="143"/>
                  </a:lnTo>
                  <a:lnTo>
                    <a:pt x="526" y="143"/>
                  </a:lnTo>
                  <a:lnTo>
                    <a:pt x="526" y="154"/>
                  </a:lnTo>
                  <a:lnTo>
                    <a:pt x="526" y="154"/>
                  </a:lnTo>
                  <a:lnTo>
                    <a:pt x="526" y="161"/>
                  </a:lnTo>
                  <a:lnTo>
                    <a:pt x="526" y="161"/>
                  </a:lnTo>
                  <a:lnTo>
                    <a:pt x="526" y="161"/>
                  </a:lnTo>
                  <a:lnTo>
                    <a:pt x="526" y="161"/>
                  </a:lnTo>
                  <a:lnTo>
                    <a:pt x="526" y="161"/>
                  </a:lnTo>
                  <a:lnTo>
                    <a:pt x="526" y="161"/>
                  </a:lnTo>
                  <a:lnTo>
                    <a:pt x="526" y="161"/>
                  </a:lnTo>
                  <a:lnTo>
                    <a:pt x="526" y="161"/>
                  </a:lnTo>
                  <a:lnTo>
                    <a:pt x="526" y="165"/>
                  </a:lnTo>
                  <a:lnTo>
                    <a:pt x="530" y="165"/>
                  </a:lnTo>
                  <a:lnTo>
                    <a:pt x="530" y="165"/>
                  </a:lnTo>
                  <a:lnTo>
                    <a:pt x="530" y="165"/>
                  </a:lnTo>
                  <a:lnTo>
                    <a:pt x="530" y="165"/>
                  </a:lnTo>
                  <a:lnTo>
                    <a:pt x="530" y="165"/>
                  </a:lnTo>
                  <a:lnTo>
                    <a:pt x="530" y="165"/>
                  </a:lnTo>
                  <a:lnTo>
                    <a:pt x="530" y="165"/>
                  </a:lnTo>
                  <a:lnTo>
                    <a:pt x="530" y="165"/>
                  </a:lnTo>
                  <a:lnTo>
                    <a:pt x="530" y="165"/>
                  </a:lnTo>
                  <a:lnTo>
                    <a:pt x="530" y="165"/>
                  </a:lnTo>
                  <a:lnTo>
                    <a:pt x="530" y="165"/>
                  </a:lnTo>
                  <a:lnTo>
                    <a:pt x="530" y="165"/>
                  </a:lnTo>
                  <a:lnTo>
                    <a:pt x="530" y="165"/>
                  </a:lnTo>
                  <a:lnTo>
                    <a:pt x="530" y="168"/>
                  </a:lnTo>
                  <a:lnTo>
                    <a:pt x="533" y="168"/>
                  </a:lnTo>
                  <a:lnTo>
                    <a:pt x="533" y="165"/>
                  </a:lnTo>
                  <a:lnTo>
                    <a:pt x="533" y="165"/>
                  </a:lnTo>
                  <a:lnTo>
                    <a:pt x="533" y="165"/>
                  </a:lnTo>
                  <a:lnTo>
                    <a:pt x="533" y="165"/>
                  </a:lnTo>
                  <a:lnTo>
                    <a:pt x="533" y="165"/>
                  </a:lnTo>
                  <a:lnTo>
                    <a:pt x="533" y="168"/>
                  </a:lnTo>
                  <a:lnTo>
                    <a:pt x="533" y="165"/>
                  </a:lnTo>
                  <a:lnTo>
                    <a:pt x="533" y="165"/>
                  </a:lnTo>
                  <a:lnTo>
                    <a:pt x="533" y="165"/>
                  </a:lnTo>
                  <a:lnTo>
                    <a:pt x="533" y="165"/>
                  </a:lnTo>
                  <a:lnTo>
                    <a:pt x="533" y="165"/>
                  </a:lnTo>
                  <a:lnTo>
                    <a:pt x="537" y="165"/>
                  </a:lnTo>
                  <a:lnTo>
                    <a:pt x="537" y="165"/>
                  </a:lnTo>
                  <a:lnTo>
                    <a:pt x="537" y="165"/>
                  </a:lnTo>
                  <a:lnTo>
                    <a:pt x="537" y="168"/>
                  </a:lnTo>
                  <a:lnTo>
                    <a:pt x="537" y="168"/>
                  </a:lnTo>
                  <a:lnTo>
                    <a:pt x="537" y="168"/>
                  </a:lnTo>
                  <a:lnTo>
                    <a:pt x="537" y="168"/>
                  </a:lnTo>
                  <a:lnTo>
                    <a:pt x="537" y="165"/>
                  </a:lnTo>
                  <a:lnTo>
                    <a:pt x="537" y="165"/>
                  </a:lnTo>
                  <a:lnTo>
                    <a:pt x="537" y="165"/>
                  </a:lnTo>
                  <a:lnTo>
                    <a:pt x="537" y="165"/>
                  </a:lnTo>
                  <a:lnTo>
                    <a:pt x="537" y="165"/>
                  </a:lnTo>
                  <a:lnTo>
                    <a:pt x="537" y="165"/>
                  </a:lnTo>
                  <a:lnTo>
                    <a:pt x="537" y="165"/>
                  </a:lnTo>
                  <a:lnTo>
                    <a:pt x="541" y="168"/>
                  </a:lnTo>
                  <a:lnTo>
                    <a:pt x="541" y="165"/>
                  </a:lnTo>
                  <a:lnTo>
                    <a:pt x="541" y="165"/>
                  </a:lnTo>
                  <a:lnTo>
                    <a:pt x="541" y="165"/>
                  </a:lnTo>
                  <a:lnTo>
                    <a:pt x="541" y="165"/>
                  </a:lnTo>
                  <a:lnTo>
                    <a:pt x="541" y="168"/>
                  </a:lnTo>
                  <a:lnTo>
                    <a:pt x="541" y="168"/>
                  </a:lnTo>
                  <a:lnTo>
                    <a:pt x="541" y="168"/>
                  </a:lnTo>
                  <a:lnTo>
                    <a:pt x="541" y="168"/>
                  </a:lnTo>
                  <a:lnTo>
                    <a:pt x="541" y="165"/>
                  </a:lnTo>
                  <a:lnTo>
                    <a:pt x="541" y="165"/>
                  </a:lnTo>
                  <a:lnTo>
                    <a:pt x="541" y="165"/>
                  </a:lnTo>
                  <a:lnTo>
                    <a:pt x="541" y="165"/>
                  </a:lnTo>
                  <a:lnTo>
                    <a:pt x="541" y="165"/>
                  </a:lnTo>
                  <a:lnTo>
                    <a:pt x="544" y="165"/>
                  </a:lnTo>
                  <a:lnTo>
                    <a:pt x="544" y="165"/>
                  </a:lnTo>
                  <a:lnTo>
                    <a:pt x="544" y="165"/>
                  </a:lnTo>
                  <a:lnTo>
                    <a:pt x="544" y="165"/>
                  </a:lnTo>
                  <a:lnTo>
                    <a:pt x="544" y="165"/>
                  </a:lnTo>
                  <a:lnTo>
                    <a:pt x="544" y="165"/>
                  </a:lnTo>
                  <a:lnTo>
                    <a:pt x="544" y="165"/>
                  </a:lnTo>
                  <a:lnTo>
                    <a:pt x="544" y="168"/>
                  </a:lnTo>
                  <a:lnTo>
                    <a:pt x="544" y="165"/>
                  </a:lnTo>
                  <a:lnTo>
                    <a:pt x="544" y="168"/>
                  </a:lnTo>
                  <a:lnTo>
                    <a:pt x="544" y="168"/>
                  </a:lnTo>
                  <a:lnTo>
                    <a:pt x="544" y="165"/>
                  </a:lnTo>
                  <a:lnTo>
                    <a:pt x="544" y="165"/>
                  </a:lnTo>
                  <a:lnTo>
                    <a:pt x="544" y="165"/>
                  </a:lnTo>
                  <a:lnTo>
                    <a:pt x="548" y="165"/>
                  </a:lnTo>
                  <a:lnTo>
                    <a:pt x="548" y="165"/>
                  </a:lnTo>
                  <a:lnTo>
                    <a:pt x="548" y="165"/>
                  </a:lnTo>
                  <a:lnTo>
                    <a:pt x="548" y="168"/>
                  </a:lnTo>
                  <a:lnTo>
                    <a:pt x="548" y="168"/>
                  </a:lnTo>
                  <a:lnTo>
                    <a:pt x="548" y="168"/>
                  </a:lnTo>
                  <a:lnTo>
                    <a:pt x="548" y="168"/>
                  </a:lnTo>
                  <a:lnTo>
                    <a:pt x="548" y="165"/>
                  </a:lnTo>
                  <a:lnTo>
                    <a:pt x="548" y="165"/>
                  </a:lnTo>
                  <a:lnTo>
                    <a:pt x="548" y="168"/>
                  </a:lnTo>
                  <a:lnTo>
                    <a:pt x="548" y="168"/>
                  </a:lnTo>
                  <a:lnTo>
                    <a:pt x="548" y="165"/>
                  </a:lnTo>
                  <a:lnTo>
                    <a:pt x="551" y="165"/>
                  </a:lnTo>
                  <a:lnTo>
                    <a:pt x="551" y="168"/>
                  </a:lnTo>
                  <a:lnTo>
                    <a:pt x="551" y="168"/>
                  </a:lnTo>
                  <a:lnTo>
                    <a:pt x="551" y="168"/>
                  </a:lnTo>
                  <a:lnTo>
                    <a:pt x="551" y="168"/>
                  </a:lnTo>
                  <a:lnTo>
                    <a:pt x="551" y="165"/>
                  </a:lnTo>
                  <a:lnTo>
                    <a:pt x="551" y="165"/>
                  </a:lnTo>
                  <a:lnTo>
                    <a:pt x="551" y="168"/>
                  </a:lnTo>
                  <a:lnTo>
                    <a:pt x="551" y="168"/>
                  </a:lnTo>
                  <a:lnTo>
                    <a:pt x="551" y="165"/>
                  </a:lnTo>
                  <a:lnTo>
                    <a:pt x="551" y="168"/>
                  </a:lnTo>
                  <a:lnTo>
                    <a:pt x="551" y="165"/>
                  </a:lnTo>
                  <a:lnTo>
                    <a:pt x="551" y="165"/>
                  </a:lnTo>
                  <a:lnTo>
                    <a:pt x="551" y="165"/>
                  </a:lnTo>
                  <a:lnTo>
                    <a:pt x="555" y="165"/>
                  </a:lnTo>
                  <a:lnTo>
                    <a:pt x="555" y="168"/>
                  </a:lnTo>
                  <a:lnTo>
                    <a:pt x="555" y="168"/>
                  </a:lnTo>
                  <a:lnTo>
                    <a:pt x="555" y="168"/>
                  </a:lnTo>
                  <a:lnTo>
                    <a:pt x="555" y="168"/>
                  </a:lnTo>
                  <a:lnTo>
                    <a:pt x="555" y="165"/>
                  </a:lnTo>
                  <a:lnTo>
                    <a:pt x="555" y="165"/>
                  </a:lnTo>
                  <a:lnTo>
                    <a:pt x="555" y="168"/>
                  </a:lnTo>
                  <a:lnTo>
                    <a:pt x="555" y="168"/>
                  </a:lnTo>
                  <a:lnTo>
                    <a:pt x="555" y="165"/>
                  </a:lnTo>
                  <a:lnTo>
                    <a:pt x="555" y="165"/>
                  </a:lnTo>
                  <a:lnTo>
                    <a:pt x="555" y="161"/>
                  </a:lnTo>
                  <a:lnTo>
                    <a:pt x="555" y="161"/>
                  </a:lnTo>
                  <a:lnTo>
                    <a:pt x="555" y="165"/>
                  </a:lnTo>
                  <a:lnTo>
                    <a:pt x="559" y="165"/>
                  </a:lnTo>
                  <a:lnTo>
                    <a:pt x="559" y="165"/>
                  </a:lnTo>
                  <a:lnTo>
                    <a:pt x="559" y="165"/>
                  </a:lnTo>
                  <a:lnTo>
                    <a:pt x="559" y="165"/>
                  </a:lnTo>
                  <a:lnTo>
                    <a:pt x="559" y="165"/>
                  </a:lnTo>
                  <a:lnTo>
                    <a:pt x="559" y="161"/>
                  </a:lnTo>
                  <a:lnTo>
                    <a:pt x="559" y="161"/>
                  </a:lnTo>
                  <a:lnTo>
                    <a:pt x="559" y="165"/>
                  </a:lnTo>
                  <a:lnTo>
                    <a:pt x="559" y="165"/>
                  </a:lnTo>
                  <a:lnTo>
                    <a:pt x="559" y="165"/>
                  </a:lnTo>
                  <a:lnTo>
                    <a:pt x="559" y="165"/>
                  </a:lnTo>
                  <a:lnTo>
                    <a:pt x="559" y="161"/>
                  </a:lnTo>
                  <a:lnTo>
                    <a:pt x="562" y="161"/>
                  </a:lnTo>
                  <a:lnTo>
                    <a:pt x="562" y="154"/>
                  </a:lnTo>
                  <a:lnTo>
                    <a:pt x="562" y="154"/>
                  </a:lnTo>
                  <a:lnTo>
                    <a:pt x="562" y="161"/>
                  </a:lnTo>
                  <a:lnTo>
                    <a:pt x="562" y="161"/>
                  </a:lnTo>
                  <a:lnTo>
                    <a:pt x="562" y="165"/>
                  </a:lnTo>
                  <a:lnTo>
                    <a:pt x="562" y="165"/>
                  </a:lnTo>
                  <a:lnTo>
                    <a:pt x="562" y="161"/>
                  </a:lnTo>
                  <a:lnTo>
                    <a:pt x="562" y="161"/>
                  </a:lnTo>
                  <a:lnTo>
                    <a:pt x="562" y="158"/>
                  </a:lnTo>
                  <a:lnTo>
                    <a:pt x="562" y="154"/>
                  </a:lnTo>
                  <a:lnTo>
                    <a:pt x="562" y="158"/>
                  </a:lnTo>
                  <a:lnTo>
                    <a:pt x="562" y="158"/>
                  </a:lnTo>
                  <a:lnTo>
                    <a:pt x="562" y="165"/>
                  </a:lnTo>
                  <a:lnTo>
                    <a:pt x="566" y="165"/>
                  </a:lnTo>
                  <a:lnTo>
                    <a:pt x="566" y="161"/>
                  </a:lnTo>
                  <a:lnTo>
                    <a:pt x="566" y="161"/>
                  </a:lnTo>
                  <a:lnTo>
                    <a:pt x="566" y="161"/>
                  </a:lnTo>
                  <a:lnTo>
                    <a:pt x="566" y="161"/>
                  </a:lnTo>
                  <a:lnTo>
                    <a:pt x="566" y="165"/>
                  </a:lnTo>
                  <a:lnTo>
                    <a:pt x="566" y="165"/>
                  </a:lnTo>
                  <a:lnTo>
                    <a:pt x="566" y="165"/>
                  </a:lnTo>
                  <a:lnTo>
                    <a:pt x="566" y="165"/>
                  </a:lnTo>
                  <a:lnTo>
                    <a:pt x="566" y="165"/>
                  </a:lnTo>
                  <a:lnTo>
                    <a:pt x="566" y="165"/>
                  </a:lnTo>
                  <a:lnTo>
                    <a:pt x="566" y="165"/>
                  </a:lnTo>
                  <a:lnTo>
                    <a:pt x="566" y="165"/>
                  </a:lnTo>
                  <a:lnTo>
                    <a:pt x="566" y="165"/>
                  </a:lnTo>
                  <a:lnTo>
                    <a:pt x="569" y="165"/>
                  </a:lnTo>
                  <a:lnTo>
                    <a:pt x="569" y="165"/>
                  </a:lnTo>
                  <a:lnTo>
                    <a:pt x="569" y="165"/>
                  </a:lnTo>
                  <a:lnTo>
                    <a:pt x="569" y="165"/>
                  </a:lnTo>
                  <a:lnTo>
                    <a:pt x="569" y="165"/>
                  </a:lnTo>
                  <a:lnTo>
                    <a:pt x="569" y="165"/>
                  </a:lnTo>
                  <a:lnTo>
                    <a:pt x="569" y="165"/>
                  </a:lnTo>
                  <a:lnTo>
                    <a:pt x="569" y="165"/>
                  </a:lnTo>
                  <a:lnTo>
                    <a:pt x="569" y="165"/>
                  </a:lnTo>
                  <a:lnTo>
                    <a:pt x="569" y="168"/>
                  </a:lnTo>
                  <a:lnTo>
                    <a:pt x="569" y="168"/>
                  </a:lnTo>
                  <a:lnTo>
                    <a:pt x="569" y="165"/>
                  </a:lnTo>
                  <a:lnTo>
                    <a:pt x="573" y="165"/>
                  </a:lnTo>
                  <a:lnTo>
                    <a:pt x="573" y="165"/>
                  </a:lnTo>
                  <a:lnTo>
                    <a:pt x="573" y="165"/>
                  </a:lnTo>
                  <a:lnTo>
                    <a:pt x="573" y="165"/>
                  </a:lnTo>
                  <a:lnTo>
                    <a:pt x="573" y="165"/>
                  </a:lnTo>
                  <a:lnTo>
                    <a:pt x="573" y="165"/>
                  </a:lnTo>
                  <a:lnTo>
                    <a:pt x="573" y="165"/>
                  </a:lnTo>
                  <a:lnTo>
                    <a:pt x="573" y="161"/>
                  </a:lnTo>
                  <a:lnTo>
                    <a:pt x="573" y="161"/>
                  </a:lnTo>
                  <a:lnTo>
                    <a:pt x="573" y="158"/>
                  </a:lnTo>
                  <a:lnTo>
                    <a:pt x="573" y="158"/>
                  </a:lnTo>
                  <a:lnTo>
                    <a:pt x="573" y="165"/>
                  </a:lnTo>
                  <a:lnTo>
                    <a:pt x="573" y="165"/>
                  </a:lnTo>
                  <a:lnTo>
                    <a:pt x="573" y="165"/>
                  </a:lnTo>
                  <a:lnTo>
                    <a:pt x="576" y="165"/>
                  </a:lnTo>
                  <a:lnTo>
                    <a:pt x="576" y="161"/>
                  </a:lnTo>
                  <a:lnTo>
                    <a:pt x="576" y="161"/>
                  </a:lnTo>
                  <a:lnTo>
                    <a:pt x="576" y="158"/>
                  </a:lnTo>
                  <a:lnTo>
                    <a:pt x="576" y="158"/>
                  </a:lnTo>
                  <a:lnTo>
                    <a:pt x="576" y="165"/>
                  </a:lnTo>
                  <a:lnTo>
                    <a:pt x="576" y="165"/>
                  </a:lnTo>
                  <a:lnTo>
                    <a:pt x="576" y="165"/>
                  </a:lnTo>
                  <a:lnTo>
                    <a:pt x="576" y="165"/>
                  </a:lnTo>
                  <a:lnTo>
                    <a:pt x="576" y="158"/>
                  </a:lnTo>
                  <a:lnTo>
                    <a:pt x="576" y="158"/>
                  </a:lnTo>
                  <a:lnTo>
                    <a:pt x="576" y="154"/>
                  </a:lnTo>
                  <a:lnTo>
                    <a:pt x="576" y="154"/>
                  </a:lnTo>
                  <a:lnTo>
                    <a:pt x="576" y="161"/>
                  </a:lnTo>
                  <a:lnTo>
                    <a:pt x="580" y="161"/>
                  </a:lnTo>
                  <a:lnTo>
                    <a:pt x="580" y="165"/>
                  </a:lnTo>
                  <a:lnTo>
                    <a:pt x="580" y="165"/>
                  </a:lnTo>
                  <a:lnTo>
                    <a:pt x="580" y="161"/>
                  </a:lnTo>
                  <a:lnTo>
                    <a:pt x="580" y="161"/>
                  </a:lnTo>
                  <a:lnTo>
                    <a:pt x="580" y="158"/>
                  </a:lnTo>
                  <a:lnTo>
                    <a:pt x="580" y="158"/>
                  </a:lnTo>
                  <a:lnTo>
                    <a:pt x="580" y="161"/>
                  </a:lnTo>
                  <a:lnTo>
                    <a:pt x="580" y="161"/>
                  </a:lnTo>
                  <a:lnTo>
                    <a:pt x="580" y="165"/>
                  </a:lnTo>
                  <a:lnTo>
                    <a:pt x="580" y="165"/>
                  </a:lnTo>
                  <a:lnTo>
                    <a:pt x="580" y="165"/>
                  </a:lnTo>
                  <a:lnTo>
                    <a:pt x="580" y="165"/>
                  </a:lnTo>
                  <a:lnTo>
                    <a:pt x="580" y="161"/>
                  </a:lnTo>
                  <a:lnTo>
                    <a:pt x="584" y="161"/>
                  </a:lnTo>
                  <a:lnTo>
                    <a:pt x="584" y="165"/>
                  </a:lnTo>
                  <a:lnTo>
                    <a:pt x="584" y="165"/>
                  </a:lnTo>
                  <a:lnTo>
                    <a:pt x="584" y="165"/>
                  </a:lnTo>
                  <a:lnTo>
                    <a:pt x="584" y="165"/>
                  </a:lnTo>
                  <a:lnTo>
                    <a:pt x="584" y="161"/>
                  </a:lnTo>
                  <a:lnTo>
                    <a:pt x="584" y="161"/>
                  </a:lnTo>
                  <a:lnTo>
                    <a:pt x="584" y="165"/>
                  </a:lnTo>
                  <a:lnTo>
                    <a:pt x="584" y="165"/>
                  </a:lnTo>
                  <a:lnTo>
                    <a:pt x="584" y="161"/>
                  </a:lnTo>
                  <a:lnTo>
                    <a:pt x="584" y="161"/>
                  </a:lnTo>
                  <a:lnTo>
                    <a:pt x="584" y="154"/>
                  </a:lnTo>
                  <a:lnTo>
                    <a:pt x="587" y="154"/>
                  </a:lnTo>
                  <a:lnTo>
                    <a:pt x="587" y="136"/>
                  </a:lnTo>
                  <a:lnTo>
                    <a:pt x="587" y="136"/>
                  </a:lnTo>
                  <a:lnTo>
                    <a:pt x="587" y="143"/>
                  </a:lnTo>
                  <a:lnTo>
                    <a:pt x="587" y="143"/>
                  </a:lnTo>
                  <a:lnTo>
                    <a:pt x="587" y="161"/>
                  </a:lnTo>
                  <a:lnTo>
                    <a:pt x="587" y="161"/>
                  </a:lnTo>
                  <a:lnTo>
                    <a:pt x="587" y="151"/>
                  </a:lnTo>
                  <a:lnTo>
                    <a:pt x="587" y="151"/>
                  </a:lnTo>
                  <a:lnTo>
                    <a:pt x="587" y="129"/>
                  </a:lnTo>
                  <a:lnTo>
                    <a:pt x="587" y="125"/>
                  </a:lnTo>
                  <a:lnTo>
                    <a:pt x="587" y="136"/>
                  </a:lnTo>
                  <a:lnTo>
                    <a:pt x="587" y="136"/>
                  </a:lnTo>
                  <a:lnTo>
                    <a:pt x="587" y="154"/>
                  </a:lnTo>
                  <a:lnTo>
                    <a:pt x="591" y="154"/>
                  </a:lnTo>
                  <a:lnTo>
                    <a:pt x="591" y="143"/>
                  </a:lnTo>
                  <a:lnTo>
                    <a:pt x="591" y="143"/>
                  </a:lnTo>
                  <a:lnTo>
                    <a:pt x="591" y="111"/>
                  </a:lnTo>
                  <a:lnTo>
                    <a:pt x="591" y="111"/>
                  </a:lnTo>
                  <a:lnTo>
                    <a:pt x="591" y="133"/>
                  </a:lnTo>
                  <a:lnTo>
                    <a:pt x="591" y="133"/>
                  </a:lnTo>
                  <a:lnTo>
                    <a:pt x="591" y="158"/>
                  </a:lnTo>
                  <a:lnTo>
                    <a:pt x="591" y="158"/>
                  </a:lnTo>
                  <a:lnTo>
                    <a:pt x="591" y="147"/>
                  </a:lnTo>
                  <a:lnTo>
                    <a:pt x="591" y="147"/>
                  </a:lnTo>
                  <a:lnTo>
                    <a:pt x="591" y="129"/>
                  </a:lnTo>
                  <a:lnTo>
                    <a:pt x="591" y="129"/>
                  </a:lnTo>
                  <a:lnTo>
                    <a:pt x="591" y="136"/>
                  </a:lnTo>
                  <a:lnTo>
                    <a:pt x="594" y="136"/>
                  </a:lnTo>
                  <a:lnTo>
                    <a:pt x="594" y="158"/>
                  </a:lnTo>
                  <a:lnTo>
                    <a:pt x="594" y="158"/>
                  </a:lnTo>
                  <a:lnTo>
                    <a:pt x="594" y="154"/>
                  </a:lnTo>
                  <a:lnTo>
                    <a:pt x="594" y="154"/>
                  </a:lnTo>
                  <a:lnTo>
                    <a:pt x="594" y="147"/>
                  </a:lnTo>
                  <a:lnTo>
                    <a:pt x="594" y="147"/>
                  </a:lnTo>
                  <a:lnTo>
                    <a:pt x="594" y="154"/>
                  </a:lnTo>
                  <a:lnTo>
                    <a:pt x="594" y="154"/>
                  </a:lnTo>
                  <a:lnTo>
                    <a:pt x="594" y="161"/>
                  </a:lnTo>
                  <a:lnTo>
                    <a:pt x="594" y="161"/>
                  </a:lnTo>
                  <a:lnTo>
                    <a:pt x="594" y="158"/>
                  </a:lnTo>
                  <a:lnTo>
                    <a:pt x="598" y="158"/>
                  </a:lnTo>
                  <a:lnTo>
                    <a:pt x="598" y="154"/>
                  </a:lnTo>
                  <a:lnTo>
                    <a:pt x="598" y="154"/>
                  </a:lnTo>
                  <a:lnTo>
                    <a:pt x="598" y="161"/>
                  </a:lnTo>
                  <a:lnTo>
                    <a:pt x="598" y="161"/>
                  </a:lnTo>
                  <a:lnTo>
                    <a:pt x="598" y="165"/>
                  </a:lnTo>
                  <a:lnTo>
                    <a:pt x="598" y="165"/>
                  </a:lnTo>
                  <a:lnTo>
                    <a:pt x="598" y="165"/>
                  </a:lnTo>
                  <a:lnTo>
                    <a:pt x="598" y="165"/>
                  </a:lnTo>
                  <a:lnTo>
                    <a:pt x="598" y="161"/>
                  </a:lnTo>
                  <a:lnTo>
                    <a:pt x="598" y="165"/>
                  </a:lnTo>
                  <a:lnTo>
                    <a:pt x="598" y="165"/>
                  </a:lnTo>
                  <a:lnTo>
                    <a:pt x="598" y="165"/>
                  </a:lnTo>
                  <a:lnTo>
                    <a:pt x="598" y="165"/>
                  </a:lnTo>
                  <a:lnTo>
                    <a:pt x="602" y="165"/>
                  </a:lnTo>
                  <a:lnTo>
                    <a:pt x="602" y="165"/>
                  </a:lnTo>
                  <a:lnTo>
                    <a:pt x="602" y="165"/>
                  </a:lnTo>
                  <a:lnTo>
                    <a:pt x="602" y="165"/>
                  </a:lnTo>
                  <a:lnTo>
                    <a:pt x="602" y="165"/>
                  </a:lnTo>
                  <a:lnTo>
                    <a:pt x="602" y="165"/>
                  </a:lnTo>
                  <a:lnTo>
                    <a:pt x="602" y="165"/>
                  </a:lnTo>
                  <a:lnTo>
                    <a:pt x="602" y="168"/>
                  </a:lnTo>
                  <a:lnTo>
                    <a:pt x="602" y="168"/>
                  </a:lnTo>
                  <a:lnTo>
                    <a:pt x="602" y="165"/>
                  </a:lnTo>
                  <a:lnTo>
                    <a:pt x="602" y="165"/>
                  </a:lnTo>
                  <a:lnTo>
                    <a:pt x="602" y="165"/>
                  </a:lnTo>
                  <a:lnTo>
                    <a:pt x="605" y="165"/>
                  </a:lnTo>
                  <a:lnTo>
                    <a:pt x="605" y="168"/>
                  </a:lnTo>
                  <a:lnTo>
                    <a:pt x="605" y="168"/>
                  </a:lnTo>
                  <a:lnTo>
                    <a:pt x="605" y="165"/>
                  </a:lnTo>
                  <a:lnTo>
                    <a:pt x="605" y="165"/>
                  </a:lnTo>
                  <a:lnTo>
                    <a:pt x="605" y="165"/>
                  </a:lnTo>
                  <a:lnTo>
                    <a:pt x="605" y="165"/>
                  </a:lnTo>
                  <a:lnTo>
                    <a:pt x="605" y="165"/>
                  </a:lnTo>
                  <a:lnTo>
                    <a:pt x="605" y="165"/>
                  </a:lnTo>
                  <a:lnTo>
                    <a:pt x="605" y="168"/>
                  </a:lnTo>
                  <a:lnTo>
                    <a:pt x="605" y="168"/>
                  </a:lnTo>
                  <a:lnTo>
                    <a:pt x="605" y="165"/>
                  </a:lnTo>
                  <a:lnTo>
                    <a:pt x="605" y="165"/>
                  </a:lnTo>
                  <a:lnTo>
                    <a:pt x="605" y="165"/>
                  </a:lnTo>
                  <a:lnTo>
                    <a:pt x="609" y="165"/>
                  </a:lnTo>
                  <a:lnTo>
                    <a:pt x="609" y="168"/>
                  </a:lnTo>
                  <a:lnTo>
                    <a:pt x="609" y="168"/>
                  </a:lnTo>
                  <a:lnTo>
                    <a:pt x="609" y="165"/>
                  </a:lnTo>
                  <a:lnTo>
                    <a:pt x="609" y="165"/>
                  </a:lnTo>
                  <a:lnTo>
                    <a:pt x="609" y="165"/>
                  </a:lnTo>
                  <a:lnTo>
                    <a:pt x="609" y="165"/>
                  </a:lnTo>
                  <a:lnTo>
                    <a:pt x="609" y="168"/>
                  </a:lnTo>
                  <a:lnTo>
                    <a:pt x="609" y="168"/>
                  </a:lnTo>
                  <a:lnTo>
                    <a:pt x="609" y="165"/>
                  </a:lnTo>
                  <a:lnTo>
                    <a:pt x="609" y="168"/>
                  </a:lnTo>
                  <a:lnTo>
                    <a:pt x="609" y="168"/>
                  </a:lnTo>
                  <a:lnTo>
                    <a:pt x="609" y="168"/>
                  </a:lnTo>
                  <a:lnTo>
                    <a:pt x="609" y="168"/>
                  </a:lnTo>
                  <a:lnTo>
                    <a:pt x="612" y="168"/>
                  </a:lnTo>
                  <a:lnTo>
                    <a:pt x="612" y="165"/>
                  </a:lnTo>
                  <a:lnTo>
                    <a:pt x="612" y="165"/>
                  </a:lnTo>
                  <a:lnTo>
                    <a:pt x="612" y="165"/>
                  </a:lnTo>
                  <a:lnTo>
                    <a:pt x="612" y="165"/>
                  </a:lnTo>
                  <a:lnTo>
                    <a:pt x="612" y="168"/>
                  </a:lnTo>
                  <a:lnTo>
                    <a:pt x="612" y="165"/>
                  </a:lnTo>
                  <a:lnTo>
                    <a:pt x="612" y="165"/>
                  </a:lnTo>
                  <a:lnTo>
                    <a:pt x="612" y="165"/>
                  </a:lnTo>
                  <a:lnTo>
                    <a:pt x="612" y="165"/>
                  </a:lnTo>
                  <a:lnTo>
                    <a:pt x="612" y="165"/>
                  </a:lnTo>
                  <a:lnTo>
                    <a:pt x="612" y="168"/>
                  </a:lnTo>
                  <a:lnTo>
                    <a:pt x="616" y="168"/>
                  </a:lnTo>
                  <a:lnTo>
                    <a:pt x="616" y="165"/>
                  </a:lnTo>
                  <a:lnTo>
                    <a:pt x="616" y="165"/>
                  </a:lnTo>
                  <a:lnTo>
                    <a:pt x="616" y="168"/>
                  </a:lnTo>
                  <a:lnTo>
                    <a:pt x="616" y="168"/>
                  </a:lnTo>
                  <a:lnTo>
                    <a:pt x="616" y="165"/>
                  </a:lnTo>
                  <a:lnTo>
                    <a:pt x="616" y="165"/>
                  </a:lnTo>
                  <a:lnTo>
                    <a:pt x="616" y="165"/>
                  </a:lnTo>
                  <a:lnTo>
                    <a:pt x="616" y="165"/>
                  </a:lnTo>
                  <a:lnTo>
                    <a:pt x="616" y="168"/>
                  </a:lnTo>
                  <a:lnTo>
                    <a:pt x="616" y="168"/>
                  </a:lnTo>
                  <a:lnTo>
                    <a:pt x="616" y="168"/>
                  </a:lnTo>
                  <a:lnTo>
                    <a:pt x="616" y="168"/>
                  </a:lnTo>
                  <a:lnTo>
                    <a:pt x="616" y="165"/>
                  </a:lnTo>
                  <a:lnTo>
                    <a:pt x="619" y="165"/>
                  </a:lnTo>
                  <a:lnTo>
                    <a:pt x="619" y="165"/>
                  </a:lnTo>
                  <a:lnTo>
                    <a:pt x="619" y="165"/>
                  </a:lnTo>
                  <a:lnTo>
                    <a:pt x="619" y="168"/>
                  </a:lnTo>
                  <a:lnTo>
                    <a:pt x="619" y="168"/>
                  </a:lnTo>
                  <a:lnTo>
                    <a:pt x="619" y="165"/>
                  </a:lnTo>
                  <a:lnTo>
                    <a:pt x="619" y="165"/>
                  </a:lnTo>
                  <a:lnTo>
                    <a:pt x="619" y="165"/>
                  </a:lnTo>
                  <a:lnTo>
                    <a:pt x="619" y="165"/>
                  </a:lnTo>
                  <a:lnTo>
                    <a:pt x="619" y="165"/>
                  </a:lnTo>
                  <a:lnTo>
                    <a:pt x="619" y="165"/>
                  </a:lnTo>
                  <a:lnTo>
                    <a:pt x="619" y="165"/>
                  </a:lnTo>
                  <a:lnTo>
                    <a:pt x="619" y="165"/>
                  </a:lnTo>
                  <a:lnTo>
                    <a:pt x="619" y="165"/>
                  </a:lnTo>
                  <a:lnTo>
                    <a:pt x="623" y="165"/>
                  </a:lnTo>
                  <a:lnTo>
                    <a:pt x="623" y="165"/>
                  </a:lnTo>
                  <a:lnTo>
                    <a:pt x="623" y="165"/>
                  </a:lnTo>
                  <a:lnTo>
                    <a:pt x="623" y="165"/>
                  </a:lnTo>
                  <a:lnTo>
                    <a:pt x="623" y="168"/>
                  </a:lnTo>
                  <a:lnTo>
                    <a:pt x="623" y="165"/>
                  </a:lnTo>
                  <a:lnTo>
                    <a:pt x="623" y="165"/>
                  </a:lnTo>
                  <a:lnTo>
                    <a:pt x="623" y="168"/>
                  </a:lnTo>
                  <a:lnTo>
                    <a:pt x="623" y="168"/>
                  </a:lnTo>
                  <a:lnTo>
                    <a:pt x="623" y="165"/>
                  </a:lnTo>
                  <a:lnTo>
                    <a:pt x="623" y="165"/>
                  </a:lnTo>
                  <a:lnTo>
                    <a:pt x="623" y="165"/>
                  </a:lnTo>
                  <a:lnTo>
                    <a:pt x="627" y="165"/>
                  </a:lnTo>
                  <a:lnTo>
                    <a:pt x="627" y="168"/>
                  </a:lnTo>
                  <a:lnTo>
                    <a:pt x="627" y="168"/>
                  </a:lnTo>
                  <a:lnTo>
                    <a:pt x="627" y="168"/>
                  </a:lnTo>
                  <a:lnTo>
                    <a:pt x="627" y="168"/>
                  </a:lnTo>
                  <a:lnTo>
                    <a:pt x="627" y="165"/>
                  </a:lnTo>
                  <a:lnTo>
                    <a:pt x="627" y="165"/>
                  </a:lnTo>
                  <a:lnTo>
                    <a:pt x="627" y="168"/>
                  </a:lnTo>
                  <a:lnTo>
                    <a:pt x="627" y="168"/>
                  </a:lnTo>
                  <a:lnTo>
                    <a:pt x="627" y="165"/>
                  </a:lnTo>
                  <a:lnTo>
                    <a:pt x="627" y="165"/>
                  </a:lnTo>
                  <a:lnTo>
                    <a:pt x="627" y="165"/>
                  </a:lnTo>
                  <a:lnTo>
                    <a:pt x="627" y="165"/>
                  </a:lnTo>
                  <a:lnTo>
                    <a:pt x="627" y="165"/>
                  </a:lnTo>
                  <a:lnTo>
                    <a:pt x="630" y="165"/>
                  </a:lnTo>
                  <a:lnTo>
                    <a:pt x="630" y="168"/>
                  </a:lnTo>
                  <a:lnTo>
                    <a:pt x="630" y="168"/>
                  </a:lnTo>
                  <a:lnTo>
                    <a:pt x="630" y="165"/>
                  </a:lnTo>
                  <a:lnTo>
                    <a:pt x="630" y="165"/>
                  </a:lnTo>
                  <a:lnTo>
                    <a:pt x="630" y="165"/>
                  </a:lnTo>
                  <a:lnTo>
                    <a:pt x="630" y="165"/>
                  </a:lnTo>
                  <a:lnTo>
                    <a:pt x="630" y="165"/>
                  </a:lnTo>
                  <a:lnTo>
                    <a:pt x="630" y="165"/>
                  </a:lnTo>
                  <a:lnTo>
                    <a:pt x="630" y="165"/>
                  </a:lnTo>
                  <a:lnTo>
                    <a:pt x="630" y="165"/>
                  </a:lnTo>
                  <a:lnTo>
                    <a:pt x="630" y="165"/>
                  </a:lnTo>
                  <a:lnTo>
                    <a:pt x="634" y="165"/>
                  </a:lnTo>
                  <a:lnTo>
                    <a:pt x="634" y="168"/>
                  </a:lnTo>
                  <a:lnTo>
                    <a:pt x="634" y="168"/>
                  </a:lnTo>
                  <a:lnTo>
                    <a:pt x="634" y="168"/>
                  </a:lnTo>
                  <a:lnTo>
                    <a:pt x="634" y="168"/>
                  </a:lnTo>
                  <a:lnTo>
                    <a:pt x="634" y="165"/>
                  </a:lnTo>
                  <a:lnTo>
                    <a:pt x="634" y="165"/>
                  </a:lnTo>
                  <a:lnTo>
                    <a:pt x="634" y="168"/>
                  </a:lnTo>
                  <a:lnTo>
                    <a:pt x="634" y="168"/>
                  </a:lnTo>
                  <a:lnTo>
                    <a:pt x="634" y="165"/>
                  </a:lnTo>
                  <a:lnTo>
                    <a:pt x="634" y="165"/>
                  </a:lnTo>
                  <a:lnTo>
                    <a:pt x="634" y="165"/>
                  </a:lnTo>
                  <a:lnTo>
                    <a:pt x="634" y="165"/>
                  </a:lnTo>
                  <a:lnTo>
                    <a:pt x="634" y="165"/>
                  </a:lnTo>
                  <a:lnTo>
                    <a:pt x="637" y="165"/>
                  </a:lnTo>
                  <a:lnTo>
                    <a:pt x="637" y="168"/>
                  </a:lnTo>
                  <a:lnTo>
                    <a:pt x="637" y="168"/>
                  </a:lnTo>
                  <a:lnTo>
                    <a:pt x="637" y="165"/>
                  </a:lnTo>
                  <a:lnTo>
                    <a:pt x="637" y="165"/>
                  </a:lnTo>
                  <a:lnTo>
                    <a:pt x="637" y="168"/>
                  </a:lnTo>
                  <a:lnTo>
                    <a:pt x="637" y="168"/>
                  </a:lnTo>
                  <a:lnTo>
                    <a:pt x="637" y="165"/>
                  </a:lnTo>
                  <a:lnTo>
                    <a:pt x="637" y="165"/>
                  </a:lnTo>
                  <a:lnTo>
                    <a:pt x="637" y="168"/>
                  </a:lnTo>
                  <a:lnTo>
                    <a:pt x="637" y="168"/>
                  </a:lnTo>
                  <a:lnTo>
                    <a:pt x="637" y="168"/>
                  </a:lnTo>
                  <a:lnTo>
                    <a:pt x="637" y="168"/>
                  </a:lnTo>
                  <a:lnTo>
                    <a:pt x="637" y="168"/>
                  </a:lnTo>
                  <a:lnTo>
                    <a:pt x="641" y="168"/>
                  </a:lnTo>
                  <a:lnTo>
                    <a:pt x="641" y="165"/>
                  </a:lnTo>
                  <a:lnTo>
                    <a:pt x="641" y="168"/>
                  </a:lnTo>
                  <a:lnTo>
                    <a:pt x="641" y="168"/>
                  </a:lnTo>
                  <a:lnTo>
                    <a:pt x="641" y="168"/>
                  </a:lnTo>
                  <a:lnTo>
                    <a:pt x="641" y="165"/>
                  </a:lnTo>
                  <a:lnTo>
                    <a:pt x="641" y="165"/>
                  </a:lnTo>
                  <a:lnTo>
                    <a:pt x="641" y="165"/>
                  </a:lnTo>
                  <a:lnTo>
                    <a:pt x="641" y="165"/>
                  </a:lnTo>
                  <a:lnTo>
                    <a:pt x="641" y="165"/>
                  </a:lnTo>
                  <a:lnTo>
                    <a:pt x="641" y="165"/>
                  </a:lnTo>
                  <a:lnTo>
                    <a:pt x="641" y="165"/>
                  </a:lnTo>
                  <a:lnTo>
                    <a:pt x="644" y="165"/>
                  </a:lnTo>
                  <a:lnTo>
                    <a:pt x="644" y="168"/>
                  </a:lnTo>
                  <a:lnTo>
                    <a:pt x="644" y="168"/>
                  </a:lnTo>
                  <a:lnTo>
                    <a:pt x="644" y="168"/>
                  </a:lnTo>
                  <a:lnTo>
                    <a:pt x="644" y="168"/>
                  </a:lnTo>
                  <a:lnTo>
                    <a:pt x="644" y="168"/>
                  </a:lnTo>
                  <a:lnTo>
                    <a:pt x="644" y="168"/>
                  </a:lnTo>
                  <a:lnTo>
                    <a:pt x="644" y="161"/>
                  </a:lnTo>
                  <a:lnTo>
                    <a:pt x="644" y="161"/>
                  </a:lnTo>
                  <a:lnTo>
                    <a:pt x="644" y="161"/>
                  </a:lnTo>
                  <a:lnTo>
                    <a:pt x="644" y="161"/>
                  </a:lnTo>
                  <a:lnTo>
                    <a:pt x="644" y="165"/>
                  </a:lnTo>
                  <a:lnTo>
                    <a:pt x="644" y="165"/>
                  </a:lnTo>
                  <a:lnTo>
                    <a:pt x="644" y="165"/>
                  </a:lnTo>
                  <a:lnTo>
                    <a:pt x="648" y="165"/>
                  </a:lnTo>
                  <a:lnTo>
                    <a:pt x="648" y="161"/>
                  </a:lnTo>
                  <a:lnTo>
                    <a:pt x="648" y="161"/>
                  </a:lnTo>
                  <a:lnTo>
                    <a:pt x="648" y="158"/>
                  </a:lnTo>
                  <a:lnTo>
                    <a:pt x="648" y="158"/>
                  </a:lnTo>
                  <a:lnTo>
                    <a:pt x="648" y="165"/>
                  </a:lnTo>
                  <a:lnTo>
                    <a:pt x="648" y="165"/>
                  </a:lnTo>
                  <a:lnTo>
                    <a:pt x="648" y="161"/>
                  </a:lnTo>
                  <a:lnTo>
                    <a:pt x="648" y="161"/>
                  </a:lnTo>
                  <a:lnTo>
                    <a:pt x="648" y="158"/>
                  </a:lnTo>
                  <a:lnTo>
                    <a:pt x="648" y="158"/>
                  </a:lnTo>
                  <a:lnTo>
                    <a:pt x="648" y="154"/>
                  </a:lnTo>
                  <a:lnTo>
                    <a:pt x="652" y="158"/>
                  </a:lnTo>
                  <a:lnTo>
                    <a:pt x="652" y="165"/>
                  </a:lnTo>
                  <a:lnTo>
                    <a:pt x="652" y="165"/>
                  </a:lnTo>
                  <a:lnTo>
                    <a:pt x="652" y="161"/>
                  </a:lnTo>
                  <a:lnTo>
                    <a:pt x="652" y="161"/>
                  </a:lnTo>
                  <a:lnTo>
                    <a:pt x="652" y="158"/>
                  </a:lnTo>
                  <a:lnTo>
                    <a:pt x="652" y="158"/>
                  </a:lnTo>
                  <a:lnTo>
                    <a:pt x="652" y="161"/>
                  </a:lnTo>
                  <a:lnTo>
                    <a:pt x="652" y="161"/>
                  </a:lnTo>
                  <a:lnTo>
                    <a:pt x="652" y="165"/>
                  </a:lnTo>
                  <a:lnTo>
                    <a:pt x="652" y="165"/>
                  </a:lnTo>
                  <a:lnTo>
                    <a:pt x="652" y="165"/>
                  </a:lnTo>
                  <a:lnTo>
                    <a:pt x="652" y="165"/>
                  </a:lnTo>
                  <a:lnTo>
                    <a:pt x="652" y="161"/>
                  </a:lnTo>
                  <a:lnTo>
                    <a:pt x="655" y="161"/>
                  </a:lnTo>
                  <a:lnTo>
                    <a:pt x="655" y="161"/>
                  </a:lnTo>
                  <a:lnTo>
                    <a:pt x="655" y="161"/>
                  </a:lnTo>
                  <a:lnTo>
                    <a:pt x="655" y="165"/>
                  </a:lnTo>
                  <a:lnTo>
                    <a:pt x="655" y="165"/>
                  </a:lnTo>
                  <a:lnTo>
                    <a:pt x="655" y="165"/>
                  </a:lnTo>
                  <a:lnTo>
                    <a:pt x="655" y="165"/>
                  </a:lnTo>
                  <a:lnTo>
                    <a:pt x="655" y="165"/>
                  </a:lnTo>
                  <a:lnTo>
                    <a:pt x="655" y="165"/>
                  </a:lnTo>
                  <a:lnTo>
                    <a:pt x="655" y="165"/>
                  </a:lnTo>
                  <a:lnTo>
                    <a:pt x="655" y="165"/>
                  </a:lnTo>
                  <a:lnTo>
                    <a:pt x="655" y="165"/>
                  </a:lnTo>
                  <a:lnTo>
                    <a:pt x="655" y="165"/>
                  </a:lnTo>
                  <a:lnTo>
                    <a:pt x="655" y="165"/>
                  </a:lnTo>
                  <a:lnTo>
                    <a:pt x="659" y="165"/>
                  </a:lnTo>
                  <a:lnTo>
                    <a:pt x="659" y="165"/>
                  </a:lnTo>
                  <a:lnTo>
                    <a:pt x="659" y="165"/>
                  </a:lnTo>
                  <a:lnTo>
                    <a:pt x="659" y="165"/>
                  </a:lnTo>
                  <a:lnTo>
                    <a:pt x="659" y="165"/>
                  </a:lnTo>
                  <a:lnTo>
                    <a:pt x="659" y="165"/>
                  </a:lnTo>
                  <a:lnTo>
                    <a:pt x="659" y="165"/>
                  </a:lnTo>
                  <a:lnTo>
                    <a:pt x="659" y="168"/>
                  </a:lnTo>
                  <a:lnTo>
                    <a:pt x="659" y="168"/>
                  </a:lnTo>
                  <a:lnTo>
                    <a:pt x="659" y="165"/>
                  </a:lnTo>
                  <a:lnTo>
                    <a:pt x="659" y="165"/>
                  </a:lnTo>
                  <a:lnTo>
                    <a:pt x="659" y="165"/>
                  </a:lnTo>
                  <a:lnTo>
                    <a:pt x="662" y="165"/>
                  </a:lnTo>
                  <a:lnTo>
                    <a:pt x="662" y="168"/>
                  </a:lnTo>
                  <a:lnTo>
                    <a:pt x="662" y="168"/>
                  </a:lnTo>
                  <a:lnTo>
                    <a:pt x="662" y="165"/>
                  </a:lnTo>
                  <a:lnTo>
                    <a:pt x="662" y="165"/>
                  </a:lnTo>
                  <a:lnTo>
                    <a:pt x="662" y="165"/>
                  </a:lnTo>
                  <a:lnTo>
                    <a:pt x="662" y="165"/>
                  </a:lnTo>
                  <a:lnTo>
                    <a:pt x="662" y="168"/>
                  </a:lnTo>
                  <a:lnTo>
                    <a:pt x="662" y="168"/>
                  </a:lnTo>
                  <a:lnTo>
                    <a:pt x="662" y="165"/>
                  </a:lnTo>
                  <a:lnTo>
                    <a:pt x="662" y="165"/>
                  </a:lnTo>
                  <a:lnTo>
                    <a:pt x="662" y="168"/>
                  </a:lnTo>
                  <a:lnTo>
                    <a:pt x="662" y="165"/>
                  </a:lnTo>
                  <a:lnTo>
                    <a:pt x="662" y="165"/>
                  </a:lnTo>
                  <a:lnTo>
                    <a:pt x="666" y="165"/>
                  </a:lnTo>
                  <a:lnTo>
                    <a:pt x="666" y="165"/>
                  </a:lnTo>
                  <a:lnTo>
                    <a:pt x="666" y="165"/>
                  </a:lnTo>
                  <a:lnTo>
                    <a:pt x="666" y="168"/>
                  </a:lnTo>
                  <a:lnTo>
                    <a:pt x="666" y="168"/>
                  </a:lnTo>
                  <a:lnTo>
                    <a:pt x="666" y="168"/>
                  </a:lnTo>
                  <a:lnTo>
                    <a:pt x="666" y="168"/>
                  </a:lnTo>
                  <a:lnTo>
                    <a:pt x="666" y="165"/>
                  </a:lnTo>
                  <a:lnTo>
                    <a:pt x="666" y="165"/>
                  </a:lnTo>
                  <a:lnTo>
                    <a:pt x="666" y="165"/>
                  </a:lnTo>
                  <a:lnTo>
                    <a:pt x="666" y="165"/>
                  </a:lnTo>
                  <a:lnTo>
                    <a:pt x="666" y="168"/>
                  </a:lnTo>
                  <a:lnTo>
                    <a:pt x="670" y="168"/>
                  </a:lnTo>
                  <a:lnTo>
                    <a:pt x="670" y="168"/>
                  </a:lnTo>
                  <a:lnTo>
                    <a:pt x="670" y="168"/>
                  </a:lnTo>
                  <a:lnTo>
                    <a:pt x="670" y="168"/>
                  </a:lnTo>
                  <a:lnTo>
                    <a:pt x="670" y="168"/>
                  </a:lnTo>
                  <a:lnTo>
                    <a:pt x="670" y="168"/>
                  </a:lnTo>
                  <a:lnTo>
                    <a:pt x="670" y="168"/>
                  </a:lnTo>
                  <a:lnTo>
                    <a:pt x="670" y="165"/>
                  </a:lnTo>
                  <a:lnTo>
                    <a:pt x="670" y="165"/>
                  </a:lnTo>
                  <a:lnTo>
                    <a:pt x="670" y="168"/>
                  </a:lnTo>
                  <a:lnTo>
                    <a:pt x="670" y="168"/>
                  </a:lnTo>
                  <a:lnTo>
                    <a:pt x="670" y="165"/>
                  </a:lnTo>
                  <a:lnTo>
                    <a:pt x="670" y="165"/>
                  </a:lnTo>
                  <a:lnTo>
                    <a:pt x="670" y="165"/>
                  </a:lnTo>
                  <a:lnTo>
                    <a:pt x="673" y="165"/>
                  </a:lnTo>
                  <a:lnTo>
                    <a:pt x="673" y="165"/>
                  </a:lnTo>
                  <a:lnTo>
                    <a:pt x="673" y="165"/>
                  </a:lnTo>
                  <a:lnTo>
                    <a:pt x="673" y="165"/>
                  </a:lnTo>
                  <a:lnTo>
                    <a:pt x="673" y="165"/>
                  </a:lnTo>
                  <a:lnTo>
                    <a:pt x="673" y="165"/>
                  </a:lnTo>
                  <a:lnTo>
                    <a:pt x="673" y="165"/>
                  </a:lnTo>
                  <a:lnTo>
                    <a:pt x="673" y="168"/>
                  </a:lnTo>
                  <a:lnTo>
                    <a:pt x="673" y="168"/>
                  </a:lnTo>
                  <a:lnTo>
                    <a:pt x="673" y="165"/>
                  </a:lnTo>
                  <a:lnTo>
                    <a:pt x="673" y="165"/>
                  </a:lnTo>
                  <a:lnTo>
                    <a:pt x="673" y="165"/>
                  </a:lnTo>
                  <a:lnTo>
                    <a:pt x="677" y="168"/>
                  </a:lnTo>
                  <a:lnTo>
                    <a:pt x="677" y="165"/>
                  </a:lnTo>
                  <a:lnTo>
                    <a:pt x="677" y="165"/>
                  </a:lnTo>
                  <a:lnTo>
                    <a:pt x="677" y="165"/>
                  </a:lnTo>
                  <a:lnTo>
                    <a:pt x="677" y="165"/>
                  </a:lnTo>
                  <a:lnTo>
                    <a:pt x="677" y="168"/>
                  </a:lnTo>
                  <a:lnTo>
                    <a:pt x="677" y="168"/>
                  </a:lnTo>
                  <a:lnTo>
                    <a:pt x="677" y="165"/>
                  </a:lnTo>
                  <a:lnTo>
                    <a:pt x="677" y="165"/>
                  </a:lnTo>
                  <a:lnTo>
                    <a:pt x="677" y="165"/>
                  </a:lnTo>
                  <a:lnTo>
                    <a:pt x="677" y="165"/>
                  </a:lnTo>
                  <a:lnTo>
                    <a:pt x="677" y="165"/>
                  </a:lnTo>
                  <a:lnTo>
                    <a:pt x="677" y="165"/>
                  </a:lnTo>
                  <a:lnTo>
                    <a:pt x="677" y="165"/>
                  </a:lnTo>
                  <a:lnTo>
                    <a:pt x="680" y="165"/>
                  </a:lnTo>
                  <a:lnTo>
                    <a:pt x="680" y="168"/>
                  </a:lnTo>
                  <a:lnTo>
                    <a:pt x="680" y="168"/>
                  </a:lnTo>
                  <a:lnTo>
                    <a:pt x="680" y="165"/>
                  </a:lnTo>
                  <a:lnTo>
                    <a:pt x="680" y="165"/>
                  </a:lnTo>
                  <a:lnTo>
                    <a:pt x="680" y="165"/>
                  </a:lnTo>
                  <a:lnTo>
                    <a:pt x="680" y="165"/>
                  </a:lnTo>
                  <a:lnTo>
                    <a:pt x="680" y="165"/>
                  </a:lnTo>
                  <a:lnTo>
                    <a:pt x="680" y="165"/>
                  </a:lnTo>
                  <a:lnTo>
                    <a:pt x="680" y="168"/>
                  </a:lnTo>
                  <a:lnTo>
                    <a:pt x="680" y="168"/>
                  </a:lnTo>
                  <a:lnTo>
                    <a:pt x="680" y="168"/>
                  </a:lnTo>
                  <a:lnTo>
                    <a:pt x="680" y="168"/>
                  </a:lnTo>
                  <a:lnTo>
                    <a:pt x="680" y="168"/>
                  </a:lnTo>
                  <a:lnTo>
                    <a:pt x="684" y="168"/>
                  </a:lnTo>
                  <a:lnTo>
                    <a:pt x="684" y="165"/>
                  </a:lnTo>
                  <a:lnTo>
                    <a:pt x="684" y="165"/>
                  </a:lnTo>
                  <a:lnTo>
                    <a:pt x="684" y="168"/>
                  </a:lnTo>
                  <a:lnTo>
                    <a:pt x="684" y="168"/>
                  </a:lnTo>
                  <a:lnTo>
                    <a:pt x="684" y="168"/>
                  </a:lnTo>
                  <a:lnTo>
                    <a:pt x="684" y="168"/>
                  </a:lnTo>
                  <a:lnTo>
                    <a:pt x="684" y="165"/>
                  </a:lnTo>
                  <a:lnTo>
                    <a:pt x="684" y="165"/>
                  </a:lnTo>
                  <a:lnTo>
                    <a:pt x="684" y="168"/>
                  </a:lnTo>
                  <a:lnTo>
                    <a:pt x="684" y="168"/>
                  </a:lnTo>
                  <a:lnTo>
                    <a:pt x="684" y="168"/>
                  </a:lnTo>
                  <a:lnTo>
                    <a:pt x="687" y="168"/>
                  </a:lnTo>
                  <a:lnTo>
                    <a:pt x="687" y="165"/>
                  </a:lnTo>
                  <a:lnTo>
                    <a:pt x="687" y="165"/>
                  </a:lnTo>
                  <a:lnTo>
                    <a:pt x="687" y="168"/>
                  </a:lnTo>
                  <a:lnTo>
                    <a:pt x="687" y="168"/>
                  </a:lnTo>
                  <a:lnTo>
                    <a:pt x="687" y="168"/>
                  </a:lnTo>
                  <a:lnTo>
                    <a:pt x="687" y="168"/>
                  </a:lnTo>
                  <a:lnTo>
                    <a:pt x="687" y="168"/>
                  </a:lnTo>
                  <a:lnTo>
                    <a:pt x="687" y="168"/>
                  </a:lnTo>
                  <a:lnTo>
                    <a:pt x="687" y="168"/>
                  </a:lnTo>
                  <a:lnTo>
                    <a:pt x="687" y="168"/>
                  </a:lnTo>
                  <a:lnTo>
                    <a:pt x="687" y="168"/>
                  </a:lnTo>
                  <a:lnTo>
                    <a:pt x="687" y="168"/>
                  </a:lnTo>
                  <a:lnTo>
                    <a:pt x="687" y="168"/>
                  </a:lnTo>
                  <a:lnTo>
                    <a:pt x="691" y="168"/>
                  </a:lnTo>
                  <a:lnTo>
                    <a:pt x="691" y="165"/>
                  </a:lnTo>
                  <a:lnTo>
                    <a:pt x="691" y="165"/>
                  </a:lnTo>
                  <a:lnTo>
                    <a:pt x="691" y="168"/>
                  </a:lnTo>
                  <a:lnTo>
                    <a:pt x="691" y="165"/>
                  </a:lnTo>
                  <a:lnTo>
                    <a:pt x="691" y="165"/>
                  </a:lnTo>
                  <a:lnTo>
                    <a:pt x="691" y="165"/>
                  </a:lnTo>
                  <a:lnTo>
                    <a:pt x="691" y="168"/>
                  </a:lnTo>
                  <a:lnTo>
                    <a:pt x="691" y="168"/>
                  </a:lnTo>
                  <a:lnTo>
                    <a:pt x="691" y="165"/>
                  </a:lnTo>
                  <a:lnTo>
                    <a:pt x="691" y="165"/>
                  </a:lnTo>
                  <a:lnTo>
                    <a:pt x="691" y="168"/>
                  </a:lnTo>
                  <a:lnTo>
                    <a:pt x="695" y="168"/>
                  </a:lnTo>
                  <a:lnTo>
                    <a:pt x="695" y="168"/>
                  </a:lnTo>
                  <a:lnTo>
                    <a:pt x="695" y="168"/>
                  </a:lnTo>
                  <a:lnTo>
                    <a:pt x="695" y="168"/>
                  </a:lnTo>
                  <a:lnTo>
                    <a:pt x="695" y="168"/>
                  </a:lnTo>
                  <a:lnTo>
                    <a:pt x="695" y="165"/>
                  </a:lnTo>
                  <a:lnTo>
                    <a:pt x="695" y="168"/>
                  </a:lnTo>
                  <a:lnTo>
                    <a:pt x="695" y="165"/>
                  </a:lnTo>
                  <a:lnTo>
                    <a:pt x="695" y="165"/>
                  </a:lnTo>
                  <a:lnTo>
                    <a:pt x="695" y="168"/>
                  </a:lnTo>
                  <a:lnTo>
                    <a:pt x="695" y="168"/>
                  </a:lnTo>
                  <a:lnTo>
                    <a:pt x="695" y="168"/>
                  </a:lnTo>
                  <a:lnTo>
                    <a:pt x="695" y="168"/>
                  </a:lnTo>
                  <a:lnTo>
                    <a:pt x="695" y="165"/>
                  </a:lnTo>
                  <a:lnTo>
                    <a:pt x="698" y="165"/>
                  </a:lnTo>
                  <a:lnTo>
                    <a:pt x="698" y="165"/>
                  </a:lnTo>
                  <a:lnTo>
                    <a:pt x="698" y="165"/>
                  </a:lnTo>
                  <a:lnTo>
                    <a:pt x="698" y="165"/>
                  </a:lnTo>
                  <a:lnTo>
                    <a:pt x="698" y="165"/>
                  </a:lnTo>
                  <a:lnTo>
                    <a:pt x="698" y="168"/>
                  </a:lnTo>
                  <a:lnTo>
                    <a:pt x="698" y="168"/>
                  </a:lnTo>
                  <a:lnTo>
                    <a:pt x="698" y="165"/>
                  </a:lnTo>
                  <a:lnTo>
                    <a:pt x="698" y="165"/>
                  </a:lnTo>
                  <a:lnTo>
                    <a:pt x="698" y="165"/>
                  </a:lnTo>
                  <a:lnTo>
                    <a:pt x="698" y="165"/>
                  </a:lnTo>
                  <a:lnTo>
                    <a:pt x="698" y="165"/>
                  </a:lnTo>
                  <a:lnTo>
                    <a:pt x="702" y="165"/>
                  </a:lnTo>
                  <a:lnTo>
                    <a:pt x="702" y="165"/>
                  </a:lnTo>
                  <a:lnTo>
                    <a:pt x="702" y="165"/>
                  </a:lnTo>
                  <a:lnTo>
                    <a:pt x="702" y="165"/>
                  </a:lnTo>
                  <a:lnTo>
                    <a:pt x="702" y="165"/>
                  </a:lnTo>
                  <a:lnTo>
                    <a:pt x="702" y="168"/>
                  </a:lnTo>
                  <a:lnTo>
                    <a:pt x="702" y="168"/>
                  </a:lnTo>
                  <a:lnTo>
                    <a:pt x="702" y="165"/>
                  </a:lnTo>
                  <a:lnTo>
                    <a:pt x="702" y="165"/>
                  </a:lnTo>
                  <a:lnTo>
                    <a:pt x="702" y="165"/>
                  </a:lnTo>
                  <a:lnTo>
                    <a:pt x="702" y="165"/>
                  </a:lnTo>
                  <a:lnTo>
                    <a:pt x="702" y="165"/>
                  </a:lnTo>
                  <a:lnTo>
                    <a:pt x="702" y="165"/>
                  </a:lnTo>
                  <a:lnTo>
                    <a:pt x="702" y="161"/>
                  </a:lnTo>
                  <a:lnTo>
                    <a:pt x="705" y="161"/>
                  </a:lnTo>
                  <a:lnTo>
                    <a:pt x="705" y="158"/>
                  </a:lnTo>
                  <a:lnTo>
                    <a:pt x="705" y="158"/>
                  </a:lnTo>
                  <a:lnTo>
                    <a:pt x="705" y="161"/>
                  </a:lnTo>
                  <a:lnTo>
                    <a:pt x="705" y="161"/>
                  </a:lnTo>
                  <a:lnTo>
                    <a:pt x="705" y="165"/>
                  </a:lnTo>
                  <a:lnTo>
                    <a:pt x="705" y="165"/>
                  </a:lnTo>
                  <a:lnTo>
                    <a:pt x="705" y="158"/>
                  </a:lnTo>
                  <a:lnTo>
                    <a:pt x="705" y="158"/>
                  </a:lnTo>
                  <a:lnTo>
                    <a:pt x="705" y="154"/>
                  </a:lnTo>
                  <a:lnTo>
                    <a:pt x="705" y="154"/>
                  </a:lnTo>
                  <a:lnTo>
                    <a:pt x="705" y="161"/>
                  </a:lnTo>
                  <a:lnTo>
                    <a:pt x="709" y="161"/>
                  </a:lnTo>
                  <a:lnTo>
                    <a:pt x="709" y="161"/>
                  </a:lnTo>
                  <a:lnTo>
                    <a:pt x="709" y="161"/>
                  </a:lnTo>
                  <a:lnTo>
                    <a:pt x="709" y="154"/>
                  </a:lnTo>
                  <a:lnTo>
                    <a:pt x="709" y="154"/>
                  </a:lnTo>
                  <a:lnTo>
                    <a:pt x="709" y="151"/>
                  </a:lnTo>
                  <a:lnTo>
                    <a:pt x="709" y="151"/>
                  </a:lnTo>
                  <a:lnTo>
                    <a:pt x="709" y="158"/>
                  </a:lnTo>
                  <a:lnTo>
                    <a:pt x="709" y="158"/>
                  </a:lnTo>
                  <a:lnTo>
                    <a:pt x="709" y="161"/>
                  </a:lnTo>
                  <a:lnTo>
                    <a:pt x="709" y="161"/>
                  </a:lnTo>
                  <a:lnTo>
                    <a:pt x="709" y="154"/>
                  </a:lnTo>
                  <a:lnTo>
                    <a:pt x="709" y="154"/>
                  </a:lnTo>
                  <a:lnTo>
                    <a:pt x="709" y="154"/>
                  </a:lnTo>
                  <a:lnTo>
                    <a:pt x="713" y="154"/>
                  </a:lnTo>
                  <a:lnTo>
                    <a:pt x="713" y="161"/>
                  </a:lnTo>
                  <a:lnTo>
                    <a:pt x="713" y="161"/>
                  </a:lnTo>
                  <a:lnTo>
                    <a:pt x="713" y="165"/>
                  </a:lnTo>
                  <a:lnTo>
                    <a:pt x="713" y="161"/>
                  </a:lnTo>
                  <a:lnTo>
                    <a:pt x="713" y="158"/>
                  </a:lnTo>
                  <a:lnTo>
                    <a:pt x="713" y="158"/>
                  </a:lnTo>
                  <a:lnTo>
                    <a:pt x="713" y="161"/>
                  </a:lnTo>
                  <a:lnTo>
                    <a:pt x="713" y="161"/>
                  </a:lnTo>
                  <a:lnTo>
                    <a:pt x="713" y="165"/>
                  </a:lnTo>
                  <a:lnTo>
                    <a:pt x="713" y="165"/>
                  </a:lnTo>
                  <a:lnTo>
                    <a:pt x="713" y="165"/>
                  </a:lnTo>
                  <a:lnTo>
                    <a:pt x="716" y="165"/>
                  </a:lnTo>
                  <a:lnTo>
                    <a:pt x="716" y="161"/>
                  </a:lnTo>
                  <a:lnTo>
                    <a:pt x="716" y="161"/>
                  </a:lnTo>
                  <a:lnTo>
                    <a:pt x="716" y="165"/>
                  </a:lnTo>
                  <a:lnTo>
                    <a:pt x="716" y="165"/>
                  </a:lnTo>
                  <a:lnTo>
                    <a:pt x="716" y="165"/>
                  </a:lnTo>
                  <a:lnTo>
                    <a:pt x="716" y="165"/>
                  </a:lnTo>
                  <a:lnTo>
                    <a:pt x="716" y="165"/>
                  </a:lnTo>
                  <a:lnTo>
                    <a:pt x="716" y="165"/>
                  </a:lnTo>
                  <a:lnTo>
                    <a:pt x="716" y="165"/>
                  </a:lnTo>
                  <a:lnTo>
                    <a:pt x="716" y="165"/>
                  </a:lnTo>
                  <a:lnTo>
                    <a:pt x="716" y="165"/>
                  </a:lnTo>
                  <a:lnTo>
                    <a:pt x="716" y="165"/>
                  </a:lnTo>
                  <a:lnTo>
                    <a:pt x="716" y="168"/>
                  </a:lnTo>
                  <a:lnTo>
                    <a:pt x="720" y="168"/>
                  </a:lnTo>
                  <a:lnTo>
                    <a:pt x="720" y="168"/>
                  </a:lnTo>
                  <a:lnTo>
                    <a:pt x="720" y="168"/>
                  </a:lnTo>
                  <a:lnTo>
                    <a:pt x="720" y="165"/>
                  </a:lnTo>
                  <a:lnTo>
                    <a:pt x="720" y="165"/>
                  </a:lnTo>
                  <a:lnTo>
                    <a:pt x="720" y="168"/>
                  </a:lnTo>
                  <a:lnTo>
                    <a:pt x="720" y="168"/>
                  </a:lnTo>
                  <a:lnTo>
                    <a:pt x="720" y="168"/>
                  </a:lnTo>
                  <a:lnTo>
                    <a:pt x="720" y="168"/>
                  </a:lnTo>
                  <a:lnTo>
                    <a:pt x="720" y="165"/>
                  </a:lnTo>
                  <a:lnTo>
                    <a:pt x="720" y="165"/>
                  </a:lnTo>
                  <a:lnTo>
                    <a:pt x="720" y="168"/>
                  </a:lnTo>
                  <a:lnTo>
                    <a:pt x="723" y="168"/>
                  </a:lnTo>
                  <a:lnTo>
                    <a:pt x="723" y="168"/>
                  </a:lnTo>
                  <a:lnTo>
                    <a:pt x="723" y="168"/>
                  </a:lnTo>
                  <a:lnTo>
                    <a:pt x="723" y="165"/>
                  </a:lnTo>
                  <a:lnTo>
                    <a:pt x="723" y="165"/>
                  </a:lnTo>
                  <a:lnTo>
                    <a:pt x="723" y="165"/>
                  </a:lnTo>
                  <a:lnTo>
                    <a:pt x="723" y="165"/>
                  </a:lnTo>
                  <a:lnTo>
                    <a:pt x="723" y="165"/>
                  </a:lnTo>
                  <a:lnTo>
                    <a:pt x="723" y="165"/>
                  </a:lnTo>
                  <a:lnTo>
                    <a:pt x="723" y="168"/>
                  </a:lnTo>
                  <a:lnTo>
                    <a:pt x="723" y="168"/>
                  </a:lnTo>
                  <a:lnTo>
                    <a:pt x="723" y="168"/>
                  </a:lnTo>
                  <a:lnTo>
                    <a:pt x="723" y="165"/>
                  </a:lnTo>
                  <a:lnTo>
                    <a:pt x="723" y="168"/>
                  </a:lnTo>
                  <a:lnTo>
                    <a:pt x="727" y="168"/>
                  </a:lnTo>
                  <a:lnTo>
                    <a:pt x="727" y="165"/>
                  </a:lnTo>
                  <a:lnTo>
                    <a:pt x="727" y="165"/>
                  </a:lnTo>
                  <a:lnTo>
                    <a:pt x="727" y="168"/>
                  </a:lnTo>
                  <a:lnTo>
                    <a:pt x="727" y="168"/>
                  </a:lnTo>
                  <a:lnTo>
                    <a:pt x="727" y="165"/>
                  </a:lnTo>
                  <a:lnTo>
                    <a:pt x="727" y="165"/>
                  </a:lnTo>
                  <a:lnTo>
                    <a:pt x="727" y="165"/>
                  </a:lnTo>
                  <a:lnTo>
                    <a:pt x="727" y="165"/>
                  </a:lnTo>
                  <a:lnTo>
                    <a:pt x="727" y="168"/>
                  </a:lnTo>
                  <a:lnTo>
                    <a:pt x="727" y="168"/>
                  </a:lnTo>
                  <a:lnTo>
                    <a:pt x="727" y="165"/>
                  </a:lnTo>
                  <a:lnTo>
                    <a:pt x="730" y="165"/>
                  </a:lnTo>
                  <a:lnTo>
                    <a:pt x="730" y="165"/>
                  </a:lnTo>
                  <a:lnTo>
                    <a:pt x="730" y="165"/>
                  </a:lnTo>
                  <a:lnTo>
                    <a:pt x="730" y="165"/>
                  </a:lnTo>
                  <a:lnTo>
                    <a:pt x="730" y="165"/>
                  </a:lnTo>
                  <a:lnTo>
                    <a:pt x="730" y="165"/>
                  </a:lnTo>
                  <a:lnTo>
                    <a:pt x="730" y="165"/>
                  </a:lnTo>
                  <a:lnTo>
                    <a:pt x="730" y="165"/>
                  </a:lnTo>
                  <a:lnTo>
                    <a:pt x="730" y="165"/>
                  </a:lnTo>
                  <a:lnTo>
                    <a:pt x="730" y="165"/>
                  </a:lnTo>
                  <a:lnTo>
                    <a:pt x="730" y="165"/>
                  </a:lnTo>
                  <a:lnTo>
                    <a:pt x="730" y="165"/>
                  </a:lnTo>
                  <a:lnTo>
                    <a:pt x="730" y="165"/>
                  </a:lnTo>
                  <a:lnTo>
                    <a:pt x="730" y="161"/>
                  </a:lnTo>
                  <a:lnTo>
                    <a:pt x="734" y="161"/>
                  </a:lnTo>
                  <a:lnTo>
                    <a:pt x="734" y="147"/>
                  </a:lnTo>
                  <a:lnTo>
                    <a:pt x="734" y="147"/>
                  </a:lnTo>
                  <a:lnTo>
                    <a:pt x="734" y="108"/>
                  </a:lnTo>
                  <a:lnTo>
                    <a:pt x="734" y="108"/>
                  </a:lnTo>
                  <a:lnTo>
                    <a:pt x="734" y="86"/>
                  </a:lnTo>
                  <a:lnTo>
                    <a:pt x="734" y="90"/>
                  </a:lnTo>
                  <a:lnTo>
                    <a:pt x="734" y="136"/>
                  </a:lnTo>
                  <a:lnTo>
                    <a:pt x="734" y="143"/>
                  </a:lnTo>
                  <a:lnTo>
                    <a:pt x="734" y="133"/>
                  </a:lnTo>
                  <a:lnTo>
                    <a:pt x="734" y="133"/>
                  </a:lnTo>
                  <a:lnTo>
                    <a:pt x="734" y="83"/>
                  </a:lnTo>
                  <a:lnTo>
                    <a:pt x="738" y="72"/>
                  </a:lnTo>
                  <a:lnTo>
                    <a:pt x="738" y="93"/>
                  </a:lnTo>
                  <a:lnTo>
                    <a:pt x="738" y="93"/>
                  </a:lnTo>
                  <a:lnTo>
                    <a:pt x="738" y="136"/>
                  </a:lnTo>
                  <a:lnTo>
                    <a:pt x="738" y="140"/>
                  </a:lnTo>
                  <a:lnTo>
                    <a:pt x="738" y="115"/>
                  </a:lnTo>
                  <a:lnTo>
                    <a:pt x="738" y="115"/>
                  </a:lnTo>
                  <a:lnTo>
                    <a:pt x="738" y="40"/>
                  </a:lnTo>
                  <a:lnTo>
                    <a:pt x="738" y="36"/>
                  </a:lnTo>
                  <a:lnTo>
                    <a:pt x="738" y="68"/>
                  </a:lnTo>
                  <a:lnTo>
                    <a:pt x="738" y="68"/>
                  </a:lnTo>
                  <a:lnTo>
                    <a:pt x="738" y="133"/>
                  </a:lnTo>
                  <a:lnTo>
                    <a:pt x="738" y="136"/>
                  </a:lnTo>
                  <a:lnTo>
                    <a:pt x="738" y="111"/>
                  </a:lnTo>
                  <a:lnTo>
                    <a:pt x="741" y="111"/>
                  </a:lnTo>
                  <a:lnTo>
                    <a:pt x="741" y="61"/>
                  </a:lnTo>
                  <a:lnTo>
                    <a:pt x="741" y="61"/>
                  </a:lnTo>
                  <a:lnTo>
                    <a:pt x="741" y="93"/>
                  </a:lnTo>
                  <a:lnTo>
                    <a:pt x="741" y="93"/>
                  </a:lnTo>
                  <a:lnTo>
                    <a:pt x="741" y="140"/>
                  </a:lnTo>
                  <a:lnTo>
                    <a:pt x="741" y="143"/>
                  </a:lnTo>
                  <a:lnTo>
                    <a:pt x="741" y="129"/>
                  </a:lnTo>
                  <a:lnTo>
                    <a:pt x="741" y="129"/>
                  </a:lnTo>
                  <a:lnTo>
                    <a:pt x="741" y="104"/>
                  </a:lnTo>
                  <a:lnTo>
                    <a:pt x="741" y="104"/>
                  </a:lnTo>
                  <a:lnTo>
                    <a:pt x="741" y="136"/>
                  </a:lnTo>
                  <a:lnTo>
                    <a:pt x="745" y="136"/>
                  </a:lnTo>
                  <a:lnTo>
                    <a:pt x="745" y="158"/>
                  </a:lnTo>
                  <a:lnTo>
                    <a:pt x="745" y="158"/>
                  </a:lnTo>
                  <a:lnTo>
                    <a:pt x="745" y="151"/>
                  </a:lnTo>
                  <a:lnTo>
                    <a:pt x="745" y="151"/>
                  </a:lnTo>
                  <a:lnTo>
                    <a:pt x="745" y="143"/>
                  </a:lnTo>
                  <a:lnTo>
                    <a:pt x="745" y="143"/>
                  </a:lnTo>
                  <a:lnTo>
                    <a:pt x="745" y="154"/>
                  </a:lnTo>
                  <a:lnTo>
                    <a:pt x="745" y="154"/>
                  </a:lnTo>
                  <a:lnTo>
                    <a:pt x="745" y="161"/>
                  </a:lnTo>
                  <a:lnTo>
                    <a:pt x="745" y="161"/>
                  </a:lnTo>
                  <a:lnTo>
                    <a:pt x="745" y="158"/>
                  </a:lnTo>
                  <a:lnTo>
                    <a:pt x="745" y="158"/>
                  </a:lnTo>
                  <a:lnTo>
                    <a:pt x="745" y="161"/>
                  </a:lnTo>
                  <a:lnTo>
                    <a:pt x="748" y="161"/>
                  </a:lnTo>
                  <a:lnTo>
                    <a:pt x="748" y="165"/>
                  </a:lnTo>
                  <a:lnTo>
                    <a:pt x="748" y="165"/>
                  </a:lnTo>
                  <a:lnTo>
                    <a:pt x="748" y="165"/>
                  </a:lnTo>
                  <a:lnTo>
                    <a:pt x="748" y="161"/>
                  </a:lnTo>
                  <a:lnTo>
                    <a:pt x="748" y="165"/>
                  </a:lnTo>
                  <a:lnTo>
                    <a:pt x="748" y="165"/>
                  </a:lnTo>
                  <a:lnTo>
                    <a:pt x="748" y="165"/>
                  </a:lnTo>
                  <a:lnTo>
                    <a:pt x="748" y="165"/>
                  </a:lnTo>
                  <a:lnTo>
                    <a:pt x="748" y="165"/>
                  </a:lnTo>
                  <a:lnTo>
                    <a:pt x="748" y="165"/>
                  </a:lnTo>
                  <a:lnTo>
                    <a:pt x="748" y="165"/>
                  </a:lnTo>
                  <a:lnTo>
                    <a:pt x="752" y="165"/>
                  </a:lnTo>
                  <a:lnTo>
                    <a:pt x="752" y="165"/>
                  </a:lnTo>
                  <a:lnTo>
                    <a:pt x="752" y="165"/>
                  </a:lnTo>
                  <a:lnTo>
                    <a:pt x="752" y="165"/>
                  </a:lnTo>
                  <a:lnTo>
                    <a:pt x="752" y="165"/>
                  </a:lnTo>
                  <a:lnTo>
                    <a:pt x="752" y="168"/>
                  </a:lnTo>
                  <a:lnTo>
                    <a:pt x="752" y="168"/>
                  </a:lnTo>
                  <a:lnTo>
                    <a:pt x="752" y="165"/>
                  </a:lnTo>
                  <a:lnTo>
                    <a:pt x="752" y="165"/>
                  </a:lnTo>
                  <a:lnTo>
                    <a:pt x="752" y="165"/>
                  </a:lnTo>
                  <a:lnTo>
                    <a:pt x="752" y="165"/>
                  </a:lnTo>
                  <a:lnTo>
                    <a:pt x="752" y="168"/>
                  </a:lnTo>
                  <a:lnTo>
                    <a:pt x="752" y="168"/>
                  </a:lnTo>
                  <a:lnTo>
                    <a:pt x="752" y="168"/>
                  </a:lnTo>
                  <a:lnTo>
                    <a:pt x="756" y="168"/>
                  </a:lnTo>
                  <a:lnTo>
                    <a:pt x="756" y="165"/>
                  </a:lnTo>
                  <a:lnTo>
                    <a:pt x="756" y="165"/>
                  </a:lnTo>
                  <a:lnTo>
                    <a:pt x="756" y="165"/>
                  </a:lnTo>
                  <a:lnTo>
                    <a:pt x="756" y="168"/>
                  </a:lnTo>
                  <a:lnTo>
                    <a:pt x="756" y="165"/>
                  </a:lnTo>
                  <a:lnTo>
                    <a:pt x="756" y="165"/>
                  </a:lnTo>
                  <a:lnTo>
                    <a:pt x="756" y="168"/>
                  </a:lnTo>
                  <a:lnTo>
                    <a:pt x="756" y="168"/>
                  </a:lnTo>
                  <a:lnTo>
                    <a:pt x="756" y="168"/>
                  </a:lnTo>
                  <a:lnTo>
                    <a:pt x="756" y="168"/>
                  </a:lnTo>
                  <a:lnTo>
                    <a:pt x="756" y="165"/>
                  </a:lnTo>
                  <a:lnTo>
                    <a:pt x="759" y="168"/>
                  </a:lnTo>
                  <a:lnTo>
                    <a:pt x="759" y="168"/>
                  </a:lnTo>
                  <a:lnTo>
                    <a:pt x="759" y="168"/>
                  </a:lnTo>
                  <a:lnTo>
                    <a:pt x="759" y="168"/>
                  </a:lnTo>
                  <a:lnTo>
                    <a:pt x="759" y="168"/>
                  </a:lnTo>
                  <a:lnTo>
                    <a:pt x="759" y="165"/>
                  </a:lnTo>
                  <a:lnTo>
                    <a:pt x="759" y="165"/>
                  </a:lnTo>
                  <a:lnTo>
                    <a:pt x="759" y="165"/>
                  </a:lnTo>
                  <a:lnTo>
                    <a:pt x="759" y="165"/>
                  </a:lnTo>
                  <a:lnTo>
                    <a:pt x="759" y="165"/>
                  </a:lnTo>
                  <a:lnTo>
                    <a:pt x="759" y="168"/>
                  </a:lnTo>
                  <a:lnTo>
                    <a:pt x="759" y="165"/>
                  </a:lnTo>
                  <a:lnTo>
                    <a:pt x="759" y="165"/>
                  </a:lnTo>
                  <a:lnTo>
                    <a:pt x="759" y="165"/>
                  </a:lnTo>
                  <a:lnTo>
                    <a:pt x="763" y="165"/>
                  </a:lnTo>
                  <a:lnTo>
                    <a:pt x="763" y="168"/>
                  </a:lnTo>
                  <a:lnTo>
                    <a:pt x="763" y="168"/>
                  </a:lnTo>
                  <a:lnTo>
                    <a:pt x="763" y="165"/>
                  </a:lnTo>
                  <a:lnTo>
                    <a:pt x="763" y="165"/>
                  </a:lnTo>
                  <a:lnTo>
                    <a:pt x="763" y="165"/>
                  </a:lnTo>
                  <a:lnTo>
                    <a:pt x="763" y="165"/>
                  </a:lnTo>
                  <a:lnTo>
                    <a:pt x="763" y="165"/>
                  </a:lnTo>
                  <a:lnTo>
                    <a:pt x="763" y="165"/>
                  </a:lnTo>
                  <a:lnTo>
                    <a:pt x="763" y="165"/>
                  </a:lnTo>
                  <a:lnTo>
                    <a:pt x="763" y="165"/>
                  </a:lnTo>
                  <a:lnTo>
                    <a:pt x="763" y="165"/>
                  </a:lnTo>
                  <a:lnTo>
                    <a:pt x="766" y="165"/>
                  </a:lnTo>
                  <a:lnTo>
                    <a:pt x="766" y="165"/>
                  </a:lnTo>
                  <a:lnTo>
                    <a:pt x="766" y="165"/>
                  </a:lnTo>
                  <a:lnTo>
                    <a:pt x="766" y="165"/>
                  </a:lnTo>
                  <a:lnTo>
                    <a:pt x="766" y="165"/>
                  </a:lnTo>
                  <a:lnTo>
                    <a:pt x="766" y="165"/>
                  </a:lnTo>
                  <a:lnTo>
                    <a:pt x="766" y="165"/>
                  </a:lnTo>
                  <a:lnTo>
                    <a:pt x="766" y="168"/>
                  </a:lnTo>
                  <a:lnTo>
                    <a:pt x="766" y="168"/>
                  </a:lnTo>
                  <a:lnTo>
                    <a:pt x="766" y="165"/>
                  </a:lnTo>
                  <a:lnTo>
                    <a:pt x="766" y="165"/>
                  </a:lnTo>
                  <a:lnTo>
                    <a:pt x="766" y="165"/>
                  </a:lnTo>
                  <a:lnTo>
                    <a:pt x="766" y="165"/>
                  </a:lnTo>
                  <a:lnTo>
                    <a:pt x="766" y="165"/>
                  </a:lnTo>
                  <a:lnTo>
                    <a:pt x="770" y="165"/>
                  </a:lnTo>
                  <a:lnTo>
                    <a:pt x="770" y="165"/>
                  </a:lnTo>
                  <a:lnTo>
                    <a:pt x="770" y="165"/>
                  </a:lnTo>
                  <a:lnTo>
                    <a:pt x="770" y="165"/>
                  </a:lnTo>
                  <a:lnTo>
                    <a:pt x="770" y="165"/>
                  </a:lnTo>
                  <a:lnTo>
                    <a:pt x="770" y="165"/>
                  </a:lnTo>
                  <a:lnTo>
                    <a:pt x="770" y="165"/>
                  </a:lnTo>
                  <a:lnTo>
                    <a:pt x="770" y="165"/>
                  </a:lnTo>
                  <a:lnTo>
                    <a:pt x="770" y="165"/>
                  </a:lnTo>
                  <a:lnTo>
                    <a:pt x="770" y="165"/>
                  </a:lnTo>
                  <a:lnTo>
                    <a:pt x="770" y="165"/>
                  </a:lnTo>
                  <a:lnTo>
                    <a:pt x="770" y="165"/>
                  </a:lnTo>
                  <a:lnTo>
                    <a:pt x="773" y="165"/>
                  </a:lnTo>
                  <a:lnTo>
                    <a:pt x="773" y="165"/>
                  </a:lnTo>
                  <a:lnTo>
                    <a:pt x="773" y="165"/>
                  </a:lnTo>
                  <a:lnTo>
                    <a:pt x="773" y="165"/>
                  </a:lnTo>
                  <a:lnTo>
                    <a:pt x="773" y="165"/>
                  </a:lnTo>
                  <a:lnTo>
                    <a:pt x="773" y="165"/>
                  </a:lnTo>
                  <a:lnTo>
                    <a:pt x="773" y="165"/>
                  </a:lnTo>
                  <a:lnTo>
                    <a:pt x="773" y="165"/>
                  </a:lnTo>
                  <a:lnTo>
                    <a:pt x="773" y="165"/>
                  </a:lnTo>
                  <a:lnTo>
                    <a:pt x="773" y="165"/>
                  </a:lnTo>
                  <a:lnTo>
                    <a:pt x="773" y="165"/>
                  </a:lnTo>
                  <a:lnTo>
                    <a:pt x="773" y="165"/>
                  </a:lnTo>
                  <a:lnTo>
                    <a:pt x="777" y="165"/>
                  </a:lnTo>
                  <a:lnTo>
                    <a:pt x="777" y="161"/>
                  </a:lnTo>
                  <a:lnTo>
                    <a:pt x="777" y="161"/>
                  </a:lnTo>
                  <a:lnTo>
                    <a:pt x="777" y="161"/>
                  </a:lnTo>
                  <a:lnTo>
                    <a:pt x="777" y="161"/>
                  </a:lnTo>
                  <a:lnTo>
                    <a:pt x="777" y="165"/>
                  </a:lnTo>
                  <a:lnTo>
                    <a:pt x="777" y="165"/>
                  </a:lnTo>
                  <a:lnTo>
                    <a:pt x="777" y="165"/>
                  </a:lnTo>
                  <a:lnTo>
                    <a:pt x="777" y="165"/>
                  </a:lnTo>
                  <a:lnTo>
                    <a:pt x="777" y="158"/>
                  </a:lnTo>
                  <a:lnTo>
                    <a:pt x="777" y="158"/>
                  </a:lnTo>
                  <a:lnTo>
                    <a:pt x="777" y="161"/>
                  </a:lnTo>
                  <a:lnTo>
                    <a:pt x="777" y="161"/>
                  </a:lnTo>
                  <a:lnTo>
                    <a:pt x="777" y="165"/>
                  </a:lnTo>
                  <a:lnTo>
                    <a:pt x="781" y="165"/>
                  </a:lnTo>
                  <a:lnTo>
                    <a:pt x="781" y="161"/>
                  </a:lnTo>
                  <a:lnTo>
                    <a:pt x="781" y="161"/>
                  </a:lnTo>
                  <a:lnTo>
                    <a:pt x="781" y="154"/>
                  </a:lnTo>
                  <a:lnTo>
                    <a:pt x="781" y="154"/>
                  </a:lnTo>
                  <a:lnTo>
                    <a:pt x="781" y="158"/>
                  </a:lnTo>
                  <a:lnTo>
                    <a:pt x="781" y="158"/>
                  </a:lnTo>
                  <a:lnTo>
                    <a:pt x="781" y="165"/>
                  </a:lnTo>
                  <a:lnTo>
                    <a:pt x="781" y="165"/>
                  </a:lnTo>
                  <a:lnTo>
                    <a:pt x="781" y="158"/>
                  </a:lnTo>
                  <a:lnTo>
                    <a:pt x="781" y="158"/>
                  </a:lnTo>
                  <a:lnTo>
                    <a:pt x="781" y="158"/>
                  </a:lnTo>
                  <a:lnTo>
                    <a:pt x="784" y="158"/>
                  </a:lnTo>
                  <a:lnTo>
                    <a:pt x="784" y="161"/>
                  </a:lnTo>
                  <a:lnTo>
                    <a:pt x="784" y="161"/>
                  </a:lnTo>
                  <a:lnTo>
                    <a:pt x="784" y="165"/>
                  </a:lnTo>
                  <a:lnTo>
                    <a:pt x="784" y="165"/>
                  </a:lnTo>
                  <a:lnTo>
                    <a:pt x="784" y="161"/>
                  </a:lnTo>
                  <a:lnTo>
                    <a:pt x="784" y="161"/>
                  </a:lnTo>
                  <a:lnTo>
                    <a:pt x="784" y="161"/>
                  </a:lnTo>
                  <a:lnTo>
                    <a:pt x="784" y="161"/>
                  </a:lnTo>
                  <a:lnTo>
                    <a:pt x="784" y="161"/>
                  </a:lnTo>
                  <a:lnTo>
                    <a:pt x="784" y="161"/>
                  </a:lnTo>
                  <a:lnTo>
                    <a:pt x="784" y="165"/>
                  </a:lnTo>
                  <a:lnTo>
                    <a:pt x="784" y="165"/>
                  </a:lnTo>
                  <a:lnTo>
                    <a:pt x="784" y="165"/>
                  </a:lnTo>
                  <a:lnTo>
                    <a:pt x="788" y="161"/>
                  </a:lnTo>
                  <a:lnTo>
                    <a:pt x="788" y="165"/>
                  </a:lnTo>
                  <a:lnTo>
                    <a:pt x="788" y="165"/>
                  </a:lnTo>
                  <a:lnTo>
                    <a:pt x="788" y="165"/>
                  </a:lnTo>
                  <a:lnTo>
                    <a:pt x="788" y="165"/>
                  </a:lnTo>
                  <a:lnTo>
                    <a:pt x="788" y="165"/>
                  </a:lnTo>
                  <a:lnTo>
                    <a:pt x="788" y="165"/>
                  </a:lnTo>
                  <a:lnTo>
                    <a:pt x="788" y="165"/>
                  </a:lnTo>
                  <a:lnTo>
                    <a:pt x="788" y="165"/>
                  </a:lnTo>
                  <a:lnTo>
                    <a:pt x="788" y="165"/>
                  </a:lnTo>
                  <a:lnTo>
                    <a:pt x="788" y="165"/>
                  </a:lnTo>
                  <a:lnTo>
                    <a:pt x="788" y="168"/>
                  </a:lnTo>
                  <a:lnTo>
                    <a:pt x="791" y="168"/>
                  </a:lnTo>
                  <a:lnTo>
                    <a:pt x="791" y="165"/>
                  </a:lnTo>
                  <a:lnTo>
                    <a:pt x="791" y="165"/>
                  </a:lnTo>
                  <a:lnTo>
                    <a:pt x="791" y="168"/>
                  </a:lnTo>
                  <a:lnTo>
                    <a:pt x="791" y="168"/>
                  </a:lnTo>
                  <a:lnTo>
                    <a:pt x="791" y="168"/>
                  </a:lnTo>
                  <a:lnTo>
                    <a:pt x="791" y="168"/>
                  </a:lnTo>
                  <a:lnTo>
                    <a:pt x="791" y="168"/>
                  </a:lnTo>
                  <a:lnTo>
                    <a:pt x="791" y="168"/>
                  </a:lnTo>
                  <a:lnTo>
                    <a:pt x="791" y="161"/>
                  </a:lnTo>
                  <a:lnTo>
                    <a:pt x="791" y="161"/>
                  </a:lnTo>
                  <a:lnTo>
                    <a:pt x="791" y="161"/>
                  </a:lnTo>
                  <a:lnTo>
                    <a:pt x="791" y="161"/>
                  </a:lnTo>
                  <a:lnTo>
                    <a:pt x="791" y="165"/>
                  </a:lnTo>
                  <a:lnTo>
                    <a:pt x="795" y="165"/>
                  </a:lnTo>
                  <a:lnTo>
                    <a:pt x="795" y="165"/>
                  </a:lnTo>
                  <a:lnTo>
                    <a:pt x="795" y="165"/>
                  </a:lnTo>
                  <a:lnTo>
                    <a:pt x="795" y="161"/>
                  </a:lnTo>
                  <a:lnTo>
                    <a:pt x="795" y="161"/>
                  </a:lnTo>
                  <a:lnTo>
                    <a:pt x="795" y="158"/>
                  </a:lnTo>
                  <a:lnTo>
                    <a:pt x="795" y="158"/>
                  </a:lnTo>
                  <a:lnTo>
                    <a:pt x="795" y="165"/>
                  </a:lnTo>
                  <a:lnTo>
                    <a:pt x="795" y="165"/>
                  </a:lnTo>
                  <a:lnTo>
                    <a:pt x="795" y="165"/>
                  </a:lnTo>
                  <a:lnTo>
                    <a:pt x="795" y="165"/>
                  </a:lnTo>
                  <a:lnTo>
                    <a:pt x="795" y="158"/>
                  </a:lnTo>
                  <a:lnTo>
                    <a:pt x="799" y="158"/>
                  </a:lnTo>
                  <a:lnTo>
                    <a:pt x="799" y="154"/>
                  </a:lnTo>
                  <a:lnTo>
                    <a:pt x="799" y="154"/>
                  </a:lnTo>
                  <a:lnTo>
                    <a:pt x="799" y="161"/>
                  </a:lnTo>
                  <a:lnTo>
                    <a:pt x="799" y="161"/>
                  </a:lnTo>
                  <a:lnTo>
                    <a:pt x="799" y="165"/>
                  </a:lnTo>
                  <a:lnTo>
                    <a:pt x="799" y="165"/>
                  </a:lnTo>
                  <a:lnTo>
                    <a:pt x="799" y="154"/>
                  </a:lnTo>
                  <a:lnTo>
                    <a:pt x="799" y="154"/>
                  </a:lnTo>
                  <a:lnTo>
                    <a:pt x="799" y="158"/>
                  </a:lnTo>
                  <a:lnTo>
                    <a:pt x="799" y="158"/>
                  </a:lnTo>
                  <a:lnTo>
                    <a:pt x="799" y="165"/>
                  </a:lnTo>
                  <a:lnTo>
                    <a:pt x="799" y="165"/>
                  </a:lnTo>
                  <a:lnTo>
                    <a:pt x="799" y="165"/>
                  </a:lnTo>
                  <a:lnTo>
                    <a:pt x="802" y="165"/>
                  </a:lnTo>
                  <a:lnTo>
                    <a:pt x="802" y="161"/>
                  </a:lnTo>
                  <a:lnTo>
                    <a:pt x="802" y="161"/>
                  </a:lnTo>
                  <a:lnTo>
                    <a:pt x="802" y="161"/>
                  </a:lnTo>
                  <a:lnTo>
                    <a:pt x="802" y="161"/>
                  </a:lnTo>
                  <a:lnTo>
                    <a:pt x="802" y="165"/>
                  </a:lnTo>
                  <a:lnTo>
                    <a:pt x="802" y="165"/>
                  </a:lnTo>
                  <a:lnTo>
                    <a:pt x="802" y="165"/>
                  </a:lnTo>
                  <a:lnTo>
                    <a:pt x="802" y="165"/>
                  </a:lnTo>
                  <a:lnTo>
                    <a:pt x="802" y="165"/>
                  </a:lnTo>
                  <a:lnTo>
                    <a:pt x="802" y="165"/>
                  </a:lnTo>
                  <a:lnTo>
                    <a:pt x="802" y="165"/>
                  </a:lnTo>
                  <a:lnTo>
                    <a:pt x="806" y="165"/>
                  </a:lnTo>
                  <a:lnTo>
                    <a:pt x="806" y="161"/>
                  </a:lnTo>
                  <a:lnTo>
                    <a:pt x="806" y="161"/>
                  </a:lnTo>
                  <a:lnTo>
                    <a:pt x="806" y="143"/>
                  </a:lnTo>
                  <a:lnTo>
                    <a:pt x="806" y="140"/>
                  </a:lnTo>
                  <a:lnTo>
                    <a:pt x="806" y="143"/>
                  </a:lnTo>
                  <a:lnTo>
                    <a:pt x="806" y="143"/>
                  </a:lnTo>
                  <a:lnTo>
                    <a:pt x="806" y="158"/>
                  </a:lnTo>
                  <a:lnTo>
                    <a:pt x="806" y="158"/>
                  </a:lnTo>
                  <a:lnTo>
                    <a:pt x="806" y="151"/>
                  </a:lnTo>
                  <a:lnTo>
                    <a:pt x="806" y="151"/>
                  </a:lnTo>
                  <a:lnTo>
                    <a:pt x="806" y="133"/>
                  </a:lnTo>
                  <a:lnTo>
                    <a:pt x="809" y="129"/>
                  </a:lnTo>
                  <a:lnTo>
                    <a:pt x="809" y="140"/>
                  </a:lnTo>
                  <a:lnTo>
                    <a:pt x="809" y="140"/>
                  </a:lnTo>
                  <a:lnTo>
                    <a:pt x="809" y="158"/>
                  </a:lnTo>
                  <a:lnTo>
                    <a:pt x="809" y="158"/>
                  </a:lnTo>
                  <a:lnTo>
                    <a:pt x="809" y="140"/>
                  </a:lnTo>
                  <a:lnTo>
                    <a:pt x="809" y="140"/>
                  </a:lnTo>
                  <a:lnTo>
                    <a:pt x="809" y="122"/>
                  </a:lnTo>
                  <a:lnTo>
                    <a:pt x="809" y="122"/>
                  </a:lnTo>
                  <a:lnTo>
                    <a:pt x="809" y="136"/>
                  </a:lnTo>
                  <a:lnTo>
                    <a:pt x="809" y="136"/>
                  </a:lnTo>
                  <a:lnTo>
                    <a:pt x="809" y="158"/>
                  </a:lnTo>
                  <a:lnTo>
                    <a:pt x="809" y="158"/>
                  </a:lnTo>
                  <a:lnTo>
                    <a:pt x="809" y="140"/>
                  </a:lnTo>
                  <a:lnTo>
                    <a:pt x="813" y="140"/>
                  </a:lnTo>
                  <a:lnTo>
                    <a:pt x="813" y="122"/>
                  </a:lnTo>
                  <a:lnTo>
                    <a:pt x="813" y="122"/>
                  </a:lnTo>
                  <a:lnTo>
                    <a:pt x="813" y="147"/>
                  </a:lnTo>
                  <a:lnTo>
                    <a:pt x="813" y="147"/>
                  </a:lnTo>
                  <a:lnTo>
                    <a:pt x="813" y="158"/>
                  </a:lnTo>
                  <a:lnTo>
                    <a:pt x="813" y="158"/>
                  </a:lnTo>
                  <a:lnTo>
                    <a:pt x="813" y="147"/>
                  </a:lnTo>
                  <a:lnTo>
                    <a:pt x="813" y="147"/>
                  </a:lnTo>
                  <a:lnTo>
                    <a:pt x="813" y="140"/>
                  </a:lnTo>
                  <a:lnTo>
                    <a:pt x="813" y="143"/>
                  </a:lnTo>
                  <a:lnTo>
                    <a:pt x="813" y="158"/>
                  </a:lnTo>
                  <a:lnTo>
                    <a:pt x="816" y="158"/>
                  </a:lnTo>
                  <a:lnTo>
                    <a:pt x="816" y="161"/>
                  </a:lnTo>
                  <a:lnTo>
                    <a:pt x="816" y="161"/>
                  </a:lnTo>
                  <a:lnTo>
                    <a:pt x="816" y="158"/>
                  </a:lnTo>
                  <a:lnTo>
                    <a:pt x="816" y="158"/>
                  </a:lnTo>
                  <a:lnTo>
                    <a:pt x="816" y="161"/>
                  </a:lnTo>
                  <a:lnTo>
                    <a:pt x="816" y="161"/>
                  </a:lnTo>
                  <a:lnTo>
                    <a:pt x="816" y="165"/>
                  </a:lnTo>
                  <a:lnTo>
                    <a:pt x="816" y="165"/>
                  </a:lnTo>
                  <a:lnTo>
                    <a:pt x="816" y="165"/>
                  </a:lnTo>
                  <a:lnTo>
                    <a:pt x="816" y="165"/>
                  </a:lnTo>
                  <a:lnTo>
                    <a:pt x="816" y="161"/>
                  </a:lnTo>
                  <a:lnTo>
                    <a:pt x="816" y="161"/>
                  </a:lnTo>
                  <a:lnTo>
                    <a:pt x="816" y="165"/>
                  </a:lnTo>
                  <a:lnTo>
                    <a:pt x="820" y="165"/>
                  </a:lnTo>
                  <a:lnTo>
                    <a:pt x="820" y="165"/>
                  </a:lnTo>
                  <a:lnTo>
                    <a:pt x="820" y="165"/>
                  </a:lnTo>
                  <a:lnTo>
                    <a:pt x="820" y="165"/>
                  </a:lnTo>
                  <a:lnTo>
                    <a:pt x="820" y="165"/>
                  </a:lnTo>
                  <a:lnTo>
                    <a:pt x="820" y="168"/>
                  </a:lnTo>
                  <a:lnTo>
                    <a:pt x="820" y="168"/>
                  </a:lnTo>
                  <a:lnTo>
                    <a:pt x="820" y="165"/>
                  </a:lnTo>
                  <a:lnTo>
                    <a:pt x="820" y="165"/>
                  </a:lnTo>
                  <a:lnTo>
                    <a:pt x="820" y="168"/>
                  </a:lnTo>
                  <a:lnTo>
                    <a:pt x="820" y="168"/>
                  </a:lnTo>
                  <a:lnTo>
                    <a:pt x="820" y="165"/>
                  </a:lnTo>
                  <a:lnTo>
                    <a:pt x="824" y="165"/>
                  </a:lnTo>
                  <a:lnTo>
                    <a:pt x="824" y="165"/>
                  </a:lnTo>
                  <a:lnTo>
                    <a:pt x="824" y="165"/>
                  </a:lnTo>
                  <a:lnTo>
                    <a:pt x="824" y="168"/>
                  </a:lnTo>
                  <a:lnTo>
                    <a:pt x="824" y="168"/>
                  </a:lnTo>
                  <a:lnTo>
                    <a:pt x="824" y="165"/>
                  </a:lnTo>
                  <a:lnTo>
                    <a:pt x="824" y="165"/>
                  </a:lnTo>
                  <a:lnTo>
                    <a:pt x="824" y="168"/>
                  </a:lnTo>
                  <a:lnTo>
                    <a:pt x="824" y="168"/>
                  </a:lnTo>
                  <a:lnTo>
                    <a:pt x="824" y="168"/>
                  </a:lnTo>
                  <a:lnTo>
                    <a:pt x="824" y="168"/>
                  </a:lnTo>
                  <a:lnTo>
                    <a:pt x="824" y="168"/>
                  </a:lnTo>
                  <a:lnTo>
                    <a:pt x="827" y="168"/>
                  </a:lnTo>
                  <a:lnTo>
                    <a:pt x="827" y="168"/>
                  </a:lnTo>
                  <a:lnTo>
                    <a:pt x="827" y="168"/>
                  </a:lnTo>
                  <a:lnTo>
                    <a:pt x="827" y="168"/>
                  </a:lnTo>
                  <a:lnTo>
                    <a:pt x="827" y="168"/>
                  </a:lnTo>
                  <a:lnTo>
                    <a:pt x="827" y="165"/>
                  </a:lnTo>
                  <a:lnTo>
                    <a:pt x="827" y="165"/>
                  </a:lnTo>
                  <a:lnTo>
                    <a:pt x="827" y="168"/>
                  </a:lnTo>
                  <a:lnTo>
                    <a:pt x="827" y="168"/>
                  </a:lnTo>
                  <a:lnTo>
                    <a:pt x="827" y="165"/>
                  </a:lnTo>
                  <a:lnTo>
                    <a:pt x="827" y="168"/>
                  </a:lnTo>
                  <a:lnTo>
                    <a:pt x="827" y="165"/>
                  </a:lnTo>
                  <a:lnTo>
                    <a:pt x="827" y="165"/>
                  </a:lnTo>
                  <a:lnTo>
                    <a:pt x="827" y="165"/>
                  </a:lnTo>
                  <a:lnTo>
                    <a:pt x="831" y="165"/>
                  </a:lnTo>
                  <a:lnTo>
                    <a:pt x="831" y="168"/>
                  </a:lnTo>
                  <a:lnTo>
                    <a:pt x="831" y="168"/>
                  </a:lnTo>
                  <a:lnTo>
                    <a:pt x="831" y="165"/>
                  </a:lnTo>
                  <a:lnTo>
                    <a:pt x="831" y="165"/>
                  </a:lnTo>
                  <a:lnTo>
                    <a:pt x="831" y="165"/>
                  </a:lnTo>
                  <a:lnTo>
                    <a:pt x="831" y="165"/>
                  </a:lnTo>
                  <a:lnTo>
                    <a:pt x="831" y="168"/>
                  </a:lnTo>
                  <a:lnTo>
                    <a:pt x="831" y="168"/>
                  </a:lnTo>
                  <a:lnTo>
                    <a:pt x="831" y="168"/>
                  </a:lnTo>
                  <a:lnTo>
                    <a:pt x="831" y="168"/>
                  </a:lnTo>
                  <a:lnTo>
                    <a:pt x="831" y="168"/>
                  </a:lnTo>
                  <a:lnTo>
                    <a:pt x="834" y="168"/>
                  </a:lnTo>
                  <a:lnTo>
                    <a:pt x="834" y="168"/>
                  </a:lnTo>
                  <a:lnTo>
                    <a:pt x="834" y="168"/>
                  </a:lnTo>
                  <a:lnTo>
                    <a:pt x="834" y="168"/>
                  </a:lnTo>
                  <a:lnTo>
                    <a:pt x="834" y="168"/>
                  </a:lnTo>
                  <a:lnTo>
                    <a:pt x="834" y="168"/>
                  </a:lnTo>
                  <a:lnTo>
                    <a:pt x="834" y="168"/>
                  </a:lnTo>
                  <a:lnTo>
                    <a:pt x="834" y="165"/>
                  </a:lnTo>
                  <a:lnTo>
                    <a:pt x="834" y="165"/>
                  </a:lnTo>
                  <a:lnTo>
                    <a:pt x="834" y="165"/>
                  </a:lnTo>
                  <a:lnTo>
                    <a:pt x="834" y="165"/>
                  </a:lnTo>
                  <a:lnTo>
                    <a:pt x="834" y="165"/>
                  </a:lnTo>
                  <a:lnTo>
                    <a:pt x="838" y="165"/>
                  </a:lnTo>
                  <a:lnTo>
                    <a:pt x="838" y="165"/>
                  </a:lnTo>
                  <a:lnTo>
                    <a:pt x="838" y="165"/>
                  </a:lnTo>
                  <a:lnTo>
                    <a:pt x="838" y="165"/>
                  </a:lnTo>
                  <a:lnTo>
                    <a:pt x="838" y="165"/>
                  </a:lnTo>
                  <a:lnTo>
                    <a:pt x="838" y="168"/>
                  </a:lnTo>
                  <a:lnTo>
                    <a:pt x="838" y="168"/>
                  </a:lnTo>
                  <a:lnTo>
                    <a:pt x="838" y="165"/>
                  </a:lnTo>
                  <a:lnTo>
                    <a:pt x="838" y="165"/>
                  </a:lnTo>
                  <a:lnTo>
                    <a:pt x="838" y="165"/>
                  </a:lnTo>
                  <a:lnTo>
                    <a:pt x="838" y="165"/>
                  </a:lnTo>
                  <a:lnTo>
                    <a:pt x="838" y="165"/>
                  </a:lnTo>
                  <a:lnTo>
                    <a:pt x="838" y="165"/>
                  </a:lnTo>
                  <a:lnTo>
                    <a:pt x="838" y="168"/>
                  </a:lnTo>
                  <a:lnTo>
                    <a:pt x="842" y="165"/>
                  </a:lnTo>
                  <a:lnTo>
                    <a:pt x="842" y="168"/>
                  </a:lnTo>
                  <a:lnTo>
                    <a:pt x="842" y="168"/>
                  </a:lnTo>
                  <a:lnTo>
                    <a:pt x="842" y="165"/>
                  </a:lnTo>
                  <a:lnTo>
                    <a:pt x="842" y="165"/>
                  </a:lnTo>
                  <a:lnTo>
                    <a:pt x="842" y="168"/>
                  </a:lnTo>
                  <a:lnTo>
                    <a:pt x="842" y="168"/>
                  </a:lnTo>
                  <a:lnTo>
                    <a:pt x="842" y="165"/>
                  </a:lnTo>
                  <a:lnTo>
                    <a:pt x="842" y="165"/>
                  </a:lnTo>
                  <a:lnTo>
                    <a:pt x="842" y="168"/>
                  </a:lnTo>
                  <a:lnTo>
                    <a:pt x="842" y="168"/>
                  </a:lnTo>
                  <a:lnTo>
                    <a:pt x="842" y="165"/>
                  </a:lnTo>
                  <a:lnTo>
                    <a:pt x="845" y="165"/>
                  </a:lnTo>
                  <a:lnTo>
                    <a:pt x="845" y="165"/>
                  </a:lnTo>
                  <a:lnTo>
                    <a:pt x="845" y="165"/>
                  </a:lnTo>
                  <a:lnTo>
                    <a:pt x="845" y="165"/>
                  </a:lnTo>
                  <a:lnTo>
                    <a:pt x="845" y="168"/>
                  </a:lnTo>
                  <a:lnTo>
                    <a:pt x="845" y="165"/>
                  </a:lnTo>
                  <a:lnTo>
                    <a:pt x="845" y="165"/>
                  </a:lnTo>
                  <a:lnTo>
                    <a:pt x="845" y="165"/>
                  </a:lnTo>
                  <a:lnTo>
                    <a:pt x="845" y="165"/>
                  </a:lnTo>
                  <a:lnTo>
                    <a:pt x="845" y="168"/>
                  </a:lnTo>
                  <a:lnTo>
                    <a:pt x="845" y="168"/>
                  </a:lnTo>
                  <a:lnTo>
                    <a:pt x="845" y="165"/>
                  </a:lnTo>
                  <a:lnTo>
                    <a:pt x="845" y="165"/>
                  </a:lnTo>
                  <a:lnTo>
                    <a:pt x="845" y="165"/>
                  </a:lnTo>
                  <a:lnTo>
                    <a:pt x="849" y="165"/>
                  </a:lnTo>
                  <a:lnTo>
                    <a:pt x="849" y="165"/>
                  </a:lnTo>
                  <a:lnTo>
                    <a:pt x="849" y="165"/>
                  </a:lnTo>
                  <a:lnTo>
                    <a:pt x="849" y="168"/>
                  </a:lnTo>
                  <a:lnTo>
                    <a:pt x="849" y="168"/>
                  </a:lnTo>
                  <a:lnTo>
                    <a:pt x="849" y="165"/>
                  </a:lnTo>
                  <a:lnTo>
                    <a:pt x="849" y="165"/>
                  </a:lnTo>
                  <a:lnTo>
                    <a:pt x="849" y="165"/>
                  </a:lnTo>
                  <a:lnTo>
                    <a:pt x="849" y="165"/>
                  </a:lnTo>
                  <a:lnTo>
                    <a:pt x="849" y="168"/>
                  </a:lnTo>
                  <a:lnTo>
                    <a:pt x="849" y="165"/>
                  </a:lnTo>
                  <a:lnTo>
                    <a:pt x="849" y="165"/>
                  </a:lnTo>
                  <a:lnTo>
                    <a:pt x="852" y="165"/>
                  </a:lnTo>
                  <a:lnTo>
                    <a:pt x="852" y="165"/>
                  </a:lnTo>
                  <a:lnTo>
                    <a:pt x="852" y="165"/>
                  </a:lnTo>
                  <a:lnTo>
                    <a:pt x="852" y="165"/>
                  </a:lnTo>
                  <a:lnTo>
                    <a:pt x="852" y="165"/>
                  </a:lnTo>
                  <a:lnTo>
                    <a:pt x="852" y="168"/>
                  </a:lnTo>
                  <a:lnTo>
                    <a:pt x="852" y="168"/>
                  </a:lnTo>
                  <a:lnTo>
                    <a:pt x="852" y="168"/>
                  </a:lnTo>
                  <a:lnTo>
                    <a:pt x="852" y="168"/>
                  </a:lnTo>
                  <a:lnTo>
                    <a:pt x="852" y="168"/>
                  </a:lnTo>
                  <a:lnTo>
                    <a:pt x="852" y="168"/>
                  </a:lnTo>
                  <a:lnTo>
                    <a:pt x="852" y="165"/>
                  </a:lnTo>
                  <a:lnTo>
                    <a:pt x="856" y="165"/>
                  </a:lnTo>
                  <a:lnTo>
                    <a:pt x="856" y="165"/>
                  </a:lnTo>
                  <a:lnTo>
                    <a:pt x="856" y="165"/>
                  </a:lnTo>
                  <a:lnTo>
                    <a:pt x="856" y="168"/>
                  </a:lnTo>
                  <a:lnTo>
                    <a:pt x="856" y="168"/>
                  </a:lnTo>
                  <a:lnTo>
                    <a:pt x="856" y="168"/>
                  </a:lnTo>
                  <a:lnTo>
                    <a:pt x="856" y="168"/>
                  </a:lnTo>
                  <a:lnTo>
                    <a:pt x="856" y="165"/>
                  </a:lnTo>
                  <a:lnTo>
                    <a:pt x="856" y="165"/>
                  </a:lnTo>
                  <a:lnTo>
                    <a:pt x="856" y="168"/>
                  </a:lnTo>
                  <a:lnTo>
                    <a:pt x="856" y="168"/>
                  </a:lnTo>
                  <a:lnTo>
                    <a:pt x="856" y="168"/>
                  </a:lnTo>
                  <a:lnTo>
                    <a:pt x="856" y="168"/>
                  </a:lnTo>
                  <a:lnTo>
                    <a:pt x="856" y="168"/>
                  </a:lnTo>
                  <a:lnTo>
                    <a:pt x="859" y="168"/>
                  </a:lnTo>
                  <a:lnTo>
                    <a:pt x="859" y="168"/>
                  </a:lnTo>
                  <a:lnTo>
                    <a:pt x="859" y="168"/>
                  </a:lnTo>
                  <a:lnTo>
                    <a:pt x="859" y="168"/>
                  </a:lnTo>
                  <a:lnTo>
                    <a:pt x="859" y="168"/>
                  </a:lnTo>
                  <a:lnTo>
                    <a:pt x="859" y="168"/>
                  </a:lnTo>
                  <a:lnTo>
                    <a:pt x="859" y="168"/>
                  </a:lnTo>
                  <a:lnTo>
                    <a:pt x="859" y="168"/>
                  </a:lnTo>
                  <a:lnTo>
                    <a:pt x="859" y="168"/>
                  </a:lnTo>
                  <a:lnTo>
                    <a:pt x="859" y="165"/>
                  </a:lnTo>
                  <a:lnTo>
                    <a:pt x="859" y="165"/>
                  </a:lnTo>
                  <a:lnTo>
                    <a:pt x="859" y="168"/>
                  </a:lnTo>
                  <a:lnTo>
                    <a:pt x="863" y="168"/>
                  </a:lnTo>
                  <a:lnTo>
                    <a:pt x="863" y="165"/>
                  </a:lnTo>
                  <a:lnTo>
                    <a:pt x="863" y="165"/>
                  </a:lnTo>
                  <a:lnTo>
                    <a:pt x="863" y="165"/>
                  </a:lnTo>
                  <a:lnTo>
                    <a:pt x="863" y="165"/>
                  </a:lnTo>
                  <a:lnTo>
                    <a:pt x="863" y="168"/>
                  </a:lnTo>
                  <a:lnTo>
                    <a:pt x="863" y="168"/>
                  </a:lnTo>
                  <a:lnTo>
                    <a:pt x="863" y="165"/>
                  </a:lnTo>
                  <a:lnTo>
                    <a:pt x="863" y="165"/>
                  </a:lnTo>
                  <a:lnTo>
                    <a:pt x="863" y="165"/>
                  </a:lnTo>
                  <a:lnTo>
                    <a:pt x="863" y="165"/>
                  </a:lnTo>
                  <a:lnTo>
                    <a:pt x="863" y="158"/>
                  </a:lnTo>
                  <a:lnTo>
                    <a:pt x="867" y="158"/>
                  </a:lnTo>
                  <a:lnTo>
                    <a:pt x="867" y="165"/>
                  </a:lnTo>
                  <a:lnTo>
                    <a:pt x="867" y="165"/>
                  </a:lnTo>
                  <a:lnTo>
                    <a:pt x="867" y="165"/>
                  </a:lnTo>
                  <a:lnTo>
                    <a:pt x="867" y="165"/>
                  </a:lnTo>
                  <a:lnTo>
                    <a:pt x="867" y="161"/>
                  </a:lnTo>
                  <a:lnTo>
                    <a:pt x="867" y="161"/>
                  </a:lnTo>
                  <a:lnTo>
                    <a:pt x="867" y="161"/>
                  </a:lnTo>
                  <a:lnTo>
                    <a:pt x="867" y="161"/>
                  </a:lnTo>
                  <a:lnTo>
                    <a:pt x="867" y="165"/>
                  </a:lnTo>
                  <a:lnTo>
                    <a:pt x="867" y="165"/>
                  </a:lnTo>
                  <a:lnTo>
                    <a:pt x="867" y="161"/>
                  </a:lnTo>
                  <a:lnTo>
                    <a:pt x="867" y="161"/>
                  </a:lnTo>
                  <a:lnTo>
                    <a:pt x="867" y="158"/>
                  </a:lnTo>
                  <a:lnTo>
                    <a:pt x="870" y="158"/>
                  </a:lnTo>
                  <a:lnTo>
                    <a:pt x="870" y="161"/>
                  </a:lnTo>
                  <a:lnTo>
                    <a:pt x="870" y="161"/>
                  </a:lnTo>
                  <a:lnTo>
                    <a:pt x="870" y="165"/>
                  </a:lnTo>
                  <a:lnTo>
                    <a:pt x="870" y="165"/>
                  </a:lnTo>
                  <a:lnTo>
                    <a:pt x="870" y="161"/>
                  </a:lnTo>
                  <a:lnTo>
                    <a:pt x="870" y="161"/>
                  </a:lnTo>
                  <a:lnTo>
                    <a:pt x="870" y="158"/>
                  </a:lnTo>
                  <a:lnTo>
                    <a:pt x="870" y="158"/>
                  </a:lnTo>
                  <a:lnTo>
                    <a:pt x="870" y="161"/>
                  </a:lnTo>
                  <a:lnTo>
                    <a:pt x="870" y="161"/>
                  </a:lnTo>
                  <a:lnTo>
                    <a:pt x="870" y="165"/>
                  </a:lnTo>
                  <a:lnTo>
                    <a:pt x="874" y="165"/>
                  </a:lnTo>
                  <a:lnTo>
                    <a:pt x="874" y="161"/>
                  </a:lnTo>
                  <a:lnTo>
                    <a:pt x="874" y="161"/>
                  </a:lnTo>
                  <a:lnTo>
                    <a:pt x="874" y="158"/>
                  </a:lnTo>
                  <a:lnTo>
                    <a:pt x="874" y="161"/>
                  </a:lnTo>
                  <a:lnTo>
                    <a:pt x="874" y="165"/>
                  </a:lnTo>
                  <a:lnTo>
                    <a:pt x="874" y="165"/>
                  </a:lnTo>
                  <a:lnTo>
                    <a:pt x="874" y="165"/>
                  </a:lnTo>
                  <a:lnTo>
                    <a:pt x="874" y="165"/>
                  </a:lnTo>
                  <a:lnTo>
                    <a:pt x="874" y="165"/>
                  </a:lnTo>
                  <a:lnTo>
                    <a:pt x="874" y="165"/>
                  </a:lnTo>
                  <a:lnTo>
                    <a:pt x="874" y="165"/>
                  </a:lnTo>
                  <a:lnTo>
                    <a:pt x="877" y="165"/>
                  </a:lnTo>
                  <a:lnTo>
                    <a:pt x="877" y="165"/>
                  </a:lnTo>
                  <a:lnTo>
                    <a:pt x="877" y="165"/>
                  </a:lnTo>
                  <a:lnTo>
                    <a:pt x="877" y="165"/>
                  </a:lnTo>
                  <a:lnTo>
                    <a:pt x="877" y="165"/>
                  </a:lnTo>
                  <a:lnTo>
                    <a:pt x="877" y="165"/>
                  </a:lnTo>
                  <a:lnTo>
                    <a:pt x="877" y="165"/>
                  </a:lnTo>
                  <a:lnTo>
                    <a:pt x="877" y="165"/>
                  </a:lnTo>
                  <a:lnTo>
                    <a:pt x="877" y="165"/>
                  </a:lnTo>
                  <a:lnTo>
                    <a:pt x="877" y="165"/>
                  </a:lnTo>
                  <a:lnTo>
                    <a:pt x="877" y="165"/>
                  </a:lnTo>
                  <a:lnTo>
                    <a:pt x="877" y="165"/>
                  </a:lnTo>
                  <a:lnTo>
                    <a:pt x="877" y="165"/>
                  </a:lnTo>
                  <a:lnTo>
                    <a:pt x="877" y="168"/>
                  </a:lnTo>
                  <a:lnTo>
                    <a:pt x="881" y="168"/>
                  </a:lnTo>
                  <a:lnTo>
                    <a:pt x="881" y="165"/>
                  </a:lnTo>
                  <a:lnTo>
                    <a:pt x="881" y="165"/>
                  </a:lnTo>
                  <a:lnTo>
                    <a:pt x="881" y="168"/>
                  </a:lnTo>
                  <a:lnTo>
                    <a:pt x="881" y="168"/>
                  </a:lnTo>
                  <a:lnTo>
                    <a:pt x="881" y="168"/>
                  </a:lnTo>
                  <a:lnTo>
                    <a:pt x="881" y="168"/>
                  </a:lnTo>
                  <a:lnTo>
                    <a:pt x="881" y="165"/>
                  </a:lnTo>
                  <a:lnTo>
                    <a:pt x="881" y="165"/>
                  </a:lnTo>
                  <a:lnTo>
                    <a:pt x="881" y="168"/>
                  </a:lnTo>
                  <a:lnTo>
                    <a:pt x="881" y="168"/>
                  </a:lnTo>
                  <a:lnTo>
                    <a:pt x="881" y="168"/>
                  </a:lnTo>
                  <a:lnTo>
                    <a:pt x="885" y="168"/>
                  </a:lnTo>
                  <a:lnTo>
                    <a:pt x="885" y="168"/>
                  </a:lnTo>
                  <a:lnTo>
                    <a:pt x="885" y="168"/>
                  </a:lnTo>
                  <a:lnTo>
                    <a:pt x="885" y="165"/>
                  </a:lnTo>
                  <a:lnTo>
                    <a:pt x="885" y="165"/>
                  </a:lnTo>
                  <a:lnTo>
                    <a:pt x="885" y="168"/>
                  </a:lnTo>
                  <a:lnTo>
                    <a:pt x="885" y="168"/>
                  </a:lnTo>
                  <a:lnTo>
                    <a:pt x="885" y="168"/>
                  </a:lnTo>
                  <a:lnTo>
                    <a:pt x="885" y="168"/>
                  </a:lnTo>
                  <a:lnTo>
                    <a:pt x="885" y="165"/>
                  </a:lnTo>
                  <a:lnTo>
                    <a:pt x="885" y="165"/>
                  </a:lnTo>
                  <a:lnTo>
                    <a:pt x="885" y="165"/>
                  </a:lnTo>
                  <a:lnTo>
                    <a:pt x="888" y="165"/>
                  </a:lnTo>
                  <a:lnTo>
                    <a:pt x="888" y="165"/>
                  </a:lnTo>
                  <a:lnTo>
                    <a:pt x="888" y="165"/>
                  </a:lnTo>
                  <a:lnTo>
                    <a:pt x="888" y="168"/>
                  </a:lnTo>
                  <a:lnTo>
                    <a:pt x="888" y="168"/>
                  </a:lnTo>
                  <a:lnTo>
                    <a:pt x="888" y="168"/>
                  </a:lnTo>
                  <a:lnTo>
                    <a:pt x="888" y="168"/>
                  </a:lnTo>
                  <a:lnTo>
                    <a:pt x="888" y="165"/>
                  </a:lnTo>
                  <a:lnTo>
                    <a:pt x="888" y="165"/>
                  </a:lnTo>
                  <a:lnTo>
                    <a:pt x="888" y="165"/>
                  </a:lnTo>
                  <a:lnTo>
                    <a:pt x="888" y="165"/>
                  </a:lnTo>
                  <a:lnTo>
                    <a:pt x="888" y="165"/>
                  </a:lnTo>
                  <a:lnTo>
                    <a:pt x="888" y="165"/>
                  </a:lnTo>
                  <a:lnTo>
                    <a:pt x="888" y="168"/>
                  </a:lnTo>
                  <a:lnTo>
                    <a:pt x="892" y="168"/>
                  </a:lnTo>
                  <a:lnTo>
                    <a:pt x="892" y="165"/>
                  </a:lnTo>
                  <a:lnTo>
                    <a:pt x="892" y="168"/>
                  </a:lnTo>
                  <a:lnTo>
                    <a:pt x="892" y="165"/>
                  </a:lnTo>
                  <a:lnTo>
                    <a:pt x="892" y="165"/>
                  </a:lnTo>
                  <a:lnTo>
                    <a:pt x="892" y="165"/>
                  </a:lnTo>
                  <a:lnTo>
                    <a:pt x="892" y="165"/>
                  </a:lnTo>
                  <a:lnTo>
                    <a:pt x="892" y="165"/>
                  </a:lnTo>
                  <a:lnTo>
                    <a:pt x="892" y="165"/>
                  </a:lnTo>
                  <a:lnTo>
                    <a:pt x="892" y="168"/>
                  </a:lnTo>
                  <a:lnTo>
                    <a:pt x="892" y="168"/>
                  </a:lnTo>
                  <a:lnTo>
                    <a:pt x="892" y="165"/>
                  </a:lnTo>
                  <a:lnTo>
                    <a:pt x="895" y="165"/>
                  </a:lnTo>
                  <a:lnTo>
                    <a:pt x="895" y="165"/>
                  </a:lnTo>
                  <a:lnTo>
                    <a:pt x="895" y="165"/>
                  </a:lnTo>
                  <a:lnTo>
                    <a:pt x="895" y="165"/>
                  </a:lnTo>
                  <a:lnTo>
                    <a:pt x="895" y="165"/>
                  </a:lnTo>
                  <a:lnTo>
                    <a:pt x="895" y="165"/>
                  </a:lnTo>
                  <a:lnTo>
                    <a:pt x="895" y="165"/>
                  </a:lnTo>
                  <a:lnTo>
                    <a:pt x="895" y="168"/>
                  </a:lnTo>
                  <a:lnTo>
                    <a:pt x="895" y="168"/>
                  </a:lnTo>
                  <a:lnTo>
                    <a:pt x="895" y="168"/>
                  </a:lnTo>
                  <a:lnTo>
                    <a:pt x="895" y="168"/>
                  </a:lnTo>
                  <a:lnTo>
                    <a:pt x="895" y="165"/>
                  </a:lnTo>
                  <a:lnTo>
                    <a:pt x="899" y="165"/>
                  </a:lnTo>
                  <a:lnTo>
                    <a:pt x="899" y="168"/>
                  </a:lnTo>
                  <a:lnTo>
                    <a:pt x="899" y="168"/>
                  </a:lnTo>
                  <a:lnTo>
                    <a:pt x="899" y="165"/>
                  </a:lnTo>
                  <a:lnTo>
                    <a:pt x="899" y="168"/>
                  </a:lnTo>
                  <a:lnTo>
                    <a:pt x="899" y="168"/>
                  </a:lnTo>
                  <a:lnTo>
                    <a:pt x="899" y="168"/>
                  </a:lnTo>
                  <a:lnTo>
                    <a:pt x="899" y="165"/>
                  </a:lnTo>
                  <a:lnTo>
                    <a:pt x="899" y="165"/>
                  </a:lnTo>
                  <a:lnTo>
                    <a:pt x="899" y="168"/>
                  </a:lnTo>
                  <a:lnTo>
                    <a:pt x="899" y="168"/>
                  </a:lnTo>
                  <a:lnTo>
                    <a:pt x="899" y="168"/>
                  </a:lnTo>
                  <a:lnTo>
                    <a:pt x="899" y="168"/>
                  </a:lnTo>
                  <a:lnTo>
                    <a:pt x="899" y="168"/>
                  </a:lnTo>
                  <a:lnTo>
                    <a:pt x="902" y="168"/>
                  </a:lnTo>
                  <a:lnTo>
                    <a:pt x="902" y="168"/>
                  </a:lnTo>
                  <a:lnTo>
                    <a:pt x="902" y="168"/>
                  </a:lnTo>
                  <a:lnTo>
                    <a:pt x="902" y="168"/>
                  </a:lnTo>
                  <a:lnTo>
                    <a:pt x="902" y="168"/>
                  </a:lnTo>
                  <a:lnTo>
                    <a:pt x="902" y="168"/>
                  </a:lnTo>
                  <a:lnTo>
                    <a:pt x="902" y="168"/>
                  </a:lnTo>
                  <a:lnTo>
                    <a:pt x="902" y="165"/>
                  </a:lnTo>
                  <a:lnTo>
                    <a:pt x="902" y="168"/>
                  </a:lnTo>
                  <a:lnTo>
                    <a:pt x="902" y="168"/>
                  </a:lnTo>
                  <a:lnTo>
                    <a:pt x="902" y="168"/>
                  </a:lnTo>
                  <a:lnTo>
                    <a:pt x="902" y="165"/>
                  </a:lnTo>
                  <a:lnTo>
                    <a:pt x="906" y="165"/>
                  </a:lnTo>
                  <a:lnTo>
                    <a:pt x="906" y="165"/>
                  </a:lnTo>
                  <a:lnTo>
                    <a:pt x="906" y="165"/>
                  </a:lnTo>
                  <a:lnTo>
                    <a:pt x="906" y="165"/>
                  </a:lnTo>
                  <a:lnTo>
                    <a:pt x="906" y="165"/>
                  </a:lnTo>
                  <a:lnTo>
                    <a:pt x="906" y="165"/>
                  </a:lnTo>
                  <a:lnTo>
                    <a:pt x="906" y="165"/>
                  </a:lnTo>
                  <a:lnTo>
                    <a:pt x="906" y="168"/>
                  </a:lnTo>
                  <a:lnTo>
                    <a:pt x="906" y="168"/>
                  </a:lnTo>
                  <a:lnTo>
                    <a:pt x="906" y="165"/>
                  </a:lnTo>
                  <a:lnTo>
                    <a:pt x="906" y="165"/>
                  </a:lnTo>
                  <a:lnTo>
                    <a:pt x="906" y="168"/>
                  </a:lnTo>
                  <a:lnTo>
                    <a:pt x="910" y="168"/>
                  </a:lnTo>
                  <a:lnTo>
                    <a:pt x="910" y="168"/>
                  </a:lnTo>
                  <a:lnTo>
                    <a:pt x="910" y="168"/>
                  </a:lnTo>
                  <a:lnTo>
                    <a:pt x="910" y="165"/>
                  </a:lnTo>
                  <a:lnTo>
                    <a:pt x="910" y="165"/>
                  </a:lnTo>
                  <a:lnTo>
                    <a:pt x="910" y="168"/>
                  </a:lnTo>
                  <a:lnTo>
                    <a:pt x="910" y="168"/>
                  </a:lnTo>
                  <a:lnTo>
                    <a:pt x="910" y="168"/>
                  </a:lnTo>
                  <a:lnTo>
                    <a:pt x="910" y="168"/>
                  </a:lnTo>
                  <a:lnTo>
                    <a:pt x="910" y="168"/>
                  </a:lnTo>
                  <a:lnTo>
                    <a:pt x="910" y="168"/>
                  </a:lnTo>
                  <a:lnTo>
                    <a:pt x="910" y="168"/>
                  </a:lnTo>
                  <a:lnTo>
                    <a:pt x="910" y="168"/>
                  </a:lnTo>
                  <a:lnTo>
                    <a:pt x="910" y="168"/>
                  </a:lnTo>
                  <a:lnTo>
                    <a:pt x="913" y="168"/>
                  </a:lnTo>
                  <a:lnTo>
                    <a:pt x="913" y="168"/>
                  </a:lnTo>
                  <a:lnTo>
                    <a:pt x="913" y="168"/>
                  </a:lnTo>
                  <a:lnTo>
                    <a:pt x="913" y="165"/>
                  </a:lnTo>
                  <a:lnTo>
                    <a:pt x="913" y="165"/>
                  </a:lnTo>
                  <a:lnTo>
                    <a:pt x="913" y="165"/>
                  </a:lnTo>
                  <a:lnTo>
                    <a:pt x="913" y="165"/>
                  </a:lnTo>
                  <a:lnTo>
                    <a:pt x="913" y="165"/>
                  </a:lnTo>
                  <a:lnTo>
                    <a:pt x="913" y="165"/>
                  </a:lnTo>
                  <a:lnTo>
                    <a:pt x="913" y="168"/>
                  </a:lnTo>
                  <a:lnTo>
                    <a:pt x="913" y="168"/>
                  </a:lnTo>
                  <a:lnTo>
                    <a:pt x="913" y="168"/>
                  </a:lnTo>
                  <a:lnTo>
                    <a:pt x="917" y="168"/>
                  </a:lnTo>
                  <a:lnTo>
                    <a:pt x="917" y="165"/>
                  </a:lnTo>
                  <a:lnTo>
                    <a:pt x="917" y="165"/>
                  </a:lnTo>
                  <a:lnTo>
                    <a:pt x="917" y="165"/>
                  </a:lnTo>
                  <a:lnTo>
                    <a:pt x="917" y="168"/>
                  </a:lnTo>
                  <a:lnTo>
                    <a:pt x="917" y="165"/>
                  </a:lnTo>
                  <a:lnTo>
                    <a:pt x="917" y="165"/>
                  </a:lnTo>
                  <a:lnTo>
                    <a:pt x="917" y="165"/>
                  </a:lnTo>
                  <a:lnTo>
                    <a:pt x="917" y="165"/>
                  </a:lnTo>
                  <a:lnTo>
                    <a:pt x="917" y="165"/>
                  </a:lnTo>
                  <a:lnTo>
                    <a:pt x="917" y="165"/>
                  </a:lnTo>
                  <a:lnTo>
                    <a:pt x="917" y="165"/>
                  </a:lnTo>
                  <a:lnTo>
                    <a:pt x="920" y="165"/>
                  </a:lnTo>
                  <a:lnTo>
                    <a:pt x="920" y="165"/>
                  </a:lnTo>
                  <a:lnTo>
                    <a:pt x="920" y="165"/>
                  </a:lnTo>
                  <a:lnTo>
                    <a:pt x="920" y="168"/>
                  </a:lnTo>
                  <a:lnTo>
                    <a:pt x="920" y="168"/>
                  </a:lnTo>
                  <a:lnTo>
                    <a:pt x="920" y="168"/>
                  </a:lnTo>
                  <a:lnTo>
                    <a:pt x="920" y="168"/>
                  </a:lnTo>
                  <a:lnTo>
                    <a:pt x="920" y="168"/>
                  </a:lnTo>
                  <a:lnTo>
                    <a:pt x="920" y="168"/>
                  </a:lnTo>
                  <a:lnTo>
                    <a:pt x="920" y="165"/>
                  </a:lnTo>
                  <a:lnTo>
                    <a:pt x="920" y="165"/>
                  </a:lnTo>
                  <a:lnTo>
                    <a:pt x="920" y="165"/>
                  </a:lnTo>
                  <a:lnTo>
                    <a:pt x="924" y="165"/>
                  </a:lnTo>
                  <a:lnTo>
                    <a:pt x="924" y="165"/>
                  </a:lnTo>
                  <a:lnTo>
                    <a:pt x="924" y="165"/>
                  </a:lnTo>
                  <a:lnTo>
                    <a:pt x="924" y="161"/>
                  </a:lnTo>
                  <a:lnTo>
                    <a:pt x="924" y="161"/>
                  </a:lnTo>
                  <a:lnTo>
                    <a:pt x="924" y="154"/>
                  </a:lnTo>
                  <a:lnTo>
                    <a:pt x="924" y="154"/>
                  </a:lnTo>
                  <a:lnTo>
                    <a:pt x="924" y="161"/>
                  </a:lnTo>
                  <a:lnTo>
                    <a:pt x="924" y="161"/>
                  </a:lnTo>
                  <a:lnTo>
                    <a:pt x="924" y="165"/>
                  </a:lnTo>
                  <a:lnTo>
                    <a:pt x="924" y="165"/>
                  </a:lnTo>
                  <a:lnTo>
                    <a:pt x="924" y="158"/>
                  </a:lnTo>
                  <a:lnTo>
                    <a:pt x="924" y="158"/>
                  </a:lnTo>
                  <a:lnTo>
                    <a:pt x="924" y="154"/>
                  </a:lnTo>
                  <a:lnTo>
                    <a:pt x="928" y="154"/>
                  </a:lnTo>
                  <a:lnTo>
                    <a:pt x="928" y="161"/>
                  </a:lnTo>
                  <a:lnTo>
                    <a:pt x="928" y="165"/>
                  </a:lnTo>
                  <a:lnTo>
                    <a:pt x="928" y="161"/>
                  </a:lnTo>
                  <a:lnTo>
                    <a:pt x="928" y="161"/>
                  </a:lnTo>
                  <a:lnTo>
                    <a:pt x="928" y="151"/>
                  </a:lnTo>
                  <a:lnTo>
                    <a:pt x="928" y="147"/>
                  </a:lnTo>
                  <a:lnTo>
                    <a:pt x="928" y="151"/>
                  </a:lnTo>
                  <a:lnTo>
                    <a:pt x="928" y="151"/>
                  </a:lnTo>
                  <a:lnTo>
                    <a:pt x="928" y="161"/>
                  </a:lnTo>
                  <a:lnTo>
                    <a:pt x="928" y="165"/>
                  </a:lnTo>
                  <a:lnTo>
                    <a:pt x="928" y="161"/>
                  </a:lnTo>
                  <a:lnTo>
                    <a:pt x="931" y="161"/>
                  </a:lnTo>
                  <a:lnTo>
                    <a:pt x="931" y="151"/>
                  </a:lnTo>
                  <a:lnTo>
                    <a:pt x="931" y="147"/>
                  </a:lnTo>
                  <a:lnTo>
                    <a:pt x="931" y="154"/>
                  </a:lnTo>
                  <a:lnTo>
                    <a:pt x="931" y="154"/>
                  </a:lnTo>
                  <a:lnTo>
                    <a:pt x="931" y="161"/>
                  </a:lnTo>
                  <a:lnTo>
                    <a:pt x="931" y="161"/>
                  </a:lnTo>
                  <a:lnTo>
                    <a:pt x="931" y="161"/>
                  </a:lnTo>
                  <a:lnTo>
                    <a:pt x="931" y="161"/>
                  </a:lnTo>
                  <a:lnTo>
                    <a:pt x="931" y="158"/>
                  </a:lnTo>
                  <a:lnTo>
                    <a:pt x="931" y="158"/>
                  </a:lnTo>
                  <a:lnTo>
                    <a:pt x="931" y="161"/>
                  </a:lnTo>
                  <a:lnTo>
                    <a:pt x="935" y="161"/>
                  </a:lnTo>
                  <a:lnTo>
                    <a:pt x="935" y="165"/>
                  </a:lnTo>
                  <a:lnTo>
                    <a:pt x="935" y="165"/>
                  </a:lnTo>
                  <a:lnTo>
                    <a:pt x="935" y="165"/>
                  </a:lnTo>
                  <a:lnTo>
                    <a:pt x="935" y="165"/>
                  </a:lnTo>
                  <a:lnTo>
                    <a:pt x="935" y="161"/>
                  </a:lnTo>
                  <a:lnTo>
                    <a:pt x="935" y="161"/>
                  </a:lnTo>
                  <a:lnTo>
                    <a:pt x="935" y="165"/>
                  </a:lnTo>
                  <a:lnTo>
                    <a:pt x="935" y="165"/>
                  </a:lnTo>
                  <a:lnTo>
                    <a:pt x="935" y="165"/>
                  </a:lnTo>
                  <a:lnTo>
                    <a:pt x="935" y="165"/>
                  </a:lnTo>
                  <a:lnTo>
                    <a:pt x="935" y="165"/>
                  </a:lnTo>
                  <a:lnTo>
                    <a:pt x="935" y="165"/>
                  </a:lnTo>
                  <a:lnTo>
                    <a:pt x="935" y="165"/>
                  </a:lnTo>
                  <a:lnTo>
                    <a:pt x="938" y="165"/>
                  </a:lnTo>
                  <a:lnTo>
                    <a:pt x="938" y="165"/>
                  </a:lnTo>
                  <a:lnTo>
                    <a:pt x="938" y="165"/>
                  </a:lnTo>
                  <a:lnTo>
                    <a:pt x="938" y="168"/>
                  </a:lnTo>
                  <a:lnTo>
                    <a:pt x="938" y="168"/>
                  </a:lnTo>
                  <a:lnTo>
                    <a:pt x="938" y="165"/>
                  </a:lnTo>
                  <a:lnTo>
                    <a:pt x="938" y="165"/>
                  </a:lnTo>
                  <a:lnTo>
                    <a:pt x="938" y="165"/>
                  </a:lnTo>
                  <a:lnTo>
                    <a:pt x="938" y="165"/>
                  </a:lnTo>
                  <a:lnTo>
                    <a:pt x="938" y="165"/>
                  </a:lnTo>
                  <a:lnTo>
                    <a:pt x="938" y="165"/>
                  </a:lnTo>
                  <a:lnTo>
                    <a:pt x="938" y="168"/>
                  </a:lnTo>
                  <a:lnTo>
                    <a:pt x="942" y="168"/>
                  </a:lnTo>
                  <a:lnTo>
                    <a:pt x="942" y="165"/>
                  </a:lnTo>
                  <a:lnTo>
                    <a:pt x="942" y="165"/>
                  </a:lnTo>
                  <a:lnTo>
                    <a:pt x="942" y="165"/>
                  </a:lnTo>
                  <a:lnTo>
                    <a:pt x="942" y="165"/>
                  </a:lnTo>
                  <a:lnTo>
                    <a:pt x="942" y="168"/>
                  </a:lnTo>
                  <a:lnTo>
                    <a:pt x="942" y="168"/>
                  </a:lnTo>
                  <a:lnTo>
                    <a:pt x="942" y="168"/>
                  </a:lnTo>
                  <a:lnTo>
                    <a:pt x="942" y="168"/>
                  </a:lnTo>
                  <a:lnTo>
                    <a:pt x="942" y="165"/>
                  </a:lnTo>
                  <a:lnTo>
                    <a:pt x="942" y="165"/>
                  </a:lnTo>
                  <a:lnTo>
                    <a:pt x="942" y="165"/>
                  </a:lnTo>
                  <a:lnTo>
                    <a:pt x="945" y="165"/>
                  </a:lnTo>
                  <a:lnTo>
                    <a:pt x="945" y="168"/>
                  </a:lnTo>
                  <a:lnTo>
                    <a:pt x="945" y="168"/>
                  </a:lnTo>
                  <a:lnTo>
                    <a:pt x="945" y="165"/>
                  </a:lnTo>
                  <a:lnTo>
                    <a:pt x="945" y="165"/>
                  </a:lnTo>
                  <a:lnTo>
                    <a:pt x="945" y="165"/>
                  </a:lnTo>
                  <a:lnTo>
                    <a:pt x="945" y="165"/>
                  </a:lnTo>
                  <a:lnTo>
                    <a:pt x="945" y="165"/>
                  </a:lnTo>
                  <a:lnTo>
                    <a:pt x="945" y="165"/>
                  </a:lnTo>
                  <a:lnTo>
                    <a:pt x="945" y="165"/>
                  </a:lnTo>
                  <a:lnTo>
                    <a:pt x="945" y="165"/>
                  </a:lnTo>
                  <a:lnTo>
                    <a:pt x="945" y="165"/>
                  </a:lnTo>
                  <a:lnTo>
                    <a:pt x="949" y="165"/>
                  </a:lnTo>
                  <a:lnTo>
                    <a:pt x="949" y="165"/>
                  </a:lnTo>
                  <a:lnTo>
                    <a:pt x="949" y="168"/>
                  </a:lnTo>
                  <a:lnTo>
                    <a:pt x="949" y="165"/>
                  </a:lnTo>
                  <a:lnTo>
                    <a:pt x="949" y="165"/>
                  </a:lnTo>
                  <a:lnTo>
                    <a:pt x="949" y="165"/>
                  </a:lnTo>
                  <a:lnTo>
                    <a:pt x="949" y="165"/>
                  </a:lnTo>
                  <a:lnTo>
                    <a:pt x="949" y="165"/>
                  </a:lnTo>
                  <a:lnTo>
                    <a:pt x="949" y="165"/>
                  </a:lnTo>
                  <a:lnTo>
                    <a:pt x="949" y="165"/>
                  </a:lnTo>
                  <a:lnTo>
                    <a:pt x="949" y="165"/>
                  </a:lnTo>
                  <a:lnTo>
                    <a:pt x="949" y="165"/>
                  </a:lnTo>
                  <a:lnTo>
                    <a:pt x="949" y="165"/>
                  </a:lnTo>
                  <a:lnTo>
                    <a:pt x="949" y="165"/>
                  </a:lnTo>
                  <a:lnTo>
                    <a:pt x="953" y="165"/>
                  </a:lnTo>
                  <a:lnTo>
                    <a:pt x="953" y="161"/>
                  </a:lnTo>
                  <a:lnTo>
                    <a:pt x="953" y="161"/>
                  </a:lnTo>
                  <a:lnTo>
                    <a:pt x="953" y="151"/>
                  </a:lnTo>
                  <a:lnTo>
                    <a:pt x="953" y="151"/>
                  </a:lnTo>
                  <a:lnTo>
                    <a:pt x="953" y="115"/>
                  </a:lnTo>
                  <a:lnTo>
                    <a:pt x="953" y="115"/>
                  </a:lnTo>
                  <a:lnTo>
                    <a:pt x="953" y="104"/>
                  </a:lnTo>
                  <a:lnTo>
                    <a:pt x="953" y="104"/>
                  </a:lnTo>
                  <a:lnTo>
                    <a:pt x="953" y="136"/>
                  </a:lnTo>
                  <a:lnTo>
                    <a:pt x="953" y="143"/>
                  </a:lnTo>
                  <a:lnTo>
                    <a:pt x="953" y="136"/>
                  </a:lnTo>
                  <a:lnTo>
                    <a:pt x="956" y="136"/>
                  </a:lnTo>
                  <a:lnTo>
                    <a:pt x="956" y="86"/>
                  </a:lnTo>
                  <a:lnTo>
                    <a:pt x="956" y="79"/>
                  </a:lnTo>
                  <a:lnTo>
                    <a:pt x="956" y="100"/>
                  </a:lnTo>
                  <a:lnTo>
                    <a:pt x="956" y="100"/>
                  </a:lnTo>
                  <a:lnTo>
                    <a:pt x="956" y="136"/>
                  </a:lnTo>
                  <a:lnTo>
                    <a:pt x="956" y="136"/>
                  </a:lnTo>
                  <a:lnTo>
                    <a:pt x="956" y="100"/>
                  </a:lnTo>
                  <a:lnTo>
                    <a:pt x="956" y="100"/>
                  </a:lnTo>
                  <a:lnTo>
                    <a:pt x="956" y="50"/>
                  </a:lnTo>
                  <a:lnTo>
                    <a:pt x="956" y="50"/>
                  </a:lnTo>
                  <a:lnTo>
                    <a:pt x="956" y="83"/>
                  </a:lnTo>
                  <a:lnTo>
                    <a:pt x="960" y="83"/>
                  </a:lnTo>
                  <a:lnTo>
                    <a:pt x="960" y="133"/>
                  </a:lnTo>
                  <a:lnTo>
                    <a:pt x="960" y="133"/>
                  </a:lnTo>
                  <a:lnTo>
                    <a:pt x="960" y="93"/>
                  </a:lnTo>
                  <a:lnTo>
                    <a:pt x="960" y="93"/>
                  </a:lnTo>
                  <a:lnTo>
                    <a:pt x="960" y="57"/>
                  </a:lnTo>
                  <a:lnTo>
                    <a:pt x="960" y="57"/>
                  </a:lnTo>
                  <a:lnTo>
                    <a:pt x="960" y="118"/>
                  </a:lnTo>
                  <a:lnTo>
                    <a:pt x="960" y="118"/>
                  </a:lnTo>
                  <a:lnTo>
                    <a:pt x="960" y="140"/>
                  </a:lnTo>
                  <a:lnTo>
                    <a:pt x="960" y="140"/>
                  </a:lnTo>
                  <a:lnTo>
                    <a:pt x="960" y="115"/>
                  </a:lnTo>
                  <a:lnTo>
                    <a:pt x="963" y="111"/>
                  </a:lnTo>
                  <a:lnTo>
                    <a:pt x="963" y="115"/>
                  </a:lnTo>
                  <a:lnTo>
                    <a:pt x="963" y="115"/>
                  </a:lnTo>
                  <a:lnTo>
                    <a:pt x="963" y="143"/>
                  </a:lnTo>
                  <a:lnTo>
                    <a:pt x="963" y="143"/>
                  </a:lnTo>
                  <a:lnTo>
                    <a:pt x="963" y="151"/>
                  </a:lnTo>
                  <a:lnTo>
                    <a:pt x="963" y="147"/>
                  </a:lnTo>
                  <a:lnTo>
                    <a:pt x="963" y="143"/>
                  </a:lnTo>
                  <a:lnTo>
                    <a:pt x="963" y="143"/>
                  </a:lnTo>
                  <a:lnTo>
                    <a:pt x="963" y="147"/>
                  </a:lnTo>
                  <a:lnTo>
                    <a:pt x="963" y="147"/>
                  </a:lnTo>
                  <a:lnTo>
                    <a:pt x="963" y="154"/>
                  </a:lnTo>
                  <a:lnTo>
                    <a:pt x="963" y="154"/>
                  </a:lnTo>
                  <a:lnTo>
                    <a:pt x="963" y="158"/>
                  </a:lnTo>
                  <a:lnTo>
                    <a:pt x="967" y="158"/>
                  </a:lnTo>
                  <a:lnTo>
                    <a:pt x="967" y="158"/>
                  </a:lnTo>
                  <a:lnTo>
                    <a:pt x="967" y="158"/>
                  </a:lnTo>
                  <a:lnTo>
                    <a:pt x="967" y="161"/>
                  </a:lnTo>
                  <a:lnTo>
                    <a:pt x="967" y="161"/>
                  </a:lnTo>
                  <a:lnTo>
                    <a:pt x="967" y="165"/>
                  </a:lnTo>
                  <a:lnTo>
                    <a:pt x="967" y="165"/>
                  </a:lnTo>
                  <a:lnTo>
                    <a:pt x="967" y="161"/>
                  </a:lnTo>
                  <a:lnTo>
                    <a:pt x="967" y="161"/>
                  </a:lnTo>
                  <a:lnTo>
                    <a:pt x="967" y="161"/>
                  </a:lnTo>
                  <a:lnTo>
                    <a:pt x="967" y="161"/>
                  </a:lnTo>
                  <a:lnTo>
                    <a:pt x="967" y="165"/>
                  </a:lnTo>
                  <a:lnTo>
                    <a:pt x="970" y="165"/>
                  </a:lnTo>
                  <a:lnTo>
                    <a:pt x="970" y="165"/>
                  </a:lnTo>
                  <a:lnTo>
                    <a:pt x="970" y="165"/>
                  </a:lnTo>
                  <a:lnTo>
                    <a:pt x="970" y="165"/>
                  </a:lnTo>
                  <a:lnTo>
                    <a:pt x="970" y="165"/>
                  </a:lnTo>
                  <a:lnTo>
                    <a:pt x="970" y="165"/>
                  </a:lnTo>
                  <a:lnTo>
                    <a:pt x="970" y="165"/>
                  </a:lnTo>
                  <a:lnTo>
                    <a:pt x="970" y="165"/>
                  </a:lnTo>
                  <a:lnTo>
                    <a:pt x="970" y="165"/>
                  </a:lnTo>
                  <a:lnTo>
                    <a:pt x="970" y="168"/>
                  </a:lnTo>
                  <a:lnTo>
                    <a:pt x="970" y="168"/>
                  </a:lnTo>
                  <a:lnTo>
                    <a:pt x="970" y="165"/>
                  </a:lnTo>
                  <a:lnTo>
                    <a:pt x="974" y="165"/>
                  </a:lnTo>
                  <a:lnTo>
                    <a:pt x="974" y="165"/>
                  </a:lnTo>
                  <a:lnTo>
                    <a:pt x="974" y="165"/>
                  </a:lnTo>
                  <a:lnTo>
                    <a:pt x="974" y="165"/>
                  </a:lnTo>
                  <a:lnTo>
                    <a:pt x="974" y="165"/>
                  </a:lnTo>
                  <a:lnTo>
                    <a:pt x="974" y="165"/>
                  </a:lnTo>
                  <a:lnTo>
                    <a:pt x="974" y="165"/>
                  </a:lnTo>
                  <a:lnTo>
                    <a:pt x="974" y="168"/>
                  </a:lnTo>
                  <a:lnTo>
                    <a:pt x="974" y="168"/>
                  </a:lnTo>
                  <a:lnTo>
                    <a:pt x="974" y="165"/>
                  </a:lnTo>
                  <a:lnTo>
                    <a:pt x="974" y="165"/>
                  </a:lnTo>
                  <a:lnTo>
                    <a:pt x="974" y="165"/>
                  </a:lnTo>
                  <a:lnTo>
                    <a:pt x="978" y="165"/>
                  </a:lnTo>
                  <a:lnTo>
                    <a:pt x="978" y="165"/>
                  </a:lnTo>
                  <a:lnTo>
                    <a:pt x="978" y="165"/>
                  </a:lnTo>
                  <a:lnTo>
                    <a:pt x="978" y="165"/>
                  </a:lnTo>
                  <a:lnTo>
                    <a:pt x="978" y="165"/>
                  </a:lnTo>
                  <a:lnTo>
                    <a:pt x="978" y="165"/>
                  </a:lnTo>
                  <a:lnTo>
                    <a:pt x="978" y="165"/>
                  </a:lnTo>
                  <a:lnTo>
                    <a:pt x="978" y="165"/>
                  </a:lnTo>
                  <a:lnTo>
                    <a:pt x="978" y="165"/>
                  </a:lnTo>
                  <a:lnTo>
                    <a:pt x="978" y="168"/>
                  </a:lnTo>
                  <a:lnTo>
                    <a:pt x="978" y="168"/>
                  </a:lnTo>
                  <a:lnTo>
                    <a:pt x="978" y="165"/>
                  </a:lnTo>
                  <a:lnTo>
                    <a:pt x="978" y="165"/>
                  </a:lnTo>
                  <a:lnTo>
                    <a:pt x="978" y="165"/>
                  </a:lnTo>
                  <a:lnTo>
                    <a:pt x="981" y="165"/>
                  </a:lnTo>
                  <a:lnTo>
                    <a:pt x="981" y="165"/>
                  </a:lnTo>
                  <a:lnTo>
                    <a:pt x="981" y="165"/>
                  </a:lnTo>
                  <a:lnTo>
                    <a:pt x="981" y="165"/>
                  </a:lnTo>
                  <a:lnTo>
                    <a:pt x="981" y="165"/>
                  </a:lnTo>
                  <a:lnTo>
                    <a:pt x="981" y="165"/>
                  </a:lnTo>
                  <a:lnTo>
                    <a:pt x="981" y="165"/>
                  </a:lnTo>
                  <a:lnTo>
                    <a:pt x="981" y="165"/>
                  </a:lnTo>
                  <a:lnTo>
                    <a:pt x="981" y="165"/>
                  </a:lnTo>
                  <a:lnTo>
                    <a:pt x="981" y="165"/>
                  </a:lnTo>
                  <a:lnTo>
                    <a:pt x="981" y="165"/>
                  </a:lnTo>
                  <a:lnTo>
                    <a:pt x="981" y="165"/>
                  </a:lnTo>
                  <a:lnTo>
                    <a:pt x="985" y="165"/>
                  </a:lnTo>
                  <a:lnTo>
                    <a:pt x="985" y="168"/>
                  </a:lnTo>
                  <a:lnTo>
                    <a:pt x="985" y="168"/>
                  </a:lnTo>
                  <a:lnTo>
                    <a:pt x="985" y="165"/>
                  </a:lnTo>
                  <a:lnTo>
                    <a:pt x="985" y="165"/>
                  </a:lnTo>
                  <a:lnTo>
                    <a:pt x="985" y="168"/>
                  </a:lnTo>
                  <a:lnTo>
                    <a:pt x="985" y="168"/>
                  </a:lnTo>
                  <a:lnTo>
                    <a:pt x="985" y="165"/>
                  </a:lnTo>
                  <a:lnTo>
                    <a:pt x="985" y="165"/>
                  </a:lnTo>
                  <a:lnTo>
                    <a:pt x="985" y="165"/>
                  </a:lnTo>
                  <a:lnTo>
                    <a:pt x="985" y="165"/>
                  </a:lnTo>
                  <a:lnTo>
                    <a:pt x="985" y="165"/>
                  </a:lnTo>
                  <a:lnTo>
                    <a:pt x="988" y="165"/>
                  </a:lnTo>
                  <a:lnTo>
                    <a:pt x="988" y="165"/>
                  </a:lnTo>
                  <a:lnTo>
                    <a:pt x="988" y="165"/>
                  </a:lnTo>
                  <a:lnTo>
                    <a:pt x="988" y="168"/>
                  </a:lnTo>
                  <a:lnTo>
                    <a:pt x="988" y="165"/>
                  </a:lnTo>
                  <a:lnTo>
                    <a:pt x="988" y="165"/>
                  </a:lnTo>
                  <a:lnTo>
                    <a:pt x="988" y="165"/>
                  </a:lnTo>
                  <a:lnTo>
                    <a:pt x="988" y="168"/>
                  </a:lnTo>
                  <a:lnTo>
                    <a:pt x="988" y="168"/>
                  </a:lnTo>
                  <a:lnTo>
                    <a:pt x="988" y="168"/>
                  </a:lnTo>
                  <a:lnTo>
                    <a:pt x="988" y="168"/>
                  </a:lnTo>
                  <a:lnTo>
                    <a:pt x="988" y="165"/>
                  </a:lnTo>
                  <a:lnTo>
                    <a:pt x="992" y="165"/>
                  </a:lnTo>
                  <a:lnTo>
                    <a:pt x="992" y="165"/>
                  </a:lnTo>
                  <a:lnTo>
                    <a:pt x="992" y="165"/>
                  </a:lnTo>
                  <a:lnTo>
                    <a:pt x="992" y="165"/>
                  </a:lnTo>
                  <a:lnTo>
                    <a:pt x="992" y="165"/>
                  </a:lnTo>
                  <a:lnTo>
                    <a:pt x="992" y="168"/>
                  </a:lnTo>
                  <a:lnTo>
                    <a:pt x="992" y="168"/>
                  </a:lnTo>
                  <a:lnTo>
                    <a:pt x="992" y="165"/>
                  </a:lnTo>
                  <a:lnTo>
                    <a:pt x="992" y="165"/>
                  </a:lnTo>
                  <a:lnTo>
                    <a:pt x="992" y="165"/>
                  </a:lnTo>
                  <a:lnTo>
                    <a:pt x="992" y="165"/>
                  </a:lnTo>
                  <a:lnTo>
                    <a:pt x="992" y="165"/>
                  </a:lnTo>
                  <a:lnTo>
                    <a:pt x="996" y="165"/>
                  </a:lnTo>
                  <a:lnTo>
                    <a:pt x="996" y="165"/>
                  </a:lnTo>
                  <a:lnTo>
                    <a:pt x="996" y="165"/>
                  </a:lnTo>
                  <a:lnTo>
                    <a:pt x="996" y="161"/>
                  </a:lnTo>
                  <a:lnTo>
                    <a:pt x="996" y="161"/>
                  </a:lnTo>
                  <a:lnTo>
                    <a:pt x="996" y="161"/>
                  </a:lnTo>
                  <a:lnTo>
                    <a:pt x="996" y="161"/>
                  </a:lnTo>
                  <a:lnTo>
                    <a:pt x="996" y="165"/>
                  </a:lnTo>
                  <a:lnTo>
                    <a:pt x="996" y="165"/>
                  </a:lnTo>
                  <a:lnTo>
                    <a:pt x="996" y="165"/>
                  </a:lnTo>
                  <a:lnTo>
                    <a:pt x="996" y="165"/>
                  </a:lnTo>
                  <a:lnTo>
                    <a:pt x="996" y="161"/>
                  </a:lnTo>
                  <a:lnTo>
                    <a:pt x="996" y="161"/>
                  </a:lnTo>
                  <a:lnTo>
                    <a:pt x="996" y="158"/>
                  </a:lnTo>
                  <a:lnTo>
                    <a:pt x="999" y="158"/>
                  </a:lnTo>
                  <a:lnTo>
                    <a:pt x="999" y="161"/>
                  </a:lnTo>
                  <a:lnTo>
                    <a:pt x="999" y="161"/>
                  </a:lnTo>
                  <a:lnTo>
                    <a:pt x="999" y="161"/>
                  </a:lnTo>
                  <a:lnTo>
                    <a:pt x="999" y="161"/>
                  </a:lnTo>
                  <a:lnTo>
                    <a:pt x="999" y="154"/>
                  </a:lnTo>
                  <a:lnTo>
                    <a:pt x="999" y="154"/>
                  </a:lnTo>
                  <a:lnTo>
                    <a:pt x="999" y="158"/>
                  </a:lnTo>
                  <a:lnTo>
                    <a:pt x="999" y="158"/>
                  </a:lnTo>
                  <a:lnTo>
                    <a:pt x="999" y="165"/>
                  </a:lnTo>
                  <a:lnTo>
                    <a:pt x="999" y="165"/>
                  </a:lnTo>
                  <a:lnTo>
                    <a:pt x="999" y="158"/>
                  </a:lnTo>
                  <a:lnTo>
                    <a:pt x="1003" y="158"/>
                  </a:lnTo>
                  <a:lnTo>
                    <a:pt x="1003" y="154"/>
                  </a:lnTo>
                  <a:lnTo>
                    <a:pt x="1003" y="154"/>
                  </a:lnTo>
                  <a:lnTo>
                    <a:pt x="1003" y="161"/>
                  </a:lnTo>
                  <a:lnTo>
                    <a:pt x="1003" y="161"/>
                  </a:lnTo>
                  <a:lnTo>
                    <a:pt x="1003" y="165"/>
                  </a:lnTo>
                  <a:lnTo>
                    <a:pt x="1003" y="165"/>
                  </a:lnTo>
                  <a:lnTo>
                    <a:pt x="1003" y="161"/>
                  </a:lnTo>
                  <a:lnTo>
                    <a:pt x="1003" y="161"/>
                  </a:lnTo>
                  <a:lnTo>
                    <a:pt x="1003" y="161"/>
                  </a:lnTo>
                  <a:lnTo>
                    <a:pt x="1003" y="161"/>
                  </a:lnTo>
                  <a:lnTo>
                    <a:pt x="1003" y="165"/>
                  </a:lnTo>
                  <a:lnTo>
                    <a:pt x="1006" y="165"/>
                  </a:lnTo>
                  <a:lnTo>
                    <a:pt x="1006" y="161"/>
                  </a:lnTo>
                  <a:lnTo>
                    <a:pt x="1006" y="161"/>
                  </a:lnTo>
                  <a:lnTo>
                    <a:pt x="1006" y="161"/>
                  </a:lnTo>
                  <a:lnTo>
                    <a:pt x="1006" y="161"/>
                  </a:lnTo>
                  <a:lnTo>
                    <a:pt x="1006" y="165"/>
                  </a:lnTo>
                  <a:lnTo>
                    <a:pt x="1006" y="165"/>
                  </a:lnTo>
                  <a:lnTo>
                    <a:pt x="1006" y="165"/>
                  </a:lnTo>
                  <a:lnTo>
                    <a:pt x="1006" y="165"/>
                  </a:lnTo>
                  <a:lnTo>
                    <a:pt x="1006" y="165"/>
                  </a:lnTo>
                  <a:lnTo>
                    <a:pt x="1006" y="165"/>
                  </a:lnTo>
                  <a:lnTo>
                    <a:pt x="1006" y="161"/>
                  </a:lnTo>
                  <a:lnTo>
                    <a:pt x="1010" y="161"/>
                  </a:lnTo>
                  <a:lnTo>
                    <a:pt x="1010" y="165"/>
                  </a:lnTo>
                  <a:lnTo>
                    <a:pt x="1010" y="165"/>
                  </a:lnTo>
                  <a:lnTo>
                    <a:pt x="1010" y="165"/>
                  </a:lnTo>
                  <a:lnTo>
                    <a:pt x="1010" y="165"/>
                  </a:lnTo>
                  <a:lnTo>
                    <a:pt x="1010" y="165"/>
                  </a:lnTo>
                  <a:lnTo>
                    <a:pt x="1010" y="165"/>
                  </a:lnTo>
                  <a:lnTo>
                    <a:pt x="1010" y="165"/>
                  </a:lnTo>
                  <a:lnTo>
                    <a:pt x="1010" y="165"/>
                  </a:lnTo>
                  <a:lnTo>
                    <a:pt x="1010" y="165"/>
                  </a:lnTo>
                  <a:lnTo>
                    <a:pt x="1010" y="165"/>
                  </a:lnTo>
                  <a:lnTo>
                    <a:pt x="1010" y="165"/>
                  </a:lnTo>
                  <a:lnTo>
                    <a:pt x="1013" y="165"/>
                  </a:lnTo>
                  <a:lnTo>
                    <a:pt x="1013" y="161"/>
                  </a:lnTo>
                  <a:lnTo>
                    <a:pt x="1013" y="161"/>
                  </a:lnTo>
                  <a:lnTo>
                    <a:pt x="1013" y="161"/>
                  </a:lnTo>
                  <a:lnTo>
                    <a:pt x="1013" y="161"/>
                  </a:lnTo>
                  <a:lnTo>
                    <a:pt x="1013" y="165"/>
                  </a:lnTo>
                  <a:lnTo>
                    <a:pt x="1013" y="165"/>
                  </a:lnTo>
                  <a:lnTo>
                    <a:pt x="1013" y="161"/>
                  </a:lnTo>
                  <a:lnTo>
                    <a:pt x="1013" y="161"/>
                  </a:lnTo>
                  <a:lnTo>
                    <a:pt x="1013" y="158"/>
                  </a:lnTo>
                  <a:lnTo>
                    <a:pt x="1013" y="158"/>
                  </a:lnTo>
                  <a:lnTo>
                    <a:pt x="1013" y="161"/>
                  </a:lnTo>
                  <a:lnTo>
                    <a:pt x="1013" y="161"/>
                  </a:lnTo>
                  <a:lnTo>
                    <a:pt x="1013" y="165"/>
                  </a:lnTo>
                  <a:lnTo>
                    <a:pt x="1017" y="165"/>
                  </a:lnTo>
                  <a:lnTo>
                    <a:pt x="1017" y="158"/>
                  </a:lnTo>
                  <a:lnTo>
                    <a:pt x="1017" y="158"/>
                  </a:lnTo>
                  <a:lnTo>
                    <a:pt x="1017" y="154"/>
                  </a:lnTo>
                  <a:lnTo>
                    <a:pt x="1017" y="154"/>
                  </a:lnTo>
                  <a:lnTo>
                    <a:pt x="1017" y="161"/>
                  </a:lnTo>
                  <a:lnTo>
                    <a:pt x="1017" y="161"/>
                  </a:lnTo>
                  <a:lnTo>
                    <a:pt x="1017" y="161"/>
                  </a:lnTo>
                  <a:lnTo>
                    <a:pt x="1017" y="161"/>
                  </a:lnTo>
                  <a:lnTo>
                    <a:pt x="1017" y="158"/>
                  </a:lnTo>
                  <a:lnTo>
                    <a:pt x="1017" y="158"/>
                  </a:lnTo>
                  <a:lnTo>
                    <a:pt x="1017" y="161"/>
                  </a:lnTo>
                  <a:lnTo>
                    <a:pt x="1021" y="161"/>
                  </a:lnTo>
                  <a:lnTo>
                    <a:pt x="1021" y="165"/>
                  </a:lnTo>
                  <a:lnTo>
                    <a:pt x="1021" y="165"/>
                  </a:lnTo>
                  <a:lnTo>
                    <a:pt x="1021" y="161"/>
                  </a:lnTo>
                  <a:lnTo>
                    <a:pt x="1021" y="161"/>
                  </a:lnTo>
                  <a:lnTo>
                    <a:pt x="1021" y="158"/>
                  </a:lnTo>
                  <a:lnTo>
                    <a:pt x="1021" y="158"/>
                  </a:lnTo>
                  <a:lnTo>
                    <a:pt x="1021" y="161"/>
                  </a:lnTo>
                  <a:lnTo>
                    <a:pt x="1021" y="161"/>
                  </a:lnTo>
                  <a:lnTo>
                    <a:pt x="1021" y="165"/>
                  </a:lnTo>
                  <a:lnTo>
                    <a:pt x="1021" y="165"/>
                  </a:lnTo>
                  <a:lnTo>
                    <a:pt x="1021" y="165"/>
                  </a:lnTo>
                  <a:lnTo>
                    <a:pt x="1024" y="161"/>
                  </a:lnTo>
                  <a:lnTo>
                    <a:pt x="1024" y="165"/>
                  </a:lnTo>
                  <a:lnTo>
                    <a:pt x="1024" y="165"/>
                  </a:lnTo>
                  <a:lnTo>
                    <a:pt x="1024" y="161"/>
                  </a:lnTo>
                  <a:lnTo>
                    <a:pt x="1024" y="161"/>
                  </a:lnTo>
                  <a:lnTo>
                    <a:pt x="1024" y="154"/>
                  </a:lnTo>
                  <a:lnTo>
                    <a:pt x="1024" y="154"/>
                  </a:lnTo>
                  <a:lnTo>
                    <a:pt x="1024" y="140"/>
                  </a:lnTo>
                  <a:lnTo>
                    <a:pt x="1024" y="140"/>
                  </a:lnTo>
                  <a:lnTo>
                    <a:pt x="1024" y="151"/>
                  </a:lnTo>
                  <a:lnTo>
                    <a:pt x="1024" y="151"/>
                  </a:lnTo>
                  <a:lnTo>
                    <a:pt x="1024" y="154"/>
                  </a:lnTo>
                  <a:lnTo>
                    <a:pt x="1028" y="154"/>
                  </a:lnTo>
                  <a:lnTo>
                    <a:pt x="1028" y="143"/>
                  </a:lnTo>
                  <a:lnTo>
                    <a:pt x="1028" y="143"/>
                  </a:lnTo>
                  <a:lnTo>
                    <a:pt x="1028" y="136"/>
                  </a:lnTo>
                  <a:lnTo>
                    <a:pt x="1028" y="136"/>
                  </a:lnTo>
                  <a:lnTo>
                    <a:pt x="1028" y="151"/>
                  </a:lnTo>
                  <a:lnTo>
                    <a:pt x="1028" y="151"/>
                  </a:lnTo>
                  <a:lnTo>
                    <a:pt x="1028" y="143"/>
                  </a:lnTo>
                  <a:lnTo>
                    <a:pt x="1028" y="143"/>
                  </a:lnTo>
                  <a:lnTo>
                    <a:pt x="1028" y="125"/>
                  </a:lnTo>
                  <a:lnTo>
                    <a:pt x="1028" y="122"/>
                  </a:lnTo>
                  <a:lnTo>
                    <a:pt x="1028" y="136"/>
                  </a:lnTo>
                  <a:lnTo>
                    <a:pt x="1031" y="136"/>
                  </a:lnTo>
                  <a:lnTo>
                    <a:pt x="1031" y="154"/>
                  </a:lnTo>
                  <a:lnTo>
                    <a:pt x="1031" y="154"/>
                  </a:lnTo>
                  <a:lnTo>
                    <a:pt x="1031" y="140"/>
                  </a:lnTo>
                  <a:lnTo>
                    <a:pt x="1031" y="140"/>
                  </a:lnTo>
                  <a:lnTo>
                    <a:pt x="1031" y="129"/>
                  </a:lnTo>
                  <a:lnTo>
                    <a:pt x="1031" y="129"/>
                  </a:lnTo>
                  <a:lnTo>
                    <a:pt x="1031" y="147"/>
                  </a:lnTo>
                  <a:lnTo>
                    <a:pt x="1031" y="147"/>
                  </a:lnTo>
                  <a:lnTo>
                    <a:pt x="1031" y="154"/>
                  </a:lnTo>
                  <a:lnTo>
                    <a:pt x="1031" y="154"/>
                  </a:lnTo>
                  <a:lnTo>
                    <a:pt x="1031" y="147"/>
                  </a:lnTo>
                  <a:lnTo>
                    <a:pt x="1031" y="147"/>
                  </a:lnTo>
                  <a:lnTo>
                    <a:pt x="1031" y="143"/>
                  </a:lnTo>
                  <a:lnTo>
                    <a:pt x="1035" y="147"/>
                  </a:lnTo>
                  <a:lnTo>
                    <a:pt x="1035" y="154"/>
                  </a:lnTo>
                  <a:lnTo>
                    <a:pt x="1035" y="154"/>
                  </a:lnTo>
                  <a:lnTo>
                    <a:pt x="1035" y="161"/>
                  </a:lnTo>
                  <a:lnTo>
                    <a:pt x="1035" y="161"/>
                  </a:lnTo>
                  <a:lnTo>
                    <a:pt x="1035" y="158"/>
                  </a:lnTo>
                  <a:lnTo>
                    <a:pt x="1035" y="158"/>
                  </a:lnTo>
                  <a:lnTo>
                    <a:pt x="1035" y="158"/>
                  </a:lnTo>
                  <a:lnTo>
                    <a:pt x="1035" y="158"/>
                  </a:lnTo>
                  <a:lnTo>
                    <a:pt x="1035" y="161"/>
                  </a:lnTo>
                  <a:lnTo>
                    <a:pt x="1035" y="161"/>
                  </a:lnTo>
                  <a:lnTo>
                    <a:pt x="1035" y="165"/>
                  </a:lnTo>
                  <a:lnTo>
                    <a:pt x="1039" y="165"/>
                  </a:lnTo>
                  <a:lnTo>
                    <a:pt x="1039" y="161"/>
                  </a:lnTo>
                  <a:lnTo>
                    <a:pt x="1039" y="161"/>
                  </a:lnTo>
                  <a:lnTo>
                    <a:pt x="1039" y="165"/>
                  </a:lnTo>
                  <a:lnTo>
                    <a:pt x="1039" y="165"/>
                  </a:lnTo>
                  <a:lnTo>
                    <a:pt x="1039" y="165"/>
                  </a:lnTo>
                  <a:lnTo>
                    <a:pt x="1039" y="165"/>
                  </a:lnTo>
                  <a:lnTo>
                    <a:pt x="1039" y="165"/>
                  </a:lnTo>
                  <a:lnTo>
                    <a:pt x="1039" y="165"/>
                  </a:lnTo>
                  <a:lnTo>
                    <a:pt x="1039" y="165"/>
                  </a:lnTo>
                  <a:lnTo>
                    <a:pt x="1039" y="165"/>
                  </a:lnTo>
                  <a:lnTo>
                    <a:pt x="1039" y="165"/>
                  </a:lnTo>
                  <a:lnTo>
                    <a:pt x="1042" y="165"/>
                  </a:lnTo>
                  <a:lnTo>
                    <a:pt x="1042" y="165"/>
                  </a:lnTo>
                  <a:lnTo>
                    <a:pt x="1042" y="165"/>
                  </a:lnTo>
                  <a:lnTo>
                    <a:pt x="1042" y="165"/>
                  </a:lnTo>
                  <a:lnTo>
                    <a:pt x="1042" y="168"/>
                  </a:lnTo>
                  <a:lnTo>
                    <a:pt x="1042" y="165"/>
                  </a:lnTo>
                  <a:lnTo>
                    <a:pt x="1042" y="165"/>
                  </a:lnTo>
                  <a:lnTo>
                    <a:pt x="1042" y="165"/>
                  </a:lnTo>
                  <a:lnTo>
                    <a:pt x="1042" y="165"/>
                  </a:lnTo>
                  <a:lnTo>
                    <a:pt x="1042" y="168"/>
                  </a:lnTo>
                  <a:lnTo>
                    <a:pt x="1042" y="168"/>
                  </a:lnTo>
                  <a:lnTo>
                    <a:pt x="1042" y="165"/>
                  </a:lnTo>
                  <a:lnTo>
                    <a:pt x="1046" y="165"/>
                  </a:lnTo>
                  <a:lnTo>
                    <a:pt x="1046" y="168"/>
                  </a:lnTo>
                  <a:lnTo>
                    <a:pt x="1046" y="168"/>
                  </a:lnTo>
                  <a:lnTo>
                    <a:pt x="1046" y="168"/>
                  </a:lnTo>
                  <a:lnTo>
                    <a:pt x="1046" y="168"/>
                  </a:lnTo>
                  <a:lnTo>
                    <a:pt x="1046" y="165"/>
                  </a:lnTo>
                  <a:lnTo>
                    <a:pt x="1046" y="165"/>
                  </a:lnTo>
                  <a:lnTo>
                    <a:pt x="1046" y="165"/>
                  </a:lnTo>
                  <a:lnTo>
                    <a:pt x="1046" y="165"/>
                  </a:lnTo>
                  <a:lnTo>
                    <a:pt x="1046" y="165"/>
                  </a:lnTo>
                  <a:lnTo>
                    <a:pt x="1046" y="165"/>
                  </a:lnTo>
                  <a:lnTo>
                    <a:pt x="1046" y="165"/>
                  </a:lnTo>
                  <a:lnTo>
                    <a:pt x="1049" y="165"/>
                  </a:lnTo>
                  <a:lnTo>
                    <a:pt x="1049" y="165"/>
                  </a:lnTo>
                  <a:lnTo>
                    <a:pt x="1049" y="165"/>
                  </a:lnTo>
                  <a:lnTo>
                    <a:pt x="1049" y="168"/>
                  </a:lnTo>
                  <a:lnTo>
                    <a:pt x="1049" y="168"/>
                  </a:lnTo>
                  <a:lnTo>
                    <a:pt x="1049" y="165"/>
                  </a:lnTo>
                  <a:lnTo>
                    <a:pt x="1049" y="165"/>
                  </a:lnTo>
                  <a:lnTo>
                    <a:pt x="1049" y="165"/>
                  </a:lnTo>
                  <a:lnTo>
                    <a:pt x="1049" y="165"/>
                  </a:lnTo>
                  <a:lnTo>
                    <a:pt x="1049" y="168"/>
                  </a:lnTo>
                  <a:lnTo>
                    <a:pt x="1049" y="168"/>
                  </a:lnTo>
                  <a:lnTo>
                    <a:pt x="1049" y="165"/>
                  </a:lnTo>
                  <a:lnTo>
                    <a:pt x="1053" y="165"/>
                  </a:lnTo>
                  <a:lnTo>
                    <a:pt x="1053" y="168"/>
                  </a:lnTo>
                  <a:lnTo>
                    <a:pt x="1053" y="168"/>
                  </a:lnTo>
                  <a:lnTo>
                    <a:pt x="1053" y="165"/>
                  </a:lnTo>
                  <a:lnTo>
                    <a:pt x="1053" y="165"/>
                  </a:lnTo>
                  <a:lnTo>
                    <a:pt x="1053" y="165"/>
                  </a:lnTo>
                  <a:lnTo>
                    <a:pt x="1053" y="165"/>
                  </a:lnTo>
                  <a:lnTo>
                    <a:pt x="1053" y="165"/>
                  </a:lnTo>
                  <a:lnTo>
                    <a:pt x="1053" y="165"/>
                  </a:lnTo>
                  <a:lnTo>
                    <a:pt x="1053" y="165"/>
                  </a:lnTo>
                  <a:lnTo>
                    <a:pt x="1053" y="165"/>
                  </a:lnTo>
                  <a:lnTo>
                    <a:pt x="1053" y="165"/>
                  </a:lnTo>
                  <a:lnTo>
                    <a:pt x="1053" y="165"/>
                  </a:lnTo>
                  <a:lnTo>
                    <a:pt x="1053" y="168"/>
                  </a:lnTo>
                  <a:lnTo>
                    <a:pt x="1056" y="168"/>
                  </a:lnTo>
                  <a:lnTo>
                    <a:pt x="1056" y="165"/>
                  </a:lnTo>
                  <a:lnTo>
                    <a:pt x="1056" y="165"/>
                  </a:lnTo>
                  <a:lnTo>
                    <a:pt x="1056" y="165"/>
                  </a:lnTo>
                  <a:lnTo>
                    <a:pt x="1056" y="165"/>
                  </a:lnTo>
                  <a:lnTo>
                    <a:pt x="1056" y="165"/>
                  </a:lnTo>
                  <a:lnTo>
                    <a:pt x="1056" y="165"/>
                  </a:lnTo>
                  <a:lnTo>
                    <a:pt x="1056" y="168"/>
                  </a:lnTo>
                  <a:lnTo>
                    <a:pt x="1056" y="168"/>
                  </a:lnTo>
                  <a:lnTo>
                    <a:pt x="1056" y="165"/>
                  </a:lnTo>
                  <a:lnTo>
                    <a:pt x="1056" y="165"/>
                  </a:lnTo>
                  <a:lnTo>
                    <a:pt x="1056" y="165"/>
                  </a:lnTo>
                  <a:lnTo>
                    <a:pt x="1060" y="165"/>
                  </a:lnTo>
                  <a:lnTo>
                    <a:pt x="1060" y="165"/>
                  </a:lnTo>
                  <a:lnTo>
                    <a:pt x="1060" y="165"/>
                  </a:lnTo>
                  <a:lnTo>
                    <a:pt x="1060" y="168"/>
                  </a:lnTo>
                  <a:lnTo>
                    <a:pt x="1060" y="168"/>
                  </a:lnTo>
                  <a:lnTo>
                    <a:pt x="1060" y="165"/>
                  </a:lnTo>
                  <a:lnTo>
                    <a:pt x="1060" y="165"/>
                  </a:lnTo>
                  <a:lnTo>
                    <a:pt x="1060" y="168"/>
                  </a:lnTo>
                  <a:lnTo>
                    <a:pt x="1060" y="168"/>
                  </a:lnTo>
                  <a:lnTo>
                    <a:pt x="1060" y="168"/>
                  </a:lnTo>
                  <a:lnTo>
                    <a:pt x="1060" y="168"/>
                  </a:lnTo>
                  <a:lnTo>
                    <a:pt x="1060" y="165"/>
                  </a:lnTo>
                  <a:lnTo>
                    <a:pt x="1064" y="165"/>
                  </a:lnTo>
                  <a:lnTo>
                    <a:pt x="1064" y="165"/>
                  </a:lnTo>
                  <a:lnTo>
                    <a:pt x="1064" y="165"/>
                  </a:lnTo>
                  <a:lnTo>
                    <a:pt x="1064" y="165"/>
                  </a:lnTo>
                  <a:lnTo>
                    <a:pt x="1064" y="165"/>
                  </a:lnTo>
                  <a:lnTo>
                    <a:pt x="1064" y="168"/>
                  </a:lnTo>
                  <a:lnTo>
                    <a:pt x="1064" y="168"/>
                  </a:lnTo>
                  <a:lnTo>
                    <a:pt x="1064" y="165"/>
                  </a:lnTo>
                  <a:lnTo>
                    <a:pt x="1064" y="165"/>
                  </a:lnTo>
                  <a:lnTo>
                    <a:pt x="1064" y="165"/>
                  </a:lnTo>
                  <a:lnTo>
                    <a:pt x="1064" y="165"/>
                  </a:lnTo>
                  <a:lnTo>
                    <a:pt x="1064" y="165"/>
                  </a:lnTo>
                  <a:lnTo>
                    <a:pt x="1067" y="165"/>
                  </a:lnTo>
                  <a:lnTo>
                    <a:pt x="1067" y="168"/>
                  </a:lnTo>
                  <a:lnTo>
                    <a:pt x="1067" y="168"/>
                  </a:lnTo>
                  <a:lnTo>
                    <a:pt x="1067" y="165"/>
                  </a:lnTo>
                  <a:lnTo>
                    <a:pt x="1067" y="165"/>
                  </a:lnTo>
                  <a:lnTo>
                    <a:pt x="1067" y="165"/>
                  </a:lnTo>
                  <a:lnTo>
                    <a:pt x="1067" y="165"/>
                  </a:lnTo>
                  <a:lnTo>
                    <a:pt x="1067" y="168"/>
                  </a:lnTo>
                  <a:lnTo>
                    <a:pt x="1067" y="168"/>
                  </a:lnTo>
                  <a:lnTo>
                    <a:pt x="1067" y="165"/>
                  </a:lnTo>
                  <a:lnTo>
                    <a:pt x="1067" y="165"/>
                  </a:lnTo>
                  <a:lnTo>
                    <a:pt x="1067" y="165"/>
                  </a:lnTo>
                  <a:lnTo>
                    <a:pt x="1071" y="165"/>
                  </a:lnTo>
                  <a:lnTo>
                    <a:pt x="1071" y="168"/>
                  </a:lnTo>
                  <a:lnTo>
                    <a:pt x="1071" y="168"/>
                  </a:lnTo>
                  <a:lnTo>
                    <a:pt x="1071" y="168"/>
                  </a:lnTo>
                  <a:lnTo>
                    <a:pt x="1071" y="168"/>
                  </a:lnTo>
                  <a:lnTo>
                    <a:pt x="1071" y="165"/>
                  </a:lnTo>
                  <a:lnTo>
                    <a:pt x="1071" y="168"/>
                  </a:lnTo>
                  <a:lnTo>
                    <a:pt x="1071" y="168"/>
                  </a:lnTo>
                  <a:lnTo>
                    <a:pt x="1071" y="168"/>
                  </a:lnTo>
                  <a:lnTo>
                    <a:pt x="1071" y="165"/>
                  </a:lnTo>
                  <a:lnTo>
                    <a:pt x="1071" y="165"/>
                  </a:lnTo>
                  <a:lnTo>
                    <a:pt x="1071" y="165"/>
                  </a:lnTo>
                  <a:lnTo>
                    <a:pt x="1074" y="165"/>
                  </a:lnTo>
                  <a:lnTo>
                    <a:pt x="1074" y="168"/>
                  </a:lnTo>
                  <a:lnTo>
                    <a:pt x="1074" y="168"/>
                  </a:lnTo>
                  <a:lnTo>
                    <a:pt x="1074" y="165"/>
                  </a:lnTo>
                  <a:lnTo>
                    <a:pt x="1074" y="165"/>
                  </a:lnTo>
                  <a:lnTo>
                    <a:pt x="1074" y="165"/>
                  </a:lnTo>
                  <a:lnTo>
                    <a:pt x="1074" y="165"/>
                  </a:lnTo>
                  <a:lnTo>
                    <a:pt x="1074" y="165"/>
                  </a:lnTo>
                  <a:lnTo>
                    <a:pt x="1074" y="165"/>
                  </a:lnTo>
                  <a:lnTo>
                    <a:pt x="1074" y="165"/>
                  </a:lnTo>
                  <a:lnTo>
                    <a:pt x="1074" y="165"/>
                  </a:lnTo>
                  <a:lnTo>
                    <a:pt x="1074" y="165"/>
                  </a:lnTo>
                  <a:lnTo>
                    <a:pt x="1078" y="165"/>
                  </a:lnTo>
                  <a:lnTo>
                    <a:pt x="1078" y="168"/>
                  </a:lnTo>
                  <a:lnTo>
                    <a:pt x="1078" y="168"/>
                  </a:lnTo>
                  <a:lnTo>
                    <a:pt x="1078" y="168"/>
                  </a:lnTo>
                  <a:lnTo>
                    <a:pt x="1078" y="168"/>
                  </a:lnTo>
                  <a:lnTo>
                    <a:pt x="1078" y="165"/>
                  </a:lnTo>
                  <a:lnTo>
                    <a:pt x="1078" y="165"/>
                  </a:lnTo>
                  <a:lnTo>
                    <a:pt x="1078" y="168"/>
                  </a:lnTo>
                  <a:lnTo>
                    <a:pt x="1078" y="168"/>
                  </a:lnTo>
                  <a:lnTo>
                    <a:pt x="1078" y="165"/>
                  </a:lnTo>
                  <a:lnTo>
                    <a:pt x="1078" y="165"/>
                  </a:lnTo>
                  <a:lnTo>
                    <a:pt x="1078" y="165"/>
                  </a:lnTo>
                  <a:lnTo>
                    <a:pt x="1082" y="165"/>
                  </a:lnTo>
                  <a:lnTo>
                    <a:pt x="1082" y="165"/>
                  </a:lnTo>
                  <a:lnTo>
                    <a:pt x="1082" y="165"/>
                  </a:lnTo>
                  <a:lnTo>
                    <a:pt x="1082" y="165"/>
                  </a:lnTo>
                  <a:lnTo>
                    <a:pt x="1082" y="165"/>
                  </a:lnTo>
                  <a:lnTo>
                    <a:pt x="1082" y="168"/>
                  </a:lnTo>
                  <a:lnTo>
                    <a:pt x="1082" y="168"/>
                  </a:lnTo>
                  <a:lnTo>
                    <a:pt x="1082" y="165"/>
                  </a:lnTo>
                  <a:lnTo>
                    <a:pt x="1082" y="165"/>
                  </a:lnTo>
                  <a:lnTo>
                    <a:pt x="1082" y="165"/>
                  </a:lnTo>
                  <a:lnTo>
                    <a:pt x="1082" y="165"/>
                  </a:lnTo>
                  <a:lnTo>
                    <a:pt x="1082" y="165"/>
                  </a:lnTo>
                  <a:lnTo>
                    <a:pt x="1082" y="165"/>
                  </a:lnTo>
                  <a:lnTo>
                    <a:pt x="1082" y="161"/>
                  </a:lnTo>
                  <a:lnTo>
                    <a:pt x="1085" y="161"/>
                  </a:lnTo>
                  <a:lnTo>
                    <a:pt x="1085" y="161"/>
                  </a:lnTo>
                  <a:lnTo>
                    <a:pt x="1085" y="161"/>
                  </a:lnTo>
                  <a:lnTo>
                    <a:pt x="1085" y="165"/>
                  </a:lnTo>
                  <a:lnTo>
                    <a:pt x="1085" y="165"/>
                  </a:lnTo>
                  <a:lnTo>
                    <a:pt x="1085" y="161"/>
                  </a:lnTo>
                  <a:lnTo>
                    <a:pt x="1085" y="161"/>
                  </a:lnTo>
                  <a:lnTo>
                    <a:pt x="1085" y="161"/>
                  </a:lnTo>
                  <a:lnTo>
                    <a:pt x="1085" y="161"/>
                  </a:lnTo>
                  <a:lnTo>
                    <a:pt x="1085" y="161"/>
                  </a:lnTo>
                  <a:lnTo>
                    <a:pt x="1085" y="161"/>
                  </a:lnTo>
                  <a:lnTo>
                    <a:pt x="1085" y="165"/>
                  </a:lnTo>
                  <a:lnTo>
                    <a:pt x="1089" y="165"/>
                  </a:lnTo>
                  <a:lnTo>
                    <a:pt x="1089" y="158"/>
                  </a:lnTo>
                  <a:lnTo>
                    <a:pt x="1089" y="158"/>
                  </a:lnTo>
                  <a:lnTo>
                    <a:pt x="1089" y="158"/>
                  </a:lnTo>
                  <a:lnTo>
                    <a:pt x="1089" y="158"/>
                  </a:lnTo>
                  <a:lnTo>
                    <a:pt x="1089" y="161"/>
                  </a:lnTo>
                  <a:lnTo>
                    <a:pt x="1089" y="161"/>
                  </a:lnTo>
                  <a:lnTo>
                    <a:pt x="1089" y="165"/>
                  </a:lnTo>
                  <a:lnTo>
                    <a:pt x="1089" y="165"/>
                  </a:lnTo>
                  <a:lnTo>
                    <a:pt x="1089" y="158"/>
                  </a:lnTo>
                  <a:lnTo>
                    <a:pt x="1089" y="158"/>
                  </a:lnTo>
                  <a:lnTo>
                    <a:pt x="1089" y="158"/>
                  </a:lnTo>
                  <a:lnTo>
                    <a:pt x="1092" y="158"/>
                  </a:lnTo>
                  <a:lnTo>
                    <a:pt x="1092" y="165"/>
                  </a:lnTo>
                  <a:lnTo>
                    <a:pt x="1092" y="165"/>
                  </a:lnTo>
                  <a:lnTo>
                    <a:pt x="1092" y="165"/>
                  </a:lnTo>
                  <a:lnTo>
                    <a:pt x="1092" y="165"/>
                  </a:lnTo>
                  <a:lnTo>
                    <a:pt x="1092" y="161"/>
                  </a:lnTo>
                  <a:lnTo>
                    <a:pt x="1092" y="161"/>
                  </a:lnTo>
                  <a:lnTo>
                    <a:pt x="1092" y="165"/>
                  </a:lnTo>
                  <a:lnTo>
                    <a:pt x="1092" y="165"/>
                  </a:lnTo>
                  <a:lnTo>
                    <a:pt x="1092" y="165"/>
                  </a:lnTo>
                  <a:lnTo>
                    <a:pt x="1092" y="165"/>
                  </a:lnTo>
                  <a:lnTo>
                    <a:pt x="1092" y="165"/>
                  </a:lnTo>
                  <a:lnTo>
                    <a:pt x="1096" y="165"/>
                  </a:lnTo>
                  <a:lnTo>
                    <a:pt x="1096" y="165"/>
                  </a:lnTo>
                  <a:lnTo>
                    <a:pt x="1096" y="165"/>
                  </a:lnTo>
                  <a:lnTo>
                    <a:pt x="1096" y="165"/>
                  </a:lnTo>
                  <a:lnTo>
                    <a:pt x="1096" y="165"/>
                  </a:lnTo>
                  <a:lnTo>
                    <a:pt x="1096" y="165"/>
                  </a:lnTo>
                  <a:lnTo>
                    <a:pt x="1096" y="165"/>
                  </a:lnTo>
                  <a:lnTo>
                    <a:pt x="1096" y="165"/>
                  </a:lnTo>
                  <a:lnTo>
                    <a:pt x="1096" y="165"/>
                  </a:lnTo>
                  <a:lnTo>
                    <a:pt x="1096" y="168"/>
                  </a:lnTo>
                  <a:lnTo>
                    <a:pt x="1096" y="168"/>
                  </a:lnTo>
                  <a:lnTo>
                    <a:pt x="1096" y="165"/>
                  </a:lnTo>
                  <a:lnTo>
                    <a:pt x="1099" y="165"/>
                  </a:lnTo>
                  <a:lnTo>
                    <a:pt x="1099" y="165"/>
                  </a:lnTo>
                  <a:lnTo>
                    <a:pt x="1099" y="165"/>
                  </a:lnTo>
                  <a:lnTo>
                    <a:pt x="1099" y="165"/>
                  </a:lnTo>
                  <a:lnTo>
                    <a:pt x="1099" y="165"/>
                  </a:lnTo>
                  <a:lnTo>
                    <a:pt x="1099" y="168"/>
                  </a:lnTo>
                  <a:lnTo>
                    <a:pt x="1099" y="168"/>
                  </a:lnTo>
                  <a:lnTo>
                    <a:pt x="1099" y="168"/>
                  </a:lnTo>
                  <a:lnTo>
                    <a:pt x="1099" y="168"/>
                  </a:lnTo>
                  <a:lnTo>
                    <a:pt x="1099" y="168"/>
                  </a:lnTo>
                  <a:lnTo>
                    <a:pt x="1099" y="168"/>
                  </a:lnTo>
                  <a:lnTo>
                    <a:pt x="1099" y="165"/>
                  </a:lnTo>
                  <a:lnTo>
                    <a:pt x="1103" y="165"/>
                  </a:lnTo>
                  <a:lnTo>
                    <a:pt x="1103" y="168"/>
                  </a:lnTo>
                  <a:lnTo>
                    <a:pt x="1103" y="168"/>
                  </a:lnTo>
                  <a:lnTo>
                    <a:pt x="1103" y="165"/>
                  </a:lnTo>
                  <a:lnTo>
                    <a:pt x="1103" y="165"/>
                  </a:lnTo>
                  <a:lnTo>
                    <a:pt x="1103" y="168"/>
                  </a:lnTo>
                  <a:lnTo>
                    <a:pt x="1103" y="168"/>
                  </a:lnTo>
                  <a:lnTo>
                    <a:pt x="1103" y="165"/>
                  </a:lnTo>
                  <a:lnTo>
                    <a:pt x="1103" y="165"/>
                  </a:lnTo>
                  <a:lnTo>
                    <a:pt x="1103" y="168"/>
                  </a:lnTo>
                  <a:lnTo>
                    <a:pt x="1103" y="168"/>
                  </a:lnTo>
                  <a:lnTo>
                    <a:pt x="1103" y="165"/>
                  </a:lnTo>
                  <a:lnTo>
                    <a:pt x="1107" y="165"/>
                  </a:lnTo>
                  <a:lnTo>
                    <a:pt x="1107" y="165"/>
                  </a:lnTo>
                  <a:lnTo>
                    <a:pt x="1107" y="165"/>
                  </a:lnTo>
                  <a:lnTo>
                    <a:pt x="1107" y="165"/>
                  </a:lnTo>
                  <a:lnTo>
                    <a:pt x="1107" y="168"/>
                  </a:lnTo>
                  <a:lnTo>
                    <a:pt x="1107" y="165"/>
                  </a:lnTo>
                  <a:lnTo>
                    <a:pt x="1107" y="165"/>
                  </a:lnTo>
                  <a:lnTo>
                    <a:pt x="1107" y="168"/>
                  </a:lnTo>
                  <a:lnTo>
                    <a:pt x="1107" y="168"/>
                  </a:lnTo>
                  <a:lnTo>
                    <a:pt x="1107" y="165"/>
                  </a:lnTo>
                  <a:lnTo>
                    <a:pt x="1107" y="168"/>
                  </a:lnTo>
                  <a:lnTo>
                    <a:pt x="1107" y="165"/>
                  </a:lnTo>
                  <a:lnTo>
                    <a:pt x="1110" y="165"/>
                  </a:lnTo>
                  <a:lnTo>
                    <a:pt x="1110" y="165"/>
                  </a:lnTo>
                  <a:lnTo>
                    <a:pt x="1110" y="165"/>
                  </a:lnTo>
                  <a:lnTo>
                    <a:pt x="1110" y="168"/>
                  </a:lnTo>
                  <a:lnTo>
                    <a:pt x="1110" y="168"/>
                  </a:lnTo>
                  <a:lnTo>
                    <a:pt x="1110" y="165"/>
                  </a:lnTo>
                  <a:lnTo>
                    <a:pt x="1110" y="165"/>
                  </a:lnTo>
                  <a:lnTo>
                    <a:pt x="1110" y="165"/>
                  </a:lnTo>
                  <a:lnTo>
                    <a:pt x="1110" y="165"/>
                  </a:lnTo>
                  <a:lnTo>
                    <a:pt x="1110" y="165"/>
                  </a:lnTo>
                  <a:lnTo>
                    <a:pt x="1110" y="165"/>
                  </a:lnTo>
                  <a:lnTo>
                    <a:pt x="1110" y="165"/>
                  </a:lnTo>
                  <a:lnTo>
                    <a:pt x="1110" y="165"/>
                  </a:lnTo>
                  <a:lnTo>
                    <a:pt x="1110" y="165"/>
                  </a:lnTo>
                  <a:lnTo>
                    <a:pt x="1114" y="165"/>
                  </a:lnTo>
                  <a:lnTo>
                    <a:pt x="1114" y="165"/>
                  </a:lnTo>
                  <a:lnTo>
                    <a:pt x="1114" y="165"/>
                  </a:lnTo>
                  <a:lnTo>
                    <a:pt x="1114" y="165"/>
                  </a:lnTo>
                  <a:lnTo>
                    <a:pt x="1114" y="165"/>
                  </a:lnTo>
                  <a:lnTo>
                    <a:pt x="1114" y="165"/>
                  </a:lnTo>
                  <a:lnTo>
                    <a:pt x="1114" y="165"/>
                  </a:lnTo>
                  <a:lnTo>
                    <a:pt x="1114" y="165"/>
                  </a:lnTo>
                  <a:lnTo>
                    <a:pt x="1114" y="165"/>
                  </a:lnTo>
                  <a:lnTo>
                    <a:pt x="1114" y="165"/>
                  </a:lnTo>
                  <a:lnTo>
                    <a:pt x="1114" y="165"/>
                  </a:lnTo>
                  <a:lnTo>
                    <a:pt x="1114" y="165"/>
                  </a:lnTo>
                  <a:lnTo>
                    <a:pt x="1117" y="165"/>
                  </a:lnTo>
                  <a:lnTo>
                    <a:pt x="1117" y="168"/>
                  </a:lnTo>
                  <a:lnTo>
                    <a:pt x="1117" y="168"/>
                  </a:lnTo>
                  <a:lnTo>
                    <a:pt x="1117" y="165"/>
                  </a:lnTo>
                  <a:lnTo>
                    <a:pt x="1117" y="165"/>
                  </a:lnTo>
                  <a:lnTo>
                    <a:pt x="1117" y="165"/>
                  </a:lnTo>
                  <a:lnTo>
                    <a:pt x="1117" y="165"/>
                  </a:lnTo>
                  <a:lnTo>
                    <a:pt x="1117" y="165"/>
                  </a:lnTo>
                  <a:lnTo>
                    <a:pt x="1117" y="165"/>
                  </a:lnTo>
                  <a:lnTo>
                    <a:pt x="1117" y="165"/>
                  </a:lnTo>
                  <a:lnTo>
                    <a:pt x="1117" y="165"/>
                  </a:lnTo>
                  <a:lnTo>
                    <a:pt x="1117" y="165"/>
                  </a:lnTo>
                  <a:lnTo>
                    <a:pt x="1121" y="165"/>
                  </a:lnTo>
                  <a:lnTo>
                    <a:pt x="1121" y="168"/>
                  </a:lnTo>
                  <a:lnTo>
                    <a:pt x="1121" y="168"/>
                  </a:lnTo>
                  <a:lnTo>
                    <a:pt x="1121" y="165"/>
                  </a:lnTo>
                  <a:lnTo>
                    <a:pt x="1121" y="168"/>
                  </a:lnTo>
                  <a:lnTo>
                    <a:pt x="1121" y="165"/>
                  </a:lnTo>
                  <a:lnTo>
                    <a:pt x="1121" y="165"/>
                  </a:lnTo>
                  <a:lnTo>
                    <a:pt x="1121" y="165"/>
                  </a:lnTo>
                  <a:lnTo>
                    <a:pt x="1121" y="165"/>
                  </a:lnTo>
                  <a:lnTo>
                    <a:pt x="1121" y="165"/>
                  </a:lnTo>
                  <a:lnTo>
                    <a:pt x="1121" y="165"/>
                  </a:lnTo>
                  <a:lnTo>
                    <a:pt x="1121" y="165"/>
                  </a:lnTo>
                  <a:lnTo>
                    <a:pt x="1125" y="165"/>
                  </a:lnTo>
                  <a:lnTo>
                    <a:pt x="1125" y="168"/>
                  </a:lnTo>
                  <a:lnTo>
                    <a:pt x="1125" y="168"/>
                  </a:lnTo>
                  <a:lnTo>
                    <a:pt x="1125" y="165"/>
                  </a:lnTo>
                  <a:lnTo>
                    <a:pt x="1125" y="165"/>
                  </a:lnTo>
                  <a:lnTo>
                    <a:pt x="1125" y="168"/>
                  </a:lnTo>
                  <a:lnTo>
                    <a:pt x="1125" y="168"/>
                  </a:lnTo>
                  <a:lnTo>
                    <a:pt x="1125" y="168"/>
                  </a:lnTo>
                  <a:lnTo>
                    <a:pt x="1125" y="168"/>
                  </a:lnTo>
                  <a:lnTo>
                    <a:pt x="1125" y="165"/>
                  </a:lnTo>
                  <a:lnTo>
                    <a:pt x="1125" y="165"/>
                  </a:lnTo>
                  <a:lnTo>
                    <a:pt x="1125" y="165"/>
                  </a:lnTo>
                  <a:lnTo>
                    <a:pt x="1128" y="165"/>
                  </a:lnTo>
                  <a:lnTo>
                    <a:pt x="1128" y="168"/>
                  </a:lnTo>
                  <a:lnTo>
                    <a:pt x="1128" y="168"/>
                  </a:lnTo>
                  <a:lnTo>
                    <a:pt x="1128" y="165"/>
                  </a:lnTo>
                  <a:lnTo>
                    <a:pt x="1128" y="165"/>
                  </a:lnTo>
                  <a:lnTo>
                    <a:pt x="1128" y="165"/>
                  </a:lnTo>
                  <a:lnTo>
                    <a:pt x="1128" y="168"/>
                  </a:lnTo>
                  <a:lnTo>
                    <a:pt x="1128" y="165"/>
                  </a:lnTo>
                  <a:lnTo>
                    <a:pt x="1128" y="168"/>
                  </a:lnTo>
                  <a:lnTo>
                    <a:pt x="1128" y="165"/>
                  </a:lnTo>
                  <a:lnTo>
                    <a:pt x="1128" y="165"/>
                  </a:lnTo>
                  <a:lnTo>
                    <a:pt x="1128" y="168"/>
                  </a:lnTo>
                  <a:lnTo>
                    <a:pt x="1132" y="168"/>
                  </a:lnTo>
                  <a:lnTo>
                    <a:pt x="1132" y="165"/>
                  </a:lnTo>
                  <a:lnTo>
                    <a:pt x="1132" y="165"/>
                  </a:lnTo>
                  <a:lnTo>
                    <a:pt x="1132" y="165"/>
                  </a:lnTo>
                  <a:lnTo>
                    <a:pt x="1132" y="165"/>
                  </a:lnTo>
                  <a:lnTo>
                    <a:pt x="1132" y="168"/>
                  </a:lnTo>
                  <a:lnTo>
                    <a:pt x="1132" y="168"/>
                  </a:lnTo>
                  <a:lnTo>
                    <a:pt x="1132" y="168"/>
                  </a:lnTo>
                  <a:lnTo>
                    <a:pt x="1132" y="168"/>
                  </a:lnTo>
                  <a:lnTo>
                    <a:pt x="1132" y="165"/>
                  </a:lnTo>
                  <a:lnTo>
                    <a:pt x="1132" y="165"/>
                  </a:lnTo>
                  <a:lnTo>
                    <a:pt x="1132" y="168"/>
                  </a:lnTo>
                  <a:lnTo>
                    <a:pt x="1135" y="168"/>
                  </a:lnTo>
                  <a:lnTo>
                    <a:pt x="1135" y="168"/>
                  </a:lnTo>
                  <a:lnTo>
                    <a:pt x="1135" y="168"/>
                  </a:lnTo>
                  <a:lnTo>
                    <a:pt x="1135" y="168"/>
                  </a:lnTo>
                  <a:lnTo>
                    <a:pt x="1135" y="168"/>
                  </a:lnTo>
                  <a:lnTo>
                    <a:pt x="1135" y="168"/>
                  </a:lnTo>
                  <a:lnTo>
                    <a:pt x="1135" y="168"/>
                  </a:lnTo>
                  <a:lnTo>
                    <a:pt x="1135" y="165"/>
                  </a:lnTo>
                  <a:lnTo>
                    <a:pt x="1135" y="168"/>
                  </a:lnTo>
                  <a:lnTo>
                    <a:pt x="1135" y="168"/>
                  </a:lnTo>
                  <a:lnTo>
                    <a:pt x="1135" y="165"/>
                  </a:lnTo>
                  <a:lnTo>
                    <a:pt x="1135" y="168"/>
                  </a:lnTo>
                  <a:lnTo>
                    <a:pt x="1139" y="168"/>
                  </a:lnTo>
                  <a:lnTo>
                    <a:pt x="1139" y="168"/>
                  </a:lnTo>
                  <a:lnTo>
                    <a:pt x="1139" y="168"/>
                  </a:lnTo>
                  <a:lnTo>
                    <a:pt x="1139" y="165"/>
                  </a:lnTo>
                  <a:lnTo>
                    <a:pt x="1139" y="165"/>
                  </a:lnTo>
                  <a:lnTo>
                    <a:pt x="1139" y="165"/>
                  </a:lnTo>
                  <a:lnTo>
                    <a:pt x="1139" y="165"/>
                  </a:lnTo>
                  <a:lnTo>
                    <a:pt x="1139" y="168"/>
                  </a:lnTo>
                  <a:lnTo>
                    <a:pt x="1139" y="168"/>
                  </a:lnTo>
                  <a:lnTo>
                    <a:pt x="1139" y="165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47" name="Freeform 9"/>
            <p:cNvSpPr>
              <a:spLocks/>
            </p:cNvSpPr>
            <p:nvPr/>
          </p:nvSpPr>
          <p:spPr bwMode="auto">
            <a:xfrm>
              <a:off x="6299200" y="6211888"/>
              <a:ext cx="1825625" cy="187325"/>
            </a:xfrm>
            <a:custGeom>
              <a:avLst/>
              <a:gdLst/>
              <a:ahLst/>
              <a:cxnLst>
                <a:cxn ang="0">
                  <a:pos x="21" y="115"/>
                </a:cxn>
                <a:cxn ang="0">
                  <a:pos x="39" y="43"/>
                </a:cxn>
                <a:cxn ang="0">
                  <a:pos x="57" y="115"/>
                </a:cxn>
                <a:cxn ang="0">
                  <a:pos x="75" y="115"/>
                </a:cxn>
                <a:cxn ang="0">
                  <a:pos x="93" y="115"/>
                </a:cxn>
                <a:cxn ang="0">
                  <a:pos x="107" y="101"/>
                </a:cxn>
                <a:cxn ang="0">
                  <a:pos x="125" y="115"/>
                </a:cxn>
                <a:cxn ang="0">
                  <a:pos x="143" y="115"/>
                </a:cxn>
                <a:cxn ang="0">
                  <a:pos x="161" y="118"/>
                </a:cxn>
                <a:cxn ang="0">
                  <a:pos x="175" y="115"/>
                </a:cxn>
                <a:cxn ang="0">
                  <a:pos x="193" y="115"/>
                </a:cxn>
                <a:cxn ang="0">
                  <a:pos x="211" y="115"/>
                </a:cxn>
                <a:cxn ang="0">
                  <a:pos x="229" y="111"/>
                </a:cxn>
                <a:cxn ang="0">
                  <a:pos x="247" y="115"/>
                </a:cxn>
                <a:cxn ang="0">
                  <a:pos x="265" y="86"/>
                </a:cxn>
                <a:cxn ang="0">
                  <a:pos x="279" y="115"/>
                </a:cxn>
                <a:cxn ang="0">
                  <a:pos x="297" y="115"/>
                </a:cxn>
                <a:cxn ang="0">
                  <a:pos x="315" y="108"/>
                </a:cxn>
                <a:cxn ang="0">
                  <a:pos x="333" y="101"/>
                </a:cxn>
                <a:cxn ang="0">
                  <a:pos x="351" y="115"/>
                </a:cxn>
                <a:cxn ang="0">
                  <a:pos x="369" y="118"/>
                </a:cxn>
                <a:cxn ang="0">
                  <a:pos x="387" y="111"/>
                </a:cxn>
                <a:cxn ang="0">
                  <a:pos x="405" y="118"/>
                </a:cxn>
                <a:cxn ang="0">
                  <a:pos x="423" y="118"/>
                </a:cxn>
                <a:cxn ang="0">
                  <a:pos x="441" y="118"/>
                </a:cxn>
                <a:cxn ang="0">
                  <a:pos x="458" y="115"/>
                </a:cxn>
                <a:cxn ang="0">
                  <a:pos x="476" y="61"/>
                </a:cxn>
                <a:cxn ang="0">
                  <a:pos x="494" y="115"/>
                </a:cxn>
                <a:cxn ang="0">
                  <a:pos x="512" y="115"/>
                </a:cxn>
                <a:cxn ang="0">
                  <a:pos x="530" y="115"/>
                </a:cxn>
                <a:cxn ang="0">
                  <a:pos x="548" y="86"/>
                </a:cxn>
                <a:cxn ang="0">
                  <a:pos x="566" y="115"/>
                </a:cxn>
                <a:cxn ang="0">
                  <a:pos x="584" y="115"/>
                </a:cxn>
                <a:cxn ang="0">
                  <a:pos x="602" y="111"/>
                </a:cxn>
                <a:cxn ang="0">
                  <a:pos x="620" y="115"/>
                </a:cxn>
                <a:cxn ang="0">
                  <a:pos x="638" y="118"/>
                </a:cxn>
                <a:cxn ang="0">
                  <a:pos x="659" y="115"/>
                </a:cxn>
                <a:cxn ang="0">
                  <a:pos x="677" y="115"/>
                </a:cxn>
                <a:cxn ang="0">
                  <a:pos x="695" y="65"/>
                </a:cxn>
                <a:cxn ang="0">
                  <a:pos x="713" y="115"/>
                </a:cxn>
                <a:cxn ang="0">
                  <a:pos x="731" y="115"/>
                </a:cxn>
                <a:cxn ang="0">
                  <a:pos x="749" y="111"/>
                </a:cxn>
                <a:cxn ang="0">
                  <a:pos x="770" y="108"/>
                </a:cxn>
                <a:cxn ang="0">
                  <a:pos x="788" y="115"/>
                </a:cxn>
                <a:cxn ang="0">
                  <a:pos x="806" y="115"/>
                </a:cxn>
                <a:cxn ang="0">
                  <a:pos x="824" y="111"/>
                </a:cxn>
                <a:cxn ang="0">
                  <a:pos x="845" y="115"/>
                </a:cxn>
                <a:cxn ang="0">
                  <a:pos x="863" y="115"/>
                </a:cxn>
                <a:cxn ang="0">
                  <a:pos x="881" y="108"/>
                </a:cxn>
                <a:cxn ang="0">
                  <a:pos x="899" y="111"/>
                </a:cxn>
                <a:cxn ang="0">
                  <a:pos x="921" y="33"/>
                </a:cxn>
                <a:cxn ang="0">
                  <a:pos x="938" y="118"/>
                </a:cxn>
                <a:cxn ang="0">
                  <a:pos x="956" y="115"/>
                </a:cxn>
                <a:cxn ang="0">
                  <a:pos x="978" y="115"/>
                </a:cxn>
                <a:cxn ang="0">
                  <a:pos x="996" y="115"/>
                </a:cxn>
                <a:cxn ang="0">
                  <a:pos x="1014" y="115"/>
                </a:cxn>
                <a:cxn ang="0">
                  <a:pos x="1035" y="115"/>
                </a:cxn>
                <a:cxn ang="0">
                  <a:pos x="1053" y="111"/>
                </a:cxn>
                <a:cxn ang="0">
                  <a:pos x="1071" y="101"/>
                </a:cxn>
                <a:cxn ang="0">
                  <a:pos x="1093" y="118"/>
                </a:cxn>
                <a:cxn ang="0">
                  <a:pos x="1110" y="93"/>
                </a:cxn>
                <a:cxn ang="0">
                  <a:pos x="1132" y="33"/>
                </a:cxn>
                <a:cxn ang="0">
                  <a:pos x="1150" y="115"/>
                </a:cxn>
              </a:cxnLst>
              <a:rect l="0" t="0" r="r" b="b"/>
              <a:pathLst>
                <a:path w="1150" h="118">
                  <a:moveTo>
                    <a:pt x="0" y="115"/>
                  </a:moveTo>
                  <a:lnTo>
                    <a:pt x="0" y="118"/>
                  </a:lnTo>
                  <a:lnTo>
                    <a:pt x="3" y="115"/>
                  </a:lnTo>
                  <a:lnTo>
                    <a:pt x="3" y="115"/>
                  </a:lnTo>
                  <a:lnTo>
                    <a:pt x="3" y="115"/>
                  </a:lnTo>
                  <a:lnTo>
                    <a:pt x="3" y="115"/>
                  </a:lnTo>
                  <a:lnTo>
                    <a:pt x="3" y="115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3" y="108"/>
                  </a:lnTo>
                  <a:lnTo>
                    <a:pt x="3" y="108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3" y="111"/>
                  </a:lnTo>
                  <a:lnTo>
                    <a:pt x="7" y="111"/>
                  </a:lnTo>
                  <a:lnTo>
                    <a:pt x="7" y="108"/>
                  </a:lnTo>
                  <a:lnTo>
                    <a:pt x="7" y="108"/>
                  </a:lnTo>
                  <a:lnTo>
                    <a:pt x="7" y="104"/>
                  </a:lnTo>
                  <a:lnTo>
                    <a:pt x="7" y="104"/>
                  </a:lnTo>
                  <a:lnTo>
                    <a:pt x="7" y="111"/>
                  </a:lnTo>
                  <a:lnTo>
                    <a:pt x="7" y="111"/>
                  </a:lnTo>
                  <a:lnTo>
                    <a:pt x="7" y="108"/>
                  </a:lnTo>
                  <a:lnTo>
                    <a:pt x="7" y="108"/>
                  </a:lnTo>
                  <a:lnTo>
                    <a:pt x="7" y="97"/>
                  </a:lnTo>
                  <a:lnTo>
                    <a:pt x="7" y="97"/>
                  </a:lnTo>
                  <a:lnTo>
                    <a:pt x="7" y="104"/>
                  </a:lnTo>
                  <a:lnTo>
                    <a:pt x="11" y="104"/>
                  </a:lnTo>
                  <a:lnTo>
                    <a:pt x="11" y="111"/>
                  </a:lnTo>
                  <a:lnTo>
                    <a:pt x="11" y="111"/>
                  </a:lnTo>
                  <a:lnTo>
                    <a:pt x="11" y="104"/>
                  </a:lnTo>
                  <a:lnTo>
                    <a:pt x="11" y="104"/>
                  </a:lnTo>
                  <a:lnTo>
                    <a:pt x="11" y="101"/>
                  </a:lnTo>
                  <a:lnTo>
                    <a:pt x="11" y="101"/>
                  </a:lnTo>
                  <a:lnTo>
                    <a:pt x="11" y="104"/>
                  </a:lnTo>
                  <a:lnTo>
                    <a:pt x="11" y="104"/>
                  </a:lnTo>
                  <a:lnTo>
                    <a:pt x="11" y="111"/>
                  </a:lnTo>
                  <a:lnTo>
                    <a:pt x="11" y="111"/>
                  </a:lnTo>
                  <a:lnTo>
                    <a:pt x="11" y="108"/>
                  </a:lnTo>
                  <a:lnTo>
                    <a:pt x="14" y="108"/>
                  </a:lnTo>
                  <a:lnTo>
                    <a:pt x="14" y="108"/>
                  </a:lnTo>
                  <a:lnTo>
                    <a:pt x="14" y="104"/>
                  </a:lnTo>
                  <a:lnTo>
                    <a:pt x="14" y="111"/>
                  </a:lnTo>
                  <a:lnTo>
                    <a:pt x="14" y="111"/>
                  </a:lnTo>
                  <a:lnTo>
                    <a:pt x="14" y="115"/>
                  </a:lnTo>
                  <a:lnTo>
                    <a:pt x="14" y="115"/>
                  </a:lnTo>
                  <a:lnTo>
                    <a:pt x="14" y="111"/>
                  </a:lnTo>
                  <a:lnTo>
                    <a:pt x="14" y="111"/>
                  </a:lnTo>
                  <a:lnTo>
                    <a:pt x="14" y="111"/>
                  </a:lnTo>
                  <a:lnTo>
                    <a:pt x="14" y="111"/>
                  </a:lnTo>
                  <a:lnTo>
                    <a:pt x="14" y="115"/>
                  </a:lnTo>
                  <a:lnTo>
                    <a:pt x="18" y="118"/>
                  </a:lnTo>
                  <a:lnTo>
                    <a:pt x="18" y="115"/>
                  </a:lnTo>
                  <a:lnTo>
                    <a:pt x="18" y="115"/>
                  </a:lnTo>
                  <a:lnTo>
                    <a:pt x="18" y="115"/>
                  </a:lnTo>
                  <a:lnTo>
                    <a:pt x="18" y="115"/>
                  </a:lnTo>
                  <a:lnTo>
                    <a:pt x="18" y="115"/>
                  </a:lnTo>
                  <a:lnTo>
                    <a:pt x="18" y="115"/>
                  </a:lnTo>
                  <a:lnTo>
                    <a:pt x="18" y="115"/>
                  </a:lnTo>
                  <a:lnTo>
                    <a:pt x="18" y="115"/>
                  </a:lnTo>
                  <a:lnTo>
                    <a:pt x="18" y="115"/>
                  </a:lnTo>
                  <a:lnTo>
                    <a:pt x="18" y="115"/>
                  </a:lnTo>
                  <a:lnTo>
                    <a:pt x="18" y="115"/>
                  </a:lnTo>
                  <a:lnTo>
                    <a:pt x="18" y="115"/>
                  </a:lnTo>
                  <a:lnTo>
                    <a:pt x="18" y="115"/>
                  </a:lnTo>
                  <a:lnTo>
                    <a:pt x="21" y="115"/>
                  </a:lnTo>
                  <a:lnTo>
                    <a:pt x="21" y="115"/>
                  </a:lnTo>
                  <a:lnTo>
                    <a:pt x="21" y="115"/>
                  </a:lnTo>
                  <a:lnTo>
                    <a:pt x="21" y="115"/>
                  </a:lnTo>
                  <a:lnTo>
                    <a:pt x="21" y="115"/>
                  </a:lnTo>
                  <a:lnTo>
                    <a:pt x="21" y="115"/>
                  </a:lnTo>
                  <a:lnTo>
                    <a:pt x="21" y="115"/>
                  </a:lnTo>
                  <a:lnTo>
                    <a:pt x="21" y="115"/>
                  </a:lnTo>
                  <a:lnTo>
                    <a:pt x="21" y="115"/>
                  </a:lnTo>
                  <a:lnTo>
                    <a:pt x="21" y="115"/>
                  </a:lnTo>
                  <a:lnTo>
                    <a:pt x="21" y="115"/>
                  </a:lnTo>
                  <a:lnTo>
                    <a:pt x="21" y="115"/>
                  </a:lnTo>
                  <a:lnTo>
                    <a:pt x="25" y="115"/>
                  </a:lnTo>
                  <a:lnTo>
                    <a:pt x="25" y="118"/>
                  </a:lnTo>
                  <a:lnTo>
                    <a:pt x="25" y="115"/>
                  </a:lnTo>
                  <a:lnTo>
                    <a:pt x="25" y="115"/>
                  </a:lnTo>
                  <a:lnTo>
                    <a:pt x="25" y="115"/>
                  </a:lnTo>
                  <a:lnTo>
                    <a:pt x="25" y="118"/>
                  </a:lnTo>
                  <a:lnTo>
                    <a:pt x="25" y="118"/>
                  </a:lnTo>
                  <a:lnTo>
                    <a:pt x="25" y="115"/>
                  </a:lnTo>
                  <a:lnTo>
                    <a:pt x="25" y="115"/>
                  </a:lnTo>
                  <a:lnTo>
                    <a:pt x="25" y="115"/>
                  </a:lnTo>
                  <a:lnTo>
                    <a:pt x="25" y="115"/>
                  </a:lnTo>
                  <a:lnTo>
                    <a:pt x="25" y="115"/>
                  </a:lnTo>
                  <a:lnTo>
                    <a:pt x="29" y="115"/>
                  </a:lnTo>
                  <a:lnTo>
                    <a:pt x="29" y="115"/>
                  </a:lnTo>
                  <a:lnTo>
                    <a:pt x="29" y="115"/>
                  </a:lnTo>
                  <a:lnTo>
                    <a:pt x="29" y="115"/>
                  </a:lnTo>
                  <a:lnTo>
                    <a:pt x="29" y="115"/>
                  </a:lnTo>
                  <a:lnTo>
                    <a:pt x="29" y="115"/>
                  </a:lnTo>
                  <a:lnTo>
                    <a:pt x="29" y="115"/>
                  </a:lnTo>
                  <a:lnTo>
                    <a:pt x="29" y="115"/>
                  </a:lnTo>
                  <a:lnTo>
                    <a:pt x="29" y="115"/>
                  </a:lnTo>
                  <a:lnTo>
                    <a:pt x="29" y="111"/>
                  </a:lnTo>
                  <a:lnTo>
                    <a:pt x="29" y="111"/>
                  </a:lnTo>
                  <a:lnTo>
                    <a:pt x="29" y="115"/>
                  </a:lnTo>
                  <a:lnTo>
                    <a:pt x="32" y="115"/>
                  </a:lnTo>
                  <a:lnTo>
                    <a:pt x="32" y="111"/>
                  </a:lnTo>
                  <a:lnTo>
                    <a:pt x="32" y="111"/>
                  </a:lnTo>
                  <a:lnTo>
                    <a:pt x="32" y="111"/>
                  </a:lnTo>
                  <a:lnTo>
                    <a:pt x="32" y="111"/>
                  </a:lnTo>
                  <a:lnTo>
                    <a:pt x="32" y="108"/>
                  </a:lnTo>
                  <a:lnTo>
                    <a:pt x="32" y="108"/>
                  </a:lnTo>
                  <a:lnTo>
                    <a:pt x="32" y="75"/>
                  </a:lnTo>
                  <a:lnTo>
                    <a:pt x="32" y="75"/>
                  </a:lnTo>
                  <a:lnTo>
                    <a:pt x="32" y="61"/>
                  </a:lnTo>
                  <a:lnTo>
                    <a:pt x="32" y="65"/>
                  </a:lnTo>
                  <a:lnTo>
                    <a:pt x="32" y="79"/>
                  </a:lnTo>
                  <a:lnTo>
                    <a:pt x="36" y="79"/>
                  </a:lnTo>
                  <a:lnTo>
                    <a:pt x="36" y="90"/>
                  </a:lnTo>
                  <a:lnTo>
                    <a:pt x="36" y="9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40"/>
                  </a:lnTo>
                  <a:lnTo>
                    <a:pt x="36" y="47"/>
                  </a:lnTo>
                  <a:lnTo>
                    <a:pt x="36" y="75"/>
                  </a:lnTo>
                  <a:lnTo>
                    <a:pt x="36" y="75"/>
                  </a:lnTo>
                  <a:lnTo>
                    <a:pt x="36" y="65"/>
                  </a:lnTo>
                  <a:lnTo>
                    <a:pt x="36" y="65"/>
                  </a:lnTo>
                  <a:lnTo>
                    <a:pt x="36" y="18"/>
                  </a:lnTo>
                  <a:lnTo>
                    <a:pt x="39" y="15"/>
                  </a:lnTo>
                  <a:lnTo>
                    <a:pt x="39" y="36"/>
                  </a:lnTo>
                  <a:lnTo>
                    <a:pt x="39" y="36"/>
                  </a:lnTo>
                  <a:lnTo>
                    <a:pt x="39" y="72"/>
                  </a:lnTo>
                  <a:lnTo>
                    <a:pt x="39" y="72"/>
                  </a:lnTo>
                  <a:lnTo>
                    <a:pt x="39" y="43"/>
                  </a:lnTo>
                  <a:lnTo>
                    <a:pt x="39" y="43"/>
                  </a:lnTo>
                  <a:lnTo>
                    <a:pt x="39" y="18"/>
                  </a:lnTo>
                  <a:lnTo>
                    <a:pt x="39" y="18"/>
                  </a:lnTo>
                  <a:lnTo>
                    <a:pt x="39" y="61"/>
                  </a:lnTo>
                  <a:lnTo>
                    <a:pt x="39" y="61"/>
                  </a:lnTo>
                  <a:lnTo>
                    <a:pt x="39" y="86"/>
                  </a:lnTo>
                  <a:lnTo>
                    <a:pt x="43" y="86"/>
                  </a:lnTo>
                  <a:lnTo>
                    <a:pt x="43" y="65"/>
                  </a:lnTo>
                  <a:lnTo>
                    <a:pt x="43" y="65"/>
                  </a:lnTo>
                  <a:lnTo>
                    <a:pt x="43" y="50"/>
                  </a:lnTo>
                  <a:lnTo>
                    <a:pt x="43" y="58"/>
                  </a:lnTo>
                  <a:lnTo>
                    <a:pt x="43" y="90"/>
                  </a:lnTo>
                  <a:lnTo>
                    <a:pt x="43" y="90"/>
                  </a:lnTo>
                  <a:lnTo>
                    <a:pt x="43" y="101"/>
                  </a:lnTo>
                  <a:lnTo>
                    <a:pt x="43" y="97"/>
                  </a:lnTo>
                  <a:lnTo>
                    <a:pt x="43" y="86"/>
                  </a:lnTo>
                  <a:lnTo>
                    <a:pt x="43" y="86"/>
                  </a:lnTo>
                  <a:lnTo>
                    <a:pt x="43" y="97"/>
                  </a:lnTo>
                  <a:lnTo>
                    <a:pt x="46" y="97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46" y="104"/>
                  </a:lnTo>
                  <a:lnTo>
                    <a:pt x="46" y="104"/>
                  </a:lnTo>
                  <a:lnTo>
                    <a:pt x="46" y="104"/>
                  </a:lnTo>
                  <a:lnTo>
                    <a:pt x="46" y="104"/>
                  </a:lnTo>
                  <a:lnTo>
                    <a:pt x="46" y="111"/>
                  </a:lnTo>
                  <a:lnTo>
                    <a:pt x="46" y="111"/>
                  </a:lnTo>
                  <a:lnTo>
                    <a:pt x="46" y="111"/>
                  </a:lnTo>
                  <a:lnTo>
                    <a:pt x="46" y="111"/>
                  </a:lnTo>
                  <a:lnTo>
                    <a:pt x="46" y="111"/>
                  </a:lnTo>
                  <a:lnTo>
                    <a:pt x="50" y="111"/>
                  </a:lnTo>
                  <a:lnTo>
                    <a:pt x="50" y="115"/>
                  </a:lnTo>
                  <a:lnTo>
                    <a:pt x="50" y="115"/>
                  </a:lnTo>
                  <a:lnTo>
                    <a:pt x="50" y="115"/>
                  </a:lnTo>
                  <a:lnTo>
                    <a:pt x="50" y="115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0" y="115"/>
                  </a:lnTo>
                  <a:lnTo>
                    <a:pt x="50" y="115"/>
                  </a:lnTo>
                  <a:lnTo>
                    <a:pt x="50" y="115"/>
                  </a:lnTo>
                  <a:lnTo>
                    <a:pt x="50" y="115"/>
                  </a:lnTo>
                  <a:lnTo>
                    <a:pt x="50" y="115"/>
                  </a:lnTo>
                  <a:lnTo>
                    <a:pt x="54" y="115"/>
                  </a:lnTo>
                  <a:lnTo>
                    <a:pt x="54" y="115"/>
                  </a:lnTo>
                  <a:lnTo>
                    <a:pt x="54" y="115"/>
                  </a:lnTo>
                  <a:lnTo>
                    <a:pt x="54" y="115"/>
                  </a:lnTo>
                  <a:lnTo>
                    <a:pt x="54" y="118"/>
                  </a:lnTo>
                  <a:lnTo>
                    <a:pt x="54" y="115"/>
                  </a:lnTo>
                  <a:lnTo>
                    <a:pt x="54" y="115"/>
                  </a:lnTo>
                  <a:lnTo>
                    <a:pt x="54" y="115"/>
                  </a:lnTo>
                  <a:lnTo>
                    <a:pt x="54" y="115"/>
                  </a:lnTo>
                  <a:lnTo>
                    <a:pt x="54" y="115"/>
                  </a:lnTo>
                  <a:lnTo>
                    <a:pt x="54" y="115"/>
                  </a:lnTo>
                  <a:lnTo>
                    <a:pt x="54" y="115"/>
                  </a:lnTo>
                  <a:lnTo>
                    <a:pt x="54" y="115"/>
                  </a:lnTo>
                  <a:lnTo>
                    <a:pt x="54" y="118"/>
                  </a:lnTo>
                  <a:lnTo>
                    <a:pt x="57" y="118"/>
                  </a:lnTo>
                  <a:lnTo>
                    <a:pt x="57" y="115"/>
                  </a:lnTo>
                  <a:lnTo>
                    <a:pt x="57" y="115"/>
                  </a:lnTo>
                  <a:lnTo>
                    <a:pt x="57" y="118"/>
                  </a:lnTo>
                  <a:lnTo>
                    <a:pt x="57" y="118"/>
                  </a:lnTo>
                  <a:lnTo>
                    <a:pt x="57" y="115"/>
                  </a:lnTo>
                  <a:lnTo>
                    <a:pt x="57" y="115"/>
                  </a:lnTo>
                  <a:lnTo>
                    <a:pt x="57" y="115"/>
                  </a:lnTo>
                  <a:lnTo>
                    <a:pt x="57" y="115"/>
                  </a:lnTo>
                  <a:lnTo>
                    <a:pt x="57" y="115"/>
                  </a:lnTo>
                  <a:lnTo>
                    <a:pt x="57" y="115"/>
                  </a:lnTo>
                  <a:lnTo>
                    <a:pt x="57" y="115"/>
                  </a:lnTo>
                  <a:lnTo>
                    <a:pt x="57" y="115"/>
                  </a:lnTo>
                  <a:lnTo>
                    <a:pt x="57" y="115"/>
                  </a:lnTo>
                  <a:lnTo>
                    <a:pt x="61" y="115"/>
                  </a:lnTo>
                  <a:lnTo>
                    <a:pt x="61" y="115"/>
                  </a:lnTo>
                  <a:lnTo>
                    <a:pt x="61" y="115"/>
                  </a:lnTo>
                  <a:lnTo>
                    <a:pt x="61" y="115"/>
                  </a:lnTo>
                  <a:lnTo>
                    <a:pt x="61" y="115"/>
                  </a:lnTo>
                  <a:lnTo>
                    <a:pt x="61" y="115"/>
                  </a:lnTo>
                  <a:lnTo>
                    <a:pt x="61" y="115"/>
                  </a:lnTo>
                  <a:lnTo>
                    <a:pt x="61" y="118"/>
                  </a:lnTo>
                  <a:lnTo>
                    <a:pt x="61" y="118"/>
                  </a:lnTo>
                  <a:lnTo>
                    <a:pt x="61" y="118"/>
                  </a:lnTo>
                  <a:lnTo>
                    <a:pt x="61" y="118"/>
                  </a:lnTo>
                  <a:lnTo>
                    <a:pt x="61" y="115"/>
                  </a:lnTo>
                  <a:lnTo>
                    <a:pt x="61" y="115"/>
                  </a:lnTo>
                  <a:lnTo>
                    <a:pt x="61" y="118"/>
                  </a:lnTo>
                  <a:lnTo>
                    <a:pt x="64" y="118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8"/>
                  </a:lnTo>
                  <a:lnTo>
                    <a:pt x="68" y="118"/>
                  </a:lnTo>
                  <a:lnTo>
                    <a:pt x="68" y="115"/>
                  </a:lnTo>
                  <a:lnTo>
                    <a:pt x="68" y="115"/>
                  </a:lnTo>
                  <a:lnTo>
                    <a:pt x="68" y="115"/>
                  </a:lnTo>
                  <a:lnTo>
                    <a:pt x="68" y="115"/>
                  </a:lnTo>
                  <a:lnTo>
                    <a:pt x="68" y="115"/>
                  </a:lnTo>
                  <a:lnTo>
                    <a:pt x="68" y="115"/>
                  </a:lnTo>
                  <a:lnTo>
                    <a:pt x="68" y="118"/>
                  </a:lnTo>
                  <a:lnTo>
                    <a:pt x="68" y="118"/>
                  </a:lnTo>
                  <a:lnTo>
                    <a:pt x="68" y="118"/>
                  </a:lnTo>
                  <a:lnTo>
                    <a:pt x="68" y="118"/>
                  </a:lnTo>
                  <a:lnTo>
                    <a:pt x="68" y="115"/>
                  </a:lnTo>
                  <a:lnTo>
                    <a:pt x="68" y="115"/>
                  </a:lnTo>
                  <a:lnTo>
                    <a:pt x="68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5" y="115"/>
                  </a:lnTo>
                  <a:lnTo>
                    <a:pt x="75" y="115"/>
                  </a:lnTo>
                  <a:lnTo>
                    <a:pt x="75" y="115"/>
                  </a:lnTo>
                  <a:lnTo>
                    <a:pt x="75" y="115"/>
                  </a:lnTo>
                  <a:lnTo>
                    <a:pt x="75" y="115"/>
                  </a:lnTo>
                  <a:lnTo>
                    <a:pt x="75" y="111"/>
                  </a:lnTo>
                  <a:lnTo>
                    <a:pt x="75" y="111"/>
                  </a:lnTo>
                  <a:lnTo>
                    <a:pt x="75" y="115"/>
                  </a:lnTo>
                  <a:lnTo>
                    <a:pt x="75" y="115"/>
                  </a:lnTo>
                  <a:lnTo>
                    <a:pt x="75" y="115"/>
                  </a:lnTo>
                  <a:lnTo>
                    <a:pt x="75" y="115"/>
                  </a:lnTo>
                  <a:lnTo>
                    <a:pt x="75" y="115"/>
                  </a:lnTo>
                  <a:lnTo>
                    <a:pt x="79" y="115"/>
                  </a:lnTo>
                  <a:lnTo>
                    <a:pt x="79" y="111"/>
                  </a:lnTo>
                  <a:lnTo>
                    <a:pt x="79" y="111"/>
                  </a:lnTo>
                  <a:lnTo>
                    <a:pt x="79" y="108"/>
                  </a:lnTo>
                  <a:lnTo>
                    <a:pt x="79" y="108"/>
                  </a:lnTo>
                  <a:lnTo>
                    <a:pt x="79" y="108"/>
                  </a:lnTo>
                  <a:lnTo>
                    <a:pt x="79" y="108"/>
                  </a:lnTo>
                  <a:lnTo>
                    <a:pt x="79" y="115"/>
                  </a:lnTo>
                  <a:lnTo>
                    <a:pt x="79" y="115"/>
                  </a:lnTo>
                  <a:lnTo>
                    <a:pt x="79" y="111"/>
                  </a:lnTo>
                  <a:lnTo>
                    <a:pt x="79" y="111"/>
                  </a:lnTo>
                  <a:lnTo>
                    <a:pt x="79" y="104"/>
                  </a:lnTo>
                  <a:lnTo>
                    <a:pt x="79" y="104"/>
                  </a:lnTo>
                  <a:lnTo>
                    <a:pt x="79" y="108"/>
                  </a:lnTo>
                  <a:lnTo>
                    <a:pt x="82" y="108"/>
                  </a:lnTo>
                  <a:lnTo>
                    <a:pt x="82" y="111"/>
                  </a:lnTo>
                  <a:lnTo>
                    <a:pt x="82" y="111"/>
                  </a:lnTo>
                  <a:lnTo>
                    <a:pt x="82" y="111"/>
                  </a:lnTo>
                  <a:lnTo>
                    <a:pt x="82" y="111"/>
                  </a:lnTo>
                  <a:lnTo>
                    <a:pt x="82" y="108"/>
                  </a:lnTo>
                  <a:lnTo>
                    <a:pt x="82" y="104"/>
                  </a:lnTo>
                  <a:lnTo>
                    <a:pt x="82" y="108"/>
                  </a:lnTo>
                  <a:lnTo>
                    <a:pt x="82" y="108"/>
                  </a:lnTo>
                  <a:lnTo>
                    <a:pt x="82" y="111"/>
                  </a:lnTo>
                  <a:lnTo>
                    <a:pt x="82" y="111"/>
                  </a:lnTo>
                  <a:lnTo>
                    <a:pt x="82" y="111"/>
                  </a:lnTo>
                  <a:lnTo>
                    <a:pt x="82" y="111"/>
                  </a:lnTo>
                  <a:lnTo>
                    <a:pt x="82" y="111"/>
                  </a:lnTo>
                  <a:lnTo>
                    <a:pt x="86" y="108"/>
                  </a:lnTo>
                  <a:lnTo>
                    <a:pt x="86" y="111"/>
                  </a:lnTo>
                  <a:lnTo>
                    <a:pt x="86" y="111"/>
                  </a:lnTo>
                  <a:lnTo>
                    <a:pt x="86" y="111"/>
                  </a:lnTo>
                  <a:lnTo>
                    <a:pt x="86" y="111"/>
                  </a:lnTo>
                  <a:lnTo>
                    <a:pt x="86" y="111"/>
                  </a:lnTo>
                  <a:lnTo>
                    <a:pt x="86" y="111"/>
                  </a:lnTo>
                  <a:lnTo>
                    <a:pt x="86" y="115"/>
                  </a:lnTo>
                  <a:lnTo>
                    <a:pt x="86" y="115"/>
                  </a:lnTo>
                  <a:lnTo>
                    <a:pt x="86" y="111"/>
                  </a:lnTo>
                  <a:lnTo>
                    <a:pt x="86" y="111"/>
                  </a:lnTo>
                  <a:lnTo>
                    <a:pt x="86" y="115"/>
                  </a:lnTo>
                  <a:lnTo>
                    <a:pt x="86" y="115"/>
                  </a:lnTo>
                  <a:lnTo>
                    <a:pt x="86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93" y="115"/>
                  </a:lnTo>
                  <a:lnTo>
                    <a:pt x="93" y="115"/>
                  </a:lnTo>
                  <a:lnTo>
                    <a:pt x="93" y="115"/>
                  </a:lnTo>
                  <a:lnTo>
                    <a:pt x="93" y="111"/>
                  </a:lnTo>
                  <a:lnTo>
                    <a:pt x="93" y="111"/>
                  </a:lnTo>
                  <a:lnTo>
                    <a:pt x="93" y="108"/>
                  </a:lnTo>
                  <a:lnTo>
                    <a:pt x="93" y="111"/>
                  </a:lnTo>
                  <a:lnTo>
                    <a:pt x="93" y="115"/>
                  </a:lnTo>
                  <a:lnTo>
                    <a:pt x="93" y="115"/>
                  </a:lnTo>
                  <a:lnTo>
                    <a:pt x="93" y="111"/>
                  </a:lnTo>
                  <a:lnTo>
                    <a:pt x="93" y="111"/>
                  </a:lnTo>
                  <a:lnTo>
                    <a:pt x="93" y="108"/>
                  </a:lnTo>
                  <a:lnTo>
                    <a:pt x="93" y="108"/>
                  </a:lnTo>
                  <a:lnTo>
                    <a:pt x="93" y="108"/>
                  </a:lnTo>
                  <a:lnTo>
                    <a:pt x="97" y="108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08"/>
                  </a:lnTo>
                  <a:lnTo>
                    <a:pt x="97" y="108"/>
                  </a:lnTo>
                  <a:lnTo>
                    <a:pt x="97" y="104"/>
                  </a:lnTo>
                  <a:lnTo>
                    <a:pt x="97" y="108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08"/>
                  </a:lnTo>
                  <a:lnTo>
                    <a:pt x="100" y="108"/>
                  </a:lnTo>
                  <a:lnTo>
                    <a:pt x="100" y="104"/>
                  </a:lnTo>
                  <a:lnTo>
                    <a:pt x="100" y="104"/>
                  </a:lnTo>
                  <a:lnTo>
                    <a:pt x="100" y="108"/>
                  </a:lnTo>
                  <a:lnTo>
                    <a:pt x="100" y="108"/>
                  </a:lnTo>
                  <a:lnTo>
                    <a:pt x="100" y="111"/>
                  </a:lnTo>
                  <a:lnTo>
                    <a:pt x="100" y="111"/>
                  </a:lnTo>
                  <a:lnTo>
                    <a:pt x="100" y="111"/>
                  </a:lnTo>
                  <a:lnTo>
                    <a:pt x="100" y="111"/>
                  </a:lnTo>
                  <a:lnTo>
                    <a:pt x="100" y="108"/>
                  </a:lnTo>
                  <a:lnTo>
                    <a:pt x="100" y="108"/>
                  </a:lnTo>
                  <a:lnTo>
                    <a:pt x="100" y="111"/>
                  </a:lnTo>
                  <a:lnTo>
                    <a:pt x="104" y="111"/>
                  </a:lnTo>
                  <a:lnTo>
                    <a:pt x="104" y="111"/>
                  </a:lnTo>
                  <a:lnTo>
                    <a:pt x="104" y="111"/>
                  </a:lnTo>
                  <a:lnTo>
                    <a:pt x="104" y="111"/>
                  </a:lnTo>
                  <a:lnTo>
                    <a:pt x="104" y="111"/>
                  </a:lnTo>
                  <a:lnTo>
                    <a:pt x="104" y="111"/>
                  </a:lnTo>
                  <a:lnTo>
                    <a:pt x="104" y="111"/>
                  </a:lnTo>
                  <a:lnTo>
                    <a:pt x="104" y="111"/>
                  </a:lnTo>
                  <a:lnTo>
                    <a:pt x="104" y="111"/>
                  </a:lnTo>
                  <a:lnTo>
                    <a:pt x="104" y="108"/>
                  </a:lnTo>
                  <a:lnTo>
                    <a:pt x="104" y="108"/>
                  </a:lnTo>
                  <a:lnTo>
                    <a:pt x="104" y="97"/>
                  </a:lnTo>
                  <a:lnTo>
                    <a:pt x="104" y="97"/>
                  </a:lnTo>
                  <a:lnTo>
                    <a:pt x="104" y="101"/>
                  </a:lnTo>
                  <a:lnTo>
                    <a:pt x="107" y="101"/>
                  </a:lnTo>
                  <a:lnTo>
                    <a:pt x="107" y="104"/>
                  </a:lnTo>
                  <a:lnTo>
                    <a:pt x="107" y="104"/>
                  </a:lnTo>
                  <a:lnTo>
                    <a:pt x="107" y="101"/>
                  </a:lnTo>
                  <a:lnTo>
                    <a:pt x="107" y="101"/>
                  </a:lnTo>
                  <a:lnTo>
                    <a:pt x="107" y="90"/>
                  </a:lnTo>
                  <a:lnTo>
                    <a:pt x="107" y="90"/>
                  </a:lnTo>
                  <a:lnTo>
                    <a:pt x="107" y="93"/>
                  </a:lnTo>
                  <a:lnTo>
                    <a:pt x="107" y="93"/>
                  </a:lnTo>
                  <a:lnTo>
                    <a:pt x="107" y="101"/>
                  </a:lnTo>
                  <a:lnTo>
                    <a:pt x="107" y="104"/>
                  </a:lnTo>
                  <a:lnTo>
                    <a:pt x="107" y="101"/>
                  </a:lnTo>
                  <a:lnTo>
                    <a:pt x="107" y="101"/>
                  </a:lnTo>
                  <a:lnTo>
                    <a:pt x="107" y="86"/>
                  </a:lnTo>
                  <a:lnTo>
                    <a:pt x="111" y="86"/>
                  </a:lnTo>
                  <a:lnTo>
                    <a:pt x="111" y="75"/>
                  </a:lnTo>
                  <a:lnTo>
                    <a:pt x="111" y="75"/>
                  </a:lnTo>
                  <a:lnTo>
                    <a:pt x="111" y="90"/>
                  </a:lnTo>
                  <a:lnTo>
                    <a:pt x="111" y="90"/>
                  </a:lnTo>
                  <a:lnTo>
                    <a:pt x="111" y="101"/>
                  </a:lnTo>
                  <a:lnTo>
                    <a:pt x="111" y="97"/>
                  </a:lnTo>
                  <a:lnTo>
                    <a:pt x="111" y="86"/>
                  </a:lnTo>
                  <a:lnTo>
                    <a:pt x="111" y="86"/>
                  </a:lnTo>
                  <a:lnTo>
                    <a:pt x="111" y="79"/>
                  </a:lnTo>
                  <a:lnTo>
                    <a:pt x="111" y="79"/>
                  </a:lnTo>
                  <a:lnTo>
                    <a:pt x="111" y="97"/>
                  </a:lnTo>
                  <a:lnTo>
                    <a:pt x="111" y="97"/>
                  </a:lnTo>
                  <a:lnTo>
                    <a:pt x="111" y="104"/>
                  </a:lnTo>
                  <a:lnTo>
                    <a:pt x="115" y="104"/>
                  </a:lnTo>
                  <a:lnTo>
                    <a:pt x="115" y="101"/>
                  </a:lnTo>
                  <a:lnTo>
                    <a:pt x="115" y="101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5" y="101"/>
                  </a:lnTo>
                  <a:lnTo>
                    <a:pt x="115" y="101"/>
                  </a:lnTo>
                  <a:lnTo>
                    <a:pt x="115" y="108"/>
                  </a:lnTo>
                  <a:lnTo>
                    <a:pt x="115" y="111"/>
                  </a:lnTo>
                  <a:lnTo>
                    <a:pt x="115" y="108"/>
                  </a:lnTo>
                  <a:lnTo>
                    <a:pt x="115" y="108"/>
                  </a:lnTo>
                  <a:lnTo>
                    <a:pt x="115" y="108"/>
                  </a:lnTo>
                  <a:lnTo>
                    <a:pt x="115" y="111"/>
                  </a:lnTo>
                  <a:lnTo>
                    <a:pt x="115" y="108"/>
                  </a:lnTo>
                  <a:lnTo>
                    <a:pt x="118" y="108"/>
                  </a:lnTo>
                  <a:lnTo>
                    <a:pt x="118" y="111"/>
                  </a:lnTo>
                  <a:lnTo>
                    <a:pt x="118" y="111"/>
                  </a:lnTo>
                  <a:lnTo>
                    <a:pt x="118" y="111"/>
                  </a:lnTo>
                  <a:lnTo>
                    <a:pt x="118" y="111"/>
                  </a:lnTo>
                  <a:lnTo>
                    <a:pt x="118" y="115"/>
                  </a:lnTo>
                  <a:lnTo>
                    <a:pt x="118" y="115"/>
                  </a:lnTo>
                  <a:lnTo>
                    <a:pt x="118" y="115"/>
                  </a:lnTo>
                  <a:lnTo>
                    <a:pt x="118" y="115"/>
                  </a:lnTo>
                  <a:lnTo>
                    <a:pt x="118" y="115"/>
                  </a:lnTo>
                  <a:lnTo>
                    <a:pt x="118" y="115"/>
                  </a:lnTo>
                  <a:lnTo>
                    <a:pt x="118" y="115"/>
                  </a:lnTo>
                  <a:lnTo>
                    <a:pt x="118" y="115"/>
                  </a:lnTo>
                  <a:lnTo>
                    <a:pt x="118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5" y="115"/>
                  </a:lnTo>
                  <a:lnTo>
                    <a:pt x="125" y="118"/>
                  </a:lnTo>
                  <a:lnTo>
                    <a:pt x="125" y="118"/>
                  </a:lnTo>
                  <a:lnTo>
                    <a:pt x="125" y="118"/>
                  </a:lnTo>
                  <a:lnTo>
                    <a:pt x="125" y="118"/>
                  </a:lnTo>
                  <a:lnTo>
                    <a:pt x="125" y="115"/>
                  </a:lnTo>
                  <a:lnTo>
                    <a:pt x="125" y="115"/>
                  </a:lnTo>
                  <a:lnTo>
                    <a:pt x="125" y="115"/>
                  </a:lnTo>
                  <a:lnTo>
                    <a:pt x="125" y="115"/>
                  </a:lnTo>
                  <a:lnTo>
                    <a:pt x="125" y="115"/>
                  </a:lnTo>
                  <a:lnTo>
                    <a:pt x="125" y="115"/>
                  </a:lnTo>
                  <a:lnTo>
                    <a:pt x="125" y="115"/>
                  </a:lnTo>
                  <a:lnTo>
                    <a:pt x="125" y="115"/>
                  </a:lnTo>
                  <a:lnTo>
                    <a:pt x="125" y="118"/>
                  </a:lnTo>
                  <a:lnTo>
                    <a:pt x="129" y="118"/>
                  </a:lnTo>
                  <a:lnTo>
                    <a:pt x="129" y="118"/>
                  </a:lnTo>
                  <a:lnTo>
                    <a:pt x="129" y="118"/>
                  </a:lnTo>
                  <a:lnTo>
                    <a:pt x="129" y="118"/>
                  </a:lnTo>
                  <a:lnTo>
                    <a:pt x="129" y="118"/>
                  </a:lnTo>
                  <a:lnTo>
                    <a:pt x="129" y="115"/>
                  </a:lnTo>
                  <a:lnTo>
                    <a:pt x="129" y="115"/>
                  </a:lnTo>
                  <a:lnTo>
                    <a:pt x="129" y="118"/>
                  </a:lnTo>
                  <a:lnTo>
                    <a:pt x="129" y="118"/>
                  </a:lnTo>
                  <a:lnTo>
                    <a:pt x="129" y="115"/>
                  </a:lnTo>
                  <a:lnTo>
                    <a:pt x="129" y="115"/>
                  </a:lnTo>
                  <a:lnTo>
                    <a:pt x="129" y="115"/>
                  </a:lnTo>
                  <a:lnTo>
                    <a:pt x="129" y="118"/>
                  </a:lnTo>
                  <a:lnTo>
                    <a:pt x="129" y="115"/>
                  </a:lnTo>
                  <a:lnTo>
                    <a:pt x="132" y="115"/>
                  </a:lnTo>
                  <a:lnTo>
                    <a:pt x="132" y="115"/>
                  </a:lnTo>
                  <a:lnTo>
                    <a:pt x="132" y="115"/>
                  </a:lnTo>
                  <a:lnTo>
                    <a:pt x="132" y="118"/>
                  </a:lnTo>
                  <a:lnTo>
                    <a:pt x="132" y="118"/>
                  </a:lnTo>
                  <a:lnTo>
                    <a:pt x="132" y="115"/>
                  </a:lnTo>
                  <a:lnTo>
                    <a:pt x="132" y="115"/>
                  </a:lnTo>
                  <a:lnTo>
                    <a:pt x="132" y="115"/>
                  </a:lnTo>
                  <a:lnTo>
                    <a:pt x="132" y="115"/>
                  </a:lnTo>
                  <a:lnTo>
                    <a:pt x="132" y="118"/>
                  </a:lnTo>
                  <a:lnTo>
                    <a:pt x="132" y="118"/>
                  </a:lnTo>
                  <a:lnTo>
                    <a:pt x="132" y="118"/>
                  </a:lnTo>
                  <a:lnTo>
                    <a:pt x="132" y="118"/>
                  </a:lnTo>
                  <a:lnTo>
                    <a:pt x="132" y="115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36" y="118"/>
                  </a:lnTo>
                  <a:lnTo>
                    <a:pt x="136" y="118"/>
                  </a:lnTo>
                  <a:lnTo>
                    <a:pt x="136" y="118"/>
                  </a:lnTo>
                  <a:lnTo>
                    <a:pt x="136" y="118"/>
                  </a:lnTo>
                  <a:lnTo>
                    <a:pt x="136" y="118"/>
                  </a:lnTo>
                  <a:lnTo>
                    <a:pt x="136" y="118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40" y="115"/>
                  </a:lnTo>
                  <a:lnTo>
                    <a:pt x="140" y="115"/>
                  </a:lnTo>
                  <a:lnTo>
                    <a:pt x="140" y="115"/>
                  </a:lnTo>
                  <a:lnTo>
                    <a:pt x="140" y="115"/>
                  </a:lnTo>
                  <a:lnTo>
                    <a:pt x="140" y="115"/>
                  </a:lnTo>
                  <a:lnTo>
                    <a:pt x="140" y="118"/>
                  </a:lnTo>
                  <a:lnTo>
                    <a:pt x="140" y="115"/>
                  </a:lnTo>
                  <a:lnTo>
                    <a:pt x="140" y="118"/>
                  </a:lnTo>
                  <a:lnTo>
                    <a:pt x="140" y="118"/>
                  </a:lnTo>
                  <a:lnTo>
                    <a:pt x="140" y="118"/>
                  </a:lnTo>
                  <a:lnTo>
                    <a:pt x="140" y="118"/>
                  </a:lnTo>
                  <a:lnTo>
                    <a:pt x="140" y="115"/>
                  </a:lnTo>
                  <a:lnTo>
                    <a:pt x="143" y="115"/>
                  </a:lnTo>
                  <a:lnTo>
                    <a:pt x="143" y="115"/>
                  </a:lnTo>
                  <a:lnTo>
                    <a:pt x="143" y="115"/>
                  </a:lnTo>
                  <a:lnTo>
                    <a:pt x="143" y="118"/>
                  </a:lnTo>
                  <a:lnTo>
                    <a:pt x="143" y="118"/>
                  </a:lnTo>
                  <a:lnTo>
                    <a:pt x="143" y="115"/>
                  </a:lnTo>
                  <a:lnTo>
                    <a:pt x="143" y="115"/>
                  </a:lnTo>
                  <a:lnTo>
                    <a:pt x="143" y="115"/>
                  </a:lnTo>
                  <a:lnTo>
                    <a:pt x="143" y="115"/>
                  </a:lnTo>
                  <a:lnTo>
                    <a:pt x="143" y="118"/>
                  </a:lnTo>
                  <a:lnTo>
                    <a:pt x="143" y="118"/>
                  </a:lnTo>
                  <a:lnTo>
                    <a:pt x="143" y="115"/>
                  </a:lnTo>
                  <a:lnTo>
                    <a:pt x="143" y="115"/>
                  </a:lnTo>
                  <a:lnTo>
                    <a:pt x="143" y="115"/>
                  </a:lnTo>
                  <a:lnTo>
                    <a:pt x="147" y="115"/>
                  </a:lnTo>
                  <a:lnTo>
                    <a:pt x="147" y="115"/>
                  </a:lnTo>
                  <a:lnTo>
                    <a:pt x="147" y="115"/>
                  </a:lnTo>
                  <a:lnTo>
                    <a:pt x="147" y="118"/>
                  </a:lnTo>
                  <a:lnTo>
                    <a:pt x="147" y="118"/>
                  </a:lnTo>
                  <a:lnTo>
                    <a:pt x="147" y="115"/>
                  </a:lnTo>
                  <a:lnTo>
                    <a:pt x="147" y="115"/>
                  </a:lnTo>
                  <a:lnTo>
                    <a:pt x="147" y="118"/>
                  </a:lnTo>
                  <a:lnTo>
                    <a:pt x="147" y="118"/>
                  </a:lnTo>
                  <a:lnTo>
                    <a:pt x="147" y="118"/>
                  </a:lnTo>
                  <a:lnTo>
                    <a:pt x="147" y="118"/>
                  </a:lnTo>
                  <a:lnTo>
                    <a:pt x="147" y="115"/>
                  </a:lnTo>
                  <a:lnTo>
                    <a:pt x="147" y="115"/>
                  </a:lnTo>
                  <a:lnTo>
                    <a:pt x="147" y="118"/>
                  </a:lnTo>
                  <a:lnTo>
                    <a:pt x="150" y="118"/>
                  </a:lnTo>
                  <a:lnTo>
                    <a:pt x="150" y="115"/>
                  </a:lnTo>
                  <a:lnTo>
                    <a:pt x="150" y="115"/>
                  </a:lnTo>
                  <a:lnTo>
                    <a:pt x="150" y="115"/>
                  </a:lnTo>
                  <a:lnTo>
                    <a:pt x="150" y="115"/>
                  </a:lnTo>
                  <a:lnTo>
                    <a:pt x="150" y="115"/>
                  </a:lnTo>
                  <a:lnTo>
                    <a:pt x="150" y="115"/>
                  </a:lnTo>
                  <a:lnTo>
                    <a:pt x="150" y="115"/>
                  </a:lnTo>
                  <a:lnTo>
                    <a:pt x="150" y="115"/>
                  </a:lnTo>
                  <a:lnTo>
                    <a:pt x="150" y="118"/>
                  </a:lnTo>
                  <a:lnTo>
                    <a:pt x="150" y="118"/>
                  </a:lnTo>
                  <a:lnTo>
                    <a:pt x="150" y="118"/>
                  </a:lnTo>
                  <a:lnTo>
                    <a:pt x="150" y="118"/>
                  </a:lnTo>
                  <a:lnTo>
                    <a:pt x="150" y="118"/>
                  </a:lnTo>
                  <a:lnTo>
                    <a:pt x="154" y="118"/>
                  </a:lnTo>
                  <a:lnTo>
                    <a:pt x="154" y="118"/>
                  </a:lnTo>
                  <a:lnTo>
                    <a:pt x="154" y="118"/>
                  </a:lnTo>
                  <a:lnTo>
                    <a:pt x="154" y="115"/>
                  </a:lnTo>
                  <a:lnTo>
                    <a:pt x="154" y="115"/>
                  </a:lnTo>
                  <a:lnTo>
                    <a:pt x="154" y="118"/>
                  </a:lnTo>
                  <a:lnTo>
                    <a:pt x="154" y="118"/>
                  </a:lnTo>
                  <a:lnTo>
                    <a:pt x="154" y="118"/>
                  </a:lnTo>
                  <a:lnTo>
                    <a:pt x="154" y="118"/>
                  </a:lnTo>
                  <a:lnTo>
                    <a:pt x="154" y="118"/>
                  </a:lnTo>
                  <a:lnTo>
                    <a:pt x="154" y="118"/>
                  </a:lnTo>
                  <a:lnTo>
                    <a:pt x="154" y="115"/>
                  </a:lnTo>
                  <a:lnTo>
                    <a:pt x="154" y="115"/>
                  </a:lnTo>
                  <a:lnTo>
                    <a:pt x="154" y="115"/>
                  </a:lnTo>
                  <a:lnTo>
                    <a:pt x="157" y="115"/>
                  </a:lnTo>
                  <a:lnTo>
                    <a:pt x="157" y="115"/>
                  </a:lnTo>
                  <a:lnTo>
                    <a:pt x="157" y="115"/>
                  </a:lnTo>
                  <a:lnTo>
                    <a:pt x="157" y="118"/>
                  </a:lnTo>
                  <a:lnTo>
                    <a:pt x="157" y="118"/>
                  </a:lnTo>
                  <a:lnTo>
                    <a:pt x="157" y="118"/>
                  </a:lnTo>
                  <a:lnTo>
                    <a:pt x="157" y="118"/>
                  </a:lnTo>
                  <a:lnTo>
                    <a:pt x="157" y="118"/>
                  </a:lnTo>
                  <a:lnTo>
                    <a:pt x="157" y="118"/>
                  </a:lnTo>
                  <a:lnTo>
                    <a:pt x="157" y="115"/>
                  </a:lnTo>
                  <a:lnTo>
                    <a:pt x="157" y="115"/>
                  </a:lnTo>
                  <a:lnTo>
                    <a:pt x="157" y="115"/>
                  </a:lnTo>
                  <a:lnTo>
                    <a:pt x="161" y="115"/>
                  </a:lnTo>
                  <a:lnTo>
                    <a:pt x="161" y="118"/>
                  </a:lnTo>
                  <a:lnTo>
                    <a:pt x="161" y="118"/>
                  </a:lnTo>
                  <a:lnTo>
                    <a:pt x="161" y="118"/>
                  </a:lnTo>
                  <a:lnTo>
                    <a:pt x="161" y="118"/>
                  </a:lnTo>
                  <a:lnTo>
                    <a:pt x="161" y="115"/>
                  </a:lnTo>
                  <a:lnTo>
                    <a:pt x="161" y="118"/>
                  </a:lnTo>
                  <a:lnTo>
                    <a:pt x="161" y="118"/>
                  </a:lnTo>
                  <a:lnTo>
                    <a:pt x="161" y="118"/>
                  </a:lnTo>
                  <a:lnTo>
                    <a:pt x="161" y="115"/>
                  </a:lnTo>
                  <a:lnTo>
                    <a:pt x="161" y="115"/>
                  </a:lnTo>
                  <a:lnTo>
                    <a:pt x="161" y="115"/>
                  </a:lnTo>
                  <a:lnTo>
                    <a:pt x="161" y="115"/>
                  </a:lnTo>
                  <a:lnTo>
                    <a:pt x="161" y="115"/>
                  </a:lnTo>
                  <a:lnTo>
                    <a:pt x="165" y="115"/>
                  </a:lnTo>
                  <a:lnTo>
                    <a:pt x="165" y="115"/>
                  </a:lnTo>
                  <a:lnTo>
                    <a:pt x="165" y="115"/>
                  </a:lnTo>
                  <a:lnTo>
                    <a:pt x="165" y="115"/>
                  </a:lnTo>
                  <a:lnTo>
                    <a:pt x="165" y="115"/>
                  </a:lnTo>
                  <a:lnTo>
                    <a:pt x="165" y="111"/>
                  </a:lnTo>
                  <a:lnTo>
                    <a:pt x="165" y="111"/>
                  </a:lnTo>
                  <a:lnTo>
                    <a:pt x="165" y="115"/>
                  </a:lnTo>
                  <a:lnTo>
                    <a:pt x="165" y="115"/>
                  </a:lnTo>
                  <a:lnTo>
                    <a:pt x="165" y="115"/>
                  </a:lnTo>
                  <a:lnTo>
                    <a:pt x="165" y="115"/>
                  </a:lnTo>
                  <a:lnTo>
                    <a:pt x="165" y="108"/>
                  </a:lnTo>
                  <a:lnTo>
                    <a:pt x="165" y="108"/>
                  </a:lnTo>
                  <a:lnTo>
                    <a:pt x="165" y="108"/>
                  </a:lnTo>
                  <a:lnTo>
                    <a:pt x="168" y="108"/>
                  </a:lnTo>
                  <a:lnTo>
                    <a:pt x="168" y="111"/>
                  </a:lnTo>
                  <a:lnTo>
                    <a:pt x="168" y="111"/>
                  </a:lnTo>
                  <a:lnTo>
                    <a:pt x="168" y="111"/>
                  </a:lnTo>
                  <a:lnTo>
                    <a:pt x="168" y="111"/>
                  </a:lnTo>
                  <a:lnTo>
                    <a:pt x="168" y="111"/>
                  </a:lnTo>
                  <a:lnTo>
                    <a:pt x="168" y="111"/>
                  </a:lnTo>
                  <a:lnTo>
                    <a:pt x="168" y="104"/>
                  </a:lnTo>
                  <a:lnTo>
                    <a:pt x="168" y="104"/>
                  </a:lnTo>
                  <a:lnTo>
                    <a:pt x="168" y="111"/>
                  </a:lnTo>
                  <a:lnTo>
                    <a:pt x="168" y="111"/>
                  </a:lnTo>
                  <a:lnTo>
                    <a:pt x="168" y="115"/>
                  </a:lnTo>
                  <a:lnTo>
                    <a:pt x="168" y="115"/>
                  </a:lnTo>
                  <a:lnTo>
                    <a:pt x="168" y="108"/>
                  </a:lnTo>
                  <a:lnTo>
                    <a:pt x="172" y="108"/>
                  </a:lnTo>
                  <a:lnTo>
                    <a:pt x="172" y="104"/>
                  </a:lnTo>
                  <a:lnTo>
                    <a:pt x="172" y="104"/>
                  </a:lnTo>
                  <a:lnTo>
                    <a:pt x="172" y="111"/>
                  </a:lnTo>
                  <a:lnTo>
                    <a:pt x="172" y="111"/>
                  </a:lnTo>
                  <a:lnTo>
                    <a:pt x="172" y="111"/>
                  </a:lnTo>
                  <a:lnTo>
                    <a:pt x="172" y="111"/>
                  </a:lnTo>
                  <a:lnTo>
                    <a:pt x="172" y="111"/>
                  </a:lnTo>
                  <a:lnTo>
                    <a:pt x="172" y="111"/>
                  </a:lnTo>
                  <a:lnTo>
                    <a:pt x="172" y="108"/>
                  </a:lnTo>
                  <a:lnTo>
                    <a:pt x="172" y="108"/>
                  </a:lnTo>
                  <a:lnTo>
                    <a:pt x="172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9" y="115"/>
                  </a:lnTo>
                  <a:lnTo>
                    <a:pt x="179" y="115"/>
                  </a:lnTo>
                  <a:lnTo>
                    <a:pt x="179" y="115"/>
                  </a:lnTo>
                  <a:lnTo>
                    <a:pt x="179" y="115"/>
                  </a:lnTo>
                  <a:lnTo>
                    <a:pt x="179" y="115"/>
                  </a:lnTo>
                  <a:lnTo>
                    <a:pt x="179" y="118"/>
                  </a:lnTo>
                  <a:lnTo>
                    <a:pt x="179" y="118"/>
                  </a:lnTo>
                  <a:lnTo>
                    <a:pt x="179" y="115"/>
                  </a:lnTo>
                  <a:lnTo>
                    <a:pt x="179" y="115"/>
                  </a:lnTo>
                  <a:lnTo>
                    <a:pt x="179" y="118"/>
                  </a:lnTo>
                  <a:lnTo>
                    <a:pt x="179" y="118"/>
                  </a:lnTo>
                  <a:lnTo>
                    <a:pt x="179" y="118"/>
                  </a:lnTo>
                  <a:lnTo>
                    <a:pt x="179" y="118"/>
                  </a:lnTo>
                  <a:lnTo>
                    <a:pt x="179" y="118"/>
                  </a:lnTo>
                  <a:lnTo>
                    <a:pt x="183" y="118"/>
                  </a:lnTo>
                  <a:lnTo>
                    <a:pt x="183" y="115"/>
                  </a:lnTo>
                  <a:lnTo>
                    <a:pt x="183" y="115"/>
                  </a:lnTo>
                  <a:lnTo>
                    <a:pt x="183" y="115"/>
                  </a:lnTo>
                  <a:lnTo>
                    <a:pt x="183" y="115"/>
                  </a:lnTo>
                  <a:lnTo>
                    <a:pt x="183" y="118"/>
                  </a:lnTo>
                  <a:lnTo>
                    <a:pt x="183" y="118"/>
                  </a:lnTo>
                  <a:lnTo>
                    <a:pt x="183" y="118"/>
                  </a:lnTo>
                  <a:lnTo>
                    <a:pt x="183" y="118"/>
                  </a:lnTo>
                  <a:lnTo>
                    <a:pt x="183" y="115"/>
                  </a:lnTo>
                  <a:lnTo>
                    <a:pt x="183" y="115"/>
                  </a:lnTo>
                  <a:lnTo>
                    <a:pt x="183" y="118"/>
                  </a:lnTo>
                  <a:lnTo>
                    <a:pt x="183" y="118"/>
                  </a:lnTo>
                  <a:lnTo>
                    <a:pt x="183" y="115"/>
                  </a:lnTo>
                  <a:lnTo>
                    <a:pt x="186" y="115"/>
                  </a:lnTo>
                  <a:lnTo>
                    <a:pt x="186" y="115"/>
                  </a:lnTo>
                  <a:lnTo>
                    <a:pt x="186" y="115"/>
                  </a:lnTo>
                  <a:lnTo>
                    <a:pt x="186" y="118"/>
                  </a:lnTo>
                  <a:lnTo>
                    <a:pt x="186" y="118"/>
                  </a:lnTo>
                  <a:lnTo>
                    <a:pt x="186" y="115"/>
                  </a:lnTo>
                  <a:lnTo>
                    <a:pt x="186" y="115"/>
                  </a:lnTo>
                  <a:lnTo>
                    <a:pt x="186" y="115"/>
                  </a:lnTo>
                  <a:lnTo>
                    <a:pt x="186" y="115"/>
                  </a:lnTo>
                  <a:lnTo>
                    <a:pt x="186" y="118"/>
                  </a:lnTo>
                  <a:lnTo>
                    <a:pt x="186" y="118"/>
                  </a:lnTo>
                  <a:lnTo>
                    <a:pt x="186" y="118"/>
                  </a:lnTo>
                  <a:lnTo>
                    <a:pt x="190" y="118"/>
                  </a:lnTo>
                  <a:lnTo>
                    <a:pt x="190" y="118"/>
                  </a:lnTo>
                  <a:lnTo>
                    <a:pt x="190" y="118"/>
                  </a:lnTo>
                  <a:lnTo>
                    <a:pt x="190" y="118"/>
                  </a:lnTo>
                  <a:lnTo>
                    <a:pt x="190" y="118"/>
                  </a:lnTo>
                  <a:lnTo>
                    <a:pt x="190" y="115"/>
                  </a:lnTo>
                  <a:lnTo>
                    <a:pt x="190" y="115"/>
                  </a:lnTo>
                  <a:lnTo>
                    <a:pt x="190" y="115"/>
                  </a:lnTo>
                  <a:lnTo>
                    <a:pt x="190" y="115"/>
                  </a:lnTo>
                  <a:lnTo>
                    <a:pt x="190" y="115"/>
                  </a:lnTo>
                  <a:lnTo>
                    <a:pt x="190" y="115"/>
                  </a:lnTo>
                  <a:lnTo>
                    <a:pt x="190" y="115"/>
                  </a:lnTo>
                  <a:lnTo>
                    <a:pt x="190" y="115"/>
                  </a:lnTo>
                  <a:lnTo>
                    <a:pt x="190" y="115"/>
                  </a:lnTo>
                  <a:lnTo>
                    <a:pt x="193" y="115"/>
                  </a:lnTo>
                  <a:lnTo>
                    <a:pt x="193" y="115"/>
                  </a:lnTo>
                  <a:lnTo>
                    <a:pt x="193" y="115"/>
                  </a:lnTo>
                  <a:lnTo>
                    <a:pt x="193" y="115"/>
                  </a:lnTo>
                  <a:lnTo>
                    <a:pt x="193" y="115"/>
                  </a:lnTo>
                  <a:lnTo>
                    <a:pt x="193" y="118"/>
                  </a:lnTo>
                  <a:lnTo>
                    <a:pt x="193" y="118"/>
                  </a:lnTo>
                  <a:lnTo>
                    <a:pt x="193" y="115"/>
                  </a:lnTo>
                  <a:lnTo>
                    <a:pt x="193" y="115"/>
                  </a:lnTo>
                  <a:lnTo>
                    <a:pt x="193" y="115"/>
                  </a:lnTo>
                  <a:lnTo>
                    <a:pt x="193" y="115"/>
                  </a:lnTo>
                  <a:lnTo>
                    <a:pt x="193" y="118"/>
                  </a:lnTo>
                  <a:lnTo>
                    <a:pt x="193" y="118"/>
                  </a:lnTo>
                  <a:lnTo>
                    <a:pt x="193" y="118"/>
                  </a:lnTo>
                  <a:lnTo>
                    <a:pt x="197" y="118"/>
                  </a:lnTo>
                  <a:lnTo>
                    <a:pt x="197" y="115"/>
                  </a:lnTo>
                  <a:lnTo>
                    <a:pt x="197" y="115"/>
                  </a:lnTo>
                  <a:lnTo>
                    <a:pt x="197" y="115"/>
                  </a:lnTo>
                  <a:lnTo>
                    <a:pt x="197" y="115"/>
                  </a:lnTo>
                  <a:lnTo>
                    <a:pt x="197" y="118"/>
                  </a:lnTo>
                  <a:lnTo>
                    <a:pt x="197" y="118"/>
                  </a:lnTo>
                  <a:lnTo>
                    <a:pt x="197" y="115"/>
                  </a:lnTo>
                  <a:lnTo>
                    <a:pt x="197" y="115"/>
                  </a:lnTo>
                  <a:lnTo>
                    <a:pt x="197" y="115"/>
                  </a:lnTo>
                  <a:lnTo>
                    <a:pt x="197" y="115"/>
                  </a:lnTo>
                  <a:lnTo>
                    <a:pt x="197" y="115"/>
                  </a:lnTo>
                  <a:lnTo>
                    <a:pt x="197" y="115"/>
                  </a:lnTo>
                  <a:lnTo>
                    <a:pt x="197" y="118"/>
                  </a:lnTo>
                  <a:lnTo>
                    <a:pt x="200" y="118"/>
                  </a:lnTo>
                  <a:lnTo>
                    <a:pt x="200" y="115"/>
                  </a:lnTo>
                  <a:lnTo>
                    <a:pt x="200" y="115"/>
                  </a:lnTo>
                  <a:lnTo>
                    <a:pt x="200" y="118"/>
                  </a:lnTo>
                  <a:lnTo>
                    <a:pt x="200" y="118"/>
                  </a:lnTo>
                  <a:lnTo>
                    <a:pt x="200" y="115"/>
                  </a:lnTo>
                  <a:lnTo>
                    <a:pt x="200" y="115"/>
                  </a:lnTo>
                  <a:lnTo>
                    <a:pt x="200" y="118"/>
                  </a:lnTo>
                  <a:lnTo>
                    <a:pt x="200" y="118"/>
                  </a:lnTo>
                  <a:lnTo>
                    <a:pt x="200" y="115"/>
                  </a:lnTo>
                  <a:lnTo>
                    <a:pt x="200" y="115"/>
                  </a:lnTo>
                  <a:lnTo>
                    <a:pt x="200" y="115"/>
                  </a:lnTo>
                  <a:lnTo>
                    <a:pt x="204" y="115"/>
                  </a:lnTo>
                  <a:lnTo>
                    <a:pt x="204" y="115"/>
                  </a:lnTo>
                  <a:lnTo>
                    <a:pt x="204" y="115"/>
                  </a:lnTo>
                  <a:lnTo>
                    <a:pt x="204" y="115"/>
                  </a:lnTo>
                  <a:lnTo>
                    <a:pt x="204" y="115"/>
                  </a:lnTo>
                  <a:lnTo>
                    <a:pt x="204" y="118"/>
                  </a:lnTo>
                  <a:lnTo>
                    <a:pt x="204" y="118"/>
                  </a:lnTo>
                  <a:lnTo>
                    <a:pt x="204" y="115"/>
                  </a:lnTo>
                  <a:lnTo>
                    <a:pt x="204" y="115"/>
                  </a:lnTo>
                  <a:lnTo>
                    <a:pt x="204" y="115"/>
                  </a:lnTo>
                  <a:lnTo>
                    <a:pt x="204" y="115"/>
                  </a:lnTo>
                  <a:lnTo>
                    <a:pt x="204" y="118"/>
                  </a:lnTo>
                  <a:lnTo>
                    <a:pt x="204" y="118"/>
                  </a:lnTo>
                  <a:lnTo>
                    <a:pt x="204" y="118"/>
                  </a:lnTo>
                  <a:lnTo>
                    <a:pt x="208" y="118"/>
                  </a:lnTo>
                  <a:lnTo>
                    <a:pt x="208" y="118"/>
                  </a:lnTo>
                  <a:lnTo>
                    <a:pt x="208" y="118"/>
                  </a:lnTo>
                  <a:lnTo>
                    <a:pt x="208" y="115"/>
                  </a:lnTo>
                  <a:lnTo>
                    <a:pt x="208" y="115"/>
                  </a:lnTo>
                  <a:lnTo>
                    <a:pt x="208" y="118"/>
                  </a:lnTo>
                  <a:lnTo>
                    <a:pt x="208" y="118"/>
                  </a:lnTo>
                  <a:lnTo>
                    <a:pt x="208" y="115"/>
                  </a:lnTo>
                  <a:lnTo>
                    <a:pt x="208" y="115"/>
                  </a:lnTo>
                  <a:lnTo>
                    <a:pt x="208" y="115"/>
                  </a:lnTo>
                  <a:lnTo>
                    <a:pt x="208" y="115"/>
                  </a:lnTo>
                  <a:lnTo>
                    <a:pt x="208" y="118"/>
                  </a:lnTo>
                  <a:lnTo>
                    <a:pt x="208" y="118"/>
                  </a:lnTo>
                  <a:lnTo>
                    <a:pt x="208" y="115"/>
                  </a:lnTo>
                  <a:lnTo>
                    <a:pt x="211" y="115"/>
                  </a:lnTo>
                  <a:lnTo>
                    <a:pt x="211" y="118"/>
                  </a:lnTo>
                  <a:lnTo>
                    <a:pt x="211" y="115"/>
                  </a:lnTo>
                  <a:lnTo>
                    <a:pt x="211" y="118"/>
                  </a:lnTo>
                  <a:lnTo>
                    <a:pt x="211" y="118"/>
                  </a:lnTo>
                  <a:lnTo>
                    <a:pt x="211" y="118"/>
                  </a:lnTo>
                  <a:lnTo>
                    <a:pt x="211" y="118"/>
                  </a:lnTo>
                  <a:lnTo>
                    <a:pt x="211" y="115"/>
                  </a:lnTo>
                  <a:lnTo>
                    <a:pt x="211" y="115"/>
                  </a:lnTo>
                  <a:lnTo>
                    <a:pt x="211" y="118"/>
                  </a:lnTo>
                  <a:lnTo>
                    <a:pt x="211" y="118"/>
                  </a:lnTo>
                  <a:lnTo>
                    <a:pt x="211" y="118"/>
                  </a:lnTo>
                  <a:lnTo>
                    <a:pt x="211" y="118"/>
                  </a:lnTo>
                  <a:lnTo>
                    <a:pt x="211" y="118"/>
                  </a:lnTo>
                  <a:lnTo>
                    <a:pt x="215" y="118"/>
                  </a:lnTo>
                  <a:lnTo>
                    <a:pt x="215" y="115"/>
                  </a:lnTo>
                  <a:lnTo>
                    <a:pt x="215" y="115"/>
                  </a:lnTo>
                  <a:lnTo>
                    <a:pt x="215" y="118"/>
                  </a:lnTo>
                  <a:lnTo>
                    <a:pt x="215" y="118"/>
                  </a:lnTo>
                  <a:lnTo>
                    <a:pt x="215" y="118"/>
                  </a:lnTo>
                  <a:lnTo>
                    <a:pt x="215" y="118"/>
                  </a:lnTo>
                  <a:lnTo>
                    <a:pt x="215" y="118"/>
                  </a:lnTo>
                  <a:lnTo>
                    <a:pt x="215" y="118"/>
                  </a:lnTo>
                  <a:lnTo>
                    <a:pt x="215" y="118"/>
                  </a:lnTo>
                  <a:lnTo>
                    <a:pt x="215" y="118"/>
                  </a:lnTo>
                  <a:lnTo>
                    <a:pt x="215" y="115"/>
                  </a:lnTo>
                  <a:lnTo>
                    <a:pt x="218" y="118"/>
                  </a:lnTo>
                  <a:lnTo>
                    <a:pt x="218" y="115"/>
                  </a:lnTo>
                  <a:lnTo>
                    <a:pt x="218" y="115"/>
                  </a:lnTo>
                  <a:lnTo>
                    <a:pt x="218" y="115"/>
                  </a:lnTo>
                  <a:lnTo>
                    <a:pt x="218" y="118"/>
                  </a:lnTo>
                  <a:lnTo>
                    <a:pt x="218" y="115"/>
                  </a:lnTo>
                  <a:lnTo>
                    <a:pt x="218" y="115"/>
                  </a:lnTo>
                  <a:lnTo>
                    <a:pt x="218" y="115"/>
                  </a:lnTo>
                  <a:lnTo>
                    <a:pt x="218" y="115"/>
                  </a:lnTo>
                  <a:lnTo>
                    <a:pt x="218" y="115"/>
                  </a:lnTo>
                  <a:lnTo>
                    <a:pt x="218" y="115"/>
                  </a:lnTo>
                  <a:lnTo>
                    <a:pt x="218" y="118"/>
                  </a:lnTo>
                  <a:lnTo>
                    <a:pt x="218" y="118"/>
                  </a:lnTo>
                  <a:lnTo>
                    <a:pt x="218" y="118"/>
                  </a:lnTo>
                  <a:lnTo>
                    <a:pt x="222" y="118"/>
                  </a:lnTo>
                  <a:lnTo>
                    <a:pt x="222" y="115"/>
                  </a:lnTo>
                  <a:lnTo>
                    <a:pt x="222" y="115"/>
                  </a:lnTo>
                  <a:lnTo>
                    <a:pt x="222" y="115"/>
                  </a:lnTo>
                  <a:lnTo>
                    <a:pt x="222" y="115"/>
                  </a:lnTo>
                  <a:lnTo>
                    <a:pt x="222" y="118"/>
                  </a:lnTo>
                  <a:lnTo>
                    <a:pt x="222" y="118"/>
                  </a:lnTo>
                  <a:lnTo>
                    <a:pt x="222" y="115"/>
                  </a:lnTo>
                  <a:lnTo>
                    <a:pt x="222" y="115"/>
                  </a:lnTo>
                  <a:lnTo>
                    <a:pt x="222" y="111"/>
                  </a:lnTo>
                  <a:lnTo>
                    <a:pt x="222" y="111"/>
                  </a:lnTo>
                  <a:lnTo>
                    <a:pt x="222" y="108"/>
                  </a:lnTo>
                  <a:lnTo>
                    <a:pt x="222" y="104"/>
                  </a:lnTo>
                  <a:lnTo>
                    <a:pt x="222" y="111"/>
                  </a:lnTo>
                  <a:lnTo>
                    <a:pt x="226" y="111"/>
                  </a:lnTo>
                  <a:lnTo>
                    <a:pt x="226" y="111"/>
                  </a:lnTo>
                  <a:lnTo>
                    <a:pt x="226" y="111"/>
                  </a:lnTo>
                  <a:lnTo>
                    <a:pt x="226" y="108"/>
                  </a:lnTo>
                  <a:lnTo>
                    <a:pt x="226" y="108"/>
                  </a:lnTo>
                  <a:lnTo>
                    <a:pt x="226" y="104"/>
                  </a:lnTo>
                  <a:lnTo>
                    <a:pt x="226" y="101"/>
                  </a:lnTo>
                  <a:lnTo>
                    <a:pt x="226" y="104"/>
                  </a:lnTo>
                  <a:lnTo>
                    <a:pt x="226" y="104"/>
                  </a:lnTo>
                  <a:lnTo>
                    <a:pt x="226" y="108"/>
                  </a:lnTo>
                  <a:lnTo>
                    <a:pt x="226" y="108"/>
                  </a:lnTo>
                  <a:lnTo>
                    <a:pt x="226" y="104"/>
                  </a:lnTo>
                  <a:lnTo>
                    <a:pt x="229" y="104"/>
                  </a:lnTo>
                  <a:lnTo>
                    <a:pt x="229" y="97"/>
                  </a:lnTo>
                  <a:lnTo>
                    <a:pt x="229" y="97"/>
                  </a:lnTo>
                  <a:lnTo>
                    <a:pt x="229" y="104"/>
                  </a:lnTo>
                  <a:lnTo>
                    <a:pt x="229" y="104"/>
                  </a:lnTo>
                  <a:lnTo>
                    <a:pt x="229" y="111"/>
                  </a:lnTo>
                  <a:lnTo>
                    <a:pt x="229" y="111"/>
                  </a:lnTo>
                  <a:lnTo>
                    <a:pt x="229" y="101"/>
                  </a:lnTo>
                  <a:lnTo>
                    <a:pt x="229" y="101"/>
                  </a:lnTo>
                  <a:lnTo>
                    <a:pt x="229" y="93"/>
                  </a:lnTo>
                  <a:lnTo>
                    <a:pt x="229" y="93"/>
                  </a:lnTo>
                  <a:lnTo>
                    <a:pt x="229" y="101"/>
                  </a:lnTo>
                  <a:lnTo>
                    <a:pt x="229" y="101"/>
                  </a:lnTo>
                  <a:lnTo>
                    <a:pt x="229" y="108"/>
                  </a:lnTo>
                  <a:lnTo>
                    <a:pt x="233" y="108"/>
                  </a:lnTo>
                  <a:lnTo>
                    <a:pt x="233" y="108"/>
                  </a:lnTo>
                  <a:lnTo>
                    <a:pt x="233" y="108"/>
                  </a:lnTo>
                  <a:lnTo>
                    <a:pt x="233" y="104"/>
                  </a:lnTo>
                  <a:lnTo>
                    <a:pt x="233" y="104"/>
                  </a:lnTo>
                  <a:lnTo>
                    <a:pt x="233" y="108"/>
                  </a:lnTo>
                  <a:lnTo>
                    <a:pt x="233" y="108"/>
                  </a:lnTo>
                  <a:lnTo>
                    <a:pt x="233" y="111"/>
                  </a:lnTo>
                  <a:lnTo>
                    <a:pt x="233" y="111"/>
                  </a:lnTo>
                  <a:lnTo>
                    <a:pt x="233" y="111"/>
                  </a:lnTo>
                  <a:lnTo>
                    <a:pt x="233" y="111"/>
                  </a:lnTo>
                  <a:lnTo>
                    <a:pt x="233" y="111"/>
                  </a:lnTo>
                  <a:lnTo>
                    <a:pt x="233" y="111"/>
                  </a:lnTo>
                  <a:lnTo>
                    <a:pt x="233" y="111"/>
                  </a:lnTo>
                  <a:lnTo>
                    <a:pt x="236" y="111"/>
                  </a:lnTo>
                  <a:lnTo>
                    <a:pt x="236" y="115"/>
                  </a:lnTo>
                  <a:lnTo>
                    <a:pt x="236" y="115"/>
                  </a:lnTo>
                  <a:lnTo>
                    <a:pt x="236" y="115"/>
                  </a:lnTo>
                  <a:lnTo>
                    <a:pt x="236" y="115"/>
                  </a:lnTo>
                  <a:lnTo>
                    <a:pt x="236" y="115"/>
                  </a:lnTo>
                  <a:lnTo>
                    <a:pt x="236" y="115"/>
                  </a:lnTo>
                  <a:lnTo>
                    <a:pt x="236" y="115"/>
                  </a:lnTo>
                  <a:lnTo>
                    <a:pt x="236" y="115"/>
                  </a:lnTo>
                  <a:lnTo>
                    <a:pt x="236" y="118"/>
                  </a:lnTo>
                  <a:lnTo>
                    <a:pt x="236" y="118"/>
                  </a:lnTo>
                  <a:lnTo>
                    <a:pt x="236" y="115"/>
                  </a:lnTo>
                  <a:lnTo>
                    <a:pt x="236" y="115"/>
                  </a:lnTo>
                  <a:lnTo>
                    <a:pt x="236" y="115"/>
                  </a:lnTo>
                  <a:lnTo>
                    <a:pt x="240" y="115"/>
                  </a:lnTo>
                  <a:lnTo>
                    <a:pt x="240" y="115"/>
                  </a:lnTo>
                  <a:lnTo>
                    <a:pt x="240" y="115"/>
                  </a:lnTo>
                  <a:lnTo>
                    <a:pt x="240" y="118"/>
                  </a:lnTo>
                  <a:lnTo>
                    <a:pt x="240" y="118"/>
                  </a:lnTo>
                  <a:lnTo>
                    <a:pt x="240" y="118"/>
                  </a:lnTo>
                  <a:lnTo>
                    <a:pt x="240" y="118"/>
                  </a:lnTo>
                  <a:lnTo>
                    <a:pt x="240" y="115"/>
                  </a:lnTo>
                  <a:lnTo>
                    <a:pt x="240" y="115"/>
                  </a:lnTo>
                  <a:lnTo>
                    <a:pt x="240" y="115"/>
                  </a:lnTo>
                  <a:lnTo>
                    <a:pt x="240" y="115"/>
                  </a:lnTo>
                  <a:lnTo>
                    <a:pt x="240" y="118"/>
                  </a:lnTo>
                  <a:lnTo>
                    <a:pt x="243" y="118"/>
                  </a:lnTo>
                  <a:lnTo>
                    <a:pt x="243" y="115"/>
                  </a:lnTo>
                  <a:lnTo>
                    <a:pt x="243" y="115"/>
                  </a:lnTo>
                  <a:lnTo>
                    <a:pt x="243" y="118"/>
                  </a:lnTo>
                  <a:lnTo>
                    <a:pt x="243" y="118"/>
                  </a:lnTo>
                  <a:lnTo>
                    <a:pt x="243" y="118"/>
                  </a:lnTo>
                  <a:lnTo>
                    <a:pt x="243" y="118"/>
                  </a:lnTo>
                  <a:lnTo>
                    <a:pt x="243" y="115"/>
                  </a:lnTo>
                  <a:lnTo>
                    <a:pt x="243" y="115"/>
                  </a:lnTo>
                  <a:lnTo>
                    <a:pt x="243" y="115"/>
                  </a:lnTo>
                  <a:lnTo>
                    <a:pt x="243" y="115"/>
                  </a:lnTo>
                  <a:lnTo>
                    <a:pt x="243" y="118"/>
                  </a:lnTo>
                  <a:lnTo>
                    <a:pt x="243" y="118"/>
                  </a:lnTo>
                  <a:lnTo>
                    <a:pt x="243" y="115"/>
                  </a:lnTo>
                  <a:lnTo>
                    <a:pt x="247" y="115"/>
                  </a:lnTo>
                  <a:lnTo>
                    <a:pt x="247" y="115"/>
                  </a:lnTo>
                  <a:lnTo>
                    <a:pt x="247" y="115"/>
                  </a:lnTo>
                  <a:lnTo>
                    <a:pt x="247" y="115"/>
                  </a:lnTo>
                  <a:lnTo>
                    <a:pt x="247" y="115"/>
                  </a:lnTo>
                  <a:lnTo>
                    <a:pt x="247" y="118"/>
                  </a:lnTo>
                  <a:lnTo>
                    <a:pt x="247" y="118"/>
                  </a:lnTo>
                  <a:lnTo>
                    <a:pt x="247" y="115"/>
                  </a:lnTo>
                  <a:lnTo>
                    <a:pt x="247" y="115"/>
                  </a:lnTo>
                  <a:lnTo>
                    <a:pt x="247" y="115"/>
                  </a:lnTo>
                  <a:lnTo>
                    <a:pt x="247" y="115"/>
                  </a:lnTo>
                  <a:lnTo>
                    <a:pt x="247" y="115"/>
                  </a:lnTo>
                  <a:lnTo>
                    <a:pt x="247" y="115"/>
                  </a:lnTo>
                  <a:lnTo>
                    <a:pt x="247" y="115"/>
                  </a:lnTo>
                  <a:lnTo>
                    <a:pt x="251" y="115"/>
                  </a:lnTo>
                  <a:lnTo>
                    <a:pt x="251" y="115"/>
                  </a:lnTo>
                  <a:lnTo>
                    <a:pt x="251" y="115"/>
                  </a:lnTo>
                  <a:lnTo>
                    <a:pt x="251" y="111"/>
                  </a:lnTo>
                  <a:lnTo>
                    <a:pt x="251" y="111"/>
                  </a:lnTo>
                  <a:lnTo>
                    <a:pt x="251" y="111"/>
                  </a:lnTo>
                  <a:lnTo>
                    <a:pt x="251" y="111"/>
                  </a:lnTo>
                  <a:lnTo>
                    <a:pt x="251" y="111"/>
                  </a:lnTo>
                  <a:lnTo>
                    <a:pt x="251" y="111"/>
                  </a:lnTo>
                  <a:lnTo>
                    <a:pt x="251" y="108"/>
                  </a:lnTo>
                  <a:lnTo>
                    <a:pt x="251" y="108"/>
                  </a:lnTo>
                  <a:lnTo>
                    <a:pt x="251" y="86"/>
                  </a:lnTo>
                  <a:lnTo>
                    <a:pt x="254" y="86"/>
                  </a:lnTo>
                  <a:lnTo>
                    <a:pt x="254" y="72"/>
                  </a:lnTo>
                  <a:lnTo>
                    <a:pt x="254" y="72"/>
                  </a:lnTo>
                  <a:lnTo>
                    <a:pt x="254" y="79"/>
                  </a:lnTo>
                  <a:lnTo>
                    <a:pt x="254" y="79"/>
                  </a:lnTo>
                  <a:lnTo>
                    <a:pt x="254" y="86"/>
                  </a:lnTo>
                  <a:lnTo>
                    <a:pt x="254" y="86"/>
                  </a:lnTo>
                  <a:lnTo>
                    <a:pt x="254" y="75"/>
                  </a:lnTo>
                  <a:lnTo>
                    <a:pt x="254" y="75"/>
                  </a:lnTo>
                  <a:lnTo>
                    <a:pt x="254" y="50"/>
                  </a:lnTo>
                  <a:lnTo>
                    <a:pt x="254" y="50"/>
                  </a:lnTo>
                  <a:lnTo>
                    <a:pt x="254" y="61"/>
                  </a:lnTo>
                  <a:lnTo>
                    <a:pt x="254" y="61"/>
                  </a:lnTo>
                  <a:lnTo>
                    <a:pt x="254" y="83"/>
                  </a:lnTo>
                  <a:lnTo>
                    <a:pt x="258" y="83"/>
                  </a:lnTo>
                  <a:lnTo>
                    <a:pt x="258" y="61"/>
                  </a:lnTo>
                  <a:lnTo>
                    <a:pt x="258" y="61"/>
                  </a:lnTo>
                  <a:lnTo>
                    <a:pt x="258" y="33"/>
                  </a:lnTo>
                  <a:lnTo>
                    <a:pt x="258" y="33"/>
                  </a:lnTo>
                  <a:lnTo>
                    <a:pt x="258" y="40"/>
                  </a:lnTo>
                  <a:lnTo>
                    <a:pt x="258" y="40"/>
                  </a:lnTo>
                  <a:lnTo>
                    <a:pt x="258" y="72"/>
                  </a:lnTo>
                  <a:lnTo>
                    <a:pt x="258" y="75"/>
                  </a:lnTo>
                  <a:lnTo>
                    <a:pt x="258" y="61"/>
                  </a:lnTo>
                  <a:lnTo>
                    <a:pt x="258" y="61"/>
                  </a:lnTo>
                  <a:lnTo>
                    <a:pt x="258" y="29"/>
                  </a:lnTo>
                  <a:lnTo>
                    <a:pt x="258" y="25"/>
                  </a:lnTo>
                  <a:lnTo>
                    <a:pt x="258" y="36"/>
                  </a:lnTo>
                  <a:lnTo>
                    <a:pt x="261" y="36"/>
                  </a:lnTo>
                  <a:lnTo>
                    <a:pt x="261" y="72"/>
                  </a:lnTo>
                  <a:lnTo>
                    <a:pt x="261" y="72"/>
                  </a:lnTo>
                  <a:lnTo>
                    <a:pt x="261" y="79"/>
                  </a:lnTo>
                  <a:lnTo>
                    <a:pt x="261" y="75"/>
                  </a:lnTo>
                  <a:lnTo>
                    <a:pt x="261" y="58"/>
                  </a:lnTo>
                  <a:lnTo>
                    <a:pt x="261" y="58"/>
                  </a:lnTo>
                  <a:lnTo>
                    <a:pt x="261" y="61"/>
                  </a:lnTo>
                  <a:lnTo>
                    <a:pt x="261" y="61"/>
                  </a:lnTo>
                  <a:lnTo>
                    <a:pt x="261" y="90"/>
                  </a:lnTo>
                  <a:lnTo>
                    <a:pt x="261" y="90"/>
                  </a:lnTo>
                  <a:lnTo>
                    <a:pt x="261" y="101"/>
                  </a:lnTo>
                  <a:lnTo>
                    <a:pt x="265" y="101"/>
                  </a:lnTo>
                  <a:lnTo>
                    <a:pt x="265" y="86"/>
                  </a:lnTo>
                  <a:lnTo>
                    <a:pt x="265" y="86"/>
                  </a:lnTo>
                  <a:lnTo>
                    <a:pt x="265" y="93"/>
                  </a:lnTo>
                  <a:lnTo>
                    <a:pt x="265" y="93"/>
                  </a:lnTo>
                  <a:lnTo>
                    <a:pt x="265" y="108"/>
                  </a:lnTo>
                  <a:lnTo>
                    <a:pt x="265" y="108"/>
                  </a:lnTo>
                  <a:lnTo>
                    <a:pt x="265" y="108"/>
                  </a:lnTo>
                  <a:lnTo>
                    <a:pt x="265" y="108"/>
                  </a:lnTo>
                  <a:lnTo>
                    <a:pt x="265" y="104"/>
                  </a:lnTo>
                  <a:lnTo>
                    <a:pt x="265" y="104"/>
                  </a:lnTo>
                  <a:lnTo>
                    <a:pt x="265" y="104"/>
                  </a:lnTo>
                  <a:lnTo>
                    <a:pt x="265" y="104"/>
                  </a:lnTo>
                  <a:lnTo>
                    <a:pt x="265" y="111"/>
                  </a:lnTo>
                  <a:lnTo>
                    <a:pt x="269" y="111"/>
                  </a:lnTo>
                  <a:lnTo>
                    <a:pt x="269" y="111"/>
                  </a:lnTo>
                  <a:lnTo>
                    <a:pt x="269" y="111"/>
                  </a:lnTo>
                  <a:lnTo>
                    <a:pt x="269" y="115"/>
                  </a:lnTo>
                  <a:lnTo>
                    <a:pt x="269" y="115"/>
                  </a:lnTo>
                  <a:lnTo>
                    <a:pt x="269" y="115"/>
                  </a:lnTo>
                  <a:lnTo>
                    <a:pt x="269" y="111"/>
                  </a:lnTo>
                  <a:lnTo>
                    <a:pt x="269" y="115"/>
                  </a:lnTo>
                  <a:lnTo>
                    <a:pt x="269" y="115"/>
                  </a:lnTo>
                  <a:lnTo>
                    <a:pt x="269" y="111"/>
                  </a:lnTo>
                  <a:lnTo>
                    <a:pt x="269" y="111"/>
                  </a:lnTo>
                  <a:lnTo>
                    <a:pt x="269" y="115"/>
                  </a:lnTo>
                  <a:lnTo>
                    <a:pt x="269" y="115"/>
                  </a:lnTo>
                  <a:lnTo>
                    <a:pt x="269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6" y="115"/>
                  </a:lnTo>
                  <a:lnTo>
                    <a:pt x="276" y="118"/>
                  </a:lnTo>
                  <a:lnTo>
                    <a:pt x="276" y="118"/>
                  </a:lnTo>
                  <a:lnTo>
                    <a:pt x="276" y="118"/>
                  </a:lnTo>
                  <a:lnTo>
                    <a:pt x="276" y="118"/>
                  </a:lnTo>
                  <a:lnTo>
                    <a:pt x="276" y="115"/>
                  </a:lnTo>
                  <a:lnTo>
                    <a:pt x="276" y="115"/>
                  </a:lnTo>
                  <a:lnTo>
                    <a:pt x="276" y="115"/>
                  </a:lnTo>
                  <a:lnTo>
                    <a:pt x="276" y="115"/>
                  </a:lnTo>
                  <a:lnTo>
                    <a:pt x="276" y="118"/>
                  </a:lnTo>
                  <a:lnTo>
                    <a:pt x="276" y="118"/>
                  </a:lnTo>
                  <a:lnTo>
                    <a:pt x="276" y="118"/>
                  </a:lnTo>
                  <a:lnTo>
                    <a:pt x="276" y="118"/>
                  </a:lnTo>
                  <a:lnTo>
                    <a:pt x="276" y="115"/>
                  </a:lnTo>
                  <a:lnTo>
                    <a:pt x="279" y="115"/>
                  </a:lnTo>
                  <a:lnTo>
                    <a:pt x="279" y="115"/>
                  </a:lnTo>
                  <a:lnTo>
                    <a:pt x="279" y="115"/>
                  </a:lnTo>
                  <a:lnTo>
                    <a:pt x="279" y="115"/>
                  </a:lnTo>
                  <a:lnTo>
                    <a:pt x="279" y="115"/>
                  </a:lnTo>
                  <a:lnTo>
                    <a:pt x="279" y="118"/>
                  </a:lnTo>
                  <a:lnTo>
                    <a:pt x="279" y="118"/>
                  </a:lnTo>
                  <a:lnTo>
                    <a:pt x="279" y="118"/>
                  </a:lnTo>
                  <a:lnTo>
                    <a:pt x="279" y="118"/>
                  </a:lnTo>
                  <a:lnTo>
                    <a:pt x="279" y="115"/>
                  </a:lnTo>
                  <a:lnTo>
                    <a:pt x="279" y="115"/>
                  </a:lnTo>
                  <a:lnTo>
                    <a:pt x="279" y="115"/>
                  </a:lnTo>
                  <a:lnTo>
                    <a:pt x="279" y="115"/>
                  </a:lnTo>
                  <a:lnTo>
                    <a:pt x="279" y="115"/>
                  </a:lnTo>
                  <a:lnTo>
                    <a:pt x="283" y="115"/>
                  </a:lnTo>
                  <a:lnTo>
                    <a:pt x="283" y="115"/>
                  </a:lnTo>
                  <a:lnTo>
                    <a:pt x="283" y="115"/>
                  </a:lnTo>
                  <a:lnTo>
                    <a:pt x="283" y="115"/>
                  </a:lnTo>
                  <a:lnTo>
                    <a:pt x="283" y="115"/>
                  </a:lnTo>
                  <a:lnTo>
                    <a:pt x="283" y="115"/>
                  </a:lnTo>
                  <a:lnTo>
                    <a:pt x="283" y="115"/>
                  </a:lnTo>
                  <a:lnTo>
                    <a:pt x="283" y="118"/>
                  </a:lnTo>
                  <a:lnTo>
                    <a:pt x="283" y="118"/>
                  </a:lnTo>
                  <a:lnTo>
                    <a:pt x="283" y="118"/>
                  </a:lnTo>
                  <a:lnTo>
                    <a:pt x="283" y="118"/>
                  </a:lnTo>
                  <a:lnTo>
                    <a:pt x="283" y="115"/>
                  </a:lnTo>
                  <a:lnTo>
                    <a:pt x="286" y="115"/>
                  </a:lnTo>
                  <a:lnTo>
                    <a:pt x="286" y="115"/>
                  </a:lnTo>
                  <a:lnTo>
                    <a:pt x="286" y="115"/>
                  </a:lnTo>
                  <a:lnTo>
                    <a:pt x="286" y="115"/>
                  </a:lnTo>
                  <a:lnTo>
                    <a:pt x="286" y="115"/>
                  </a:lnTo>
                  <a:lnTo>
                    <a:pt x="286" y="115"/>
                  </a:lnTo>
                  <a:lnTo>
                    <a:pt x="286" y="115"/>
                  </a:lnTo>
                  <a:lnTo>
                    <a:pt x="286" y="115"/>
                  </a:lnTo>
                  <a:lnTo>
                    <a:pt x="286" y="115"/>
                  </a:lnTo>
                  <a:lnTo>
                    <a:pt x="286" y="115"/>
                  </a:lnTo>
                  <a:lnTo>
                    <a:pt x="286" y="115"/>
                  </a:lnTo>
                  <a:lnTo>
                    <a:pt x="286" y="115"/>
                  </a:lnTo>
                  <a:lnTo>
                    <a:pt x="286" y="115"/>
                  </a:lnTo>
                  <a:lnTo>
                    <a:pt x="286" y="115"/>
                  </a:lnTo>
                  <a:lnTo>
                    <a:pt x="290" y="115"/>
                  </a:lnTo>
                  <a:lnTo>
                    <a:pt x="290" y="118"/>
                  </a:lnTo>
                  <a:lnTo>
                    <a:pt x="290" y="118"/>
                  </a:lnTo>
                  <a:lnTo>
                    <a:pt x="290" y="115"/>
                  </a:lnTo>
                  <a:lnTo>
                    <a:pt x="290" y="115"/>
                  </a:lnTo>
                  <a:lnTo>
                    <a:pt x="290" y="115"/>
                  </a:lnTo>
                  <a:lnTo>
                    <a:pt x="290" y="115"/>
                  </a:lnTo>
                  <a:lnTo>
                    <a:pt x="290" y="115"/>
                  </a:lnTo>
                  <a:lnTo>
                    <a:pt x="290" y="115"/>
                  </a:lnTo>
                  <a:lnTo>
                    <a:pt x="290" y="115"/>
                  </a:lnTo>
                  <a:lnTo>
                    <a:pt x="290" y="115"/>
                  </a:lnTo>
                  <a:lnTo>
                    <a:pt x="290" y="118"/>
                  </a:lnTo>
                  <a:lnTo>
                    <a:pt x="290" y="118"/>
                  </a:lnTo>
                  <a:lnTo>
                    <a:pt x="290" y="118"/>
                  </a:lnTo>
                  <a:lnTo>
                    <a:pt x="294" y="118"/>
                  </a:lnTo>
                  <a:lnTo>
                    <a:pt x="294" y="115"/>
                  </a:lnTo>
                  <a:lnTo>
                    <a:pt x="294" y="115"/>
                  </a:lnTo>
                  <a:lnTo>
                    <a:pt x="294" y="115"/>
                  </a:lnTo>
                  <a:lnTo>
                    <a:pt x="294" y="115"/>
                  </a:lnTo>
                  <a:lnTo>
                    <a:pt x="294" y="115"/>
                  </a:lnTo>
                  <a:lnTo>
                    <a:pt x="294" y="115"/>
                  </a:lnTo>
                  <a:lnTo>
                    <a:pt x="294" y="115"/>
                  </a:lnTo>
                  <a:lnTo>
                    <a:pt x="294" y="115"/>
                  </a:lnTo>
                  <a:lnTo>
                    <a:pt x="294" y="111"/>
                  </a:lnTo>
                  <a:lnTo>
                    <a:pt x="294" y="111"/>
                  </a:lnTo>
                  <a:lnTo>
                    <a:pt x="294" y="115"/>
                  </a:lnTo>
                  <a:lnTo>
                    <a:pt x="297" y="115"/>
                  </a:lnTo>
                  <a:lnTo>
                    <a:pt x="297" y="115"/>
                  </a:lnTo>
                  <a:lnTo>
                    <a:pt x="297" y="115"/>
                  </a:lnTo>
                  <a:lnTo>
                    <a:pt x="297" y="111"/>
                  </a:lnTo>
                  <a:lnTo>
                    <a:pt x="297" y="111"/>
                  </a:lnTo>
                  <a:lnTo>
                    <a:pt x="297" y="111"/>
                  </a:lnTo>
                  <a:lnTo>
                    <a:pt x="297" y="111"/>
                  </a:lnTo>
                  <a:lnTo>
                    <a:pt x="297" y="111"/>
                  </a:lnTo>
                  <a:lnTo>
                    <a:pt x="297" y="111"/>
                  </a:lnTo>
                  <a:lnTo>
                    <a:pt x="297" y="111"/>
                  </a:lnTo>
                  <a:lnTo>
                    <a:pt x="297" y="111"/>
                  </a:lnTo>
                  <a:lnTo>
                    <a:pt x="297" y="115"/>
                  </a:lnTo>
                  <a:lnTo>
                    <a:pt x="297" y="115"/>
                  </a:lnTo>
                  <a:lnTo>
                    <a:pt x="297" y="111"/>
                  </a:lnTo>
                  <a:lnTo>
                    <a:pt x="301" y="111"/>
                  </a:lnTo>
                  <a:lnTo>
                    <a:pt x="301" y="108"/>
                  </a:lnTo>
                  <a:lnTo>
                    <a:pt x="301" y="108"/>
                  </a:lnTo>
                  <a:lnTo>
                    <a:pt x="301" y="111"/>
                  </a:lnTo>
                  <a:lnTo>
                    <a:pt x="301" y="115"/>
                  </a:lnTo>
                  <a:lnTo>
                    <a:pt x="301" y="111"/>
                  </a:lnTo>
                  <a:lnTo>
                    <a:pt x="301" y="111"/>
                  </a:lnTo>
                  <a:lnTo>
                    <a:pt x="301" y="108"/>
                  </a:lnTo>
                  <a:lnTo>
                    <a:pt x="301" y="108"/>
                  </a:lnTo>
                  <a:lnTo>
                    <a:pt x="301" y="111"/>
                  </a:lnTo>
                  <a:lnTo>
                    <a:pt x="301" y="111"/>
                  </a:lnTo>
                  <a:lnTo>
                    <a:pt x="301" y="111"/>
                  </a:lnTo>
                  <a:lnTo>
                    <a:pt x="301" y="111"/>
                  </a:lnTo>
                  <a:lnTo>
                    <a:pt x="301" y="111"/>
                  </a:lnTo>
                  <a:lnTo>
                    <a:pt x="304" y="111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4" y="115"/>
                  </a:lnTo>
                  <a:lnTo>
                    <a:pt x="304" y="115"/>
                  </a:lnTo>
                  <a:lnTo>
                    <a:pt x="304" y="115"/>
                  </a:lnTo>
                  <a:lnTo>
                    <a:pt x="304" y="115"/>
                  </a:lnTo>
                  <a:lnTo>
                    <a:pt x="304" y="111"/>
                  </a:lnTo>
                  <a:lnTo>
                    <a:pt x="304" y="111"/>
                  </a:lnTo>
                  <a:lnTo>
                    <a:pt x="304" y="111"/>
                  </a:lnTo>
                  <a:lnTo>
                    <a:pt x="308" y="111"/>
                  </a:lnTo>
                  <a:lnTo>
                    <a:pt x="308" y="115"/>
                  </a:lnTo>
                  <a:lnTo>
                    <a:pt x="308" y="115"/>
                  </a:lnTo>
                  <a:lnTo>
                    <a:pt x="308" y="115"/>
                  </a:lnTo>
                  <a:lnTo>
                    <a:pt x="308" y="115"/>
                  </a:lnTo>
                  <a:lnTo>
                    <a:pt x="308" y="115"/>
                  </a:lnTo>
                  <a:lnTo>
                    <a:pt x="308" y="115"/>
                  </a:lnTo>
                  <a:lnTo>
                    <a:pt x="308" y="111"/>
                  </a:lnTo>
                  <a:lnTo>
                    <a:pt x="308" y="111"/>
                  </a:lnTo>
                  <a:lnTo>
                    <a:pt x="308" y="115"/>
                  </a:lnTo>
                  <a:lnTo>
                    <a:pt x="308" y="115"/>
                  </a:lnTo>
                  <a:lnTo>
                    <a:pt x="308" y="115"/>
                  </a:lnTo>
                  <a:lnTo>
                    <a:pt x="308" y="115"/>
                  </a:lnTo>
                  <a:lnTo>
                    <a:pt x="308" y="115"/>
                  </a:lnTo>
                  <a:lnTo>
                    <a:pt x="312" y="115"/>
                  </a:lnTo>
                  <a:lnTo>
                    <a:pt x="312" y="115"/>
                  </a:lnTo>
                  <a:lnTo>
                    <a:pt x="312" y="115"/>
                  </a:lnTo>
                  <a:lnTo>
                    <a:pt x="312" y="115"/>
                  </a:lnTo>
                  <a:lnTo>
                    <a:pt x="312" y="115"/>
                  </a:lnTo>
                  <a:lnTo>
                    <a:pt x="312" y="111"/>
                  </a:lnTo>
                  <a:lnTo>
                    <a:pt x="312" y="111"/>
                  </a:lnTo>
                  <a:lnTo>
                    <a:pt x="312" y="108"/>
                  </a:lnTo>
                  <a:lnTo>
                    <a:pt x="312" y="108"/>
                  </a:lnTo>
                  <a:lnTo>
                    <a:pt x="312" y="111"/>
                  </a:lnTo>
                  <a:lnTo>
                    <a:pt x="312" y="111"/>
                  </a:lnTo>
                  <a:lnTo>
                    <a:pt x="312" y="115"/>
                  </a:lnTo>
                  <a:lnTo>
                    <a:pt x="315" y="111"/>
                  </a:lnTo>
                  <a:lnTo>
                    <a:pt x="315" y="111"/>
                  </a:lnTo>
                  <a:lnTo>
                    <a:pt x="315" y="111"/>
                  </a:lnTo>
                  <a:lnTo>
                    <a:pt x="315" y="108"/>
                  </a:lnTo>
                  <a:lnTo>
                    <a:pt x="315" y="108"/>
                  </a:lnTo>
                  <a:lnTo>
                    <a:pt x="315" y="108"/>
                  </a:lnTo>
                  <a:lnTo>
                    <a:pt x="315" y="108"/>
                  </a:lnTo>
                  <a:lnTo>
                    <a:pt x="315" y="111"/>
                  </a:lnTo>
                  <a:lnTo>
                    <a:pt x="315" y="111"/>
                  </a:lnTo>
                  <a:lnTo>
                    <a:pt x="315" y="111"/>
                  </a:lnTo>
                  <a:lnTo>
                    <a:pt x="315" y="111"/>
                  </a:lnTo>
                  <a:lnTo>
                    <a:pt x="315" y="108"/>
                  </a:lnTo>
                  <a:lnTo>
                    <a:pt x="315" y="108"/>
                  </a:lnTo>
                  <a:lnTo>
                    <a:pt x="315" y="104"/>
                  </a:lnTo>
                  <a:lnTo>
                    <a:pt x="319" y="108"/>
                  </a:lnTo>
                  <a:lnTo>
                    <a:pt x="319" y="111"/>
                  </a:lnTo>
                  <a:lnTo>
                    <a:pt x="319" y="111"/>
                  </a:lnTo>
                  <a:lnTo>
                    <a:pt x="319" y="108"/>
                  </a:lnTo>
                  <a:lnTo>
                    <a:pt x="319" y="108"/>
                  </a:lnTo>
                  <a:lnTo>
                    <a:pt x="319" y="101"/>
                  </a:lnTo>
                  <a:lnTo>
                    <a:pt x="319" y="101"/>
                  </a:lnTo>
                  <a:lnTo>
                    <a:pt x="319" y="108"/>
                  </a:lnTo>
                  <a:lnTo>
                    <a:pt x="319" y="108"/>
                  </a:lnTo>
                  <a:lnTo>
                    <a:pt x="319" y="111"/>
                  </a:lnTo>
                  <a:lnTo>
                    <a:pt x="319" y="111"/>
                  </a:lnTo>
                  <a:lnTo>
                    <a:pt x="319" y="108"/>
                  </a:lnTo>
                  <a:lnTo>
                    <a:pt x="319" y="108"/>
                  </a:lnTo>
                  <a:lnTo>
                    <a:pt x="319" y="108"/>
                  </a:lnTo>
                  <a:lnTo>
                    <a:pt x="322" y="108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08"/>
                  </a:lnTo>
                  <a:lnTo>
                    <a:pt x="322" y="108"/>
                  </a:lnTo>
                  <a:lnTo>
                    <a:pt x="322" y="104"/>
                  </a:lnTo>
                  <a:lnTo>
                    <a:pt x="326" y="104"/>
                  </a:lnTo>
                  <a:lnTo>
                    <a:pt x="326" y="101"/>
                  </a:lnTo>
                  <a:lnTo>
                    <a:pt x="326" y="101"/>
                  </a:lnTo>
                  <a:lnTo>
                    <a:pt x="326" y="97"/>
                  </a:lnTo>
                  <a:lnTo>
                    <a:pt x="326" y="97"/>
                  </a:lnTo>
                  <a:lnTo>
                    <a:pt x="326" y="104"/>
                  </a:lnTo>
                  <a:lnTo>
                    <a:pt x="326" y="104"/>
                  </a:lnTo>
                  <a:lnTo>
                    <a:pt x="326" y="101"/>
                  </a:lnTo>
                  <a:lnTo>
                    <a:pt x="326" y="101"/>
                  </a:lnTo>
                  <a:lnTo>
                    <a:pt x="326" y="90"/>
                  </a:lnTo>
                  <a:lnTo>
                    <a:pt x="326" y="90"/>
                  </a:lnTo>
                  <a:lnTo>
                    <a:pt x="326" y="93"/>
                  </a:lnTo>
                  <a:lnTo>
                    <a:pt x="326" y="93"/>
                  </a:lnTo>
                  <a:lnTo>
                    <a:pt x="326" y="101"/>
                  </a:lnTo>
                  <a:lnTo>
                    <a:pt x="329" y="101"/>
                  </a:lnTo>
                  <a:lnTo>
                    <a:pt x="329" y="93"/>
                  </a:lnTo>
                  <a:lnTo>
                    <a:pt x="329" y="93"/>
                  </a:lnTo>
                  <a:lnTo>
                    <a:pt x="329" y="83"/>
                  </a:lnTo>
                  <a:lnTo>
                    <a:pt x="329" y="83"/>
                  </a:lnTo>
                  <a:lnTo>
                    <a:pt x="329" y="90"/>
                  </a:lnTo>
                  <a:lnTo>
                    <a:pt x="329" y="90"/>
                  </a:lnTo>
                  <a:lnTo>
                    <a:pt x="329" y="101"/>
                  </a:lnTo>
                  <a:lnTo>
                    <a:pt x="329" y="101"/>
                  </a:lnTo>
                  <a:lnTo>
                    <a:pt x="329" y="93"/>
                  </a:lnTo>
                  <a:lnTo>
                    <a:pt x="329" y="93"/>
                  </a:lnTo>
                  <a:lnTo>
                    <a:pt x="329" y="86"/>
                  </a:lnTo>
                  <a:lnTo>
                    <a:pt x="329" y="86"/>
                  </a:lnTo>
                  <a:lnTo>
                    <a:pt x="329" y="93"/>
                  </a:lnTo>
                  <a:lnTo>
                    <a:pt x="333" y="93"/>
                  </a:lnTo>
                  <a:lnTo>
                    <a:pt x="333" y="104"/>
                  </a:lnTo>
                  <a:lnTo>
                    <a:pt x="333" y="104"/>
                  </a:lnTo>
                  <a:lnTo>
                    <a:pt x="333" y="101"/>
                  </a:lnTo>
                  <a:lnTo>
                    <a:pt x="333" y="101"/>
                  </a:lnTo>
                  <a:lnTo>
                    <a:pt x="333" y="93"/>
                  </a:lnTo>
                  <a:lnTo>
                    <a:pt x="333" y="93"/>
                  </a:lnTo>
                  <a:lnTo>
                    <a:pt x="333" y="101"/>
                  </a:lnTo>
                  <a:lnTo>
                    <a:pt x="333" y="101"/>
                  </a:lnTo>
                  <a:lnTo>
                    <a:pt x="333" y="108"/>
                  </a:lnTo>
                  <a:lnTo>
                    <a:pt x="333" y="108"/>
                  </a:lnTo>
                  <a:lnTo>
                    <a:pt x="333" y="108"/>
                  </a:lnTo>
                  <a:lnTo>
                    <a:pt x="337" y="108"/>
                  </a:lnTo>
                  <a:lnTo>
                    <a:pt x="337" y="108"/>
                  </a:lnTo>
                  <a:lnTo>
                    <a:pt x="337" y="108"/>
                  </a:lnTo>
                  <a:lnTo>
                    <a:pt x="337" y="108"/>
                  </a:lnTo>
                  <a:lnTo>
                    <a:pt x="337" y="108"/>
                  </a:lnTo>
                  <a:lnTo>
                    <a:pt x="337" y="111"/>
                  </a:lnTo>
                  <a:lnTo>
                    <a:pt x="337" y="111"/>
                  </a:lnTo>
                  <a:lnTo>
                    <a:pt x="337" y="115"/>
                  </a:lnTo>
                  <a:lnTo>
                    <a:pt x="337" y="115"/>
                  </a:lnTo>
                  <a:lnTo>
                    <a:pt x="337" y="111"/>
                  </a:lnTo>
                  <a:lnTo>
                    <a:pt x="337" y="111"/>
                  </a:lnTo>
                  <a:lnTo>
                    <a:pt x="337" y="115"/>
                  </a:lnTo>
                  <a:lnTo>
                    <a:pt x="337" y="115"/>
                  </a:lnTo>
                  <a:lnTo>
                    <a:pt x="337" y="115"/>
                  </a:lnTo>
                  <a:lnTo>
                    <a:pt x="340" y="115"/>
                  </a:lnTo>
                  <a:lnTo>
                    <a:pt x="340" y="115"/>
                  </a:lnTo>
                  <a:lnTo>
                    <a:pt x="340" y="115"/>
                  </a:lnTo>
                  <a:lnTo>
                    <a:pt x="340" y="115"/>
                  </a:lnTo>
                  <a:lnTo>
                    <a:pt x="340" y="115"/>
                  </a:lnTo>
                  <a:lnTo>
                    <a:pt x="340" y="115"/>
                  </a:lnTo>
                  <a:lnTo>
                    <a:pt x="340" y="115"/>
                  </a:lnTo>
                  <a:lnTo>
                    <a:pt x="340" y="115"/>
                  </a:lnTo>
                  <a:lnTo>
                    <a:pt x="340" y="115"/>
                  </a:lnTo>
                  <a:lnTo>
                    <a:pt x="340" y="115"/>
                  </a:lnTo>
                  <a:lnTo>
                    <a:pt x="340" y="115"/>
                  </a:lnTo>
                  <a:lnTo>
                    <a:pt x="340" y="118"/>
                  </a:lnTo>
                  <a:lnTo>
                    <a:pt x="344" y="118"/>
                  </a:lnTo>
                  <a:lnTo>
                    <a:pt x="344" y="118"/>
                  </a:lnTo>
                  <a:lnTo>
                    <a:pt x="344" y="118"/>
                  </a:lnTo>
                  <a:lnTo>
                    <a:pt x="344" y="118"/>
                  </a:lnTo>
                  <a:lnTo>
                    <a:pt x="344" y="118"/>
                  </a:lnTo>
                  <a:lnTo>
                    <a:pt x="344" y="115"/>
                  </a:lnTo>
                  <a:lnTo>
                    <a:pt x="344" y="118"/>
                  </a:lnTo>
                  <a:lnTo>
                    <a:pt x="344" y="115"/>
                  </a:lnTo>
                  <a:lnTo>
                    <a:pt x="344" y="115"/>
                  </a:lnTo>
                  <a:lnTo>
                    <a:pt x="344" y="115"/>
                  </a:lnTo>
                  <a:lnTo>
                    <a:pt x="344" y="115"/>
                  </a:lnTo>
                  <a:lnTo>
                    <a:pt x="344" y="115"/>
                  </a:lnTo>
                  <a:lnTo>
                    <a:pt x="344" y="115"/>
                  </a:lnTo>
                  <a:lnTo>
                    <a:pt x="344" y="115"/>
                  </a:lnTo>
                  <a:lnTo>
                    <a:pt x="347" y="115"/>
                  </a:lnTo>
                  <a:lnTo>
                    <a:pt x="347" y="115"/>
                  </a:lnTo>
                  <a:lnTo>
                    <a:pt x="347" y="115"/>
                  </a:lnTo>
                  <a:lnTo>
                    <a:pt x="347" y="115"/>
                  </a:lnTo>
                  <a:lnTo>
                    <a:pt x="347" y="115"/>
                  </a:lnTo>
                  <a:lnTo>
                    <a:pt x="347" y="115"/>
                  </a:lnTo>
                  <a:lnTo>
                    <a:pt x="347" y="115"/>
                  </a:lnTo>
                  <a:lnTo>
                    <a:pt x="347" y="118"/>
                  </a:lnTo>
                  <a:lnTo>
                    <a:pt x="347" y="118"/>
                  </a:lnTo>
                  <a:lnTo>
                    <a:pt x="347" y="118"/>
                  </a:lnTo>
                  <a:lnTo>
                    <a:pt x="347" y="118"/>
                  </a:lnTo>
                  <a:lnTo>
                    <a:pt x="347" y="115"/>
                  </a:lnTo>
                  <a:lnTo>
                    <a:pt x="347" y="115"/>
                  </a:lnTo>
                  <a:lnTo>
                    <a:pt x="347" y="115"/>
                  </a:lnTo>
                  <a:lnTo>
                    <a:pt x="351" y="115"/>
                  </a:lnTo>
                  <a:lnTo>
                    <a:pt x="351" y="115"/>
                  </a:lnTo>
                  <a:lnTo>
                    <a:pt x="351" y="115"/>
                  </a:lnTo>
                  <a:lnTo>
                    <a:pt x="351" y="115"/>
                  </a:lnTo>
                  <a:lnTo>
                    <a:pt x="351" y="115"/>
                  </a:lnTo>
                  <a:lnTo>
                    <a:pt x="351" y="115"/>
                  </a:lnTo>
                  <a:lnTo>
                    <a:pt x="351" y="115"/>
                  </a:lnTo>
                  <a:lnTo>
                    <a:pt x="351" y="115"/>
                  </a:lnTo>
                  <a:lnTo>
                    <a:pt x="351" y="115"/>
                  </a:lnTo>
                  <a:lnTo>
                    <a:pt x="351" y="118"/>
                  </a:lnTo>
                  <a:lnTo>
                    <a:pt x="351" y="118"/>
                  </a:lnTo>
                  <a:lnTo>
                    <a:pt x="351" y="115"/>
                  </a:lnTo>
                  <a:lnTo>
                    <a:pt x="355" y="115"/>
                  </a:lnTo>
                  <a:lnTo>
                    <a:pt x="355" y="115"/>
                  </a:lnTo>
                  <a:lnTo>
                    <a:pt x="355" y="115"/>
                  </a:lnTo>
                  <a:lnTo>
                    <a:pt x="355" y="115"/>
                  </a:lnTo>
                  <a:lnTo>
                    <a:pt x="355" y="115"/>
                  </a:lnTo>
                  <a:lnTo>
                    <a:pt x="355" y="115"/>
                  </a:lnTo>
                  <a:lnTo>
                    <a:pt x="355" y="115"/>
                  </a:lnTo>
                  <a:lnTo>
                    <a:pt x="355" y="115"/>
                  </a:lnTo>
                  <a:lnTo>
                    <a:pt x="355" y="115"/>
                  </a:lnTo>
                  <a:lnTo>
                    <a:pt x="355" y="115"/>
                  </a:lnTo>
                  <a:lnTo>
                    <a:pt x="355" y="115"/>
                  </a:lnTo>
                  <a:lnTo>
                    <a:pt x="355" y="118"/>
                  </a:lnTo>
                  <a:lnTo>
                    <a:pt x="355" y="118"/>
                  </a:lnTo>
                  <a:lnTo>
                    <a:pt x="355" y="115"/>
                  </a:lnTo>
                  <a:lnTo>
                    <a:pt x="358" y="115"/>
                  </a:lnTo>
                  <a:lnTo>
                    <a:pt x="358" y="115"/>
                  </a:lnTo>
                  <a:lnTo>
                    <a:pt x="358" y="115"/>
                  </a:lnTo>
                  <a:lnTo>
                    <a:pt x="358" y="118"/>
                  </a:lnTo>
                  <a:lnTo>
                    <a:pt x="358" y="118"/>
                  </a:lnTo>
                  <a:lnTo>
                    <a:pt x="358" y="115"/>
                  </a:lnTo>
                  <a:lnTo>
                    <a:pt x="358" y="115"/>
                  </a:lnTo>
                  <a:lnTo>
                    <a:pt x="358" y="115"/>
                  </a:lnTo>
                  <a:lnTo>
                    <a:pt x="358" y="115"/>
                  </a:lnTo>
                  <a:lnTo>
                    <a:pt x="358" y="115"/>
                  </a:lnTo>
                  <a:lnTo>
                    <a:pt x="358" y="115"/>
                  </a:lnTo>
                  <a:lnTo>
                    <a:pt x="358" y="115"/>
                  </a:lnTo>
                  <a:lnTo>
                    <a:pt x="362" y="115"/>
                  </a:lnTo>
                  <a:lnTo>
                    <a:pt x="362" y="115"/>
                  </a:lnTo>
                  <a:lnTo>
                    <a:pt x="362" y="115"/>
                  </a:lnTo>
                  <a:lnTo>
                    <a:pt x="362" y="115"/>
                  </a:lnTo>
                  <a:lnTo>
                    <a:pt x="362" y="115"/>
                  </a:lnTo>
                  <a:lnTo>
                    <a:pt x="362" y="118"/>
                  </a:lnTo>
                  <a:lnTo>
                    <a:pt x="362" y="118"/>
                  </a:lnTo>
                  <a:lnTo>
                    <a:pt x="362" y="115"/>
                  </a:lnTo>
                  <a:lnTo>
                    <a:pt x="362" y="115"/>
                  </a:lnTo>
                  <a:lnTo>
                    <a:pt x="362" y="115"/>
                  </a:lnTo>
                  <a:lnTo>
                    <a:pt x="362" y="115"/>
                  </a:lnTo>
                  <a:lnTo>
                    <a:pt x="362" y="115"/>
                  </a:lnTo>
                  <a:lnTo>
                    <a:pt x="362" y="115"/>
                  </a:lnTo>
                  <a:lnTo>
                    <a:pt x="362" y="118"/>
                  </a:lnTo>
                  <a:lnTo>
                    <a:pt x="365" y="118"/>
                  </a:lnTo>
                  <a:lnTo>
                    <a:pt x="365" y="115"/>
                  </a:lnTo>
                  <a:lnTo>
                    <a:pt x="365" y="115"/>
                  </a:lnTo>
                  <a:lnTo>
                    <a:pt x="365" y="115"/>
                  </a:lnTo>
                  <a:lnTo>
                    <a:pt x="365" y="115"/>
                  </a:lnTo>
                  <a:lnTo>
                    <a:pt x="365" y="115"/>
                  </a:lnTo>
                  <a:lnTo>
                    <a:pt x="365" y="115"/>
                  </a:lnTo>
                  <a:lnTo>
                    <a:pt x="365" y="115"/>
                  </a:lnTo>
                  <a:lnTo>
                    <a:pt x="365" y="115"/>
                  </a:lnTo>
                  <a:lnTo>
                    <a:pt x="365" y="118"/>
                  </a:lnTo>
                  <a:lnTo>
                    <a:pt x="365" y="118"/>
                  </a:lnTo>
                  <a:lnTo>
                    <a:pt x="365" y="118"/>
                  </a:lnTo>
                  <a:lnTo>
                    <a:pt x="365" y="118"/>
                  </a:lnTo>
                  <a:lnTo>
                    <a:pt x="365" y="115"/>
                  </a:lnTo>
                  <a:lnTo>
                    <a:pt x="369" y="115"/>
                  </a:lnTo>
                  <a:lnTo>
                    <a:pt x="369" y="115"/>
                  </a:lnTo>
                  <a:lnTo>
                    <a:pt x="369" y="115"/>
                  </a:lnTo>
                  <a:lnTo>
                    <a:pt x="369" y="115"/>
                  </a:lnTo>
                  <a:lnTo>
                    <a:pt x="369" y="115"/>
                  </a:lnTo>
                  <a:lnTo>
                    <a:pt x="369" y="118"/>
                  </a:lnTo>
                  <a:lnTo>
                    <a:pt x="369" y="118"/>
                  </a:lnTo>
                  <a:lnTo>
                    <a:pt x="369" y="118"/>
                  </a:lnTo>
                  <a:lnTo>
                    <a:pt x="369" y="118"/>
                  </a:lnTo>
                  <a:lnTo>
                    <a:pt x="369" y="115"/>
                  </a:lnTo>
                  <a:lnTo>
                    <a:pt x="369" y="115"/>
                  </a:lnTo>
                  <a:lnTo>
                    <a:pt x="369" y="115"/>
                  </a:lnTo>
                  <a:lnTo>
                    <a:pt x="372" y="115"/>
                  </a:lnTo>
                  <a:lnTo>
                    <a:pt x="372" y="118"/>
                  </a:lnTo>
                  <a:lnTo>
                    <a:pt x="372" y="118"/>
                  </a:lnTo>
                  <a:lnTo>
                    <a:pt x="372" y="115"/>
                  </a:lnTo>
                  <a:lnTo>
                    <a:pt x="372" y="115"/>
                  </a:lnTo>
                  <a:lnTo>
                    <a:pt x="372" y="118"/>
                  </a:lnTo>
                  <a:lnTo>
                    <a:pt x="372" y="118"/>
                  </a:lnTo>
                  <a:lnTo>
                    <a:pt x="372" y="118"/>
                  </a:lnTo>
                  <a:lnTo>
                    <a:pt x="372" y="118"/>
                  </a:lnTo>
                  <a:lnTo>
                    <a:pt x="372" y="115"/>
                  </a:lnTo>
                  <a:lnTo>
                    <a:pt x="372" y="115"/>
                  </a:lnTo>
                  <a:lnTo>
                    <a:pt x="372" y="118"/>
                  </a:lnTo>
                  <a:lnTo>
                    <a:pt x="372" y="118"/>
                  </a:lnTo>
                  <a:lnTo>
                    <a:pt x="372" y="118"/>
                  </a:lnTo>
                  <a:lnTo>
                    <a:pt x="376" y="118"/>
                  </a:lnTo>
                  <a:lnTo>
                    <a:pt x="376" y="118"/>
                  </a:lnTo>
                  <a:lnTo>
                    <a:pt x="376" y="118"/>
                  </a:lnTo>
                  <a:lnTo>
                    <a:pt x="376" y="118"/>
                  </a:lnTo>
                  <a:lnTo>
                    <a:pt x="376" y="118"/>
                  </a:lnTo>
                  <a:lnTo>
                    <a:pt x="376" y="115"/>
                  </a:lnTo>
                  <a:lnTo>
                    <a:pt x="376" y="115"/>
                  </a:lnTo>
                  <a:lnTo>
                    <a:pt x="376" y="115"/>
                  </a:lnTo>
                  <a:lnTo>
                    <a:pt x="376" y="115"/>
                  </a:lnTo>
                  <a:lnTo>
                    <a:pt x="376" y="118"/>
                  </a:lnTo>
                  <a:lnTo>
                    <a:pt x="376" y="118"/>
                  </a:lnTo>
                  <a:lnTo>
                    <a:pt x="376" y="115"/>
                  </a:lnTo>
                  <a:lnTo>
                    <a:pt x="380" y="115"/>
                  </a:lnTo>
                  <a:lnTo>
                    <a:pt x="380" y="118"/>
                  </a:lnTo>
                  <a:lnTo>
                    <a:pt x="380" y="118"/>
                  </a:lnTo>
                  <a:lnTo>
                    <a:pt x="380" y="118"/>
                  </a:lnTo>
                  <a:lnTo>
                    <a:pt x="380" y="118"/>
                  </a:lnTo>
                  <a:lnTo>
                    <a:pt x="380" y="115"/>
                  </a:lnTo>
                  <a:lnTo>
                    <a:pt x="380" y="115"/>
                  </a:lnTo>
                  <a:lnTo>
                    <a:pt x="380" y="118"/>
                  </a:lnTo>
                  <a:lnTo>
                    <a:pt x="380" y="118"/>
                  </a:lnTo>
                  <a:lnTo>
                    <a:pt x="380" y="118"/>
                  </a:lnTo>
                  <a:lnTo>
                    <a:pt x="380" y="118"/>
                  </a:lnTo>
                  <a:lnTo>
                    <a:pt x="380" y="115"/>
                  </a:lnTo>
                  <a:lnTo>
                    <a:pt x="380" y="115"/>
                  </a:lnTo>
                  <a:lnTo>
                    <a:pt x="380" y="115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87" y="115"/>
                  </a:lnTo>
                  <a:lnTo>
                    <a:pt x="387" y="111"/>
                  </a:lnTo>
                  <a:lnTo>
                    <a:pt x="387" y="111"/>
                  </a:lnTo>
                  <a:lnTo>
                    <a:pt x="387" y="111"/>
                  </a:lnTo>
                  <a:lnTo>
                    <a:pt x="387" y="111"/>
                  </a:lnTo>
                  <a:lnTo>
                    <a:pt x="387" y="111"/>
                  </a:lnTo>
                  <a:lnTo>
                    <a:pt x="387" y="111"/>
                  </a:lnTo>
                  <a:lnTo>
                    <a:pt x="387" y="111"/>
                  </a:lnTo>
                  <a:lnTo>
                    <a:pt x="387" y="111"/>
                  </a:lnTo>
                  <a:lnTo>
                    <a:pt x="387" y="108"/>
                  </a:lnTo>
                  <a:lnTo>
                    <a:pt x="387" y="108"/>
                  </a:lnTo>
                  <a:lnTo>
                    <a:pt x="387" y="108"/>
                  </a:lnTo>
                  <a:lnTo>
                    <a:pt x="387" y="108"/>
                  </a:lnTo>
                  <a:lnTo>
                    <a:pt x="387" y="111"/>
                  </a:lnTo>
                  <a:lnTo>
                    <a:pt x="390" y="111"/>
                  </a:lnTo>
                  <a:lnTo>
                    <a:pt x="390" y="111"/>
                  </a:lnTo>
                  <a:lnTo>
                    <a:pt x="390" y="111"/>
                  </a:lnTo>
                  <a:lnTo>
                    <a:pt x="390" y="108"/>
                  </a:lnTo>
                  <a:lnTo>
                    <a:pt x="390" y="108"/>
                  </a:lnTo>
                  <a:lnTo>
                    <a:pt x="390" y="108"/>
                  </a:lnTo>
                  <a:lnTo>
                    <a:pt x="390" y="108"/>
                  </a:lnTo>
                  <a:lnTo>
                    <a:pt x="390" y="108"/>
                  </a:lnTo>
                  <a:lnTo>
                    <a:pt x="390" y="108"/>
                  </a:lnTo>
                  <a:lnTo>
                    <a:pt x="390" y="111"/>
                  </a:lnTo>
                  <a:lnTo>
                    <a:pt x="390" y="111"/>
                  </a:lnTo>
                  <a:lnTo>
                    <a:pt x="390" y="111"/>
                  </a:lnTo>
                  <a:lnTo>
                    <a:pt x="390" y="111"/>
                  </a:lnTo>
                  <a:lnTo>
                    <a:pt x="390" y="111"/>
                  </a:lnTo>
                  <a:lnTo>
                    <a:pt x="394" y="111"/>
                  </a:lnTo>
                  <a:lnTo>
                    <a:pt x="394" y="115"/>
                  </a:lnTo>
                  <a:lnTo>
                    <a:pt x="394" y="115"/>
                  </a:lnTo>
                  <a:lnTo>
                    <a:pt x="394" y="115"/>
                  </a:lnTo>
                  <a:lnTo>
                    <a:pt x="394" y="115"/>
                  </a:lnTo>
                  <a:lnTo>
                    <a:pt x="394" y="115"/>
                  </a:lnTo>
                  <a:lnTo>
                    <a:pt x="394" y="115"/>
                  </a:lnTo>
                  <a:lnTo>
                    <a:pt x="394" y="115"/>
                  </a:lnTo>
                  <a:lnTo>
                    <a:pt x="394" y="115"/>
                  </a:lnTo>
                  <a:lnTo>
                    <a:pt x="394" y="115"/>
                  </a:lnTo>
                  <a:lnTo>
                    <a:pt x="394" y="115"/>
                  </a:lnTo>
                  <a:lnTo>
                    <a:pt x="394" y="115"/>
                  </a:lnTo>
                  <a:lnTo>
                    <a:pt x="398" y="115"/>
                  </a:lnTo>
                  <a:lnTo>
                    <a:pt x="398" y="115"/>
                  </a:lnTo>
                  <a:lnTo>
                    <a:pt x="398" y="115"/>
                  </a:lnTo>
                  <a:lnTo>
                    <a:pt x="398" y="115"/>
                  </a:lnTo>
                  <a:lnTo>
                    <a:pt x="398" y="115"/>
                  </a:lnTo>
                  <a:lnTo>
                    <a:pt x="398" y="115"/>
                  </a:lnTo>
                  <a:lnTo>
                    <a:pt x="398" y="115"/>
                  </a:lnTo>
                  <a:lnTo>
                    <a:pt x="398" y="118"/>
                  </a:lnTo>
                  <a:lnTo>
                    <a:pt x="398" y="118"/>
                  </a:lnTo>
                  <a:lnTo>
                    <a:pt x="398" y="115"/>
                  </a:lnTo>
                  <a:lnTo>
                    <a:pt x="398" y="115"/>
                  </a:lnTo>
                  <a:lnTo>
                    <a:pt x="398" y="118"/>
                  </a:lnTo>
                  <a:lnTo>
                    <a:pt x="398" y="118"/>
                  </a:lnTo>
                  <a:lnTo>
                    <a:pt x="398" y="118"/>
                  </a:lnTo>
                  <a:lnTo>
                    <a:pt x="401" y="118"/>
                  </a:lnTo>
                  <a:lnTo>
                    <a:pt x="401" y="118"/>
                  </a:lnTo>
                  <a:lnTo>
                    <a:pt x="401" y="118"/>
                  </a:lnTo>
                  <a:lnTo>
                    <a:pt x="401" y="118"/>
                  </a:lnTo>
                  <a:lnTo>
                    <a:pt x="401" y="118"/>
                  </a:lnTo>
                  <a:lnTo>
                    <a:pt x="401" y="115"/>
                  </a:lnTo>
                  <a:lnTo>
                    <a:pt x="401" y="115"/>
                  </a:lnTo>
                  <a:lnTo>
                    <a:pt x="401" y="115"/>
                  </a:lnTo>
                  <a:lnTo>
                    <a:pt x="401" y="115"/>
                  </a:lnTo>
                  <a:lnTo>
                    <a:pt x="401" y="118"/>
                  </a:lnTo>
                  <a:lnTo>
                    <a:pt x="401" y="118"/>
                  </a:lnTo>
                  <a:lnTo>
                    <a:pt x="401" y="115"/>
                  </a:lnTo>
                  <a:lnTo>
                    <a:pt x="405" y="115"/>
                  </a:lnTo>
                  <a:lnTo>
                    <a:pt x="405" y="118"/>
                  </a:lnTo>
                  <a:lnTo>
                    <a:pt x="405" y="118"/>
                  </a:lnTo>
                  <a:lnTo>
                    <a:pt x="405" y="118"/>
                  </a:lnTo>
                  <a:lnTo>
                    <a:pt x="405" y="115"/>
                  </a:lnTo>
                  <a:lnTo>
                    <a:pt x="405" y="118"/>
                  </a:lnTo>
                  <a:lnTo>
                    <a:pt x="405" y="118"/>
                  </a:lnTo>
                  <a:lnTo>
                    <a:pt x="405" y="115"/>
                  </a:lnTo>
                  <a:lnTo>
                    <a:pt x="405" y="115"/>
                  </a:lnTo>
                  <a:lnTo>
                    <a:pt x="405" y="115"/>
                  </a:lnTo>
                  <a:lnTo>
                    <a:pt x="405" y="115"/>
                  </a:lnTo>
                  <a:lnTo>
                    <a:pt x="405" y="118"/>
                  </a:lnTo>
                  <a:lnTo>
                    <a:pt x="405" y="118"/>
                  </a:lnTo>
                  <a:lnTo>
                    <a:pt x="405" y="115"/>
                  </a:lnTo>
                  <a:lnTo>
                    <a:pt x="408" y="115"/>
                  </a:lnTo>
                  <a:lnTo>
                    <a:pt x="408" y="115"/>
                  </a:lnTo>
                  <a:lnTo>
                    <a:pt x="408" y="115"/>
                  </a:lnTo>
                  <a:lnTo>
                    <a:pt x="408" y="118"/>
                  </a:lnTo>
                  <a:lnTo>
                    <a:pt x="408" y="118"/>
                  </a:lnTo>
                  <a:lnTo>
                    <a:pt x="408" y="115"/>
                  </a:lnTo>
                  <a:lnTo>
                    <a:pt x="408" y="115"/>
                  </a:lnTo>
                  <a:lnTo>
                    <a:pt x="408" y="118"/>
                  </a:lnTo>
                  <a:lnTo>
                    <a:pt x="408" y="118"/>
                  </a:lnTo>
                  <a:lnTo>
                    <a:pt x="408" y="115"/>
                  </a:lnTo>
                  <a:lnTo>
                    <a:pt x="408" y="115"/>
                  </a:lnTo>
                  <a:lnTo>
                    <a:pt x="408" y="115"/>
                  </a:lnTo>
                  <a:lnTo>
                    <a:pt x="412" y="115"/>
                  </a:lnTo>
                  <a:lnTo>
                    <a:pt x="412" y="115"/>
                  </a:lnTo>
                  <a:lnTo>
                    <a:pt x="412" y="115"/>
                  </a:lnTo>
                  <a:lnTo>
                    <a:pt x="412" y="115"/>
                  </a:lnTo>
                  <a:lnTo>
                    <a:pt x="412" y="115"/>
                  </a:lnTo>
                  <a:lnTo>
                    <a:pt x="412" y="115"/>
                  </a:lnTo>
                  <a:lnTo>
                    <a:pt x="412" y="115"/>
                  </a:lnTo>
                  <a:lnTo>
                    <a:pt x="412" y="118"/>
                  </a:lnTo>
                  <a:lnTo>
                    <a:pt x="412" y="118"/>
                  </a:lnTo>
                  <a:lnTo>
                    <a:pt x="412" y="115"/>
                  </a:lnTo>
                  <a:lnTo>
                    <a:pt x="412" y="115"/>
                  </a:lnTo>
                  <a:lnTo>
                    <a:pt x="412" y="115"/>
                  </a:lnTo>
                  <a:lnTo>
                    <a:pt x="412" y="115"/>
                  </a:lnTo>
                  <a:lnTo>
                    <a:pt x="412" y="115"/>
                  </a:lnTo>
                  <a:lnTo>
                    <a:pt x="415" y="115"/>
                  </a:lnTo>
                  <a:lnTo>
                    <a:pt x="415" y="115"/>
                  </a:lnTo>
                  <a:lnTo>
                    <a:pt x="415" y="115"/>
                  </a:lnTo>
                  <a:lnTo>
                    <a:pt x="415" y="115"/>
                  </a:lnTo>
                  <a:lnTo>
                    <a:pt x="415" y="115"/>
                  </a:lnTo>
                  <a:lnTo>
                    <a:pt x="415" y="115"/>
                  </a:lnTo>
                  <a:lnTo>
                    <a:pt x="415" y="115"/>
                  </a:lnTo>
                  <a:lnTo>
                    <a:pt x="415" y="115"/>
                  </a:lnTo>
                  <a:lnTo>
                    <a:pt x="415" y="115"/>
                  </a:lnTo>
                  <a:lnTo>
                    <a:pt x="415" y="115"/>
                  </a:lnTo>
                  <a:lnTo>
                    <a:pt x="415" y="115"/>
                  </a:lnTo>
                  <a:lnTo>
                    <a:pt x="415" y="115"/>
                  </a:lnTo>
                  <a:lnTo>
                    <a:pt x="419" y="115"/>
                  </a:lnTo>
                  <a:lnTo>
                    <a:pt x="419" y="115"/>
                  </a:lnTo>
                  <a:lnTo>
                    <a:pt x="419" y="115"/>
                  </a:lnTo>
                  <a:lnTo>
                    <a:pt x="419" y="118"/>
                  </a:lnTo>
                  <a:lnTo>
                    <a:pt x="419" y="118"/>
                  </a:lnTo>
                  <a:lnTo>
                    <a:pt x="419" y="115"/>
                  </a:lnTo>
                  <a:lnTo>
                    <a:pt x="419" y="115"/>
                  </a:lnTo>
                  <a:lnTo>
                    <a:pt x="419" y="115"/>
                  </a:lnTo>
                  <a:lnTo>
                    <a:pt x="419" y="115"/>
                  </a:lnTo>
                  <a:lnTo>
                    <a:pt x="419" y="115"/>
                  </a:lnTo>
                  <a:lnTo>
                    <a:pt x="419" y="115"/>
                  </a:lnTo>
                  <a:lnTo>
                    <a:pt x="419" y="118"/>
                  </a:lnTo>
                  <a:lnTo>
                    <a:pt x="419" y="118"/>
                  </a:lnTo>
                  <a:lnTo>
                    <a:pt x="419" y="118"/>
                  </a:lnTo>
                  <a:lnTo>
                    <a:pt x="423" y="118"/>
                  </a:lnTo>
                  <a:lnTo>
                    <a:pt x="423" y="115"/>
                  </a:lnTo>
                  <a:lnTo>
                    <a:pt x="423" y="118"/>
                  </a:lnTo>
                  <a:lnTo>
                    <a:pt x="423" y="118"/>
                  </a:lnTo>
                  <a:lnTo>
                    <a:pt x="423" y="118"/>
                  </a:lnTo>
                  <a:lnTo>
                    <a:pt x="423" y="118"/>
                  </a:lnTo>
                  <a:lnTo>
                    <a:pt x="423" y="118"/>
                  </a:lnTo>
                  <a:lnTo>
                    <a:pt x="423" y="118"/>
                  </a:lnTo>
                  <a:lnTo>
                    <a:pt x="423" y="118"/>
                  </a:lnTo>
                  <a:lnTo>
                    <a:pt x="423" y="115"/>
                  </a:lnTo>
                  <a:lnTo>
                    <a:pt x="423" y="115"/>
                  </a:lnTo>
                  <a:lnTo>
                    <a:pt x="423" y="115"/>
                  </a:lnTo>
                  <a:lnTo>
                    <a:pt x="426" y="115"/>
                  </a:lnTo>
                  <a:lnTo>
                    <a:pt x="426" y="115"/>
                  </a:lnTo>
                  <a:lnTo>
                    <a:pt x="426" y="115"/>
                  </a:lnTo>
                  <a:lnTo>
                    <a:pt x="426" y="115"/>
                  </a:lnTo>
                  <a:lnTo>
                    <a:pt x="426" y="115"/>
                  </a:lnTo>
                  <a:lnTo>
                    <a:pt x="426" y="115"/>
                  </a:lnTo>
                  <a:lnTo>
                    <a:pt x="426" y="115"/>
                  </a:lnTo>
                  <a:lnTo>
                    <a:pt x="426" y="115"/>
                  </a:lnTo>
                  <a:lnTo>
                    <a:pt x="426" y="115"/>
                  </a:lnTo>
                  <a:lnTo>
                    <a:pt x="426" y="118"/>
                  </a:lnTo>
                  <a:lnTo>
                    <a:pt x="426" y="118"/>
                  </a:lnTo>
                  <a:lnTo>
                    <a:pt x="426" y="118"/>
                  </a:lnTo>
                  <a:lnTo>
                    <a:pt x="426" y="118"/>
                  </a:lnTo>
                  <a:lnTo>
                    <a:pt x="426" y="115"/>
                  </a:lnTo>
                  <a:lnTo>
                    <a:pt x="430" y="115"/>
                  </a:lnTo>
                  <a:lnTo>
                    <a:pt x="430" y="115"/>
                  </a:lnTo>
                  <a:lnTo>
                    <a:pt x="430" y="115"/>
                  </a:lnTo>
                  <a:lnTo>
                    <a:pt x="430" y="118"/>
                  </a:lnTo>
                  <a:lnTo>
                    <a:pt x="430" y="115"/>
                  </a:lnTo>
                  <a:lnTo>
                    <a:pt x="430" y="115"/>
                  </a:lnTo>
                  <a:lnTo>
                    <a:pt x="430" y="115"/>
                  </a:lnTo>
                  <a:lnTo>
                    <a:pt x="430" y="115"/>
                  </a:lnTo>
                  <a:lnTo>
                    <a:pt x="430" y="115"/>
                  </a:lnTo>
                  <a:lnTo>
                    <a:pt x="430" y="118"/>
                  </a:lnTo>
                  <a:lnTo>
                    <a:pt x="430" y="118"/>
                  </a:lnTo>
                  <a:lnTo>
                    <a:pt x="430" y="115"/>
                  </a:lnTo>
                  <a:lnTo>
                    <a:pt x="433" y="115"/>
                  </a:lnTo>
                  <a:lnTo>
                    <a:pt x="433" y="115"/>
                  </a:lnTo>
                  <a:lnTo>
                    <a:pt x="433" y="115"/>
                  </a:lnTo>
                  <a:lnTo>
                    <a:pt x="433" y="118"/>
                  </a:lnTo>
                  <a:lnTo>
                    <a:pt x="433" y="118"/>
                  </a:lnTo>
                  <a:lnTo>
                    <a:pt x="433" y="118"/>
                  </a:lnTo>
                  <a:lnTo>
                    <a:pt x="433" y="118"/>
                  </a:lnTo>
                  <a:lnTo>
                    <a:pt x="433" y="115"/>
                  </a:lnTo>
                  <a:lnTo>
                    <a:pt x="433" y="115"/>
                  </a:lnTo>
                  <a:lnTo>
                    <a:pt x="433" y="118"/>
                  </a:lnTo>
                  <a:lnTo>
                    <a:pt x="433" y="118"/>
                  </a:lnTo>
                  <a:lnTo>
                    <a:pt x="433" y="115"/>
                  </a:lnTo>
                  <a:lnTo>
                    <a:pt x="433" y="115"/>
                  </a:lnTo>
                  <a:lnTo>
                    <a:pt x="433" y="115"/>
                  </a:lnTo>
                  <a:lnTo>
                    <a:pt x="437" y="115"/>
                  </a:lnTo>
                  <a:lnTo>
                    <a:pt x="437" y="115"/>
                  </a:lnTo>
                  <a:lnTo>
                    <a:pt x="437" y="115"/>
                  </a:lnTo>
                  <a:lnTo>
                    <a:pt x="437" y="118"/>
                  </a:lnTo>
                  <a:lnTo>
                    <a:pt x="437" y="118"/>
                  </a:lnTo>
                  <a:lnTo>
                    <a:pt x="437" y="115"/>
                  </a:lnTo>
                  <a:lnTo>
                    <a:pt x="437" y="115"/>
                  </a:lnTo>
                  <a:lnTo>
                    <a:pt x="437" y="115"/>
                  </a:lnTo>
                  <a:lnTo>
                    <a:pt x="437" y="115"/>
                  </a:lnTo>
                  <a:lnTo>
                    <a:pt x="437" y="118"/>
                  </a:lnTo>
                  <a:lnTo>
                    <a:pt x="437" y="118"/>
                  </a:lnTo>
                  <a:lnTo>
                    <a:pt x="437" y="115"/>
                  </a:lnTo>
                  <a:lnTo>
                    <a:pt x="437" y="115"/>
                  </a:lnTo>
                  <a:lnTo>
                    <a:pt x="437" y="118"/>
                  </a:lnTo>
                  <a:lnTo>
                    <a:pt x="441" y="118"/>
                  </a:lnTo>
                  <a:lnTo>
                    <a:pt x="441" y="115"/>
                  </a:lnTo>
                  <a:lnTo>
                    <a:pt x="441" y="115"/>
                  </a:lnTo>
                  <a:lnTo>
                    <a:pt x="441" y="118"/>
                  </a:lnTo>
                  <a:lnTo>
                    <a:pt x="441" y="118"/>
                  </a:lnTo>
                  <a:lnTo>
                    <a:pt x="441" y="118"/>
                  </a:lnTo>
                  <a:lnTo>
                    <a:pt x="441" y="118"/>
                  </a:lnTo>
                  <a:lnTo>
                    <a:pt x="441" y="115"/>
                  </a:lnTo>
                  <a:lnTo>
                    <a:pt x="441" y="115"/>
                  </a:lnTo>
                  <a:lnTo>
                    <a:pt x="441" y="115"/>
                  </a:lnTo>
                  <a:lnTo>
                    <a:pt x="441" y="115"/>
                  </a:lnTo>
                  <a:lnTo>
                    <a:pt x="441" y="111"/>
                  </a:lnTo>
                  <a:lnTo>
                    <a:pt x="444" y="111"/>
                  </a:lnTo>
                  <a:lnTo>
                    <a:pt x="444" y="111"/>
                  </a:lnTo>
                  <a:lnTo>
                    <a:pt x="444" y="111"/>
                  </a:lnTo>
                  <a:lnTo>
                    <a:pt x="444" y="108"/>
                  </a:lnTo>
                  <a:lnTo>
                    <a:pt x="444" y="108"/>
                  </a:lnTo>
                  <a:lnTo>
                    <a:pt x="444" y="111"/>
                  </a:lnTo>
                  <a:lnTo>
                    <a:pt x="444" y="111"/>
                  </a:lnTo>
                  <a:lnTo>
                    <a:pt x="444" y="108"/>
                  </a:lnTo>
                  <a:lnTo>
                    <a:pt x="444" y="108"/>
                  </a:lnTo>
                  <a:lnTo>
                    <a:pt x="444" y="104"/>
                  </a:lnTo>
                  <a:lnTo>
                    <a:pt x="444" y="104"/>
                  </a:lnTo>
                  <a:lnTo>
                    <a:pt x="444" y="108"/>
                  </a:lnTo>
                  <a:lnTo>
                    <a:pt x="444" y="108"/>
                  </a:lnTo>
                  <a:lnTo>
                    <a:pt x="444" y="104"/>
                  </a:lnTo>
                  <a:lnTo>
                    <a:pt x="448" y="104"/>
                  </a:lnTo>
                  <a:lnTo>
                    <a:pt x="448" y="101"/>
                  </a:lnTo>
                  <a:lnTo>
                    <a:pt x="448" y="101"/>
                  </a:lnTo>
                  <a:lnTo>
                    <a:pt x="448" y="93"/>
                  </a:lnTo>
                  <a:lnTo>
                    <a:pt x="448" y="93"/>
                  </a:lnTo>
                  <a:lnTo>
                    <a:pt x="448" y="101"/>
                  </a:lnTo>
                  <a:lnTo>
                    <a:pt x="448" y="101"/>
                  </a:lnTo>
                  <a:lnTo>
                    <a:pt x="448" y="108"/>
                  </a:lnTo>
                  <a:lnTo>
                    <a:pt x="448" y="108"/>
                  </a:lnTo>
                  <a:lnTo>
                    <a:pt x="448" y="104"/>
                  </a:lnTo>
                  <a:lnTo>
                    <a:pt x="448" y="104"/>
                  </a:lnTo>
                  <a:lnTo>
                    <a:pt x="448" y="101"/>
                  </a:lnTo>
                  <a:lnTo>
                    <a:pt x="451" y="101"/>
                  </a:lnTo>
                  <a:lnTo>
                    <a:pt x="451" y="104"/>
                  </a:lnTo>
                  <a:lnTo>
                    <a:pt x="451" y="104"/>
                  </a:lnTo>
                  <a:lnTo>
                    <a:pt x="451" y="108"/>
                  </a:lnTo>
                  <a:lnTo>
                    <a:pt x="451" y="108"/>
                  </a:lnTo>
                  <a:lnTo>
                    <a:pt x="451" y="104"/>
                  </a:lnTo>
                  <a:lnTo>
                    <a:pt x="451" y="104"/>
                  </a:lnTo>
                  <a:lnTo>
                    <a:pt x="451" y="101"/>
                  </a:lnTo>
                  <a:lnTo>
                    <a:pt x="451" y="101"/>
                  </a:lnTo>
                  <a:lnTo>
                    <a:pt x="451" y="108"/>
                  </a:lnTo>
                  <a:lnTo>
                    <a:pt x="451" y="108"/>
                  </a:lnTo>
                  <a:lnTo>
                    <a:pt x="451" y="111"/>
                  </a:lnTo>
                  <a:lnTo>
                    <a:pt x="451" y="111"/>
                  </a:lnTo>
                  <a:lnTo>
                    <a:pt x="451" y="111"/>
                  </a:lnTo>
                  <a:lnTo>
                    <a:pt x="455" y="111"/>
                  </a:lnTo>
                  <a:lnTo>
                    <a:pt x="455" y="108"/>
                  </a:lnTo>
                  <a:lnTo>
                    <a:pt x="455" y="108"/>
                  </a:lnTo>
                  <a:lnTo>
                    <a:pt x="455" y="115"/>
                  </a:lnTo>
                  <a:lnTo>
                    <a:pt x="455" y="115"/>
                  </a:lnTo>
                  <a:lnTo>
                    <a:pt x="455" y="115"/>
                  </a:lnTo>
                  <a:lnTo>
                    <a:pt x="455" y="115"/>
                  </a:lnTo>
                  <a:lnTo>
                    <a:pt x="455" y="115"/>
                  </a:lnTo>
                  <a:lnTo>
                    <a:pt x="455" y="115"/>
                  </a:lnTo>
                  <a:lnTo>
                    <a:pt x="455" y="111"/>
                  </a:lnTo>
                  <a:lnTo>
                    <a:pt x="455" y="111"/>
                  </a:lnTo>
                  <a:lnTo>
                    <a:pt x="455" y="115"/>
                  </a:lnTo>
                  <a:lnTo>
                    <a:pt x="458" y="115"/>
                  </a:lnTo>
                  <a:lnTo>
                    <a:pt x="458" y="115"/>
                  </a:lnTo>
                  <a:lnTo>
                    <a:pt x="458" y="115"/>
                  </a:lnTo>
                  <a:lnTo>
                    <a:pt x="458" y="115"/>
                  </a:lnTo>
                  <a:lnTo>
                    <a:pt x="458" y="115"/>
                  </a:lnTo>
                  <a:lnTo>
                    <a:pt x="458" y="115"/>
                  </a:lnTo>
                  <a:lnTo>
                    <a:pt x="458" y="115"/>
                  </a:lnTo>
                  <a:lnTo>
                    <a:pt x="458" y="118"/>
                  </a:lnTo>
                  <a:lnTo>
                    <a:pt x="458" y="115"/>
                  </a:lnTo>
                  <a:lnTo>
                    <a:pt x="458" y="115"/>
                  </a:lnTo>
                  <a:lnTo>
                    <a:pt x="458" y="115"/>
                  </a:lnTo>
                  <a:lnTo>
                    <a:pt x="458" y="115"/>
                  </a:lnTo>
                  <a:lnTo>
                    <a:pt x="458" y="115"/>
                  </a:lnTo>
                  <a:lnTo>
                    <a:pt x="458" y="118"/>
                  </a:lnTo>
                  <a:lnTo>
                    <a:pt x="462" y="118"/>
                  </a:lnTo>
                  <a:lnTo>
                    <a:pt x="462" y="115"/>
                  </a:lnTo>
                  <a:lnTo>
                    <a:pt x="462" y="115"/>
                  </a:lnTo>
                  <a:lnTo>
                    <a:pt x="462" y="115"/>
                  </a:lnTo>
                  <a:lnTo>
                    <a:pt x="462" y="115"/>
                  </a:lnTo>
                  <a:lnTo>
                    <a:pt x="462" y="115"/>
                  </a:lnTo>
                  <a:lnTo>
                    <a:pt x="462" y="115"/>
                  </a:lnTo>
                  <a:lnTo>
                    <a:pt x="462" y="115"/>
                  </a:lnTo>
                  <a:lnTo>
                    <a:pt x="462" y="115"/>
                  </a:lnTo>
                  <a:lnTo>
                    <a:pt x="462" y="115"/>
                  </a:lnTo>
                  <a:lnTo>
                    <a:pt x="462" y="115"/>
                  </a:lnTo>
                  <a:lnTo>
                    <a:pt x="462" y="118"/>
                  </a:lnTo>
                  <a:lnTo>
                    <a:pt x="466" y="118"/>
                  </a:lnTo>
                  <a:lnTo>
                    <a:pt x="466" y="115"/>
                  </a:lnTo>
                  <a:lnTo>
                    <a:pt x="466" y="115"/>
                  </a:lnTo>
                  <a:lnTo>
                    <a:pt x="466" y="115"/>
                  </a:lnTo>
                  <a:lnTo>
                    <a:pt x="466" y="115"/>
                  </a:lnTo>
                  <a:lnTo>
                    <a:pt x="466" y="118"/>
                  </a:lnTo>
                  <a:lnTo>
                    <a:pt x="466" y="118"/>
                  </a:lnTo>
                  <a:lnTo>
                    <a:pt x="466" y="115"/>
                  </a:lnTo>
                  <a:lnTo>
                    <a:pt x="466" y="115"/>
                  </a:lnTo>
                  <a:lnTo>
                    <a:pt x="466" y="115"/>
                  </a:lnTo>
                  <a:lnTo>
                    <a:pt x="466" y="115"/>
                  </a:lnTo>
                  <a:lnTo>
                    <a:pt x="466" y="111"/>
                  </a:lnTo>
                  <a:lnTo>
                    <a:pt x="466" y="111"/>
                  </a:lnTo>
                  <a:lnTo>
                    <a:pt x="466" y="115"/>
                  </a:lnTo>
                  <a:lnTo>
                    <a:pt x="469" y="115"/>
                  </a:lnTo>
                  <a:lnTo>
                    <a:pt x="469" y="111"/>
                  </a:lnTo>
                  <a:lnTo>
                    <a:pt x="469" y="111"/>
                  </a:lnTo>
                  <a:lnTo>
                    <a:pt x="469" y="111"/>
                  </a:lnTo>
                  <a:lnTo>
                    <a:pt x="469" y="111"/>
                  </a:lnTo>
                  <a:lnTo>
                    <a:pt x="469" y="111"/>
                  </a:lnTo>
                  <a:lnTo>
                    <a:pt x="469" y="111"/>
                  </a:lnTo>
                  <a:lnTo>
                    <a:pt x="469" y="111"/>
                  </a:lnTo>
                  <a:lnTo>
                    <a:pt x="469" y="111"/>
                  </a:lnTo>
                  <a:lnTo>
                    <a:pt x="469" y="108"/>
                  </a:lnTo>
                  <a:lnTo>
                    <a:pt x="469" y="108"/>
                  </a:lnTo>
                  <a:lnTo>
                    <a:pt x="469" y="108"/>
                  </a:lnTo>
                  <a:lnTo>
                    <a:pt x="473" y="108"/>
                  </a:lnTo>
                  <a:lnTo>
                    <a:pt x="473" y="101"/>
                  </a:lnTo>
                  <a:lnTo>
                    <a:pt x="473" y="101"/>
                  </a:lnTo>
                  <a:lnTo>
                    <a:pt x="473" y="79"/>
                  </a:lnTo>
                  <a:lnTo>
                    <a:pt x="473" y="79"/>
                  </a:lnTo>
                  <a:lnTo>
                    <a:pt x="473" y="72"/>
                  </a:lnTo>
                  <a:lnTo>
                    <a:pt x="473" y="75"/>
                  </a:lnTo>
                  <a:lnTo>
                    <a:pt x="473" y="90"/>
                  </a:lnTo>
                  <a:lnTo>
                    <a:pt x="473" y="93"/>
                  </a:lnTo>
                  <a:lnTo>
                    <a:pt x="473" y="79"/>
                  </a:lnTo>
                  <a:lnTo>
                    <a:pt x="473" y="79"/>
                  </a:lnTo>
                  <a:lnTo>
                    <a:pt x="473" y="54"/>
                  </a:lnTo>
                  <a:lnTo>
                    <a:pt x="473" y="54"/>
                  </a:lnTo>
                  <a:lnTo>
                    <a:pt x="473" y="61"/>
                  </a:lnTo>
                  <a:lnTo>
                    <a:pt x="476" y="61"/>
                  </a:lnTo>
                  <a:lnTo>
                    <a:pt x="476" y="79"/>
                  </a:lnTo>
                  <a:lnTo>
                    <a:pt x="476" y="79"/>
                  </a:lnTo>
                  <a:lnTo>
                    <a:pt x="476" y="61"/>
                  </a:lnTo>
                  <a:lnTo>
                    <a:pt x="476" y="61"/>
                  </a:lnTo>
                  <a:lnTo>
                    <a:pt x="476" y="29"/>
                  </a:lnTo>
                  <a:lnTo>
                    <a:pt x="476" y="25"/>
                  </a:lnTo>
                  <a:lnTo>
                    <a:pt x="476" y="36"/>
                  </a:lnTo>
                  <a:lnTo>
                    <a:pt x="476" y="36"/>
                  </a:lnTo>
                  <a:lnTo>
                    <a:pt x="476" y="72"/>
                  </a:lnTo>
                  <a:lnTo>
                    <a:pt x="476" y="72"/>
                  </a:lnTo>
                  <a:lnTo>
                    <a:pt x="476" y="61"/>
                  </a:lnTo>
                  <a:lnTo>
                    <a:pt x="480" y="61"/>
                  </a:lnTo>
                  <a:lnTo>
                    <a:pt x="480" y="33"/>
                  </a:lnTo>
                  <a:lnTo>
                    <a:pt x="480" y="29"/>
                  </a:lnTo>
                  <a:lnTo>
                    <a:pt x="480" y="43"/>
                  </a:lnTo>
                  <a:lnTo>
                    <a:pt x="480" y="43"/>
                  </a:lnTo>
                  <a:lnTo>
                    <a:pt x="480" y="79"/>
                  </a:lnTo>
                  <a:lnTo>
                    <a:pt x="480" y="79"/>
                  </a:lnTo>
                  <a:lnTo>
                    <a:pt x="480" y="83"/>
                  </a:lnTo>
                  <a:lnTo>
                    <a:pt x="480" y="79"/>
                  </a:lnTo>
                  <a:lnTo>
                    <a:pt x="480" y="58"/>
                  </a:lnTo>
                  <a:lnTo>
                    <a:pt x="480" y="54"/>
                  </a:lnTo>
                  <a:lnTo>
                    <a:pt x="480" y="65"/>
                  </a:lnTo>
                  <a:lnTo>
                    <a:pt x="480" y="65"/>
                  </a:lnTo>
                  <a:lnTo>
                    <a:pt x="480" y="90"/>
                  </a:lnTo>
                  <a:lnTo>
                    <a:pt x="483" y="90"/>
                  </a:lnTo>
                  <a:lnTo>
                    <a:pt x="483" y="93"/>
                  </a:lnTo>
                  <a:lnTo>
                    <a:pt x="483" y="93"/>
                  </a:lnTo>
                  <a:lnTo>
                    <a:pt x="483" y="90"/>
                  </a:lnTo>
                  <a:lnTo>
                    <a:pt x="483" y="86"/>
                  </a:lnTo>
                  <a:lnTo>
                    <a:pt x="483" y="93"/>
                  </a:lnTo>
                  <a:lnTo>
                    <a:pt x="483" y="93"/>
                  </a:lnTo>
                  <a:lnTo>
                    <a:pt x="483" y="104"/>
                  </a:lnTo>
                  <a:lnTo>
                    <a:pt x="483" y="104"/>
                  </a:lnTo>
                  <a:lnTo>
                    <a:pt x="483" y="104"/>
                  </a:lnTo>
                  <a:lnTo>
                    <a:pt x="483" y="104"/>
                  </a:lnTo>
                  <a:lnTo>
                    <a:pt x="483" y="101"/>
                  </a:lnTo>
                  <a:lnTo>
                    <a:pt x="487" y="104"/>
                  </a:lnTo>
                  <a:lnTo>
                    <a:pt x="487" y="108"/>
                  </a:lnTo>
                  <a:lnTo>
                    <a:pt x="487" y="108"/>
                  </a:lnTo>
                  <a:lnTo>
                    <a:pt x="487" y="108"/>
                  </a:lnTo>
                  <a:lnTo>
                    <a:pt x="487" y="108"/>
                  </a:lnTo>
                  <a:lnTo>
                    <a:pt x="487" y="111"/>
                  </a:lnTo>
                  <a:lnTo>
                    <a:pt x="487" y="111"/>
                  </a:lnTo>
                  <a:lnTo>
                    <a:pt x="487" y="111"/>
                  </a:lnTo>
                  <a:lnTo>
                    <a:pt x="487" y="111"/>
                  </a:lnTo>
                  <a:lnTo>
                    <a:pt x="487" y="111"/>
                  </a:lnTo>
                  <a:lnTo>
                    <a:pt x="487" y="111"/>
                  </a:lnTo>
                  <a:lnTo>
                    <a:pt x="487" y="115"/>
                  </a:lnTo>
                  <a:lnTo>
                    <a:pt x="491" y="115"/>
                  </a:lnTo>
                  <a:lnTo>
                    <a:pt x="491" y="111"/>
                  </a:lnTo>
                  <a:lnTo>
                    <a:pt x="491" y="111"/>
                  </a:lnTo>
                  <a:lnTo>
                    <a:pt x="491" y="115"/>
                  </a:lnTo>
                  <a:lnTo>
                    <a:pt x="491" y="115"/>
                  </a:lnTo>
                  <a:lnTo>
                    <a:pt x="491" y="115"/>
                  </a:lnTo>
                  <a:lnTo>
                    <a:pt x="491" y="115"/>
                  </a:lnTo>
                  <a:lnTo>
                    <a:pt x="491" y="115"/>
                  </a:lnTo>
                  <a:lnTo>
                    <a:pt x="491" y="115"/>
                  </a:lnTo>
                  <a:lnTo>
                    <a:pt x="491" y="115"/>
                  </a:lnTo>
                  <a:lnTo>
                    <a:pt x="491" y="115"/>
                  </a:lnTo>
                  <a:lnTo>
                    <a:pt x="491" y="115"/>
                  </a:lnTo>
                  <a:lnTo>
                    <a:pt x="491" y="115"/>
                  </a:lnTo>
                  <a:lnTo>
                    <a:pt x="491" y="115"/>
                  </a:lnTo>
                  <a:lnTo>
                    <a:pt x="494" y="115"/>
                  </a:lnTo>
                  <a:lnTo>
                    <a:pt x="494" y="115"/>
                  </a:lnTo>
                  <a:lnTo>
                    <a:pt x="494" y="115"/>
                  </a:lnTo>
                  <a:lnTo>
                    <a:pt x="494" y="115"/>
                  </a:lnTo>
                  <a:lnTo>
                    <a:pt x="494" y="115"/>
                  </a:lnTo>
                  <a:lnTo>
                    <a:pt x="494" y="115"/>
                  </a:lnTo>
                  <a:lnTo>
                    <a:pt x="494" y="115"/>
                  </a:lnTo>
                  <a:lnTo>
                    <a:pt x="494" y="115"/>
                  </a:lnTo>
                  <a:lnTo>
                    <a:pt x="494" y="115"/>
                  </a:lnTo>
                  <a:lnTo>
                    <a:pt x="494" y="115"/>
                  </a:lnTo>
                  <a:lnTo>
                    <a:pt x="494" y="115"/>
                  </a:lnTo>
                  <a:lnTo>
                    <a:pt x="494" y="118"/>
                  </a:lnTo>
                  <a:lnTo>
                    <a:pt x="498" y="118"/>
                  </a:lnTo>
                  <a:lnTo>
                    <a:pt x="498" y="115"/>
                  </a:lnTo>
                  <a:lnTo>
                    <a:pt x="498" y="115"/>
                  </a:lnTo>
                  <a:lnTo>
                    <a:pt x="498" y="115"/>
                  </a:lnTo>
                  <a:lnTo>
                    <a:pt x="498" y="115"/>
                  </a:lnTo>
                  <a:lnTo>
                    <a:pt x="498" y="115"/>
                  </a:lnTo>
                  <a:lnTo>
                    <a:pt x="498" y="115"/>
                  </a:lnTo>
                  <a:lnTo>
                    <a:pt x="498" y="115"/>
                  </a:lnTo>
                  <a:lnTo>
                    <a:pt x="498" y="115"/>
                  </a:lnTo>
                  <a:lnTo>
                    <a:pt x="498" y="115"/>
                  </a:lnTo>
                  <a:lnTo>
                    <a:pt x="498" y="115"/>
                  </a:lnTo>
                  <a:lnTo>
                    <a:pt x="498" y="115"/>
                  </a:lnTo>
                  <a:lnTo>
                    <a:pt x="498" y="115"/>
                  </a:lnTo>
                  <a:lnTo>
                    <a:pt x="498" y="115"/>
                  </a:lnTo>
                  <a:lnTo>
                    <a:pt x="501" y="118"/>
                  </a:lnTo>
                  <a:lnTo>
                    <a:pt x="501" y="115"/>
                  </a:lnTo>
                  <a:lnTo>
                    <a:pt x="501" y="115"/>
                  </a:lnTo>
                  <a:lnTo>
                    <a:pt x="501" y="115"/>
                  </a:lnTo>
                  <a:lnTo>
                    <a:pt x="501" y="115"/>
                  </a:lnTo>
                  <a:lnTo>
                    <a:pt x="501" y="115"/>
                  </a:lnTo>
                  <a:lnTo>
                    <a:pt x="501" y="115"/>
                  </a:lnTo>
                  <a:lnTo>
                    <a:pt x="501" y="115"/>
                  </a:lnTo>
                  <a:lnTo>
                    <a:pt x="501" y="115"/>
                  </a:lnTo>
                  <a:lnTo>
                    <a:pt x="501" y="115"/>
                  </a:lnTo>
                  <a:lnTo>
                    <a:pt x="501" y="115"/>
                  </a:lnTo>
                  <a:lnTo>
                    <a:pt x="501" y="118"/>
                  </a:lnTo>
                  <a:lnTo>
                    <a:pt x="505" y="118"/>
                  </a:lnTo>
                  <a:lnTo>
                    <a:pt x="505" y="115"/>
                  </a:lnTo>
                  <a:lnTo>
                    <a:pt x="505" y="115"/>
                  </a:lnTo>
                  <a:lnTo>
                    <a:pt x="505" y="115"/>
                  </a:lnTo>
                  <a:lnTo>
                    <a:pt x="505" y="115"/>
                  </a:lnTo>
                  <a:lnTo>
                    <a:pt x="505" y="115"/>
                  </a:lnTo>
                  <a:lnTo>
                    <a:pt x="505" y="115"/>
                  </a:lnTo>
                  <a:lnTo>
                    <a:pt x="505" y="115"/>
                  </a:lnTo>
                  <a:lnTo>
                    <a:pt x="505" y="115"/>
                  </a:lnTo>
                  <a:lnTo>
                    <a:pt x="505" y="115"/>
                  </a:lnTo>
                  <a:lnTo>
                    <a:pt x="505" y="115"/>
                  </a:lnTo>
                  <a:lnTo>
                    <a:pt x="505" y="115"/>
                  </a:lnTo>
                  <a:lnTo>
                    <a:pt x="505" y="115"/>
                  </a:lnTo>
                  <a:lnTo>
                    <a:pt x="505" y="115"/>
                  </a:lnTo>
                  <a:lnTo>
                    <a:pt x="509" y="115"/>
                  </a:lnTo>
                  <a:lnTo>
                    <a:pt x="509" y="115"/>
                  </a:lnTo>
                  <a:lnTo>
                    <a:pt x="509" y="115"/>
                  </a:lnTo>
                  <a:lnTo>
                    <a:pt x="509" y="115"/>
                  </a:lnTo>
                  <a:lnTo>
                    <a:pt x="509" y="115"/>
                  </a:lnTo>
                  <a:lnTo>
                    <a:pt x="509" y="115"/>
                  </a:lnTo>
                  <a:lnTo>
                    <a:pt x="509" y="115"/>
                  </a:lnTo>
                  <a:lnTo>
                    <a:pt x="509" y="118"/>
                  </a:lnTo>
                  <a:lnTo>
                    <a:pt x="509" y="118"/>
                  </a:lnTo>
                  <a:lnTo>
                    <a:pt x="509" y="115"/>
                  </a:lnTo>
                  <a:lnTo>
                    <a:pt x="509" y="115"/>
                  </a:lnTo>
                  <a:lnTo>
                    <a:pt x="509" y="115"/>
                  </a:lnTo>
                  <a:lnTo>
                    <a:pt x="512" y="115"/>
                  </a:lnTo>
                  <a:lnTo>
                    <a:pt x="512" y="115"/>
                  </a:lnTo>
                  <a:lnTo>
                    <a:pt x="512" y="115"/>
                  </a:lnTo>
                  <a:lnTo>
                    <a:pt x="512" y="115"/>
                  </a:lnTo>
                  <a:lnTo>
                    <a:pt x="512" y="115"/>
                  </a:lnTo>
                  <a:lnTo>
                    <a:pt x="512" y="115"/>
                  </a:lnTo>
                  <a:lnTo>
                    <a:pt x="512" y="115"/>
                  </a:lnTo>
                  <a:lnTo>
                    <a:pt x="512" y="115"/>
                  </a:lnTo>
                  <a:lnTo>
                    <a:pt x="512" y="115"/>
                  </a:lnTo>
                  <a:lnTo>
                    <a:pt x="512" y="115"/>
                  </a:lnTo>
                  <a:lnTo>
                    <a:pt x="512" y="115"/>
                  </a:lnTo>
                  <a:lnTo>
                    <a:pt x="512" y="115"/>
                  </a:lnTo>
                  <a:lnTo>
                    <a:pt x="512" y="115"/>
                  </a:lnTo>
                  <a:lnTo>
                    <a:pt x="512" y="111"/>
                  </a:lnTo>
                  <a:lnTo>
                    <a:pt x="516" y="111"/>
                  </a:lnTo>
                  <a:lnTo>
                    <a:pt x="516" y="115"/>
                  </a:lnTo>
                  <a:lnTo>
                    <a:pt x="516" y="115"/>
                  </a:lnTo>
                  <a:lnTo>
                    <a:pt x="516" y="111"/>
                  </a:lnTo>
                  <a:lnTo>
                    <a:pt x="516" y="111"/>
                  </a:lnTo>
                  <a:lnTo>
                    <a:pt x="516" y="111"/>
                  </a:lnTo>
                  <a:lnTo>
                    <a:pt x="516" y="111"/>
                  </a:lnTo>
                  <a:lnTo>
                    <a:pt x="516" y="111"/>
                  </a:lnTo>
                  <a:lnTo>
                    <a:pt x="516" y="111"/>
                  </a:lnTo>
                  <a:lnTo>
                    <a:pt x="516" y="111"/>
                  </a:lnTo>
                  <a:lnTo>
                    <a:pt x="516" y="111"/>
                  </a:lnTo>
                  <a:lnTo>
                    <a:pt x="516" y="115"/>
                  </a:lnTo>
                  <a:lnTo>
                    <a:pt x="519" y="111"/>
                  </a:lnTo>
                  <a:lnTo>
                    <a:pt x="519" y="111"/>
                  </a:lnTo>
                  <a:lnTo>
                    <a:pt x="519" y="111"/>
                  </a:lnTo>
                  <a:lnTo>
                    <a:pt x="519" y="108"/>
                  </a:lnTo>
                  <a:lnTo>
                    <a:pt x="519" y="108"/>
                  </a:lnTo>
                  <a:lnTo>
                    <a:pt x="519" y="108"/>
                  </a:lnTo>
                  <a:lnTo>
                    <a:pt x="519" y="108"/>
                  </a:lnTo>
                  <a:lnTo>
                    <a:pt x="519" y="111"/>
                  </a:lnTo>
                  <a:lnTo>
                    <a:pt x="519" y="111"/>
                  </a:lnTo>
                  <a:lnTo>
                    <a:pt x="519" y="111"/>
                  </a:lnTo>
                  <a:lnTo>
                    <a:pt x="519" y="111"/>
                  </a:lnTo>
                  <a:lnTo>
                    <a:pt x="519" y="108"/>
                  </a:lnTo>
                  <a:lnTo>
                    <a:pt x="519" y="108"/>
                  </a:lnTo>
                  <a:lnTo>
                    <a:pt x="519" y="104"/>
                  </a:lnTo>
                  <a:lnTo>
                    <a:pt x="523" y="104"/>
                  </a:lnTo>
                  <a:lnTo>
                    <a:pt x="523" y="111"/>
                  </a:lnTo>
                  <a:lnTo>
                    <a:pt x="523" y="111"/>
                  </a:lnTo>
                  <a:lnTo>
                    <a:pt x="523" y="111"/>
                  </a:lnTo>
                  <a:lnTo>
                    <a:pt x="523" y="111"/>
                  </a:lnTo>
                  <a:lnTo>
                    <a:pt x="523" y="108"/>
                  </a:lnTo>
                  <a:lnTo>
                    <a:pt x="523" y="108"/>
                  </a:lnTo>
                  <a:lnTo>
                    <a:pt x="523" y="111"/>
                  </a:lnTo>
                  <a:lnTo>
                    <a:pt x="523" y="111"/>
                  </a:lnTo>
                  <a:lnTo>
                    <a:pt x="523" y="111"/>
                  </a:lnTo>
                  <a:lnTo>
                    <a:pt x="523" y="111"/>
                  </a:lnTo>
                  <a:lnTo>
                    <a:pt x="523" y="111"/>
                  </a:lnTo>
                  <a:lnTo>
                    <a:pt x="526" y="111"/>
                  </a:lnTo>
                  <a:lnTo>
                    <a:pt x="526" y="111"/>
                  </a:lnTo>
                  <a:lnTo>
                    <a:pt x="526" y="111"/>
                  </a:lnTo>
                  <a:lnTo>
                    <a:pt x="526" y="111"/>
                  </a:lnTo>
                  <a:lnTo>
                    <a:pt x="526" y="111"/>
                  </a:lnTo>
                  <a:lnTo>
                    <a:pt x="526" y="115"/>
                  </a:lnTo>
                  <a:lnTo>
                    <a:pt x="526" y="115"/>
                  </a:lnTo>
                  <a:lnTo>
                    <a:pt x="526" y="115"/>
                  </a:lnTo>
                  <a:lnTo>
                    <a:pt x="526" y="115"/>
                  </a:lnTo>
                  <a:lnTo>
                    <a:pt x="526" y="115"/>
                  </a:lnTo>
                  <a:lnTo>
                    <a:pt x="526" y="115"/>
                  </a:lnTo>
                  <a:lnTo>
                    <a:pt x="526" y="115"/>
                  </a:lnTo>
                  <a:lnTo>
                    <a:pt x="530" y="115"/>
                  </a:lnTo>
                  <a:lnTo>
                    <a:pt x="530" y="115"/>
                  </a:lnTo>
                  <a:lnTo>
                    <a:pt x="530" y="115"/>
                  </a:lnTo>
                  <a:lnTo>
                    <a:pt x="530" y="115"/>
                  </a:lnTo>
                  <a:lnTo>
                    <a:pt x="530" y="115"/>
                  </a:lnTo>
                  <a:lnTo>
                    <a:pt x="530" y="111"/>
                  </a:lnTo>
                  <a:lnTo>
                    <a:pt x="530" y="111"/>
                  </a:lnTo>
                  <a:lnTo>
                    <a:pt x="530" y="115"/>
                  </a:lnTo>
                  <a:lnTo>
                    <a:pt x="530" y="115"/>
                  </a:lnTo>
                  <a:lnTo>
                    <a:pt x="530" y="111"/>
                  </a:lnTo>
                  <a:lnTo>
                    <a:pt x="530" y="111"/>
                  </a:lnTo>
                  <a:lnTo>
                    <a:pt x="530" y="111"/>
                  </a:lnTo>
                  <a:lnTo>
                    <a:pt x="530" y="111"/>
                  </a:lnTo>
                  <a:lnTo>
                    <a:pt x="530" y="111"/>
                  </a:lnTo>
                  <a:lnTo>
                    <a:pt x="534" y="111"/>
                  </a:lnTo>
                  <a:lnTo>
                    <a:pt x="534" y="111"/>
                  </a:lnTo>
                  <a:lnTo>
                    <a:pt x="534" y="111"/>
                  </a:lnTo>
                  <a:lnTo>
                    <a:pt x="534" y="111"/>
                  </a:lnTo>
                  <a:lnTo>
                    <a:pt x="534" y="111"/>
                  </a:lnTo>
                  <a:lnTo>
                    <a:pt x="534" y="108"/>
                  </a:lnTo>
                  <a:lnTo>
                    <a:pt x="534" y="108"/>
                  </a:lnTo>
                  <a:lnTo>
                    <a:pt x="534" y="111"/>
                  </a:lnTo>
                  <a:lnTo>
                    <a:pt x="534" y="111"/>
                  </a:lnTo>
                  <a:lnTo>
                    <a:pt x="534" y="108"/>
                  </a:lnTo>
                  <a:lnTo>
                    <a:pt x="534" y="108"/>
                  </a:lnTo>
                  <a:lnTo>
                    <a:pt x="534" y="108"/>
                  </a:lnTo>
                  <a:lnTo>
                    <a:pt x="537" y="108"/>
                  </a:lnTo>
                  <a:lnTo>
                    <a:pt x="537" y="108"/>
                  </a:lnTo>
                  <a:lnTo>
                    <a:pt x="537" y="108"/>
                  </a:lnTo>
                  <a:lnTo>
                    <a:pt x="537" y="108"/>
                  </a:lnTo>
                  <a:lnTo>
                    <a:pt x="537" y="108"/>
                  </a:lnTo>
                  <a:lnTo>
                    <a:pt x="537" y="111"/>
                  </a:lnTo>
                  <a:lnTo>
                    <a:pt x="537" y="111"/>
                  </a:lnTo>
                  <a:lnTo>
                    <a:pt x="537" y="108"/>
                  </a:lnTo>
                  <a:lnTo>
                    <a:pt x="537" y="108"/>
                  </a:lnTo>
                  <a:lnTo>
                    <a:pt x="537" y="104"/>
                  </a:lnTo>
                  <a:lnTo>
                    <a:pt x="537" y="104"/>
                  </a:lnTo>
                  <a:lnTo>
                    <a:pt x="537" y="108"/>
                  </a:lnTo>
                  <a:lnTo>
                    <a:pt x="537" y="108"/>
                  </a:lnTo>
                  <a:lnTo>
                    <a:pt x="537" y="111"/>
                  </a:lnTo>
                  <a:lnTo>
                    <a:pt x="541" y="111"/>
                  </a:lnTo>
                  <a:lnTo>
                    <a:pt x="541" y="108"/>
                  </a:lnTo>
                  <a:lnTo>
                    <a:pt x="541" y="108"/>
                  </a:lnTo>
                  <a:lnTo>
                    <a:pt x="541" y="108"/>
                  </a:lnTo>
                  <a:lnTo>
                    <a:pt x="541" y="108"/>
                  </a:lnTo>
                  <a:lnTo>
                    <a:pt x="541" y="111"/>
                  </a:lnTo>
                  <a:lnTo>
                    <a:pt x="541" y="111"/>
                  </a:lnTo>
                  <a:lnTo>
                    <a:pt x="541" y="111"/>
                  </a:lnTo>
                  <a:lnTo>
                    <a:pt x="541" y="111"/>
                  </a:lnTo>
                  <a:lnTo>
                    <a:pt x="541" y="111"/>
                  </a:lnTo>
                  <a:lnTo>
                    <a:pt x="541" y="111"/>
                  </a:lnTo>
                  <a:lnTo>
                    <a:pt x="541" y="111"/>
                  </a:lnTo>
                  <a:lnTo>
                    <a:pt x="544" y="111"/>
                  </a:lnTo>
                  <a:lnTo>
                    <a:pt x="544" y="108"/>
                  </a:lnTo>
                  <a:lnTo>
                    <a:pt x="544" y="108"/>
                  </a:lnTo>
                  <a:lnTo>
                    <a:pt x="544" y="104"/>
                  </a:lnTo>
                  <a:lnTo>
                    <a:pt x="544" y="104"/>
                  </a:lnTo>
                  <a:lnTo>
                    <a:pt x="544" y="104"/>
                  </a:lnTo>
                  <a:lnTo>
                    <a:pt x="544" y="104"/>
                  </a:lnTo>
                  <a:lnTo>
                    <a:pt x="544" y="108"/>
                  </a:lnTo>
                  <a:lnTo>
                    <a:pt x="544" y="108"/>
                  </a:lnTo>
                  <a:lnTo>
                    <a:pt x="544" y="104"/>
                  </a:lnTo>
                  <a:lnTo>
                    <a:pt x="544" y="104"/>
                  </a:lnTo>
                  <a:lnTo>
                    <a:pt x="544" y="97"/>
                  </a:lnTo>
                  <a:lnTo>
                    <a:pt x="544" y="97"/>
                  </a:lnTo>
                  <a:lnTo>
                    <a:pt x="544" y="97"/>
                  </a:lnTo>
                  <a:lnTo>
                    <a:pt x="548" y="97"/>
                  </a:lnTo>
                  <a:lnTo>
                    <a:pt x="548" y="104"/>
                  </a:lnTo>
                  <a:lnTo>
                    <a:pt x="548" y="104"/>
                  </a:lnTo>
                  <a:lnTo>
                    <a:pt x="548" y="101"/>
                  </a:lnTo>
                  <a:lnTo>
                    <a:pt x="548" y="101"/>
                  </a:lnTo>
                  <a:lnTo>
                    <a:pt x="548" y="90"/>
                  </a:lnTo>
                  <a:lnTo>
                    <a:pt x="548" y="86"/>
                  </a:lnTo>
                  <a:lnTo>
                    <a:pt x="548" y="90"/>
                  </a:lnTo>
                  <a:lnTo>
                    <a:pt x="548" y="90"/>
                  </a:lnTo>
                  <a:lnTo>
                    <a:pt x="548" y="101"/>
                  </a:lnTo>
                  <a:lnTo>
                    <a:pt x="548" y="101"/>
                  </a:lnTo>
                  <a:lnTo>
                    <a:pt x="548" y="97"/>
                  </a:lnTo>
                  <a:lnTo>
                    <a:pt x="552" y="97"/>
                  </a:lnTo>
                  <a:lnTo>
                    <a:pt x="552" y="90"/>
                  </a:lnTo>
                  <a:lnTo>
                    <a:pt x="552" y="90"/>
                  </a:lnTo>
                  <a:lnTo>
                    <a:pt x="552" y="93"/>
                  </a:lnTo>
                  <a:lnTo>
                    <a:pt x="552" y="93"/>
                  </a:lnTo>
                  <a:lnTo>
                    <a:pt x="552" y="104"/>
                  </a:lnTo>
                  <a:lnTo>
                    <a:pt x="552" y="104"/>
                  </a:lnTo>
                  <a:lnTo>
                    <a:pt x="552" y="104"/>
                  </a:lnTo>
                  <a:lnTo>
                    <a:pt x="552" y="104"/>
                  </a:lnTo>
                  <a:lnTo>
                    <a:pt x="552" y="101"/>
                  </a:lnTo>
                  <a:lnTo>
                    <a:pt x="552" y="101"/>
                  </a:lnTo>
                  <a:lnTo>
                    <a:pt x="552" y="101"/>
                  </a:lnTo>
                  <a:lnTo>
                    <a:pt x="552" y="101"/>
                  </a:lnTo>
                  <a:lnTo>
                    <a:pt x="552" y="104"/>
                  </a:lnTo>
                  <a:lnTo>
                    <a:pt x="555" y="104"/>
                  </a:lnTo>
                  <a:lnTo>
                    <a:pt x="555" y="108"/>
                  </a:lnTo>
                  <a:lnTo>
                    <a:pt x="555" y="108"/>
                  </a:lnTo>
                  <a:lnTo>
                    <a:pt x="555" y="108"/>
                  </a:lnTo>
                  <a:lnTo>
                    <a:pt x="555" y="108"/>
                  </a:lnTo>
                  <a:lnTo>
                    <a:pt x="555" y="111"/>
                  </a:lnTo>
                  <a:lnTo>
                    <a:pt x="555" y="111"/>
                  </a:lnTo>
                  <a:lnTo>
                    <a:pt x="555" y="111"/>
                  </a:lnTo>
                  <a:lnTo>
                    <a:pt x="555" y="111"/>
                  </a:lnTo>
                  <a:lnTo>
                    <a:pt x="555" y="115"/>
                  </a:lnTo>
                  <a:lnTo>
                    <a:pt x="555" y="115"/>
                  </a:lnTo>
                  <a:lnTo>
                    <a:pt x="555" y="111"/>
                  </a:lnTo>
                  <a:lnTo>
                    <a:pt x="559" y="111"/>
                  </a:lnTo>
                  <a:lnTo>
                    <a:pt x="559" y="115"/>
                  </a:lnTo>
                  <a:lnTo>
                    <a:pt x="559" y="115"/>
                  </a:lnTo>
                  <a:lnTo>
                    <a:pt x="559" y="115"/>
                  </a:lnTo>
                  <a:lnTo>
                    <a:pt x="559" y="115"/>
                  </a:lnTo>
                  <a:lnTo>
                    <a:pt x="559" y="115"/>
                  </a:lnTo>
                  <a:lnTo>
                    <a:pt x="559" y="115"/>
                  </a:lnTo>
                  <a:lnTo>
                    <a:pt x="559" y="115"/>
                  </a:lnTo>
                  <a:lnTo>
                    <a:pt x="559" y="115"/>
                  </a:lnTo>
                  <a:lnTo>
                    <a:pt x="559" y="115"/>
                  </a:lnTo>
                  <a:lnTo>
                    <a:pt x="559" y="115"/>
                  </a:lnTo>
                  <a:lnTo>
                    <a:pt x="559" y="118"/>
                  </a:lnTo>
                  <a:lnTo>
                    <a:pt x="562" y="118"/>
                  </a:lnTo>
                  <a:lnTo>
                    <a:pt x="562" y="115"/>
                  </a:lnTo>
                  <a:lnTo>
                    <a:pt x="562" y="111"/>
                  </a:lnTo>
                  <a:lnTo>
                    <a:pt x="562" y="115"/>
                  </a:lnTo>
                  <a:lnTo>
                    <a:pt x="562" y="115"/>
                  </a:lnTo>
                  <a:lnTo>
                    <a:pt x="562" y="115"/>
                  </a:lnTo>
                  <a:lnTo>
                    <a:pt x="562" y="115"/>
                  </a:lnTo>
                  <a:lnTo>
                    <a:pt x="562" y="115"/>
                  </a:lnTo>
                  <a:lnTo>
                    <a:pt x="562" y="115"/>
                  </a:lnTo>
                  <a:lnTo>
                    <a:pt x="562" y="115"/>
                  </a:lnTo>
                  <a:lnTo>
                    <a:pt x="562" y="118"/>
                  </a:lnTo>
                  <a:lnTo>
                    <a:pt x="562" y="115"/>
                  </a:lnTo>
                  <a:lnTo>
                    <a:pt x="562" y="115"/>
                  </a:lnTo>
                  <a:lnTo>
                    <a:pt x="562" y="115"/>
                  </a:lnTo>
                  <a:lnTo>
                    <a:pt x="566" y="115"/>
                  </a:lnTo>
                  <a:lnTo>
                    <a:pt x="566" y="118"/>
                  </a:lnTo>
                  <a:lnTo>
                    <a:pt x="566" y="118"/>
                  </a:lnTo>
                  <a:lnTo>
                    <a:pt x="566" y="115"/>
                  </a:lnTo>
                  <a:lnTo>
                    <a:pt x="566" y="115"/>
                  </a:lnTo>
                  <a:lnTo>
                    <a:pt x="566" y="115"/>
                  </a:lnTo>
                  <a:lnTo>
                    <a:pt x="566" y="115"/>
                  </a:lnTo>
                  <a:lnTo>
                    <a:pt x="566" y="115"/>
                  </a:lnTo>
                  <a:lnTo>
                    <a:pt x="566" y="115"/>
                  </a:lnTo>
                  <a:lnTo>
                    <a:pt x="566" y="118"/>
                  </a:lnTo>
                  <a:lnTo>
                    <a:pt x="566" y="118"/>
                  </a:lnTo>
                  <a:lnTo>
                    <a:pt x="566" y="118"/>
                  </a:lnTo>
                  <a:lnTo>
                    <a:pt x="569" y="118"/>
                  </a:lnTo>
                  <a:lnTo>
                    <a:pt x="569" y="118"/>
                  </a:lnTo>
                  <a:lnTo>
                    <a:pt x="569" y="118"/>
                  </a:lnTo>
                  <a:lnTo>
                    <a:pt x="569" y="115"/>
                  </a:lnTo>
                  <a:lnTo>
                    <a:pt x="569" y="115"/>
                  </a:lnTo>
                  <a:lnTo>
                    <a:pt x="569" y="115"/>
                  </a:lnTo>
                  <a:lnTo>
                    <a:pt x="569" y="115"/>
                  </a:lnTo>
                  <a:lnTo>
                    <a:pt x="569" y="118"/>
                  </a:lnTo>
                  <a:lnTo>
                    <a:pt x="569" y="118"/>
                  </a:lnTo>
                  <a:lnTo>
                    <a:pt x="569" y="115"/>
                  </a:lnTo>
                  <a:lnTo>
                    <a:pt x="569" y="115"/>
                  </a:lnTo>
                  <a:lnTo>
                    <a:pt x="569" y="115"/>
                  </a:lnTo>
                  <a:lnTo>
                    <a:pt x="569" y="115"/>
                  </a:lnTo>
                  <a:lnTo>
                    <a:pt x="569" y="115"/>
                  </a:lnTo>
                  <a:lnTo>
                    <a:pt x="573" y="115"/>
                  </a:lnTo>
                  <a:lnTo>
                    <a:pt x="573" y="115"/>
                  </a:lnTo>
                  <a:lnTo>
                    <a:pt x="573" y="115"/>
                  </a:lnTo>
                  <a:lnTo>
                    <a:pt x="573" y="118"/>
                  </a:lnTo>
                  <a:lnTo>
                    <a:pt x="573" y="118"/>
                  </a:lnTo>
                  <a:lnTo>
                    <a:pt x="573" y="118"/>
                  </a:lnTo>
                  <a:lnTo>
                    <a:pt x="573" y="118"/>
                  </a:lnTo>
                  <a:lnTo>
                    <a:pt x="573" y="118"/>
                  </a:lnTo>
                  <a:lnTo>
                    <a:pt x="573" y="118"/>
                  </a:lnTo>
                  <a:lnTo>
                    <a:pt x="573" y="115"/>
                  </a:lnTo>
                  <a:lnTo>
                    <a:pt x="573" y="115"/>
                  </a:lnTo>
                  <a:lnTo>
                    <a:pt x="573" y="115"/>
                  </a:lnTo>
                  <a:lnTo>
                    <a:pt x="577" y="115"/>
                  </a:lnTo>
                  <a:lnTo>
                    <a:pt x="577" y="115"/>
                  </a:lnTo>
                  <a:lnTo>
                    <a:pt x="577" y="115"/>
                  </a:lnTo>
                  <a:lnTo>
                    <a:pt x="577" y="118"/>
                  </a:lnTo>
                  <a:lnTo>
                    <a:pt x="577" y="118"/>
                  </a:lnTo>
                  <a:lnTo>
                    <a:pt x="577" y="115"/>
                  </a:lnTo>
                  <a:lnTo>
                    <a:pt x="577" y="115"/>
                  </a:lnTo>
                  <a:lnTo>
                    <a:pt x="577" y="115"/>
                  </a:lnTo>
                  <a:lnTo>
                    <a:pt x="577" y="115"/>
                  </a:lnTo>
                  <a:lnTo>
                    <a:pt x="577" y="118"/>
                  </a:lnTo>
                  <a:lnTo>
                    <a:pt x="577" y="118"/>
                  </a:lnTo>
                  <a:lnTo>
                    <a:pt x="577" y="115"/>
                  </a:lnTo>
                  <a:lnTo>
                    <a:pt x="580" y="115"/>
                  </a:lnTo>
                  <a:lnTo>
                    <a:pt x="580" y="115"/>
                  </a:lnTo>
                  <a:lnTo>
                    <a:pt x="580" y="118"/>
                  </a:lnTo>
                  <a:lnTo>
                    <a:pt x="580" y="115"/>
                  </a:lnTo>
                  <a:lnTo>
                    <a:pt x="580" y="115"/>
                  </a:lnTo>
                  <a:lnTo>
                    <a:pt x="580" y="115"/>
                  </a:lnTo>
                  <a:lnTo>
                    <a:pt x="580" y="115"/>
                  </a:lnTo>
                  <a:lnTo>
                    <a:pt x="580" y="115"/>
                  </a:lnTo>
                  <a:lnTo>
                    <a:pt x="580" y="115"/>
                  </a:lnTo>
                  <a:lnTo>
                    <a:pt x="580" y="115"/>
                  </a:lnTo>
                  <a:lnTo>
                    <a:pt x="580" y="115"/>
                  </a:lnTo>
                  <a:lnTo>
                    <a:pt x="580" y="118"/>
                  </a:lnTo>
                  <a:lnTo>
                    <a:pt x="580" y="118"/>
                  </a:lnTo>
                  <a:lnTo>
                    <a:pt x="580" y="118"/>
                  </a:lnTo>
                  <a:lnTo>
                    <a:pt x="584" y="118"/>
                  </a:lnTo>
                  <a:lnTo>
                    <a:pt x="584" y="115"/>
                  </a:lnTo>
                  <a:lnTo>
                    <a:pt x="584" y="115"/>
                  </a:lnTo>
                  <a:lnTo>
                    <a:pt x="584" y="115"/>
                  </a:lnTo>
                  <a:lnTo>
                    <a:pt x="584" y="115"/>
                  </a:lnTo>
                  <a:lnTo>
                    <a:pt x="584" y="115"/>
                  </a:lnTo>
                  <a:lnTo>
                    <a:pt x="584" y="115"/>
                  </a:lnTo>
                  <a:lnTo>
                    <a:pt x="584" y="115"/>
                  </a:lnTo>
                  <a:lnTo>
                    <a:pt x="584" y="115"/>
                  </a:lnTo>
                  <a:lnTo>
                    <a:pt x="584" y="115"/>
                  </a:lnTo>
                  <a:lnTo>
                    <a:pt x="584" y="115"/>
                  </a:lnTo>
                  <a:lnTo>
                    <a:pt x="584" y="115"/>
                  </a:lnTo>
                  <a:lnTo>
                    <a:pt x="587" y="115"/>
                  </a:lnTo>
                  <a:lnTo>
                    <a:pt x="587" y="115"/>
                  </a:lnTo>
                  <a:lnTo>
                    <a:pt x="587" y="115"/>
                  </a:lnTo>
                  <a:lnTo>
                    <a:pt x="587" y="115"/>
                  </a:lnTo>
                  <a:lnTo>
                    <a:pt x="587" y="115"/>
                  </a:lnTo>
                  <a:lnTo>
                    <a:pt x="587" y="118"/>
                  </a:lnTo>
                  <a:lnTo>
                    <a:pt x="587" y="115"/>
                  </a:lnTo>
                  <a:lnTo>
                    <a:pt x="587" y="115"/>
                  </a:lnTo>
                  <a:lnTo>
                    <a:pt x="587" y="115"/>
                  </a:lnTo>
                  <a:lnTo>
                    <a:pt x="587" y="115"/>
                  </a:lnTo>
                  <a:lnTo>
                    <a:pt x="587" y="115"/>
                  </a:lnTo>
                  <a:lnTo>
                    <a:pt x="587" y="115"/>
                  </a:lnTo>
                  <a:lnTo>
                    <a:pt x="587" y="115"/>
                  </a:lnTo>
                  <a:lnTo>
                    <a:pt x="587" y="118"/>
                  </a:lnTo>
                  <a:lnTo>
                    <a:pt x="591" y="118"/>
                  </a:lnTo>
                  <a:lnTo>
                    <a:pt x="591" y="115"/>
                  </a:lnTo>
                  <a:lnTo>
                    <a:pt x="591" y="115"/>
                  </a:lnTo>
                  <a:lnTo>
                    <a:pt x="591" y="118"/>
                  </a:lnTo>
                  <a:lnTo>
                    <a:pt x="591" y="118"/>
                  </a:lnTo>
                  <a:lnTo>
                    <a:pt x="591" y="115"/>
                  </a:lnTo>
                  <a:lnTo>
                    <a:pt x="591" y="115"/>
                  </a:lnTo>
                  <a:lnTo>
                    <a:pt x="591" y="118"/>
                  </a:lnTo>
                  <a:lnTo>
                    <a:pt x="591" y="118"/>
                  </a:lnTo>
                  <a:lnTo>
                    <a:pt x="591" y="115"/>
                  </a:lnTo>
                  <a:lnTo>
                    <a:pt x="591" y="115"/>
                  </a:lnTo>
                  <a:lnTo>
                    <a:pt x="591" y="115"/>
                  </a:lnTo>
                  <a:lnTo>
                    <a:pt x="595" y="115"/>
                  </a:lnTo>
                  <a:lnTo>
                    <a:pt x="595" y="118"/>
                  </a:lnTo>
                  <a:lnTo>
                    <a:pt x="595" y="118"/>
                  </a:lnTo>
                  <a:lnTo>
                    <a:pt x="595" y="118"/>
                  </a:lnTo>
                  <a:lnTo>
                    <a:pt x="595" y="118"/>
                  </a:lnTo>
                  <a:lnTo>
                    <a:pt x="595" y="115"/>
                  </a:lnTo>
                  <a:lnTo>
                    <a:pt x="595" y="115"/>
                  </a:lnTo>
                  <a:lnTo>
                    <a:pt x="595" y="118"/>
                  </a:lnTo>
                  <a:lnTo>
                    <a:pt x="595" y="118"/>
                  </a:lnTo>
                  <a:lnTo>
                    <a:pt x="595" y="115"/>
                  </a:lnTo>
                  <a:lnTo>
                    <a:pt x="595" y="115"/>
                  </a:lnTo>
                  <a:lnTo>
                    <a:pt x="595" y="115"/>
                  </a:lnTo>
                  <a:lnTo>
                    <a:pt x="598" y="115"/>
                  </a:lnTo>
                  <a:lnTo>
                    <a:pt x="598" y="115"/>
                  </a:lnTo>
                  <a:lnTo>
                    <a:pt x="598" y="118"/>
                  </a:lnTo>
                  <a:lnTo>
                    <a:pt x="598" y="115"/>
                  </a:lnTo>
                  <a:lnTo>
                    <a:pt x="598" y="115"/>
                  </a:lnTo>
                  <a:lnTo>
                    <a:pt x="598" y="115"/>
                  </a:lnTo>
                  <a:lnTo>
                    <a:pt x="598" y="115"/>
                  </a:lnTo>
                  <a:lnTo>
                    <a:pt x="598" y="118"/>
                  </a:lnTo>
                  <a:lnTo>
                    <a:pt x="598" y="118"/>
                  </a:lnTo>
                  <a:lnTo>
                    <a:pt x="598" y="118"/>
                  </a:lnTo>
                  <a:lnTo>
                    <a:pt x="598" y="118"/>
                  </a:lnTo>
                  <a:lnTo>
                    <a:pt x="598" y="115"/>
                  </a:lnTo>
                  <a:lnTo>
                    <a:pt x="598" y="115"/>
                  </a:lnTo>
                  <a:lnTo>
                    <a:pt x="598" y="115"/>
                  </a:lnTo>
                  <a:lnTo>
                    <a:pt x="602" y="115"/>
                  </a:lnTo>
                  <a:lnTo>
                    <a:pt x="602" y="115"/>
                  </a:lnTo>
                  <a:lnTo>
                    <a:pt x="602" y="115"/>
                  </a:lnTo>
                  <a:lnTo>
                    <a:pt x="602" y="118"/>
                  </a:lnTo>
                  <a:lnTo>
                    <a:pt x="602" y="115"/>
                  </a:lnTo>
                  <a:lnTo>
                    <a:pt x="602" y="115"/>
                  </a:lnTo>
                  <a:lnTo>
                    <a:pt x="602" y="115"/>
                  </a:lnTo>
                  <a:lnTo>
                    <a:pt x="602" y="115"/>
                  </a:lnTo>
                  <a:lnTo>
                    <a:pt x="602" y="115"/>
                  </a:lnTo>
                  <a:lnTo>
                    <a:pt x="602" y="111"/>
                  </a:lnTo>
                  <a:lnTo>
                    <a:pt x="602" y="111"/>
                  </a:lnTo>
                  <a:lnTo>
                    <a:pt x="602" y="111"/>
                  </a:lnTo>
                  <a:lnTo>
                    <a:pt x="605" y="111"/>
                  </a:lnTo>
                  <a:lnTo>
                    <a:pt x="605" y="115"/>
                  </a:lnTo>
                  <a:lnTo>
                    <a:pt x="605" y="115"/>
                  </a:lnTo>
                  <a:lnTo>
                    <a:pt x="605" y="115"/>
                  </a:lnTo>
                  <a:lnTo>
                    <a:pt x="605" y="115"/>
                  </a:lnTo>
                  <a:lnTo>
                    <a:pt x="605" y="111"/>
                  </a:lnTo>
                  <a:lnTo>
                    <a:pt x="605" y="111"/>
                  </a:lnTo>
                  <a:lnTo>
                    <a:pt x="605" y="111"/>
                  </a:lnTo>
                  <a:lnTo>
                    <a:pt x="605" y="111"/>
                  </a:lnTo>
                  <a:lnTo>
                    <a:pt x="605" y="115"/>
                  </a:lnTo>
                  <a:lnTo>
                    <a:pt x="605" y="115"/>
                  </a:lnTo>
                  <a:lnTo>
                    <a:pt x="605" y="111"/>
                  </a:lnTo>
                  <a:lnTo>
                    <a:pt x="609" y="111"/>
                  </a:lnTo>
                  <a:lnTo>
                    <a:pt x="609" y="108"/>
                  </a:lnTo>
                  <a:lnTo>
                    <a:pt x="609" y="108"/>
                  </a:lnTo>
                  <a:lnTo>
                    <a:pt x="609" y="111"/>
                  </a:lnTo>
                  <a:lnTo>
                    <a:pt x="609" y="111"/>
                  </a:lnTo>
                  <a:lnTo>
                    <a:pt x="609" y="115"/>
                  </a:lnTo>
                  <a:lnTo>
                    <a:pt x="609" y="115"/>
                  </a:lnTo>
                  <a:lnTo>
                    <a:pt x="609" y="111"/>
                  </a:lnTo>
                  <a:lnTo>
                    <a:pt x="609" y="111"/>
                  </a:lnTo>
                  <a:lnTo>
                    <a:pt x="609" y="108"/>
                  </a:lnTo>
                  <a:lnTo>
                    <a:pt x="609" y="108"/>
                  </a:lnTo>
                  <a:lnTo>
                    <a:pt x="609" y="111"/>
                  </a:lnTo>
                  <a:lnTo>
                    <a:pt x="609" y="111"/>
                  </a:lnTo>
                  <a:lnTo>
                    <a:pt x="609" y="111"/>
                  </a:lnTo>
                  <a:lnTo>
                    <a:pt x="612" y="111"/>
                  </a:lnTo>
                  <a:lnTo>
                    <a:pt x="612" y="111"/>
                  </a:lnTo>
                  <a:lnTo>
                    <a:pt x="612" y="111"/>
                  </a:lnTo>
                  <a:lnTo>
                    <a:pt x="612" y="111"/>
                  </a:lnTo>
                  <a:lnTo>
                    <a:pt x="612" y="111"/>
                  </a:lnTo>
                  <a:lnTo>
                    <a:pt x="612" y="111"/>
                  </a:lnTo>
                  <a:lnTo>
                    <a:pt x="612" y="111"/>
                  </a:lnTo>
                  <a:lnTo>
                    <a:pt x="612" y="115"/>
                  </a:lnTo>
                  <a:lnTo>
                    <a:pt x="612" y="115"/>
                  </a:lnTo>
                  <a:lnTo>
                    <a:pt x="612" y="111"/>
                  </a:lnTo>
                  <a:lnTo>
                    <a:pt x="612" y="111"/>
                  </a:lnTo>
                  <a:lnTo>
                    <a:pt x="612" y="115"/>
                  </a:lnTo>
                  <a:lnTo>
                    <a:pt x="616" y="115"/>
                  </a:lnTo>
                  <a:lnTo>
                    <a:pt x="616" y="115"/>
                  </a:lnTo>
                  <a:lnTo>
                    <a:pt x="616" y="115"/>
                  </a:lnTo>
                  <a:lnTo>
                    <a:pt x="616" y="115"/>
                  </a:lnTo>
                  <a:lnTo>
                    <a:pt x="616" y="115"/>
                  </a:lnTo>
                  <a:lnTo>
                    <a:pt x="616" y="115"/>
                  </a:lnTo>
                  <a:lnTo>
                    <a:pt x="616" y="115"/>
                  </a:lnTo>
                  <a:lnTo>
                    <a:pt x="616" y="115"/>
                  </a:lnTo>
                  <a:lnTo>
                    <a:pt x="616" y="115"/>
                  </a:lnTo>
                  <a:lnTo>
                    <a:pt x="616" y="115"/>
                  </a:lnTo>
                  <a:lnTo>
                    <a:pt x="616" y="115"/>
                  </a:lnTo>
                  <a:lnTo>
                    <a:pt x="616" y="115"/>
                  </a:lnTo>
                  <a:lnTo>
                    <a:pt x="616" y="115"/>
                  </a:lnTo>
                  <a:lnTo>
                    <a:pt x="616" y="118"/>
                  </a:lnTo>
                  <a:lnTo>
                    <a:pt x="620" y="118"/>
                  </a:lnTo>
                  <a:lnTo>
                    <a:pt x="620" y="115"/>
                  </a:lnTo>
                  <a:lnTo>
                    <a:pt x="620" y="118"/>
                  </a:lnTo>
                  <a:lnTo>
                    <a:pt x="620" y="115"/>
                  </a:lnTo>
                  <a:lnTo>
                    <a:pt x="620" y="115"/>
                  </a:lnTo>
                  <a:lnTo>
                    <a:pt x="620" y="115"/>
                  </a:lnTo>
                  <a:lnTo>
                    <a:pt x="620" y="115"/>
                  </a:lnTo>
                  <a:lnTo>
                    <a:pt x="620" y="115"/>
                  </a:lnTo>
                  <a:lnTo>
                    <a:pt x="620" y="115"/>
                  </a:lnTo>
                  <a:lnTo>
                    <a:pt x="620" y="115"/>
                  </a:lnTo>
                  <a:lnTo>
                    <a:pt x="620" y="115"/>
                  </a:lnTo>
                  <a:lnTo>
                    <a:pt x="620" y="115"/>
                  </a:lnTo>
                  <a:lnTo>
                    <a:pt x="623" y="115"/>
                  </a:lnTo>
                  <a:lnTo>
                    <a:pt x="623" y="118"/>
                  </a:lnTo>
                  <a:lnTo>
                    <a:pt x="623" y="118"/>
                  </a:lnTo>
                  <a:lnTo>
                    <a:pt x="623" y="115"/>
                  </a:lnTo>
                  <a:lnTo>
                    <a:pt x="623" y="115"/>
                  </a:lnTo>
                  <a:lnTo>
                    <a:pt x="623" y="115"/>
                  </a:lnTo>
                  <a:lnTo>
                    <a:pt x="623" y="115"/>
                  </a:lnTo>
                  <a:lnTo>
                    <a:pt x="623" y="115"/>
                  </a:lnTo>
                  <a:lnTo>
                    <a:pt x="623" y="115"/>
                  </a:lnTo>
                  <a:lnTo>
                    <a:pt x="623" y="115"/>
                  </a:lnTo>
                  <a:lnTo>
                    <a:pt x="623" y="115"/>
                  </a:lnTo>
                  <a:lnTo>
                    <a:pt x="623" y="115"/>
                  </a:lnTo>
                  <a:lnTo>
                    <a:pt x="627" y="115"/>
                  </a:lnTo>
                  <a:lnTo>
                    <a:pt x="627" y="115"/>
                  </a:lnTo>
                  <a:lnTo>
                    <a:pt x="627" y="115"/>
                  </a:lnTo>
                  <a:lnTo>
                    <a:pt x="627" y="115"/>
                  </a:lnTo>
                  <a:lnTo>
                    <a:pt x="627" y="115"/>
                  </a:lnTo>
                  <a:lnTo>
                    <a:pt x="627" y="115"/>
                  </a:lnTo>
                  <a:lnTo>
                    <a:pt x="627" y="115"/>
                  </a:lnTo>
                  <a:lnTo>
                    <a:pt x="627" y="118"/>
                  </a:lnTo>
                  <a:lnTo>
                    <a:pt x="627" y="118"/>
                  </a:lnTo>
                  <a:lnTo>
                    <a:pt x="627" y="115"/>
                  </a:lnTo>
                  <a:lnTo>
                    <a:pt x="627" y="115"/>
                  </a:lnTo>
                  <a:lnTo>
                    <a:pt x="627" y="115"/>
                  </a:lnTo>
                  <a:lnTo>
                    <a:pt x="627" y="115"/>
                  </a:lnTo>
                  <a:lnTo>
                    <a:pt x="627" y="118"/>
                  </a:lnTo>
                  <a:lnTo>
                    <a:pt x="630" y="118"/>
                  </a:lnTo>
                  <a:lnTo>
                    <a:pt x="630" y="115"/>
                  </a:lnTo>
                  <a:lnTo>
                    <a:pt x="630" y="115"/>
                  </a:lnTo>
                  <a:lnTo>
                    <a:pt x="630" y="115"/>
                  </a:lnTo>
                  <a:lnTo>
                    <a:pt x="630" y="115"/>
                  </a:lnTo>
                  <a:lnTo>
                    <a:pt x="630" y="115"/>
                  </a:lnTo>
                  <a:lnTo>
                    <a:pt x="630" y="115"/>
                  </a:lnTo>
                  <a:lnTo>
                    <a:pt x="630" y="115"/>
                  </a:lnTo>
                  <a:lnTo>
                    <a:pt x="630" y="115"/>
                  </a:lnTo>
                  <a:lnTo>
                    <a:pt x="630" y="115"/>
                  </a:lnTo>
                  <a:lnTo>
                    <a:pt x="630" y="115"/>
                  </a:lnTo>
                  <a:lnTo>
                    <a:pt x="630" y="115"/>
                  </a:lnTo>
                  <a:lnTo>
                    <a:pt x="634" y="115"/>
                  </a:lnTo>
                  <a:lnTo>
                    <a:pt x="634" y="118"/>
                  </a:lnTo>
                  <a:lnTo>
                    <a:pt x="634" y="118"/>
                  </a:lnTo>
                  <a:lnTo>
                    <a:pt x="634" y="115"/>
                  </a:lnTo>
                  <a:lnTo>
                    <a:pt x="634" y="115"/>
                  </a:lnTo>
                  <a:lnTo>
                    <a:pt x="634" y="118"/>
                  </a:lnTo>
                  <a:lnTo>
                    <a:pt x="634" y="118"/>
                  </a:lnTo>
                  <a:lnTo>
                    <a:pt x="634" y="115"/>
                  </a:lnTo>
                  <a:lnTo>
                    <a:pt x="634" y="115"/>
                  </a:lnTo>
                  <a:lnTo>
                    <a:pt x="634" y="115"/>
                  </a:lnTo>
                  <a:lnTo>
                    <a:pt x="634" y="115"/>
                  </a:lnTo>
                  <a:lnTo>
                    <a:pt x="634" y="118"/>
                  </a:lnTo>
                  <a:lnTo>
                    <a:pt x="638" y="118"/>
                  </a:lnTo>
                  <a:lnTo>
                    <a:pt x="638" y="115"/>
                  </a:lnTo>
                  <a:lnTo>
                    <a:pt x="638" y="115"/>
                  </a:lnTo>
                  <a:lnTo>
                    <a:pt x="638" y="115"/>
                  </a:lnTo>
                  <a:lnTo>
                    <a:pt x="638" y="115"/>
                  </a:lnTo>
                  <a:lnTo>
                    <a:pt x="638" y="115"/>
                  </a:lnTo>
                  <a:lnTo>
                    <a:pt x="638" y="115"/>
                  </a:lnTo>
                  <a:lnTo>
                    <a:pt x="638" y="115"/>
                  </a:lnTo>
                  <a:lnTo>
                    <a:pt x="638" y="115"/>
                  </a:lnTo>
                  <a:lnTo>
                    <a:pt x="638" y="115"/>
                  </a:lnTo>
                  <a:lnTo>
                    <a:pt x="638" y="115"/>
                  </a:lnTo>
                  <a:lnTo>
                    <a:pt x="638" y="115"/>
                  </a:lnTo>
                  <a:lnTo>
                    <a:pt x="638" y="115"/>
                  </a:lnTo>
                  <a:lnTo>
                    <a:pt x="638" y="118"/>
                  </a:lnTo>
                  <a:lnTo>
                    <a:pt x="641" y="118"/>
                  </a:lnTo>
                  <a:lnTo>
                    <a:pt x="641" y="115"/>
                  </a:lnTo>
                  <a:lnTo>
                    <a:pt x="641" y="115"/>
                  </a:lnTo>
                  <a:lnTo>
                    <a:pt x="641" y="118"/>
                  </a:lnTo>
                  <a:lnTo>
                    <a:pt x="641" y="118"/>
                  </a:lnTo>
                  <a:lnTo>
                    <a:pt x="641" y="115"/>
                  </a:lnTo>
                  <a:lnTo>
                    <a:pt x="641" y="115"/>
                  </a:lnTo>
                  <a:lnTo>
                    <a:pt x="641" y="115"/>
                  </a:lnTo>
                  <a:lnTo>
                    <a:pt x="641" y="115"/>
                  </a:lnTo>
                  <a:lnTo>
                    <a:pt x="641" y="115"/>
                  </a:lnTo>
                  <a:lnTo>
                    <a:pt x="641" y="115"/>
                  </a:lnTo>
                  <a:lnTo>
                    <a:pt x="641" y="118"/>
                  </a:lnTo>
                  <a:lnTo>
                    <a:pt x="645" y="118"/>
                  </a:lnTo>
                  <a:lnTo>
                    <a:pt x="645" y="115"/>
                  </a:lnTo>
                  <a:lnTo>
                    <a:pt x="645" y="115"/>
                  </a:lnTo>
                  <a:lnTo>
                    <a:pt x="645" y="115"/>
                  </a:lnTo>
                  <a:lnTo>
                    <a:pt x="645" y="115"/>
                  </a:lnTo>
                  <a:lnTo>
                    <a:pt x="645" y="115"/>
                  </a:lnTo>
                  <a:lnTo>
                    <a:pt x="645" y="115"/>
                  </a:lnTo>
                  <a:lnTo>
                    <a:pt x="645" y="115"/>
                  </a:lnTo>
                  <a:lnTo>
                    <a:pt x="645" y="115"/>
                  </a:lnTo>
                  <a:lnTo>
                    <a:pt x="645" y="115"/>
                  </a:lnTo>
                  <a:lnTo>
                    <a:pt x="645" y="115"/>
                  </a:lnTo>
                  <a:lnTo>
                    <a:pt x="645" y="118"/>
                  </a:lnTo>
                  <a:lnTo>
                    <a:pt x="648" y="118"/>
                  </a:lnTo>
                  <a:lnTo>
                    <a:pt x="648" y="118"/>
                  </a:lnTo>
                  <a:lnTo>
                    <a:pt x="648" y="118"/>
                  </a:lnTo>
                  <a:lnTo>
                    <a:pt x="648" y="115"/>
                  </a:lnTo>
                  <a:lnTo>
                    <a:pt x="648" y="115"/>
                  </a:lnTo>
                  <a:lnTo>
                    <a:pt x="648" y="115"/>
                  </a:lnTo>
                  <a:lnTo>
                    <a:pt x="648" y="115"/>
                  </a:lnTo>
                  <a:lnTo>
                    <a:pt x="648" y="115"/>
                  </a:lnTo>
                  <a:lnTo>
                    <a:pt x="648" y="115"/>
                  </a:lnTo>
                  <a:lnTo>
                    <a:pt x="648" y="115"/>
                  </a:lnTo>
                  <a:lnTo>
                    <a:pt x="648" y="115"/>
                  </a:lnTo>
                  <a:lnTo>
                    <a:pt x="648" y="118"/>
                  </a:lnTo>
                  <a:lnTo>
                    <a:pt x="648" y="118"/>
                  </a:lnTo>
                  <a:lnTo>
                    <a:pt x="648" y="118"/>
                  </a:lnTo>
                  <a:lnTo>
                    <a:pt x="652" y="118"/>
                  </a:lnTo>
                  <a:lnTo>
                    <a:pt x="652" y="118"/>
                  </a:lnTo>
                  <a:lnTo>
                    <a:pt x="652" y="118"/>
                  </a:lnTo>
                  <a:lnTo>
                    <a:pt x="652" y="118"/>
                  </a:lnTo>
                  <a:lnTo>
                    <a:pt x="652" y="118"/>
                  </a:lnTo>
                  <a:lnTo>
                    <a:pt x="652" y="118"/>
                  </a:lnTo>
                  <a:lnTo>
                    <a:pt x="652" y="118"/>
                  </a:lnTo>
                  <a:lnTo>
                    <a:pt x="652" y="118"/>
                  </a:lnTo>
                  <a:lnTo>
                    <a:pt x="652" y="118"/>
                  </a:lnTo>
                  <a:lnTo>
                    <a:pt x="652" y="118"/>
                  </a:lnTo>
                  <a:lnTo>
                    <a:pt x="652" y="118"/>
                  </a:lnTo>
                  <a:lnTo>
                    <a:pt x="652" y="118"/>
                  </a:lnTo>
                  <a:lnTo>
                    <a:pt x="655" y="118"/>
                  </a:lnTo>
                  <a:lnTo>
                    <a:pt x="655" y="118"/>
                  </a:lnTo>
                  <a:lnTo>
                    <a:pt x="655" y="118"/>
                  </a:lnTo>
                  <a:lnTo>
                    <a:pt x="655" y="115"/>
                  </a:lnTo>
                  <a:lnTo>
                    <a:pt x="655" y="115"/>
                  </a:lnTo>
                  <a:lnTo>
                    <a:pt x="655" y="115"/>
                  </a:lnTo>
                  <a:lnTo>
                    <a:pt x="655" y="115"/>
                  </a:lnTo>
                  <a:lnTo>
                    <a:pt x="655" y="115"/>
                  </a:lnTo>
                  <a:lnTo>
                    <a:pt x="655" y="115"/>
                  </a:lnTo>
                  <a:lnTo>
                    <a:pt x="655" y="118"/>
                  </a:lnTo>
                  <a:lnTo>
                    <a:pt x="655" y="118"/>
                  </a:lnTo>
                  <a:lnTo>
                    <a:pt x="655" y="118"/>
                  </a:lnTo>
                  <a:lnTo>
                    <a:pt x="659" y="118"/>
                  </a:lnTo>
                  <a:lnTo>
                    <a:pt x="659" y="115"/>
                  </a:lnTo>
                  <a:lnTo>
                    <a:pt x="659" y="115"/>
                  </a:lnTo>
                  <a:lnTo>
                    <a:pt x="659" y="115"/>
                  </a:lnTo>
                  <a:lnTo>
                    <a:pt x="659" y="115"/>
                  </a:lnTo>
                  <a:lnTo>
                    <a:pt x="659" y="118"/>
                  </a:lnTo>
                  <a:lnTo>
                    <a:pt x="659" y="118"/>
                  </a:lnTo>
                  <a:lnTo>
                    <a:pt x="659" y="118"/>
                  </a:lnTo>
                  <a:lnTo>
                    <a:pt x="659" y="118"/>
                  </a:lnTo>
                  <a:lnTo>
                    <a:pt x="659" y="115"/>
                  </a:lnTo>
                  <a:lnTo>
                    <a:pt x="659" y="115"/>
                  </a:lnTo>
                  <a:lnTo>
                    <a:pt x="659" y="115"/>
                  </a:lnTo>
                  <a:lnTo>
                    <a:pt x="659" y="115"/>
                  </a:lnTo>
                  <a:lnTo>
                    <a:pt x="659" y="115"/>
                  </a:lnTo>
                  <a:lnTo>
                    <a:pt x="663" y="115"/>
                  </a:lnTo>
                  <a:lnTo>
                    <a:pt x="663" y="111"/>
                  </a:lnTo>
                  <a:lnTo>
                    <a:pt x="663" y="111"/>
                  </a:lnTo>
                  <a:lnTo>
                    <a:pt x="663" y="108"/>
                  </a:lnTo>
                  <a:lnTo>
                    <a:pt x="663" y="108"/>
                  </a:lnTo>
                  <a:lnTo>
                    <a:pt x="663" y="111"/>
                  </a:lnTo>
                  <a:lnTo>
                    <a:pt x="663" y="111"/>
                  </a:lnTo>
                  <a:lnTo>
                    <a:pt x="663" y="111"/>
                  </a:lnTo>
                  <a:lnTo>
                    <a:pt x="663" y="111"/>
                  </a:lnTo>
                  <a:lnTo>
                    <a:pt x="663" y="108"/>
                  </a:lnTo>
                  <a:lnTo>
                    <a:pt x="663" y="108"/>
                  </a:lnTo>
                  <a:lnTo>
                    <a:pt x="663" y="104"/>
                  </a:lnTo>
                  <a:lnTo>
                    <a:pt x="666" y="104"/>
                  </a:lnTo>
                  <a:lnTo>
                    <a:pt x="666" y="108"/>
                  </a:lnTo>
                  <a:lnTo>
                    <a:pt x="666" y="108"/>
                  </a:lnTo>
                  <a:lnTo>
                    <a:pt x="666" y="108"/>
                  </a:lnTo>
                  <a:lnTo>
                    <a:pt x="666" y="108"/>
                  </a:lnTo>
                  <a:lnTo>
                    <a:pt x="666" y="108"/>
                  </a:lnTo>
                  <a:lnTo>
                    <a:pt x="666" y="108"/>
                  </a:lnTo>
                  <a:lnTo>
                    <a:pt x="666" y="97"/>
                  </a:lnTo>
                  <a:lnTo>
                    <a:pt x="666" y="97"/>
                  </a:lnTo>
                  <a:lnTo>
                    <a:pt x="666" y="101"/>
                  </a:lnTo>
                  <a:lnTo>
                    <a:pt x="666" y="101"/>
                  </a:lnTo>
                  <a:lnTo>
                    <a:pt x="666" y="108"/>
                  </a:lnTo>
                  <a:lnTo>
                    <a:pt x="670" y="108"/>
                  </a:lnTo>
                  <a:lnTo>
                    <a:pt x="670" y="104"/>
                  </a:lnTo>
                  <a:lnTo>
                    <a:pt x="670" y="104"/>
                  </a:lnTo>
                  <a:lnTo>
                    <a:pt x="670" y="101"/>
                  </a:lnTo>
                  <a:lnTo>
                    <a:pt x="670" y="101"/>
                  </a:lnTo>
                  <a:lnTo>
                    <a:pt x="670" y="108"/>
                  </a:lnTo>
                  <a:lnTo>
                    <a:pt x="670" y="108"/>
                  </a:lnTo>
                  <a:lnTo>
                    <a:pt x="670" y="111"/>
                  </a:lnTo>
                  <a:lnTo>
                    <a:pt x="670" y="111"/>
                  </a:lnTo>
                  <a:lnTo>
                    <a:pt x="670" y="108"/>
                  </a:lnTo>
                  <a:lnTo>
                    <a:pt x="670" y="108"/>
                  </a:lnTo>
                  <a:lnTo>
                    <a:pt x="670" y="101"/>
                  </a:lnTo>
                  <a:lnTo>
                    <a:pt x="670" y="101"/>
                  </a:lnTo>
                  <a:lnTo>
                    <a:pt x="670" y="108"/>
                  </a:lnTo>
                  <a:lnTo>
                    <a:pt x="673" y="108"/>
                  </a:lnTo>
                  <a:lnTo>
                    <a:pt x="673" y="111"/>
                  </a:lnTo>
                  <a:lnTo>
                    <a:pt x="673" y="111"/>
                  </a:lnTo>
                  <a:lnTo>
                    <a:pt x="673" y="111"/>
                  </a:lnTo>
                  <a:lnTo>
                    <a:pt x="673" y="111"/>
                  </a:lnTo>
                  <a:lnTo>
                    <a:pt x="673" y="111"/>
                  </a:lnTo>
                  <a:lnTo>
                    <a:pt x="673" y="111"/>
                  </a:lnTo>
                  <a:lnTo>
                    <a:pt x="673" y="111"/>
                  </a:lnTo>
                  <a:lnTo>
                    <a:pt x="673" y="111"/>
                  </a:lnTo>
                  <a:lnTo>
                    <a:pt x="673" y="111"/>
                  </a:lnTo>
                  <a:lnTo>
                    <a:pt x="673" y="111"/>
                  </a:lnTo>
                  <a:lnTo>
                    <a:pt x="673" y="115"/>
                  </a:lnTo>
                  <a:lnTo>
                    <a:pt x="677" y="115"/>
                  </a:lnTo>
                  <a:lnTo>
                    <a:pt x="677" y="115"/>
                  </a:lnTo>
                  <a:lnTo>
                    <a:pt x="677" y="115"/>
                  </a:lnTo>
                  <a:lnTo>
                    <a:pt x="677" y="115"/>
                  </a:lnTo>
                  <a:lnTo>
                    <a:pt x="677" y="115"/>
                  </a:lnTo>
                  <a:lnTo>
                    <a:pt x="677" y="115"/>
                  </a:lnTo>
                  <a:lnTo>
                    <a:pt x="677" y="115"/>
                  </a:lnTo>
                  <a:lnTo>
                    <a:pt x="677" y="115"/>
                  </a:lnTo>
                  <a:lnTo>
                    <a:pt x="677" y="115"/>
                  </a:lnTo>
                  <a:lnTo>
                    <a:pt x="677" y="115"/>
                  </a:lnTo>
                  <a:lnTo>
                    <a:pt x="677" y="115"/>
                  </a:lnTo>
                  <a:lnTo>
                    <a:pt x="677" y="115"/>
                  </a:lnTo>
                  <a:lnTo>
                    <a:pt x="681" y="115"/>
                  </a:lnTo>
                  <a:lnTo>
                    <a:pt x="681" y="115"/>
                  </a:lnTo>
                  <a:lnTo>
                    <a:pt x="681" y="115"/>
                  </a:lnTo>
                  <a:lnTo>
                    <a:pt x="681" y="115"/>
                  </a:lnTo>
                  <a:lnTo>
                    <a:pt x="681" y="115"/>
                  </a:lnTo>
                  <a:lnTo>
                    <a:pt x="681" y="115"/>
                  </a:lnTo>
                  <a:lnTo>
                    <a:pt x="681" y="115"/>
                  </a:lnTo>
                  <a:lnTo>
                    <a:pt x="681" y="115"/>
                  </a:lnTo>
                  <a:lnTo>
                    <a:pt x="681" y="115"/>
                  </a:lnTo>
                  <a:lnTo>
                    <a:pt x="681" y="118"/>
                  </a:lnTo>
                  <a:lnTo>
                    <a:pt x="681" y="118"/>
                  </a:lnTo>
                  <a:lnTo>
                    <a:pt x="681" y="115"/>
                  </a:lnTo>
                  <a:lnTo>
                    <a:pt x="681" y="115"/>
                  </a:lnTo>
                  <a:lnTo>
                    <a:pt x="681" y="115"/>
                  </a:lnTo>
                  <a:lnTo>
                    <a:pt x="684" y="118"/>
                  </a:lnTo>
                  <a:lnTo>
                    <a:pt x="684" y="115"/>
                  </a:lnTo>
                  <a:lnTo>
                    <a:pt x="684" y="115"/>
                  </a:lnTo>
                  <a:lnTo>
                    <a:pt x="684" y="115"/>
                  </a:lnTo>
                  <a:lnTo>
                    <a:pt x="684" y="115"/>
                  </a:lnTo>
                  <a:lnTo>
                    <a:pt x="684" y="115"/>
                  </a:lnTo>
                  <a:lnTo>
                    <a:pt x="684" y="115"/>
                  </a:lnTo>
                  <a:lnTo>
                    <a:pt x="684" y="118"/>
                  </a:lnTo>
                  <a:lnTo>
                    <a:pt x="684" y="118"/>
                  </a:lnTo>
                  <a:lnTo>
                    <a:pt x="684" y="115"/>
                  </a:lnTo>
                  <a:lnTo>
                    <a:pt x="684" y="115"/>
                  </a:lnTo>
                  <a:lnTo>
                    <a:pt x="684" y="115"/>
                  </a:lnTo>
                  <a:lnTo>
                    <a:pt x="688" y="115"/>
                  </a:lnTo>
                  <a:lnTo>
                    <a:pt x="688" y="115"/>
                  </a:lnTo>
                  <a:lnTo>
                    <a:pt x="688" y="115"/>
                  </a:lnTo>
                  <a:lnTo>
                    <a:pt x="688" y="115"/>
                  </a:lnTo>
                  <a:lnTo>
                    <a:pt x="688" y="115"/>
                  </a:lnTo>
                  <a:lnTo>
                    <a:pt x="688" y="111"/>
                  </a:lnTo>
                  <a:lnTo>
                    <a:pt x="688" y="111"/>
                  </a:lnTo>
                  <a:lnTo>
                    <a:pt x="688" y="111"/>
                  </a:lnTo>
                  <a:lnTo>
                    <a:pt x="688" y="111"/>
                  </a:lnTo>
                  <a:lnTo>
                    <a:pt x="688" y="111"/>
                  </a:lnTo>
                  <a:lnTo>
                    <a:pt x="688" y="111"/>
                  </a:lnTo>
                  <a:lnTo>
                    <a:pt x="688" y="115"/>
                  </a:lnTo>
                  <a:lnTo>
                    <a:pt x="691" y="115"/>
                  </a:lnTo>
                  <a:lnTo>
                    <a:pt x="691" y="111"/>
                  </a:lnTo>
                  <a:lnTo>
                    <a:pt x="691" y="111"/>
                  </a:lnTo>
                  <a:lnTo>
                    <a:pt x="691" y="101"/>
                  </a:lnTo>
                  <a:lnTo>
                    <a:pt x="691" y="101"/>
                  </a:lnTo>
                  <a:lnTo>
                    <a:pt x="691" y="90"/>
                  </a:lnTo>
                  <a:lnTo>
                    <a:pt x="691" y="90"/>
                  </a:lnTo>
                  <a:lnTo>
                    <a:pt x="691" y="75"/>
                  </a:lnTo>
                  <a:lnTo>
                    <a:pt x="691" y="75"/>
                  </a:lnTo>
                  <a:lnTo>
                    <a:pt x="691" y="79"/>
                  </a:lnTo>
                  <a:lnTo>
                    <a:pt x="691" y="79"/>
                  </a:lnTo>
                  <a:lnTo>
                    <a:pt x="691" y="90"/>
                  </a:lnTo>
                  <a:lnTo>
                    <a:pt x="691" y="86"/>
                  </a:lnTo>
                  <a:lnTo>
                    <a:pt x="691" y="72"/>
                  </a:lnTo>
                  <a:lnTo>
                    <a:pt x="695" y="72"/>
                  </a:lnTo>
                  <a:lnTo>
                    <a:pt x="695" y="54"/>
                  </a:lnTo>
                  <a:lnTo>
                    <a:pt x="695" y="50"/>
                  </a:lnTo>
                  <a:lnTo>
                    <a:pt x="695" y="65"/>
                  </a:lnTo>
                  <a:lnTo>
                    <a:pt x="695" y="65"/>
                  </a:lnTo>
                  <a:lnTo>
                    <a:pt x="695" y="75"/>
                  </a:lnTo>
                  <a:lnTo>
                    <a:pt x="695" y="75"/>
                  </a:lnTo>
                  <a:lnTo>
                    <a:pt x="695" y="43"/>
                  </a:lnTo>
                  <a:lnTo>
                    <a:pt x="695" y="43"/>
                  </a:lnTo>
                  <a:lnTo>
                    <a:pt x="695" y="15"/>
                  </a:lnTo>
                  <a:lnTo>
                    <a:pt x="695" y="18"/>
                  </a:lnTo>
                  <a:lnTo>
                    <a:pt x="695" y="50"/>
                  </a:lnTo>
                  <a:lnTo>
                    <a:pt x="698" y="50"/>
                  </a:lnTo>
                  <a:lnTo>
                    <a:pt x="698" y="65"/>
                  </a:lnTo>
                  <a:lnTo>
                    <a:pt x="698" y="65"/>
                  </a:lnTo>
                  <a:lnTo>
                    <a:pt x="698" y="40"/>
                  </a:lnTo>
                  <a:lnTo>
                    <a:pt x="698" y="40"/>
                  </a:lnTo>
                  <a:lnTo>
                    <a:pt x="698" y="22"/>
                  </a:lnTo>
                  <a:lnTo>
                    <a:pt x="698" y="25"/>
                  </a:lnTo>
                  <a:lnTo>
                    <a:pt x="698" y="58"/>
                  </a:lnTo>
                  <a:lnTo>
                    <a:pt x="698" y="58"/>
                  </a:lnTo>
                  <a:lnTo>
                    <a:pt x="698" y="79"/>
                  </a:lnTo>
                  <a:lnTo>
                    <a:pt x="698" y="79"/>
                  </a:lnTo>
                  <a:lnTo>
                    <a:pt x="698" y="61"/>
                  </a:lnTo>
                  <a:lnTo>
                    <a:pt x="702" y="61"/>
                  </a:lnTo>
                  <a:lnTo>
                    <a:pt x="702" y="47"/>
                  </a:lnTo>
                  <a:lnTo>
                    <a:pt x="702" y="50"/>
                  </a:lnTo>
                  <a:lnTo>
                    <a:pt x="702" y="79"/>
                  </a:lnTo>
                  <a:lnTo>
                    <a:pt x="702" y="79"/>
                  </a:lnTo>
                  <a:lnTo>
                    <a:pt x="702" y="90"/>
                  </a:lnTo>
                  <a:lnTo>
                    <a:pt x="702" y="90"/>
                  </a:lnTo>
                  <a:lnTo>
                    <a:pt x="702" y="83"/>
                  </a:lnTo>
                  <a:lnTo>
                    <a:pt x="702" y="83"/>
                  </a:lnTo>
                  <a:lnTo>
                    <a:pt x="702" y="86"/>
                  </a:lnTo>
                  <a:lnTo>
                    <a:pt x="702" y="86"/>
                  </a:lnTo>
                  <a:lnTo>
                    <a:pt x="702" y="97"/>
                  </a:lnTo>
                  <a:lnTo>
                    <a:pt x="702" y="97"/>
                  </a:lnTo>
                  <a:lnTo>
                    <a:pt x="702" y="104"/>
                  </a:lnTo>
                  <a:lnTo>
                    <a:pt x="706" y="104"/>
                  </a:lnTo>
                  <a:lnTo>
                    <a:pt x="706" y="97"/>
                  </a:lnTo>
                  <a:lnTo>
                    <a:pt x="706" y="97"/>
                  </a:lnTo>
                  <a:lnTo>
                    <a:pt x="706" y="101"/>
                  </a:lnTo>
                  <a:lnTo>
                    <a:pt x="706" y="101"/>
                  </a:lnTo>
                  <a:lnTo>
                    <a:pt x="706" y="108"/>
                  </a:lnTo>
                  <a:lnTo>
                    <a:pt x="706" y="108"/>
                  </a:lnTo>
                  <a:lnTo>
                    <a:pt x="706" y="111"/>
                  </a:lnTo>
                  <a:lnTo>
                    <a:pt x="706" y="111"/>
                  </a:lnTo>
                  <a:lnTo>
                    <a:pt x="706" y="108"/>
                  </a:lnTo>
                  <a:lnTo>
                    <a:pt x="706" y="108"/>
                  </a:lnTo>
                  <a:lnTo>
                    <a:pt x="706" y="111"/>
                  </a:lnTo>
                  <a:lnTo>
                    <a:pt x="709" y="111"/>
                  </a:lnTo>
                  <a:lnTo>
                    <a:pt x="709" y="111"/>
                  </a:lnTo>
                  <a:lnTo>
                    <a:pt x="709" y="111"/>
                  </a:lnTo>
                  <a:lnTo>
                    <a:pt x="709" y="111"/>
                  </a:lnTo>
                  <a:lnTo>
                    <a:pt x="709" y="111"/>
                  </a:lnTo>
                  <a:lnTo>
                    <a:pt x="709" y="115"/>
                  </a:lnTo>
                  <a:lnTo>
                    <a:pt x="709" y="115"/>
                  </a:lnTo>
                  <a:lnTo>
                    <a:pt x="709" y="115"/>
                  </a:lnTo>
                  <a:lnTo>
                    <a:pt x="709" y="115"/>
                  </a:lnTo>
                  <a:lnTo>
                    <a:pt x="709" y="115"/>
                  </a:lnTo>
                  <a:lnTo>
                    <a:pt x="709" y="115"/>
                  </a:lnTo>
                  <a:lnTo>
                    <a:pt x="709" y="115"/>
                  </a:lnTo>
                  <a:lnTo>
                    <a:pt x="713" y="115"/>
                  </a:lnTo>
                  <a:lnTo>
                    <a:pt x="713" y="115"/>
                  </a:lnTo>
                  <a:lnTo>
                    <a:pt x="713" y="115"/>
                  </a:lnTo>
                  <a:lnTo>
                    <a:pt x="713" y="115"/>
                  </a:lnTo>
                  <a:lnTo>
                    <a:pt x="713" y="115"/>
                  </a:lnTo>
                  <a:lnTo>
                    <a:pt x="713" y="115"/>
                  </a:lnTo>
                  <a:lnTo>
                    <a:pt x="713" y="115"/>
                  </a:lnTo>
                  <a:lnTo>
                    <a:pt x="713" y="115"/>
                  </a:lnTo>
                  <a:lnTo>
                    <a:pt x="713" y="115"/>
                  </a:lnTo>
                  <a:lnTo>
                    <a:pt x="713" y="115"/>
                  </a:lnTo>
                  <a:lnTo>
                    <a:pt x="713" y="115"/>
                  </a:lnTo>
                  <a:lnTo>
                    <a:pt x="713" y="115"/>
                  </a:lnTo>
                  <a:lnTo>
                    <a:pt x="716" y="115"/>
                  </a:lnTo>
                  <a:lnTo>
                    <a:pt x="716" y="115"/>
                  </a:lnTo>
                  <a:lnTo>
                    <a:pt x="716" y="115"/>
                  </a:lnTo>
                  <a:lnTo>
                    <a:pt x="716" y="115"/>
                  </a:lnTo>
                  <a:lnTo>
                    <a:pt x="716" y="115"/>
                  </a:lnTo>
                  <a:lnTo>
                    <a:pt x="716" y="118"/>
                  </a:lnTo>
                  <a:lnTo>
                    <a:pt x="716" y="115"/>
                  </a:lnTo>
                  <a:lnTo>
                    <a:pt x="716" y="115"/>
                  </a:lnTo>
                  <a:lnTo>
                    <a:pt x="716" y="115"/>
                  </a:lnTo>
                  <a:lnTo>
                    <a:pt x="716" y="115"/>
                  </a:lnTo>
                  <a:lnTo>
                    <a:pt x="716" y="115"/>
                  </a:lnTo>
                  <a:lnTo>
                    <a:pt x="716" y="115"/>
                  </a:lnTo>
                  <a:lnTo>
                    <a:pt x="716" y="115"/>
                  </a:lnTo>
                  <a:lnTo>
                    <a:pt x="716" y="115"/>
                  </a:lnTo>
                  <a:lnTo>
                    <a:pt x="720" y="115"/>
                  </a:lnTo>
                  <a:lnTo>
                    <a:pt x="720" y="115"/>
                  </a:lnTo>
                  <a:lnTo>
                    <a:pt x="720" y="115"/>
                  </a:lnTo>
                  <a:lnTo>
                    <a:pt x="720" y="115"/>
                  </a:lnTo>
                  <a:lnTo>
                    <a:pt x="720" y="115"/>
                  </a:lnTo>
                  <a:lnTo>
                    <a:pt x="720" y="118"/>
                  </a:lnTo>
                  <a:lnTo>
                    <a:pt x="720" y="118"/>
                  </a:lnTo>
                  <a:lnTo>
                    <a:pt x="720" y="115"/>
                  </a:lnTo>
                  <a:lnTo>
                    <a:pt x="720" y="111"/>
                  </a:lnTo>
                  <a:lnTo>
                    <a:pt x="720" y="115"/>
                  </a:lnTo>
                  <a:lnTo>
                    <a:pt x="720" y="115"/>
                  </a:lnTo>
                  <a:lnTo>
                    <a:pt x="720" y="115"/>
                  </a:lnTo>
                  <a:lnTo>
                    <a:pt x="724" y="115"/>
                  </a:lnTo>
                  <a:lnTo>
                    <a:pt x="724" y="115"/>
                  </a:lnTo>
                  <a:lnTo>
                    <a:pt x="724" y="115"/>
                  </a:lnTo>
                  <a:lnTo>
                    <a:pt x="724" y="111"/>
                  </a:lnTo>
                  <a:lnTo>
                    <a:pt x="724" y="111"/>
                  </a:lnTo>
                  <a:lnTo>
                    <a:pt x="724" y="115"/>
                  </a:lnTo>
                  <a:lnTo>
                    <a:pt x="724" y="115"/>
                  </a:lnTo>
                  <a:lnTo>
                    <a:pt x="724" y="115"/>
                  </a:lnTo>
                  <a:lnTo>
                    <a:pt x="724" y="115"/>
                  </a:lnTo>
                  <a:lnTo>
                    <a:pt x="724" y="115"/>
                  </a:lnTo>
                  <a:lnTo>
                    <a:pt x="724" y="111"/>
                  </a:lnTo>
                  <a:lnTo>
                    <a:pt x="724" y="115"/>
                  </a:lnTo>
                  <a:lnTo>
                    <a:pt x="727" y="115"/>
                  </a:lnTo>
                  <a:lnTo>
                    <a:pt x="727" y="118"/>
                  </a:lnTo>
                  <a:lnTo>
                    <a:pt x="727" y="118"/>
                  </a:lnTo>
                  <a:lnTo>
                    <a:pt x="727" y="115"/>
                  </a:lnTo>
                  <a:lnTo>
                    <a:pt x="727" y="115"/>
                  </a:lnTo>
                  <a:lnTo>
                    <a:pt x="727" y="118"/>
                  </a:lnTo>
                  <a:lnTo>
                    <a:pt x="727" y="118"/>
                  </a:lnTo>
                  <a:lnTo>
                    <a:pt x="727" y="115"/>
                  </a:lnTo>
                  <a:lnTo>
                    <a:pt x="727" y="115"/>
                  </a:lnTo>
                  <a:lnTo>
                    <a:pt x="727" y="115"/>
                  </a:lnTo>
                  <a:lnTo>
                    <a:pt x="727" y="115"/>
                  </a:lnTo>
                  <a:lnTo>
                    <a:pt x="727" y="115"/>
                  </a:lnTo>
                  <a:lnTo>
                    <a:pt x="727" y="115"/>
                  </a:lnTo>
                  <a:lnTo>
                    <a:pt x="727" y="118"/>
                  </a:lnTo>
                  <a:lnTo>
                    <a:pt x="731" y="118"/>
                  </a:lnTo>
                  <a:lnTo>
                    <a:pt x="731" y="118"/>
                  </a:lnTo>
                  <a:lnTo>
                    <a:pt x="731" y="118"/>
                  </a:lnTo>
                  <a:lnTo>
                    <a:pt x="731" y="118"/>
                  </a:lnTo>
                  <a:lnTo>
                    <a:pt x="731" y="118"/>
                  </a:lnTo>
                  <a:lnTo>
                    <a:pt x="731" y="115"/>
                  </a:lnTo>
                  <a:lnTo>
                    <a:pt x="731" y="115"/>
                  </a:lnTo>
                  <a:lnTo>
                    <a:pt x="731" y="115"/>
                  </a:lnTo>
                  <a:lnTo>
                    <a:pt x="731" y="115"/>
                  </a:lnTo>
                  <a:lnTo>
                    <a:pt x="731" y="118"/>
                  </a:lnTo>
                  <a:lnTo>
                    <a:pt x="731" y="118"/>
                  </a:lnTo>
                  <a:lnTo>
                    <a:pt x="731" y="115"/>
                  </a:lnTo>
                  <a:lnTo>
                    <a:pt x="734" y="115"/>
                  </a:lnTo>
                  <a:lnTo>
                    <a:pt x="734" y="115"/>
                  </a:lnTo>
                  <a:lnTo>
                    <a:pt x="734" y="115"/>
                  </a:lnTo>
                  <a:lnTo>
                    <a:pt x="734" y="115"/>
                  </a:lnTo>
                  <a:lnTo>
                    <a:pt x="734" y="115"/>
                  </a:lnTo>
                  <a:lnTo>
                    <a:pt x="734" y="115"/>
                  </a:lnTo>
                  <a:lnTo>
                    <a:pt x="734" y="115"/>
                  </a:lnTo>
                  <a:lnTo>
                    <a:pt x="734" y="115"/>
                  </a:lnTo>
                  <a:lnTo>
                    <a:pt x="734" y="115"/>
                  </a:lnTo>
                  <a:lnTo>
                    <a:pt x="734" y="111"/>
                  </a:lnTo>
                  <a:lnTo>
                    <a:pt x="734" y="111"/>
                  </a:lnTo>
                  <a:lnTo>
                    <a:pt x="734" y="111"/>
                  </a:lnTo>
                  <a:lnTo>
                    <a:pt x="738" y="111"/>
                  </a:lnTo>
                  <a:lnTo>
                    <a:pt x="738" y="111"/>
                  </a:lnTo>
                  <a:lnTo>
                    <a:pt x="738" y="111"/>
                  </a:lnTo>
                  <a:lnTo>
                    <a:pt x="738" y="115"/>
                  </a:lnTo>
                  <a:lnTo>
                    <a:pt x="738" y="115"/>
                  </a:lnTo>
                  <a:lnTo>
                    <a:pt x="738" y="111"/>
                  </a:lnTo>
                  <a:lnTo>
                    <a:pt x="738" y="111"/>
                  </a:lnTo>
                  <a:lnTo>
                    <a:pt x="738" y="108"/>
                  </a:lnTo>
                  <a:lnTo>
                    <a:pt x="738" y="108"/>
                  </a:lnTo>
                  <a:lnTo>
                    <a:pt x="738" y="111"/>
                  </a:lnTo>
                  <a:lnTo>
                    <a:pt x="738" y="111"/>
                  </a:lnTo>
                  <a:lnTo>
                    <a:pt x="738" y="111"/>
                  </a:lnTo>
                  <a:lnTo>
                    <a:pt x="741" y="111"/>
                  </a:lnTo>
                  <a:lnTo>
                    <a:pt x="741" y="108"/>
                  </a:lnTo>
                  <a:lnTo>
                    <a:pt x="741" y="108"/>
                  </a:lnTo>
                  <a:lnTo>
                    <a:pt x="741" y="108"/>
                  </a:lnTo>
                  <a:lnTo>
                    <a:pt x="741" y="108"/>
                  </a:lnTo>
                  <a:lnTo>
                    <a:pt x="741" y="111"/>
                  </a:lnTo>
                  <a:lnTo>
                    <a:pt x="741" y="111"/>
                  </a:lnTo>
                  <a:lnTo>
                    <a:pt x="741" y="108"/>
                  </a:lnTo>
                  <a:lnTo>
                    <a:pt x="741" y="108"/>
                  </a:lnTo>
                  <a:lnTo>
                    <a:pt x="741" y="108"/>
                  </a:lnTo>
                  <a:lnTo>
                    <a:pt x="741" y="108"/>
                  </a:lnTo>
                  <a:lnTo>
                    <a:pt x="741" y="115"/>
                  </a:lnTo>
                  <a:lnTo>
                    <a:pt x="741" y="115"/>
                  </a:lnTo>
                  <a:lnTo>
                    <a:pt x="741" y="111"/>
                  </a:lnTo>
                  <a:lnTo>
                    <a:pt x="745" y="111"/>
                  </a:lnTo>
                  <a:lnTo>
                    <a:pt x="745" y="111"/>
                  </a:lnTo>
                  <a:lnTo>
                    <a:pt x="745" y="111"/>
                  </a:lnTo>
                  <a:lnTo>
                    <a:pt x="745" y="115"/>
                  </a:lnTo>
                  <a:lnTo>
                    <a:pt x="745" y="115"/>
                  </a:lnTo>
                  <a:lnTo>
                    <a:pt x="745" y="111"/>
                  </a:lnTo>
                  <a:lnTo>
                    <a:pt x="745" y="111"/>
                  </a:lnTo>
                  <a:lnTo>
                    <a:pt x="745" y="111"/>
                  </a:lnTo>
                  <a:lnTo>
                    <a:pt x="745" y="111"/>
                  </a:lnTo>
                  <a:lnTo>
                    <a:pt x="745" y="115"/>
                  </a:lnTo>
                  <a:lnTo>
                    <a:pt x="745" y="115"/>
                  </a:lnTo>
                  <a:lnTo>
                    <a:pt x="745" y="115"/>
                  </a:lnTo>
                  <a:lnTo>
                    <a:pt x="749" y="115"/>
                  </a:lnTo>
                  <a:lnTo>
                    <a:pt x="749" y="115"/>
                  </a:lnTo>
                  <a:lnTo>
                    <a:pt x="749" y="115"/>
                  </a:lnTo>
                  <a:lnTo>
                    <a:pt x="749" y="115"/>
                  </a:lnTo>
                  <a:lnTo>
                    <a:pt x="749" y="115"/>
                  </a:lnTo>
                  <a:lnTo>
                    <a:pt x="749" y="115"/>
                  </a:lnTo>
                  <a:lnTo>
                    <a:pt x="749" y="115"/>
                  </a:lnTo>
                  <a:lnTo>
                    <a:pt x="749" y="118"/>
                  </a:lnTo>
                  <a:lnTo>
                    <a:pt x="749" y="118"/>
                  </a:lnTo>
                  <a:lnTo>
                    <a:pt x="749" y="115"/>
                  </a:lnTo>
                  <a:lnTo>
                    <a:pt x="749" y="115"/>
                  </a:lnTo>
                  <a:lnTo>
                    <a:pt x="749" y="111"/>
                  </a:lnTo>
                  <a:lnTo>
                    <a:pt x="752" y="111"/>
                  </a:lnTo>
                  <a:lnTo>
                    <a:pt x="752" y="111"/>
                  </a:lnTo>
                  <a:lnTo>
                    <a:pt x="752" y="111"/>
                  </a:lnTo>
                  <a:lnTo>
                    <a:pt x="752" y="115"/>
                  </a:lnTo>
                  <a:lnTo>
                    <a:pt x="752" y="115"/>
                  </a:lnTo>
                  <a:lnTo>
                    <a:pt x="752" y="115"/>
                  </a:lnTo>
                  <a:lnTo>
                    <a:pt x="752" y="115"/>
                  </a:lnTo>
                  <a:lnTo>
                    <a:pt x="752" y="111"/>
                  </a:lnTo>
                  <a:lnTo>
                    <a:pt x="752" y="111"/>
                  </a:lnTo>
                  <a:lnTo>
                    <a:pt x="752" y="111"/>
                  </a:lnTo>
                  <a:lnTo>
                    <a:pt x="752" y="111"/>
                  </a:lnTo>
                  <a:lnTo>
                    <a:pt x="752" y="115"/>
                  </a:lnTo>
                  <a:lnTo>
                    <a:pt x="756" y="115"/>
                  </a:lnTo>
                  <a:lnTo>
                    <a:pt x="756" y="111"/>
                  </a:lnTo>
                  <a:lnTo>
                    <a:pt x="756" y="111"/>
                  </a:lnTo>
                  <a:lnTo>
                    <a:pt x="756" y="111"/>
                  </a:lnTo>
                  <a:lnTo>
                    <a:pt x="756" y="111"/>
                  </a:lnTo>
                  <a:lnTo>
                    <a:pt x="756" y="111"/>
                  </a:lnTo>
                  <a:lnTo>
                    <a:pt x="756" y="111"/>
                  </a:lnTo>
                  <a:lnTo>
                    <a:pt x="756" y="111"/>
                  </a:lnTo>
                  <a:lnTo>
                    <a:pt x="756" y="111"/>
                  </a:lnTo>
                  <a:lnTo>
                    <a:pt x="756" y="111"/>
                  </a:lnTo>
                  <a:lnTo>
                    <a:pt x="756" y="111"/>
                  </a:lnTo>
                  <a:lnTo>
                    <a:pt x="756" y="111"/>
                  </a:lnTo>
                  <a:lnTo>
                    <a:pt x="756" y="111"/>
                  </a:lnTo>
                  <a:lnTo>
                    <a:pt x="756" y="111"/>
                  </a:lnTo>
                  <a:lnTo>
                    <a:pt x="759" y="111"/>
                  </a:lnTo>
                  <a:lnTo>
                    <a:pt x="759" y="115"/>
                  </a:lnTo>
                  <a:lnTo>
                    <a:pt x="759" y="115"/>
                  </a:lnTo>
                  <a:lnTo>
                    <a:pt x="759" y="115"/>
                  </a:lnTo>
                  <a:lnTo>
                    <a:pt x="759" y="115"/>
                  </a:lnTo>
                  <a:lnTo>
                    <a:pt x="759" y="108"/>
                  </a:lnTo>
                  <a:lnTo>
                    <a:pt x="759" y="108"/>
                  </a:lnTo>
                  <a:lnTo>
                    <a:pt x="759" y="111"/>
                  </a:lnTo>
                  <a:lnTo>
                    <a:pt x="759" y="111"/>
                  </a:lnTo>
                  <a:lnTo>
                    <a:pt x="759" y="115"/>
                  </a:lnTo>
                  <a:lnTo>
                    <a:pt x="759" y="115"/>
                  </a:lnTo>
                  <a:lnTo>
                    <a:pt x="759" y="111"/>
                  </a:lnTo>
                  <a:lnTo>
                    <a:pt x="763" y="111"/>
                  </a:lnTo>
                  <a:lnTo>
                    <a:pt x="763" y="111"/>
                  </a:lnTo>
                  <a:lnTo>
                    <a:pt x="763" y="111"/>
                  </a:lnTo>
                  <a:lnTo>
                    <a:pt x="763" y="111"/>
                  </a:lnTo>
                  <a:lnTo>
                    <a:pt x="763" y="111"/>
                  </a:lnTo>
                  <a:lnTo>
                    <a:pt x="763" y="108"/>
                  </a:lnTo>
                  <a:lnTo>
                    <a:pt x="763" y="108"/>
                  </a:lnTo>
                  <a:lnTo>
                    <a:pt x="763" y="108"/>
                  </a:lnTo>
                  <a:lnTo>
                    <a:pt x="763" y="108"/>
                  </a:lnTo>
                  <a:lnTo>
                    <a:pt x="763" y="108"/>
                  </a:lnTo>
                  <a:lnTo>
                    <a:pt x="763" y="108"/>
                  </a:lnTo>
                  <a:lnTo>
                    <a:pt x="763" y="108"/>
                  </a:lnTo>
                  <a:lnTo>
                    <a:pt x="767" y="108"/>
                  </a:lnTo>
                  <a:lnTo>
                    <a:pt x="767" y="104"/>
                  </a:lnTo>
                  <a:lnTo>
                    <a:pt x="767" y="104"/>
                  </a:lnTo>
                  <a:lnTo>
                    <a:pt x="767" y="104"/>
                  </a:lnTo>
                  <a:lnTo>
                    <a:pt x="767" y="104"/>
                  </a:lnTo>
                  <a:lnTo>
                    <a:pt x="767" y="104"/>
                  </a:lnTo>
                  <a:lnTo>
                    <a:pt x="767" y="104"/>
                  </a:lnTo>
                  <a:lnTo>
                    <a:pt x="767" y="108"/>
                  </a:lnTo>
                  <a:lnTo>
                    <a:pt x="767" y="108"/>
                  </a:lnTo>
                  <a:lnTo>
                    <a:pt x="767" y="104"/>
                  </a:lnTo>
                  <a:lnTo>
                    <a:pt x="767" y="104"/>
                  </a:lnTo>
                  <a:lnTo>
                    <a:pt x="767" y="101"/>
                  </a:lnTo>
                  <a:lnTo>
                    <a:pt x="770" y="101"/>
                  </a:lnTo>
                  <a:lnTo>
                    <a:pt x="770" y="108"/>
                  </a:lnTo>
                  <a:lnTo>
                    <a:pt x="770" y="108"/>
                  </a:lnTo>
                  <a:lnTo>
                    <a:pt x="770" y="108"/>
                  </a:lnTo>
                  <a:lnTo>
                    <a:pt x="770" y="108"/>
                  </a:lnTo>
                  <a:lnTo>
                    <a:pt x="770" y="101"/>
                  </a:lnTo>
                  <a:lnTo>
                    <a:pt x="770" y="101"/>
                  </a:lnTo>
                  <a:lnTo>
                    <a:pt x="770" y="97"/>
                  </a:lnTo>
                  <a:lnTo>
                    <a:pt x="770" y="97"/>
                  </a:lnTo>
                  <a:lnTo>
                    <a:pt x="770" y="108"/>
                  </a:lnTo>
                  <a:lnTo>
                    <a:pt x="770" y="108"/>
                  </a:lnTo>
                  <a:lnTo>
                    <a:pt x="770" y="111"/>
                  </a:lnTo>
                  <a:lnTo>
                    <a:pt x="770" y="111"/>
                  </a:lnTo>
                  <a:lnTo>
                    <a:pt x="770" y="108"/>
                  </a:lnTo>
                  <a:lnTo>
                    <a:pt x="774" y="108"/>
                  </a:lnTo>
                  <a:lnTo>
                    <a:pt x="774" y="108"/>
                  </a:lnTo>
                  <a:lnTo>
                    <a:pt x="774" y="108"/>
                  </a:lnTo>
                  <a:lnTo>
                    <a:pt x="774" y="108"/>
                  </a:lnTo>
                  <a:lnTo>
                    <a:pt x="774" y="108"/>
                  </a:lnTo>
                  <a:lnTo>
                    <a:pt x="774" y="111"/>
                  </a:lnTo>
                  <a:lnTo>
                    <a:pt x="774" y="111"/>
                  </a:lnTo>
                  <a:lnTo>
                    <a:pt x="774" y="111"/>
                  </a:lnTo>
                  <a:lnTo>
                    <a:pt x="774" y="111"/>
                  </a:lnTo>
                  <a:lnTo>
                    <a:pt x="774" y="111"/>
                  </a:lnTo>
                  <a:lnTo>
                    <a:pt x="774" y="111"/>
                  </a:lnTo>
                  <a:lnTo>
                    <a:pt x="774" y="118"/>
                  </a:lnTo>
                  <a:lnTo>
                    <a:pt x="777" y="118"/>
                  </a:lnTo>
                  <a:lnTo>
                    <a:pt x="777" y="115"/>
                  </a:lnTo>
                  <a:lnTo>
                    <a:pt x="777" y="115"/>
                  </a:lnTo>
                  <a:lnTo>
                    <a:pt x="777" y="115"/>
                  </a:lnTo>
                  <a:lnTo>
                    <a:pt x="777" y="115"/>
                  </a:lnTo>
                  <a:lnTo>
                    <a:pt x="777" y="115"/>
                  </a:lnTo>
                  <a:lnTo>
                    <a:pt x="777" y="115"/>
                  </a:lnTo>
                  <a:lnTo>
                    <a:pt x="777" y="115"/>
                  </a:lnTo>
                  <a:lnTo>
                    <a:pt x="777" y="115"/>
                  </a:lnTo>
                  <a:lnTo>
                    <a:pt x="777" y="115"/>
                  </a:lnTo>
                  <a:lnTo>
                    <a:pt x="777" y="115"/>
                  </a:lnTo>
                  <a:lnTo>
                    <a:pt x="777" y="115"/>
                  </a:lnTo>
                  <a:lnTo>
                    <a:pt x="781" y="115"/>
                  </a:lnTo>
                  <a:lnTo>
                    <a:pt x="781" y="115"/>
                  </a:lnTo>
                  <a:lnTo>
                    <a:pt x="781" y="115"/>
                  </a:lnTo>
                  <a:lnTo>
                    <a:pt x="781" y="115"/>
                  </a:lnTo>
                  <a:lnTo>
                    <a:pt x="781" y="115"/>
                  </a:lnTo>
                  <a:lnTo>
                    <a:pt x="781" y="118"/>
                  </a:lnTo>
                  <a:lnTo>
                    <a:pt x="781" y="115"/>
                  </a:lnTo>
                  <a:lnTo>
                    <a:pt x="781" y="115"/>
                  </a:lnTo>
                  <a:lnTo>
                    <a:pt x="781" y="115"/>
                  </a:lnTo>
                  <a:lnTo>
                    <a:pt x="781" y="115"/>
                  </a:lnTo>
                  <a:lnTo>
                    <a:pt x="781" y="115"/>
                  </a:lnTo>
                  <a:lnTo>
                    <a:pt x="781" y="115"/>
                  </a:lnTo>
                  <a:lnTo>
                    <a:pt x="784" y="115"/>
                  </a:lnTo>
                  <a:lnTo>
                    <a:pt x="784" y="115"/>
                  </a:lnTo>
                  <a:lnTo>
                    <a:pt x="784" y="115"/>
                  </a:lnTo>
                  <a:lnTo>
                    <a:pt x="784" y="115"/>
                  </a:lnTo>
                  <a:lnTo>
                    <a:pt x="784" y="115"/>
                  </a:lnTo>
                  <a:lnTo>
                    <a:pt x="784" y="115"/>
                  </a:lnTo>
                  <a:lnTo>
                    <a:pt x="784" y="115"/>
                  </a:lnTo>
                  <a:lnTo>
                    <a:pt x="784" y="118"/>
                  </a:lnTo>
                  <a:lnTo>
                    <a:pt x="784" y="118"/>
                  </a:lnTo>
                  <a:lnTo>
                    <a:pt x="784" y="118"/>
                  </a:lnTo>
                  <a:lnTo>
                    <a:pt x="784" y="118"/>
                  </a:lnTo>
                  <a:lnTo>
                    <a:pt x="784" y="115"/>
                  </a:lnTo>
                  <a:lnTo>
                    <a:pt x="784" y="115"/>
                  </a:lnTo>
                  <a:lnTo>
                    <a:pt x="784" y="115"/>
                  </a:lnTo>
                  <a:lnTo>
                    <a:pt x="788" y="115"/>
                  </a:lnTo>
                  <a:lnTo>
                    <a:pt x="788" y="118"/>
                  </a:lnTo>
                  <a:lnTo>
                    <a:pt x="788" y="115"/>
                  </a:lnTo>
                  <a:lnTo>
                    <a:pt x="788" y="115"/>
                  </a:lnTo>
                  <a:lnTo>
                    <a:pt x="788" y="115"/>
                  </a:lnTo>
                  <a:lnTo>
                    <a:pt x="788" y="115"/>
                  </a:lnTo>
                  <a:lnTo>
                    <a:pt x="788" y="115"/>
                  </a:lnTo>
                  <a:lnTo>
                    <a:pt x="788" y="115"/>
                  </a:lnTo>
                  <a:lnTo>
                    <a:pt x="788" y="115"/>
                  </a:lnTo>
                  <a:lnTo>
                    <a:pt x="788" y="118"/>
                  </a:lnTo>
                  <a:lnTo>
                    <a:pt x="788" y="118"/>
                  </a:lnTo>
                  <a:lnTo>
                    <a:pt x="788" y="118"/>
                  </a:lnTo>
                  <a:lnTo>
                    <a:pt x="792" y="118"/>
                  </a:lnTo>
                  <a:lnTo>
                    <a:pt x="792" y="115"/>
                  </a:lnTo>
                  <a:lnTo>
                    <a:pt x="792" y="115"/>
                  </a:lnTo>
                  <a:lnTo>
                    <a:pt x="792" y="115"/>
                  </a:lnTo>
                  <a:lnTo>
                    <a:pt x="792" y="115"/>
                  </a:lnTo>
                  <a:lnTo>
                    <a:pt x="792" y="118"/>
                  </a:lnTo>
                  <a:lnTo>
                    <a:pt x="792" y="118"/>
                  </a:lnTo>
                  <a:lnTo>
                    <a:pt x="792" y="115"/>
                  </a:lnTo>
                  <a:lnTo>
                    <a:pt x="792" y="115"/>
                  </a:lnTo>
                  <a:lnTo>
                    <a:pt x="792" y="118"/>
                  </a:lnTo>
                  <a:lnTo>
                    <a:pt x="792" y="118"/>
                  </a:lnTo>
                  <a:lnTo>
                    <a:pt x="792" y="118"/>
                  </a:lnTo>
                  <a:lnTo>
                    <a:pt x="795" y="118"/>
                  </a:lnTo>
                  <a:lnTo>
                    <a:pt x="795" y="118"/>
                  </a:lnTo>
                  <a:lnTo>
                    <a:pt x="795" y="118"/>
                  </a:lnTo>
                  <a:lnTo>
                    <a:pt x="795" y="115"/>
                  </a:lnTo>
                  <a:lnTo>
                    <a:pt x="795" y="115"/>
                  </a:lnTo>
                  <a:lnTo>
                    <a:pt x="795" y="118"/>
                  </a:lnTo>
                  <a:lnTo>
                    <a:pt x="795" y="118"/>
                  </a:lnTo>
                  <a:lnTo>
                    <a:pt x="795" y="115"/>
                  </a:lnTo>
                  <a:lnTo>
                    <a:pt x="795" y="115"/>
                  </a:lnTo>
                  <a:lnTo>
                    <a:pt x="795" y="115"/>
                  </a:lnTo>
                  <a:lnTo>
                    <a:pt x="795" y="115"/>
                  </a:lnTo>
                  <a:lnTo>
                    <a:pt x="795" y="115"/>
                  </a:lnTo>
                  <a:lnTo>
                    <a:pt x="799" y="115"/>
                  </a:lnTo>
                  <a:lnTo>
                    <a:pt x="799" y="115"/>
                  </a:lnTo>
                  <a:lnTo>
                    <a:pt x="799" y="115"/>
                  </a:lnTo>
                  <a:lnTo>
                    <a:pt x="799" y="115"/>
                  </a:lnTo>
                  <a:lnTo>
                    <a:pt x="799" y="115"/>
                  </a:lnTo>
                  <a:lnTo>
                    <a:pt x="799" y="115"/>
                  </a:lnTo>
                  <a:lnTo>
                    <a:pt x="799" y="115"/>
                  </a:lnTo>
                  <a:lnTo>
                    <a:pt x="799" y="118"/>
                  </a:lnTo>
                  <a:lnTo>
                    <a:pt x="799" y="118"/>
                  </a:lnTo>
                  <a:lnTo>
                    <a:pt x="799" y="118"/>
                  </a:lnTo>
                  <a:lnTo>
                    <a:pt x="799" y="118"/>
                  </a:lnTo>
                  <a:lnTo>
                    <a:pt x="799" y="115"/>
                  </a:lnTo>
                  <a:lnTo>
                    <a:pt x="799" y="115"/>
                  </a:lnTo>
                  <a:lnTo>
                    <a:pt x="799" y="115"/>
                  </a:lnTo>
                  <a:lnTo>
                    <a:pt x="802" y="115"/>
                  </a:lnTo>
                  <a:lnTo>
                    <a:pt x="802" y="118"/>
                  </a:lnTo>
                  <a:lnTo>
                    <a:pt x="802" y="118"/>
                  </a:lnTo>
                  <a:lnTo>
                    <a:pt x="802" y="115"/>
                  </a:lnTo>
                  <a:lnTo>
                    <a:pt x="802" y="115"/>
                  </a:lnTo>
                  <a:lnTo>
                    <a:pt x="802" y="115"/>
                  </a:lnTo>
                  <a:lnTo>
                    <a:pt x="802" y="115"/>
                  </a:lnTo>
                  <a:lnTo>
                    <a:pt x="802" y="118"/>
                  </a:lnTo>
                  <a:lnTo>
                    <a:pt x="802" y="118"/>
                  </a:lnTo>
                  <a:lnTo>
                    <a:pt x="802" y="115"/>
                  </a:lnTo>
                  <a:lnTo>
                    <a:pt x="802" y="118"/>
                  </a:lnTo>
                  <a:lnTo>
                    <a:pt x="802" y="118"/>
                  </a:lnTo>
                  <a:lnTo>
                    <a:pt x="806" y="118"/>
                  </a:lnTo>
                  <a:lnTo>
                    <a:pt x="806" y="118"/>
                  </a:lnTo>
                  <a:lnTo>
                    <a:pt x="806" y="118"/>
                  </a:lnTo>
                  <a:lnTo>
                    <a:pt x="806" y="115"/>
                  </a:lnTo>
                  <a:lnTo>
                    <a:pt x="806" y="115"/>
                  </a:lnTo>
                  <a:lnTo>
                    <a:pt x="806" y="115"/>
                  </a:lnTo>
                  <a:lnTo>
                    <a:pt x="806" y="115"/>
                  </a:lnTo>
                  <a:lnTo>
                    <a:pt x="806" y="115"/>
                  </a:lnTo>
                  <a:lnTo>
                    <a:pt x="806" y="115"/>
                  </a:lnTo>
                  <a:lnTo>
                    <a:pt x="806" y="118"/>
                  </a:lnTo>
                  <a:lnTo>
                    <a:pt x="806" y="115"/>
                  </a:lnTo>
                  <a:lnTo>
                    <a:pt x="806" y="118"/>
                  </a:lnTo>
                  <a:lnTo>
                    <a:pt x="810" y="118"/>
                  </a:lnTo>
                  <a:lnTo>
                    <a:pt x="810" y="118"/>
                  </a:lnTo>
                  <a:lnTo>
                    <a:pt x="810" y="118"/>
                  </a:lnTo>
                  <a:lnTo>
                    <a:pt x="810" y="115"/>
                  </a:lnTo>
                  <a:lnTo>
                    <a:pt x="810" y="115"/>
                  </a:lnTo>
                  <a:lnTo>
                    <a:pt x="810" y="115"/>
                  </a:lnTo>
                  <a:lnTo>
                    <a:pt x="810" y="115"/>
                  </a:lnTo>
                  <a:lnTo>
                    <a:pt x="810" y="118"/>
                  </a:lnTo>
                  <a:lnTo>
                    <a:pt x="810" y="118"/>
                  </a:lnTo>
                  <a:lnTo>
                    <a:pt x="810" y="115"/>
                  </a:lnTo>
                  <a:lnTo>
                    <a:pt x="810" y="115"/>
                  </a:lnTo>
                  <a:lnTo>
                    <a:pt x="810" y="118"/>
                  </a:lnTo>
                  <a:lnTo>
                    <a:pt x="813" y="118"/>
                  </a:lnTo>
                  <a:lnTo>
                    <a:pt x="813" y="118"/>
                  </a:lnTo>
                  <a:lnTo>
                    <a:pt x="813" y="118"/>
                  </a:lnTo>
                  <a:lnTo>
                    <a:pt x="813" y="115"/>
                  </a:lnTo>
                  <a:lnTo>
                    <a:pt x="813" y="115"/>
                  </a:lnTo>
                  <a:lnTo>
                    <a:pt x="813" y="115"/>
                  </a:lnTo>
                  <a:lnTo>
                    <a:pt x="813" y="115"/>
                  </a:lnTo>
                  <a:lnTo>
                    <a:pt x="813" y="115"/>
                  </a:lnTo>
                  <a:lnTo>
                    <a:pt x="813" y="115"/>
                  </a:lnTo>
                  <a:lnTo>
                    <a:pt x="813" y="115"/>
                  </a:lnTo>
                  <a:lnTo>
                    <a:pt x="813" y="115"/>
                  </a:lnTo>
                  <a:lnTo>
                    <a:pt x="813" y="115"/>
                  </a:lnTo>
                  <a:lnTo>
                    <a:pt x="817" y="115"/>
                  </a:lnTo>
                  <a:lnTo>
                    <a:pt x="817" y="118"/>
                  </a:lnTo>
                  <a:lnTo>
                    <a:pt x="817" y="118"/>
                  </a:lnTo>
                  <a:lnTo>
                    <a:pt x="817" y="115"/>
                  </a:lnTo>
                  <a:lnTo>
                    <a:pt x="817" y="115"/>
                  </a:lnTo>
                  <a:lnTo>
                    <a:pt x="817" y="115"/>
                  </a:lnTo>
                  <a:lnTo>
                    <a:pt x="817" y="115"/>
                  </a:lnTo>
                  <a:lnTo>
                    <a:pt x="817" y="115"/>
                  </a:lnTo>
                  <a:lnTo>
                    <a:pt x="817" y="115"/>
                  </a:lnTo>
                  <a:lnTo>
                    <a:pt x="817" y="118"/>
                  </a:lnTo>
                  <a:lnTo>
                    <a:pt x="817" y="118"/>
                  </a:lnTo>
                  <a:lnTo>
                    <a:pt x="817" y="118"/>
                  </a:lnTo>
                  <a:lnTo>
                    <a:pt x="817" y="118"/>
                  </a:lnTo>
                  <a:lnTo>
                    <a:pt x="817" y="115"/>
                  </a:lnTo>
                  <a:lnTo>
                    <a:pt x="820" y="115"/>
                  </a:lnTo>
                  <a:lnTo>
                    <a:pt x="820" y="115"/>
                  </a:lnTo>
                  <a:lnTo>
                    <a:pt x="820" y="115"/>
                  </a:lnTo>
                  <a:lnTo>
                    <a:pt x="820" y="115"/>
                  </a:lnTo>
                  <a:lnTo>
                    <a:pt x="820" y="115"/>
                  </a:lnTo>
                  <a:lnTo>
                    <a:pt x="820" y="118"/>
                  </a:lnTo>
                  <a:lnTo>
                    <a:pt x="820" y="118"/>
                  </a:lnTo>
                  <a:lnTo>
                    <a:pt x="820" y="115"/>
                  </a:lnTo>
                  <a:lnTo>
                    <a:pt x="820" y="115"/>
                  </a:lnTo>
                  <a:lnTo>
                    <a:pt x="820" y="115"/>
                  </a:lnTo>
                  <a:lnTo>
                    <a:pt x="820" y="115"/>
                  </a:lnTo>
                  <a:lnTo>
                    <a:pt x="820" y="115"/>
                  </a:lnTo>
                  <a:lnTo>
                    <a:pt x="824" y="118"/>
                  </a:lnTo>
                  <a:lnTo>
                    <a:pt x="824" y="115"/>
                  </a:lnTo>
                  <a:lnTo>
                    <a:pt x="824" y="115"/>
                  </a:lnTo>
                  <a:lnTo>
                    <a:pt x="824" y="115"/>
                  </a:lnTo>
                  <a:lnTo>
                    <a:pt x="824" y="115"/>
                  </a:lnTo>
                  <a:lnTo>
                    <a:pt x="824" y="115"/>
                  </a:lnTo>
                  <a:lnTo>
                    <a:pt x="824" y="115"/>
                  </a:lnTo>
                  <a:lnTo>
                    <a:pt x="824" y="111"/>
                  </a:lnTo>
                  <a:lnTo>
                    <a:pt x="824" y="111"/>
                  </a:lnTo>
                  <a:lnTo>
                    <a:pt x="824" y="111"/>
                  </a:lnTo>
                  <a:lnTo>
                    <a:pt x="824" y="115"/>
                  </a:lnTo>
                  <a:lnTo>
                    <a:pt x="824" y="111"/>
                  </a:lnTo>
                  <a:lnTo>
                    <a:pt x="827" y="111"/>
                  </a:lnTo>
                  <a:lnTo>
                    <a:pt x="827" y="115"/>
                  </a:lnTo>
                  <a:lnTo>
                    <a:pt x="827" y="115"/>
                  </a:lnTo>
                  <a:lnTo>
                    <a:pt x="827" y="115"/>
                  </a:lnTo>
                  <a:lnTo>
                    <a:pt x="827" y="115"/>
                  </a:lnTo>
                  <a:lnTo>
                    <a:pt x="827" y="115"/>
                  </a:lnTo>
                  <a:lnTo>
                    <a:pt x="827" y="115"/>
                  </a:lnTo>
                  <a:lnTo>
                    <a:pt x="827" y="115"/>
                  </a:lnTo>
                  <a:lnTo>
                    <a:pt x="827" y="115"/>
                  </a:lnTo>
                  <a:lnTo>
                    <a:pt x="827" y="111"/>
                  </a:lnTo>
                  <a:lnTo>
                    <a:pt x="827" y="111"/>
                  </a:lnTo>
                  <a:lnTo>
                    <a:pt x="827" y="111"/>
                  </a:lnTo>
                  <a:lnTo>
                    <a:pt x="831" y="111"/>
                  </a:lnTo>
                  <a:lnTo>
                    <a:pt x="831" y="115"/>
                  </a:lnTo>
                  <a:lnTo>
                    <a:pt x="831" y="111"/>
                  </a:lnTo>
                  <a:lnTo>
                    <a:pt x="831" y="115"/>
                  </a:lnTo>
                  <a:lnTo>
                    <a:pt x="831" y="115"/>
                  </a:lnTo>
                  <a:lnTo>
                    <a:pt x="831" y="115"/>
                  </a:lnTo>
                  <a:lnTo>
                    <a:pt x="831" y="115"/>
                  </a:lnTo>
                  <a:lnTo>
                    <a:pt x="831" y="111"/>
                  </a:lnTo>
                  <a:lnTo>
                    <a:pt x="831" y="111"/>
                  </a:lnTo>
                  <a:lnTo>
                    <a:pt x="831" y="115"/>
                  </a:lnTo>
                  <a:lnTo>
                    <a:pt x="831" y="115"/>
                  </a:lnTo>
                  <a:lnTo>
                    <a:pt x="831" y="115"/>
                  </a:lnTo>
                  <a:lnTo>
                    <a:pt x="835" y="115"/>
                  </a:lnTo>
                  <a:lnTo>
                    <a:pt x="835" y="115"/>
                  </a:lnTo>
                  <a:lnTo>
                    <a:pt x="835" y="115"/>
                  </a:lnTo>
                  <a:lnTo>
                    <a:pt x="835" y="115"/>
                  </a:lnTo>
                  <a:lnTo>
                    <a:pt x="835" y="115"/>
                  </a:lnTo>
                  <a:lnTo>
                    <a:pt x="835" y="115"/>
                  </a:lnTo>
                  <a:lnTo>
                    <a:pt x="835" y="115"/>
                  </a:lnTo>
                  <a:lnTo>
                    <a:pt x="835" y="115"/>
                  </a:lnTo>
                  <a:lnTo>
                    <a:pt x="835" y="115"/>
                  </a:lnTo>
                  <a:lnTo>
                    <a:pt x="835" y="115"/>
                  </a:lnTo>
                  <a:lnTo>
                    <a:pt x="835" y="115"/>
                  </a:lnTo>
                  <a:lnTo>
                    <a:pt x="835" y="118"/>
                  </a:lnTo>
                  <a:lnTo>
                    <a:pt x="835" y="118"/>
                  </a:lnTo>
                  <a:lnTo>
                    <a:pt x="835" y="118"/>
                  </a:lnTo>
                  <a:lnTo>
                    <a:pt x="838" y="118"/>
                  </a:lnTo>
                  <a:lnTo>
                    <a:pt x="838" y="115"/>
                  </a:lnTo>
                  <a:lnTo>
                    <a:pt x="838" y="115"/>
                  </a:lnTo>
                  <a:lnTo>
                    <a:pt x="838" y="118"/>
                  </a:lnTo>
                  <a:lnTo>
                    <a:pt x="838" y="118"/>
                  </a:lnTo>
                  <a:lnTo>
                    <a:pt x="838" y="115"/>
                  </a:lnTo>
                  <a:lnTo>
                    <a:pt x="838" y="115"/>
                  </a:lnTo>
                  <a:lnTo>
                    <a:pt x="838" y="115"/>
                  </a:lnTo>
                  <a:lnTo>
                    <a:pt x="838" y="115"/>
                  </a:lnTo>
                  <a:lnTo>
                    <a:pt x="838" y="118"/>
                  </a:lnTo>
                  <a:lnTo>
                    <a:pt x="838" y="118"/>
                  </a:lnTo>
                  <a:lnTo>
                    <a:pt x="838" y="115"/>
                  </a:lnTo>
                  <a:lnTo>
                    <a:pt x="842" y="115"/>
                  </a:lnTo>
                  <a:lnTo>
                    <a:pt x="842" y="115"/>
                  </a:lnTo>
                  <a:lnTo>
                    <a:pt x="842" y="115"/>
                  </a:lnTo>
                  <a:lnTo>
                    <a:pt x="842" y="115"/>
                  </a:lnTo>
                  <a:lnTo>
                    <a:pt x="842" y="115"/>
                  </a:lnTo>
                  <a:lnTo>
                    <a:pt x="842" y="115"/>
                  </a:lnTo>
                  <a:lnTo>
                    <a:pt x="842" y="115"/>
                  </a:lnTo>
                  <a:lnTo>
                    <a:pt x="842" y="115"/>
                  </a:lnTo>
                  <a:lnTo>
                    <a:pt x="842" y="115"/>
                  </a:lnTo>
                  <a:lnTo>
                    <a:pt x="842" y="115"/>
                  </a:lnTo>
                  <a:lnTo>
                    <a:pt x="842" y="111"/>
                  </a:lnTo>
                  <a:lnTo>
                    <a:pt x="842" y="115"/>
                  </a:lnTo>
                  <a:lnTo>
                    <a:pt x="845" y="115"/>
                  </a:lnTo>
                  <a:lnTo>
                    <a:pt x="845" y="115"/>
                  </a:lnTo>
                  <a:lnTo>
                    <a:pt x="845" y="115"/>
                  </a:lnTo>
                  <a:lnTo>
                    <a:pt x="845" y="115"/>
                  </a:lnTo>
                  <a:lnTo>
                    <a:pt x="845" y="115"/>
                  </a:lnTo>
                  <a:lnTo>
                    <a:pt x="845" y="111"/>
                  </a:lnTo>
                  <a:lnTo>
                    <a:pt x="845" y="111"/>
                  </a:lnTo>
                  <a:lnTo>
                    <a:pt x="845" y="111"/>
                  </a:lnTo>
                  <a:lnTo>
                    <a:pt x="845" y="111"/>
                  </a:lnTo>
                  <a:lnTo>
                    <a:pt x="845" y="111"/>
                  </a:lnTo>
                  <a:lnTo>
                    <a:pt x="845" y="111"/>
                  </a:lnTo>
                  <a:lnTo>
                    <a:pt x="845" y="111"/>
                  </a:lnTo>
                  <a:lnTo>
                    <a:pt x="849" y="111"/>
                  </a:lnTo>
                  <a:lnTo>
                    <a:pt x="849" y="111"/>
                  </a:lnTo>
                  <a:lnTo>
                    <a:pt x="849" y="111"/>
                  </a:lnTo>
                  <a:lnTo>
                    <a:pt x="849" y="111"/>
                  </a:lnTo>
                  <a:lnTo>
                    <a:pt x="849" y="111"/>
                  </a:lnTo>
                  <a:lnTo>
                    <a:pt x="849" y="111"/>
                  </a:lnTo>
                  <a:lnTo>
                    <a:pt x="849" y="111"/>
                  </a:lnTo>
                  <a:lnTo>
                    <a:pt x="849" y="108"/>
                  </a:lnTo>
                  <a:lnTo>
                    <a:pt x="849" y="108"/>
                  </a:lnTo>
                  <a:lnTo>
                    <a:pt x="849" y="108"/>
                  </a:lnTo>
                  <a:lnTo>
                    <a:pt x="849" y="108"/>
                  </a:lnTo>
                  <a:lnTo>
                    <a:pt x="849" y="111"/>
                  </a:lnTo>
                  <a:lnTo>
                    <a:pt x="852" y="111"/>
                  </a:lnTo>
                  <a:lnTo>
                    <a:pt x="852" y="108"/>
                  </a:lnTo>
                  <a:lnTo>
                    <a:pt x="852" y="108"/>
                  </a:lnTo>
                  <a:lnTo>
                    <a:pt x="852" y="111"/>
                  </a:lnTo>
                  <a:lnTo>
                    <a:pt x="852" y="111"/>
                  </a:lnTo>
                  <a:lnTo>
                    <a:pt x="852" y="108"/>
                  </a:lnTo>
                  <a:lnTo>
                    <a:pt x="852" y="108"/>
                  </a:lnTo>
                  <a:lnTo>
                    <a:pt x="852" y="115"/>
                  </a:lnTo>
                  <a:lnTo>
                    <a:pt x="852" y="115"/>
                  </a:lnTo>
                  <a:lnTo>
                    <a:pt x="852" y="111"/>
                  </a:lnTo>
                  <a:lnTo>
                    <a:pt x="852" y="111"/>
                  </a:lnTo>
                  <a:lnTo>
                    <a:pt x="852" y="108"/>
                  </a:lnTo>
                  <a:lnTo>
                    <a:pt x="852" y="108"/>
                  </a:lnTo>
                  <a:lnTo>
                    <a:pt x="852" y="108"/>
                  </a:lnTo>
                  <a:lnTo>
                    <a:pt x="856" y="108"/>
                  </a:lnTo>
                  <a:lnTo>
                    <a:pt x="856" y="111"/>
                  </a:lnTo>
                  <a:lnTo>
                    <a:pt x="856" y="111"/>
                  </a:lnTo>
                  <a:lnTo>
                    <a:pt x="856" y="115"/>
                  </a:lnTo>
                  <a:lnTo>
                    <a:pt x="856" y="111"/>
                  </a:lnTo>
                  <a:lnTo>
                    <a:pt x="856" y="111"/>
                  </a:lnTo>
                  <a:lnTo>
                    <a:pt x="856" y="111"/>
                  </a:lnTo>
                  <a:lnTo>
                    <a:pt x="856" y="111"/>
                  </a:lnTo>
                  <a:lnTo>
                    <a:pt x="856" y="111"/>
                  </a:lnTo>
                  <a:lnTo>
                    <a:pt x="856" y="115"/>
                  </a:lnTo>
                  <a:lnTo>
                    <a:pt x="856" y="115"/>
                  </a:lnTo>
                  <a:lnTo>
                    <a:pt x="856" y="115"/>
                  </a:lnTo>
                  <a:lnTo>
                    <a:pt x="860" y="115"/>
                  </a:lnTo>
                  <a:lnTo>
                    <a:pt x="860" y="111"/>
                  </a:lnTo>
                  <a:lnTo>
                    <a:pt x="860" y="111"/>
                  </a:lnTo>
                  <a:lnTo>
                    <a:pt x="860" y="111"/>
                  </a:lnTo>
                  <a:lnTo>
                    <a:pt x="860" y="111"/>
                  </a:lnTo>
                  <a:lnTo>
                    <a:pt x="860" y="111"/>
                  </a:lnTo>
                  <a:lnTo>
                    <a:pt x="860" y="111"/>
                  </a:lnTo>
                  <a:lnTo>
                    <a:pt x="860" y="115"/>
                  </a:lnTo>
                  <a:lnTo>
                    <a:pt x="860" y="115"/>
                  </a:lnTo>
                  <a:lnTo>
                    <a:pt x="860" y="115"/>
                  </a:lnTo>
                  <a:lnTo>
                    <a:pt x="860" y="115"/>
                  </a:lnTo>
                  <a:lnTo>
                    <a:pt x="860" y="115"/>
                  </a:lnTo>
                  <a:lnTo>
                    <a:pt x="863" y="115"/>
                  </a:lnTo>
                  <a:lnTo>
                    <a:pt x="863" y="115"/>
                  </a:lnTo>
                  <a:lnTo>
                    <a:pt x="863" y="115"/>
                  </a:lnTo>
                  <a:lnTo>
                    <a:pt x="863" y="115"/>
                  </a:lnTo>
                  <a:lnTo>
                    <a:pt x="863" y="115"/>
                  </a:lnTo>
                  <a:lnTo>
                    <a:pt x="863" y="115"/>
                  </a:lnTo>
                  <a:lnTo>
                    <a:pt x="863" y="115"/>
                  </a:lnTo>
                  <a:lnTo>
                    <a:pt x="863" y="115"/>
                  </a:lnTo>
                  <a:lnTo>
                    <a:pt x="863" y="115"/>
                  </a:lnTo>
                  <a:lnTo>
                    <a:pt x="863" y="115"/>
                  </a:lnTo>
                  <a:lnTo>
                    <a:pt x="863" y="115"/>
                  </a:lnTo>
                  <a:lnTo>
                    <a:pt x="863" y="115"/>
                  </a:lnTo>
                  <a:lnTo>
                    <a:pt x="867" y="115"/>
                  </a:lnTo>
                  <a:lnTo>
                    <a:pt x="867" y="118"/>
                  </a:lnTo>
                  <a:lnTo>
                    <a:pt x="867" y="118"/>
                  </a:lnTo>
                  <a:lnTo>
                    <a:pt x="867" y="118"/>
                  </a:lnTo>
                  <a:lnTo>
                    <a:pt x="867" y="118"/>
                  </a:lnTo>
                  <a:lnTo>
                    <a:pt x="867" y="115"/>
                  </a:lnTo>
                  <a:lnTo>
                    <a:pt x="867" y="115"/>
                  </a:lnTo>
                  <a:lnTo>
                    <a:pt x="867" y="118"/>
                  </a:lnTo>
                  <a:lnTo>
                    <a:pt x="867" y="118"/>
                  </a:lnTo>
                  <a:lnTo>
                    <a:pt x="867" y="115"/>
                  </a:lnTo>
                  <a:lnTo>
                    <a:pt x="867" y="115"/>
                  </a:lnTo>
                  <a:lnTo>
                    <a:pt x="867" y="115"/>
                  </a:lnTo>
                  <a:lnTo>
                    <a:pt x="870" y="115"/>
                  </a:lnTo>
                  <a:lnTo>
                    <a:pt x="870" y="111"/>
                  </a:lnTo>
                  <a:lnTo>
                    <a:pt x="870" y="111"/>
                  </a:lnTo>
                  <a:lnTo>
                    <a:pt x="870" y="118"/>
                  </a:lnTo>
                  <a:lnTo>
                    <a:pt x="870" y="118"/>
                  </a:lnTo>
                  <a:lnTo>
                    <a:pt x="870" y="115"/>
                  </a:lnTo>
                  <a:lnTo>
                    <a:pt x="870" y="115"/>
                  </a:lnTo>
                  <a:lnTo>
                    <a:pt x="870" y="115"/>
                  </a:lnTo>
                  <a:lnTo>
                    <a:pt x="870" y="115"/>
                  </a:lnTo>
                  <a:lnTo>
                    <a:pt x="870" y="118"/>
                  </a:lnTo>
                  <a:lnTo>
                    <a:pt x="870" y="118"/>
                  </a:lnTo>
                  <a:lnTo>
                    <a:pt x="870" y="118"/>
                  </a:lnTo>
                  <a:lnTo>
                    <a:pt x="870" y="118"/>
                  </a:lnTo>
                  <a:lnTo>
                    <a:pt x="870" y="115"/>
                  </a:lnTo>
                  <a:lnTo>
                    <a:pt x="874" y="115"/>
                  </a:lnTo>
                  <a:lnTo>
                    <a:pt x="874" y="115"/>
                  </a:lnTo>
                  <a:lnTo>
                    <a:pt x="874" y="115"/>
                  </a:lnTo>
                  <a:lnTo>
                    <a:pt x="874" y="115"/>
                  </a:lnTo>
                  <a:lnTo>
                    <a:pt x="874" y="115"/>
                  </a:lnTo>
                  <a:lnTo>
                    <a:pt x="874" y="115"/>
                  </a:lnTo>
                  <a:lnTo>
                    <a:pt x="874" y="115"/>
                  </a:lnTo>
                  <a:lnTo>
                    <a:pt x="874" y="115"/>
                  </a:lnTo>
                  <a:lnTo>
                    <a:pt x="874" y="115"/>
                  </a:lnTo>
                  <a:lnTo>
                    <a:pt x="874" y="115"/>
                  </a:lnTo>
                  <a:lnTo>
                    <a:pt x="874" y="115"/>
                  </a:lnTo>
                  <a:lnTo>
                    <a:pt x="874" y="115"/>
                  </a:lnTo>
                  <a:lnTo>
                    <a:pt x="878" y="115"/>
                  </a:lnTo>
                  <a:lnTo>
                    <a:pt x="878" y="115"/>
                  </a:lnTo>
                  <a:lnTo>
                    <a:pt x="878" y="115"/>
                  </a:lnTo>
                  <a:lnTo>
                    <a:pt x="878" y="115"/>
                  </a:lnTo>
                  <a:lnTo>
                    <a:pt x="878" y="115"/>
                  </a:lnTo>
                  <a:lnTo>
                    <a:pt x="878" y="118"/>
                  </a:lnTo>
                  <a:lnTo>
                    <a:pt x="878" y="115"/>
                  </a:lnTo>
                  <a:lnTo>
                    <a:pt x="878" y="115"/>
                  </a:lnTo>
                  <a:lnTo>
                    <a:pt x="878" y="115"/>
                  </a:lnTo>
                  <a:lnTo>
                    <a:pt x="878" y="115"/>
                  </a:lnTo>
                  <a:lnTo>
                    <a:pt x="878" y="115"/>
                  </a:lnTo>
                  <a:lnTo>
                    <a:pt x="878" y="111"/>
                  </a:lnTo>
                  <a:lnTo>
                    <a:pt x="881" y="111"/>
                  </a:lnTo>
                  <a:lnTo>
                    <a:pt x="881" y="111"/>
                  </a:lnTo>
                  <a:lnTo>
                    <a:pt x="881" y="111"/>
                  </a:lnTo>
                  <a:lnTo>
                    <a:pt x="881" y="111"/>
                  </a:lnTo>
                  <a:lnTo>
                    <a:pt x="881" y="111"/>
                  </a:lnTo>
                  <a:lnTo>
                    <a:pt x="881" y="108"/>
                  </a:lnTo>
                  <a:lnTo>
                    <a:pt x="881" y="108"/>
                  </a:lnTo>
                  <a:lnTo>
                    <a:pt x="881" y="108"/>
                  </a:lnTo>
                  <a:lnTo>
                    <a:pt x="881" y="108"/>
                  </a:lnTo>
                  <a:lnTo>
                    <a:pt x="881" y="108"/>
                  </a:lnTo>
                  <a:lnTo>
                    <a:pt x="881" y="108"/>
                  </a:lnTo>
                  <a:lnTo>
                    <a:pt x="881" y="108"/>
                  </a:lnTo>
                  <a:lnTo>
                    <a:pt x="885" y="108"/>
                  </a:lnTo>
                  <a:lnTo>
                    <a:pt x="885" y="104"/>
                  </a:lnTo>
                  <a:lnTo>
                    <a:pt x="885" y="104"/>
                  </a:lnTo>
                  <a:lnTo>
                    <a:pt x="885" y="104"/>
                  </a:lnTo>
                  <a:lnTo>
                    <a:pt x="885" y="104"/>
                  </a:lnTo>
                  <a:lnTo>
                    <a:pt x="885" y="97"/>
                  </a:lnTo>
                  <a:lnTo>
                    <a:pt x="885" y="97"/>
                  </a:lnTo>
                  <a:lnTo>
                    <a:pt x="885" y="86"/>
                  </a:lnTo>
                  <a:lnTo>
                    <a:pt x="885" y="86"/>
                  </a:lnTo>
                  <a:lnTo>
                    <a:pt x="885" y="83"/>
                  </a:lnTo>
                  <a:lnTo>
                    <a:pt x="885" y="83"/>
                  </a:lnTo>
                  <a:lnTo>
                    <a:pt x="885" y="90"/>
                  </a:lnTo>
                  <a:lnTo>
                    <a:pt x="888" y="90"/>
                  </a:lnTo>
                  <a:lnTo>
                    <a:pt x="888" y="90"/>
                  </a:lnTo>
                  <a:lnTo>
                    <a:pt x="888" y="90"/>
                  </a:lnTo>
                  <a:lnTo>
                    <a:pt x="888" y="79"/>
                  </a:lnTo>
                  <a:lnTo>
                    <a:pt x="888" y="79"/>
                  </a:lnTo>
                  <a:lnTo>
                    <a:pt x="888" y="86"/>
                  </a:lnTo>
                  <a:lnTo>
                    <a:pt x="888" y="90"/>
                  </a:lnTo>
                  <a:lnTo>
                    <a:pt x="888" y="86"/>
                  </a:lnTo>
                  <a:lnTo>
                    <a:pt x="888" y="86"/>
                  </a:lnTo>
                  <a:lnTo>
                    <a:pt x="888" y="79"/>
                  </a:lnTo>
                  <a:lnTo>
                    <a:pt x="888" y="79"/>
                  </a:lnTo>
                  <a:lnTo>
                    <a:pt x="888" y="72"/>
                  </a:lnTo>
                  <a:lnTo>
                    <a:pt x="892" y="72"/>
                  </a:lnTo>
                  <a:lnTo>
                    <a:pt x="892" y="79"/>
                  </a:lnTo>
                  <a:lnTo>
                    <a:pt x="892" y="79"/>
                  </a:lnTo>
                  <a:lnTo>
                    <a:pt x="892" y="86"/>
                  </a:lnTo>
                  <a:lnTo>
                    <a:pt x="892" y="90"/>
                  </a:lnTo>
                  <a:lnTo>
                    <a:pt x="892" y="86"/>
                  </a:lnTo>
                  <a:lnTo>
                    <a:pt x="892" y="86"/>
                  </a:lnTo>
                  <a:lnTo>
                    <a:pt x="892" y="79"/>
                  </a:lnTo>
                  <a:lnTo>
                    <a:pt x="892" y="79"/>
                  </a:lnTo>
                  <a:lnTo>
                    <a:pt x="892" y="90"/>
                  </a:lnTo>
                  <a:lnTo>
                    <a:pt x="892" y="90"/>
                  </a:lnTo>
                  <a:lnTo>
                    <a:pt x="892" y="97"/>
                  </a:lnTo>
                  <a:lnTo>
                    <a:pt x="892" y="97"/>
                  </a:lnTo>
                  <a:lnTo>
                    <a:pt x="892" y="93"/>
                  </a:lnTo>
                  <a:lnTo>
                    <a:pt x="895" y="93"/>
                  </a:lnTo>
                  <a:lnTo>
                    <a:pt x="895" y="90"/>
                  </a:lnTo>
                  <a:lnTo>
                    <a:pt x="895" y="93"/>
                  </a:lnTo>
                  <a:lnTo>
                    <a:pt x="895" y="101"/>
                  </a:lnTo>
                  <a:lnTo>
                    <a:pt x="895" y="101"/>
                  </a:lnTo>
                  <a:lnTo>
                    <a:pt x="895" y="108"/>
                  </a:lnTo>
                  <a:lnTo>
                    <a:pt x="895" y="108"/>
                  </a:lnTo>
                  <a:lnTo>
                    <a:pt x="895" y="101"/>
                  </a:lnTo>
                  <a:lnTo>
                    <a:pt x="895" y="101"/>
                  </a:lnTo>
                  <a:lnTo>
                    <a:pt x="895" y="108"/>
                  </a:lnTo>
                  <a:lnTo>
                    <a:pt x="895" y="108"/>
                  </a:lnTo>
                  <a:lnTo>
                    <a:pt x="895" y="108"/>
                  </a:lnTo>
                  <a:lnTo>
                    <a:pt x="899" y="108"/>
                  </a:lnTo>
                  <a:lnTo>
                    <a:pt x="899" y="108"/>
                  </a:lnTo>
                  <a:lnTo>
                    <a:pt x="899" y="108"/>
                  </a:lnTo>
                  <a:lnTo>
                    <a:pt x="899" y="111"/>
                  </a:lnTo>
                  <a:lnTo>
                    <a:pt x="899" y="111"/>
                  </a:lnTo>
                  <a:lnTo>
                    <a:pt x="899" y="111"/>
                  </a:lnTo>
                  <a:lnTo>
                    <a:pt x="899" y="111"/>
                  </a:lnTo>
                  <a:lnTo>
                    <a:pt x="899" y="111"/>
                  </a:lnTo>
                  <a:lnTo>
                    <a:pt x="899" y="111"/>
                  </a:lnTo>
                  <a:lnTo>
                    <a:pt x="899" y="111"/>
                  </a:lnTo>
                  <a:lnTo>
                    <a:pt x="899" y="111"/>
                  </a:lnTo>
                  <a:lnTo>
                    <a:pt x="899" y="108"/>
                  </a:lnTo>
                  <a:lnTo>
                    <a:pt x="903" y="108"/>
                  </a:lnTo>
                  <a:lnTo>
                    <a:pt x="903" y="111"/>
                  </a:lnTo>
                  <a:lnTo>
                    <a:pt x="903" y="111"/>
                  </a:lnTo>
                  <a:lnTo>
                    <a:pt x="903" y="108"/>
                  </a:lnTo>
                  <a:lnTo>
                    <a:pt x="903" y="108"/>
                  </a:lnTo>
                  <a:lnTo>
                    <a:pt x="903" y="111"/>
                  </a:lnTo>
                  <a:lnTo>
                    <a:pt x="903" y="111"/>
                  </a:lnTo>
                  <a:lnTo>
                    <a:pt x="903" y="111"/>
                  </a:lnTo>
                  <a:lnTo>
                    <a:pt x="903" y="111"/>
                  </a:lnTo>
                  <a:lnTo>
                    <a:pt x="903" y="108"/>
                  </a:lnTo>
                  <a:lnTo>
                    <a:pt x="903" y="108"/>
                  </a:lnTo>
                  <a:lnTo>
                    <a:pt x="903" y="111"/>
                  </a:lnTo>
                  <a:lnTo>
                    <a:pt x="906" y="111"/>
                  </a:lnTo>
                  <a:lnTo>
                    <a:pt x="906" y="111"/>
                  </a:lnTo>
                  <a:lnTo>
                    <a:pt x="906" y="111"/>
                  </a:lnTo>
                  <a:lnTo>
                    <a:pt x="906" y="108"/>
                  </a:lnTo>
                  <a:lnTo>
                    <a:pt x="906" y="108"/>
                  </a:lnTo>
                  <a:lnTo>
                    <a:pt x="906" y="111"/>
                  </a:lnTo>
                  <a:lnTo>
                    <a:pt x="906" y="111"/>
                  </a:lnTo>
                  <a:lnTo>
                    <a:pt x="906" y="104"/>
                  </a:lnTo>
                  <a:lnTo>
                    <a:pt x="906" y="104"/>
                  </a:lnTo>
                  <a:lnTo>
                    <a:pt x="906" y="108"/>
                  </a:lnTo>
                  <a:lnTo>
                    <a:pt x="906" y="108"/>
                  </a:lnTo>
                  <a:lnTo>
                    <a:pt x="906" y="104"/>
                  </a:lnTo>
                  <a:lnTo>
                    <a:pt x="910" y="104"/>
                  </a:lnTo>
                  <a:lnTo>
                    <a:pt x="910" y="101"/>
                  </a:lnTo>
                  <a:lnTo>
                    <a:pt x="910" y="101"/>
                  </a:lnTo>
                  <a:lnTo>
                    <a:pt x="910" y="97"/>
                  </a:lnTo>
                  <a:lnTo>
                    <a:pt x="910" y="97"/>
                  </a:lnTo>
                  <a:lnTo>
                    <a:pt x="910" y="90"/>
                  </a:lnTo>
                  <a:lnTo>
                    <a:pt x="910" y="90"/>
                  </a:lnTo>
                  <a:lnTo>
                    <a:pt x="910" y="90"/>
                  </a:lnTo>
                  <a:lnTo>
                    <a:pt x="910" y="90"/>
                  </a:lnTo>
                  <a:lnTo>
                    <a:pt x="910" y="83"/>
                  </a:lnTo>
                  <a:lnTo>
                    <a:pt x="910" y="83"/>
                  </a:lnTo>
                  <a:lnTo>
                    <a:pt x="910" y="65"/>
                  </a:lnTo>
                  <a:lnTo>
                    <a:pt x="913" y="65"/>
                  </a:lnTo>
                  <a:lnTo>
                    <a:pt x="913" y="43"/>
                  </a:lnTo>
                  <a:lnTo>
                    <a:pt x="913" y="43"/>
                  </a:lnTo>
                  <a:lnTo>
                    <a:pt x="913" y="40"/>
                  </a:lnTo>
                  <a:lnTo>
                    <a:pt x="913" y="40"/>
                  </a:lnTo>
                  <a:lnTo>
                    <a:pt x="913" y="47"/>
                  </a:lnTo>
                  <a:lnTo>
                    <a:pt x="913" y="47"/>
                  </a:lnTo>
                  <a:lnTo>
                    <a:pt x="913" y="33"/>
                  </a:lnTo>
                  <a:lnTo>
                    <a:pt x="913" y="33"/>
                  </a:lnTo>
                  <a:lnTo>
                    <a:pt x="913" y="18"/>
                  </a:lnTo>
                  <a:lnTo>
                    <a:pt x="913" y="18"/>
                  </a:lnTo>
                  <a:lnTo>
                    <a:pt x="913" y="15"/>
                  </a:lnTo>
                  <a:lnTo>
                    <a:pt x="917" y="15"/>
                  </a:lnTo>
                  <a:lnTo>
                    <a:pt x="917" y="15"/>
                  </a:lnTo>
                  <a:lnTo>
                    <a:pt x="917" y="15"/>
                  </a:lnTo>
                  <a:lnTo>
                    <a:pt x="917" y="15"/>
                  </a:lnTo>
                  <a:lnTo>
                    <a:pt x="917" y="15"/>
                  </a:lnTo>
                  <a:lnTo>
                    <a:pt x="917" y="0"/>
                  </a:lnTo>
                  <a:lnTo>
                    <a:pt x="917" y="0"/>
                  </a:lnTo>
                  <a:lnTo>
                    <a:pt x="917" y="18"/>
                  </a:lnTo>
                  <a:lnTo>
                    <a:pt x="917" y="18"/>
                  </a:lnTo>
                  <a:lnTo>
                    <a:pt x="917" y="29"/>
                  </a:lnTo>
                  <a:lnTo>
                    <a:pt x="917" y="29"/>
                  </a:lnTo>
                  <a:lnTo>
                    <a:pt x="917" y="33"/>
                  </a:lnTo>
                  <a:lnTo>
                    <a:pt x="917" y="33"/>
                  </a:lnTo>
                  <a:lnTo>
                    <a:pt x="917" y="33"/>
                  </a:lnTo>
                  <a:lnTo>
                    <a:pt x="921" y="33"/>
                  </a:lnTo>
                  <a:lnTo>
                    <a:pt x="921" y="54"/>
                  </a:lnTo>
                  <a:lnTo>
                    <a:pt x="921" y="54"/>
                  </a:lnTo>
                  <a:lnTo>
                    <a:pt x="921" y="68"/>
                  </a:lnTo>
                  <a:lnTo>
                    <a:pt x="921" y="68"/>
                  </a:lnTo>
                  <a:lnTo>
                    <a:pt x="921" y="65"/>
                  </a:lnTo>
                  <a:lnTo>
                    <a:pt x="921" y="65"/>
                  </a:lnTo>
                  <a:lnTo>
                    <a:pt x="921" y="61"/>
                  </a:lnTo>
                  <a:lnTo>
                    <a:pt x="921" y="65"/>
                  </a:lnTo>
                  <a:lnTo>
                    <a:pt x="921" y="79"/>
                  </a:lnTo>
                  <a:lnTo>
                    <a:pt x="921" y="79"/>
                  </a:lnTo>
                  <a:lnTo>
                    <a:pt x="921" y="90"/>
                  </a:lnTo>
                  <a:lnTo>
                    <a:pt x="924" y="90"/>
                  </a:lnTo>
                  <a:lnTo>
                    <a:pt x="924" y="93"/>
                  </a:lnTo>
                  <a:lnTo>
                    <a:pt x="924" y="93"/>
                  </a:lnTo>
                  <a:lnTo>
                    <a:pt x="924" y="97"/>
                  </a:lnTo>
                  <a:lnTo>
                    <a:pt x="924" y="97"/>
                  </a:lnTo>
                  <a:lnTo>
                    <a:pt x="924" y="104"/>
                  </a:lnTo>
                  <a:lnTo>
                    <a:pt x="924" y="104"/>
                  </a:lnTo>
                  <a:lnTo>
                    <a:pt x="924" y="108"/>
                  </a:lnTo>
                  <a:lnTo>
                    <a:pt x="924" y="104"/>
                  </a:lnTo>
                  <a:lnTo>
                    <a:pt x="924" y="104"/>
                  </a:lnTo>
                  <a:lnTo>
                    <a:pt x="924" y="104"/>
                  </a:lnTo>
                  <a:lnTo>
                    <a:pt x="924" y="108"/>
                  </a:lnTo>
                  <a:lnTo>
                    <a:pt x="928" y="108"/>
                  </a:lnTo>
                  <a:lnTo>
                    <a:pt x="928" y="108"/>
                  </a:lnTo>
                  <a:lnTo>
                    <a:pt x="928" y="108"/>
                  </a:lnTo>
                  <a:lnTo>
                    <a:pt x="928" y="111"/>
                  </a:lnTo>
                  <a:lnTo>
                    <a:pt x="928" y="111"/>
                  </a:lnTo>
                  <a:lnTo>
                    <a:pt x="928" y="115"/>
                  </a:lnTo>
                  <a:lnTo>
                    <a:pt x="928" y="115"/>
                  </a:lnTo>
                  <a:lnTo>
                    <a:pt x="928" y="115"/>
                  </a:lnTo>
                  <a:lnTo>
                    <a:pt x="928" y="115"/>
                  </a:lnTo>
                  <a:lnTo>
                    <a:pt x="928" y="115"/>
                  </a:lnTo>
                  <a:lnTo>
                    <a:pt x="928" y="115"/>
                  </a:lnTo>
                  <a:lnTo>
                    <a:pt x="928" y="115"/>
                  </a:lnTo>
                  <a:lnTo>
                    <a:pt x="931" y="115"/>
                  </a:lnTo>
                  <a:lnTo>
                    <a:pt x="931" y="115"/>
                  </a:lnTo>
                  <a:lnTo>
                    <a:pt x="931" y="115"/>
                  </a:lnTo>
                  <a:lnTo>
                    <a:pt x="931" y="115"/>
                  </a:lnTo>
                  <a:lnTo>
                    <a:pt x="931" y="115"/>
                  </a:lnTo>
                  <a:lnTo>
                    <a:pt x="931" y="115"/>
                  </a:lnTo>
                  <a:lnTo>
                    <a:pt x="931" y="115"/>
                  </a:lnTo>
                  <a:lnTo>
                    <a:pt x="931" y="115"/>
                  </a:lnTo>
                  <a:lnTo>
                    <a:pt x="931" y="115"/>
                  </a:lnTo>
                  <a:lnTo>
                    <a:pt x="931" y="115"/>
                  </a:lnTo>
                  <a:lnTo>
                    <a:pt x="931" y="115"/>
                  </a:lnTo>
                  <a:lnTo>
                    <a:pt x="931" y="118"/>
                  </a:lnTo>
                  <a:lnTo>
                    <a:pt x="935" y="118"/>
                  </a:lnTo>
                  <a:lnTo>
                    <a:pt x="935" y="115"/>
                  </a:lnTo>
                  <a:lnTo>
                    <a:pt x="935" y="115"/>
                  </a:lnTo>
                  <a:lnTo>
                    <a:pt x="935" y="115"/>
                  </a:lnTo>
                  <a:lnTo>
                    <a:pt x="935" y="115"/>
                  </a:lnTo>
                  <a:lnTo>
                    <a:pt x="935" y="118"/>
                  </a:lnTo>
                  <a:lnTo>
                    <a:pt x="935" y="118"/>
                  </a:lnTo>
                  <a:lnTo>
                    <a:pt x="935" y="118"/>
                  </a:lnTo>
                  <a:lnTo>
                    <a:pt x="935" y="118"/>
                  </a:lnTo>
                  <a:lnTo>
                    <a:pt x="935" y="115"/>
                  </a:lnTo>
                  <a:lnTo>
                    <a:pt x="935" y="115"/>
                  </a:lnTo>
                  <a:lnTo>
                    <a:pt x="935" y="118"/>
                  </a:lnTo>
                  <a:lnTo>
                    <a:pt x="938" y="118"/>
                  </a:lnTo>
                  <a:lnTo>
                    <a:pt x="938" y="115"/>
                  </a:lnTo>
                  <a:lnTo>
                    <a:pt x="938" y="115"/>
                  </a:lnTo>
                  <a:lnTo>
                    <a:pt x="938" y="118"/>
                  </a:lnTo>
                  <a:lnTo>
                    <a:pt x="938" y="118"/>
                  </a:lnTo>
                  <a:lnTo>
                    <a:pt x="938" y="118"/>
                  </a:lnTo>
                  <a:lnTo>
                    <a:pt x="938" y="118"/>
                  </a:lnTo>
                  <a:lnTo>
                    <a:pt x="938" y="115"/>
                  </a:lnTo>
                  <a:lnTo>
                    <a:pt x="938" y="115"/>
                  </a:lnTo>
                  <a:lnTo>
                    <a:pt x="938" y="118"/>
                  </a:lnTo>
                  <a:lnTo>
                    <a:pt x="938" y="118"/>
                  </a:lnTo>
                  <a:lnTo>
                    <a:pt x="938" y="118"/>
                  </a:lnTo>
                  <a:lnTo>
                    <a:pt x="942" y="118"/>
                  </a:lnTo>
                  <a:lnTo>
                    <a:pt x="942" y="115"/>
                  </a:lnTo>
                  <a:lnTo>
                    <a:pt x="942" y="115"/>
                  </a:lnTo>
                  <a:lnTo>
                    <a:pt x="942" y="118"/>
                  </a:lnTo>
                  <a:lnTo>
                    <a:pt x="942" y="118"/>
                  </a:lnTo>
                  <a:lnTo>
                    <a:pt x="942" y="118"/>
                  </a:lnTo>
                  <a:lnTo>
                    <a:pt x="942" y="118"/>
                  </a:lnTo>
                  <a:lnTo>
                    <a:pt x="942" y="115"/>
                  </a:lnTo>
                  <a:lnTo>
                    <a:pt x="942" y="115"/>
                  </a:lnTo>
                  <a:lnTo>
                    <a:pt x="942" y="118"/>
                  </a:lnTo>
                  <a:lnTo>
                    <a:pt x="942" y="118"/>
                  </a:lnTo>
                  <a:lnTo>
                    <a:pt x="942" y="115"/>
                  </a:lnTo>
                  <a:lnTo>
                    <a:pt x="946" y="115"/>
                  </a:lnTo>
                  <a:lnTo>
                    <a:pt x="946" y="115"/>
                  </a:lnTo>
                  <a:lnTo>
                    <a:pt x="946" y="115"/>
                  </a:lnTo>
                  <a:lnTo>
                    <a:pt x="946" y="115"/>
                  </a:lnTo>
                  <a:lnTo>
                    <a:pt x="946" y="115"/>
                  </a:lnTo>
                  <a:lnTo>
                    <a:pt x="946" y="115"/>
                  </a:lnTo>
                  <a:lnTo>
                    <a:pt x="946" y="115"/>
                  </a:lnTo>
                  <a:lnTo>
                    <a:pt x="946" y="115"/>
                  </a:lnTo>
                  <a:lnTo>
                    <a:pt x="946" y="115"/>
                  </a:lnTo>
                  <a:lnTo>
                    <a:pt x="946" y="115"/>
                  </a:lnTo>
                  <a:lnTo>
                    <a:pt x="946" y="115"/>
                  </a:lnTo>
                  <a:lnTo>
                    <a:pt x="946" y="115"/>
                  </a:lnTo>
                  <a:lnTo>
                    <a:pt x="946" y="115"/>
                  </a:lnTo>
                  <a:lnTo>
                    <a:pt x="946" y="118"/>
                  </a:lnTo>
                  <a:lnTo>
                    <a:pt x="949" y="118"/>
                  </a:lnTo>
                  <a:lnTo>
                    <a:pt x="949" y="115"/>
                  </a:lnTo>
                  <a:lnTo>
                    <a:pt x="949" y="115"/>
                  </a:lnTo>
                  <a:lnTo>
                    <a:pt x="949" y="115"/>
                  </a:lnTo>
                  <a:lnTo>
                    <a:pt x="949" y="115"/>
                  </a:lnTo>
                  <a:lnTo>
                    <a:pt x="949" y="115"/>
                  </a:lnTo>
                  <a:lnTo>
                    <a:pt x="949" y="115"/>
                  </a:lnTo>
                  <a:lnTo>
                    <a:pt x="949" y="115"/>
                  </a:lnTo>
                  <a:lnTo>
                    <a:pt x="949" y="115"/>
                  </a:lnTo>
                  <a:lnTo>
                    <a:pt x="949" y="115"/>
                  </a:lnTo>
                  <a:lnTo>
                    <a:pt x="949" y="115"/>
                  </a:lnTo>
                  <a:lnTo>
                    <a:pt x="949" y="118"/>
                  </a:lnTo>
                  <a:lnTo>
                    <a:pt x="953" y="118"/>
                  </a:lnTo>
                  <a:lnTo>
                    <a:pt x="953" y="118"/>
                  </a:lnTo>
                  <a:lnTo>
                    <a:pt x="953" y="118"/>
                  </a:lnTo>
                  <a:lnTo>
                    <a:pt x="953" y="115"/>
                  </a:lnTo>
                  <a:lnTo>
                    <a:pt x="953" y="115"/>
                  </a:lnTo>
                  <a:lnTo>
                    <a:pt x="953" y="111"/>
                  </a:lnTo>
                  <a:lnTo>
                    <a:pt x="953" y="111"/>
                  </a:lnTo>
                  <a:lnTo>
                    <a:pt x="953" y="115"/>
                  </a:lnTo>
                  <a:lnTo>
                    <a:pt x="953" y="115"/>
                  </a:lnTo>
                  <a:lnTo>
                    <a:pt x="953" y="115"/>
                  </a:lnTo>
                  <a:lnTo>
                    <a:pt x="953" y="115"/>
                  </a:lnTo>
                  <a:lnTo>
                    <a:pt x="953" y="115"/>
                  </a:lnTo>
                  <a:lnTo>
                    <a:pt x="956" y="115"/>
                  </a:lnTo>
                  <a:lnTo>
                    <a:pt x="956" y="115"/>
                  </a:lnTo>
                  <a:lnTo>
                    <a:pt x="956" y="115"/>
                  </a:lnTo>
                  <a:lnTo>
                    <a:pt x="956" y="115"/>
                  </a:lnTo>
                  <a:lnTo>
                    <a:pt x="956" y="115"/>
                  </a:lnTo>
                  <a:lnTo>
                    <a:pt x="956" y="115"/>
                  </a:lnTo>
                  <a:lnTo>
                    <a:pt x="956" y="115"/>
                  </a:lnTo>
                  <a:lnTo>
                    <a:pt x="956" y="118"/>
                  </a:lnTo>
                  <a:lnTo>
                    <a:pt x="956" y="115"/>
                  </a:lnTo>
                  <a:lnTo>
                    <a:pt x="956" y="111"/>
                  </a:lnTo>
                  <a:lnTo>
                    <a:pt x="956" y="111"/>
                  </a:lnTo>
                  <a:lnTo>
                    <a:pt x="956" y="111"/>
                  </a:lnTo>
                  <a:lnTo>
                    <a:pt x="960" y="111"/>
                  </a:lnTo>
                  <a:lnTo>
                    <a:pt x="960" y="111"/>
                  </a:lnTo>
                  <a:lnTo>
                    <a:pt x="960" y="111"/>
                  </a:lnTo>
                  <a:lnTo>
                    <a:pt x="960" y="115"/>
                  </a:lnTo>
                  <a:lnTo>
                    <a:pt x="960" y="115"/>
                  </a:lnTo>
                  <a:lnTo>
                    <a:pt x="960" y="115"/>
                  </a:lnTo>
                  <a:lnTo>
                    <a:pt x="960" y="115"/>
                  </a:lnTo>
                  <a:lnTo>
                    <a:pt x="960" y="115"/>
                  </a:lnTo>
                  <a:lnTo>
                    <a:pt x="960" y="115"/>
                  </a:lnTo>
                  <a:lnTo>
                    <a:pt x="960" y="115"/>
                  </a:lnTo>
                  <a:lnTo>
                    <a:pt x="960" y="115"/>
                  </a:lnTo>
                  <a:lnTo>
                    <a:pt x="960" y="115"/>
                  </a:lnTo>
                  <a:lnTo>
                    <a:pt x="964" y="115"/>
                  </a:lnTo>
                  <a:lnTo>
                    <a:pt x="964" y="115"/>
                  </a:lnTo>
                  <a:lnTo>
                    <a:pt x="964" y="115"/>
                  </a:lnTo>
                  <a:lnTo>
                    <a:pt x="964" y="118"/>
                  </a:lnTo>
                  <a:lnTo>
                    <a:pt x="964" y="118"/>
                  </a:lnTo>
                  <a:lnTo>
                    <a:pt x="964" y="118"/>
                  </a:lnTo>
                  <a:lnTo>
                    <a:pt x="964" y="118"/>
                  </a:lnTo>
                  <a:lnTo>
                    <a:pt x="964" y="115"/>
                  </a:lnTo>
                  <a:lnTo>
                    <a:pt x="964" y="115"/>
                  </a:lnTo>
                  <a:lnTo>
                    <a:pt x="964" y="115"/>
                  </a:lnTo>
                  <a:lnTo>
                    <a:pt x="964" y="115"/>
                  </a:lnTo>
                  <a:lnTo>
                    <a:pt x="964" y="115"/>
                  </a:lnTo>
                  <a:lnTo>
                    <a:pt x="967" y="115"/>
                  </a:lnTo>
                  <a:lnTo>
                    <a:pt x="967" y="115"/>
                  </a:lnTo>
                  <a:lnTo>
                    <a:pt x="967" y="115"/>
                  </a:lnTo>
                  <a:lnTo>
                    <a:pt x="967" y="118"/>
                  </a:lnTo>
                  <a:lnTo>
                    <a:pt x="967" y="118"/>
                  </a:lnTo>
                  <a:lnTo>
                    <a:pt x="967" y="115"/>
                  </a:lnTo>
                  <a:lnTo>
                    <a:pt x="967" y="115"/>
                  </a:lnTo>
                  <a:lnTo>
                    <a:pt x="967" y="115"/>
                  </a:lnTo>
                  <a:lnTo>
                    <a:pt x="967" y="115"/>
                  </a:lnTo>
                  <a:lnTo>
                    <a:pt x="967" y="115"/>
                  </a:lnTo>
                  <a:lnTo>
                    <a:pt x="967" y="115"/>
                  </a:lnTo>
                  <a:lnTo>
                    <a:pt x="967" y="115"/>
                  </a:lnTo>
                  <a:lnTo>
                    <a:pt x="971" y="115"/>
                  </a:lnTo>
                  <a:lnTo>
                    <a:pt x="971" y="115"/>
                  </a:lnTo>
                  <a:lnTo>
                    <a:pt x="971" y="115"/>
                  </a:lnTo>
                  <a:lnTo>
                    <a:pt x="971" y="115"/>
                  </a:lnTo>
                  <a:lnTo>
                    <a:pt x="971" y="115"/>
                  </a:lnTo>
                  <a:lnTo>
                    <a:pt x="971" y="115"/>
                  </a:lnTo>
                  <a:lnTo>
                    <a:pt x="971" y="115"/>
                  </a:lnTo>
                  <a:lnTo>
                    <a:pt x="971" y="115"/>
                  </a:lnTo>
                  <a:lnTo>
                    <a:pt x="971" y="115"/>
                  </a:lnTo>
                  <a:lnTo>
                    <a:pt x="971" y="115"/>
                  </a:lnTo>
                  <a:lnTo>
                    <a:pt x="971" y="115"/>
                  </a:lnTo>
                  <a:lnTo>
                    <a:pt x="971" y="115"/>
                  </a:lnTo>
                  <a:lnTo>
                    <a:pt x="974" y="115"/>
                  </a:lnTo>
                  <a:lnTo>
                    <a:pt x="974" y="118"/>
                  </a:lnTo>
                  <a:lnTo>
                    <a:pt x="974" y="118"/>
                  </a:lnTo>
                  <a:lnTo>
                    <a:pt x="974" y="118"/>
                  </a:lnTo>
                  <a:lnTo>
                    <a:pt x="974" y="118"/>
                  </a:lnTo>
                  <a:lnTo>
                    <a:pt x="974" y="115"/>
                  </a:lnTo>
                  <a:lnTo>
                    <a:pt x="974" y="115"/>
                  </a:lnTo>
                  <a:lnTo>
                    <a:pt x="974" y="115"/>
                  </a:lnTo>
                  <a:lnTo>
                    <a:pt x="974" y="115"/>
                  </a:lnTo>
                  <a:lnTo>
                    <a:pt x="974" y="115"/>
                  </a:lnTo>
                  <a:lnTo>
                    <a:pt x="974" y="118"/>
                  </a:lnTo>
                  <a:lnTo>
                    <a:pt x="974" y="115"/>
                  </a:lnTo>
                  <a:lnTo>
                    <a:pt x="978" y="115"/>
                  </a:lnTo>
                  <a:lnTo>
                    <a:pt x="978" y="115"/>
                  </a:lnTo>
                  <a:lnTo>
                    <a:pt x="978" y="115"/>
                  </a:lnTo>
                  <a:lnTo>
                    <a:pt x="978" y="118"/>
                  </a:lnTo>
                  <a:lnTo>
                    <a:pt x="978" y="118"/>
                  </a:lnTo>
                  <a:lnTo>
                    <a:pt x="978" y="118"/>
                  </a:lnTo>
                  <a:lnTo>
                    <a:pt x="978" y="118"/>
                  </a:lnTo>
                  <a:lnTo>
                    <a:pt x="978" y="115"/>
                  </a:lnTo>
                  <a:lnTo>
                    <a:pt x="978" y="115"/>
                  </a:lnTo>
                  <a:lnTo>
                    <a:pt x="978" y="115"/>
                  </a:lnTo>
                  <a:lnTo>
                    <a:pt x="978" y="115"/>
                  </a:lnTo>
                  <a:lnTo>
                    <a:pt x="978" y="111"/>
                  </a:lnTo>
                  <a:lnTo>
                    <a:pt x="981" y="115"/>
                  </a:lnTo>
                  <a:lnTo>
                    <a:pt x="981" y="115"/>
                  </a:lnTo>
                  <a:lnTo>
                    <a:pt x="981" y="115"/>
                  </a:lnTo>
                  <a:lnTo>
                    <a:pt x="981" y="115"/>
                  </a:lnTo>
                  <a:lnTo>
                    <a:pt x="981" y="115"/>
                  </a:lnTo>
                  <a:lnTo>
                    <a:pt x="981" y="115"/>
                  </a:lnTo>
                  <a:lnTo>
                    <a:pt x="981" y="115"/>
                  </a:lnTo>
                  <a:lnTo>
                    <a:pt x="981" y="115"/>
                  </a:lnTo>
                  <a:lnTo>
                    <a:pt x="981" y="115"/>
                  </a:lnTo>
                  <a:lnTo>
                    <a:pt x="981" y="111"/>
                  </a:lnTo>
                  <a:lnTo>
                    <a:pt x="981" y="111"/>
                  </a:lnTo>
                  <a:lnTo>
                    <a:pt x="981" y="108"/>
                  </a:lnTo>
                  <a:lnTo>
                    <a:pt x="981" y="108"/>
                  </a:lnTo>
                  <a:lnTo>
                    <a:pt x="981" y="111"/>
                  </a:lnTo>
                  <a:lnTo>
                    <a:pt x="985" y="111"/>
                  </a:lnTo>
                  <a:lnTo>
                    <a:pt x="985" y="111"/>
                  </a:lnTo>
                  <a:lnTo>
                    <a:pt x="985" y="111"/>
                  </a:lnTo>
                  <a:lnTo>
                    <a:pt x="985" y="108"/>
                  </a:lnTo>
                  <a:lnTo>
                    <a:pt x="985" y="108"/>
                  </a:lnTo>
                  <a:lnTo>
                    <a:pt x="985" y="104"/>
                  </a:lnTo>
                  <a:lnTo>
                    <a:pt x="985" y="104"/>
                  </a:lnTo>
                  <a:lnTo>
                    <a:pt x="985" y="104"/>
                  </a:lnTo>
                  <a:lnTo>
                    <a:pt x="985" y="104"/>
                  </a:lnTo>
                  <a:lnTo>
                    <a:pt x="985" y="101"/>
                  </a:lnTo>
                  <a:lnTo>
                    <a:pt x="985" y="101"/>
                  </a:lnTo>
                  <a:lnTo>
                    <a:pt x="985" y="104"/>
                  </a:lnTo>
                  <a:lnTo>
                    <a:pt x="989" y="104"/>
                  </a:lnTo>
                  <a:lnTo>
                    <a:pt x="989" y="104"/>
                  </a:lnTo>
                  <a:lnTo>
                    <a:pt x="989" y="104"/>
                  </a:lnTo>
                  <a:lnTo>
                    <a:pt x="989" y="104"/>
                  </a:lnTo>
                  <a:lnTo>
                    <a:pt x="989" y="104"/>
                  </a:lnTo>
                  <a:lnTo>
                    <a:pt x="989" y="104"/>
                  </a:lnTo>
                  <a:lnTo>
                    <a:pt x="989" y="104"/>
                  </a:lnTo>
                  <a:lnTo>
                    <a:pt x="989" y="104"/>
                  </a:lnTo>
                  <a:lnTo>
                    <a:pt x="989" y="104"/>
                  </a:lnTo>
                  <a:lnTo>
                    <a:pt x="989" y="104"/>
                  </a:lnTo>
                  <a:lnTo>
                    <a:pt x="989" y="104"/>
                  </a:lnTo>
                  <a:lnTo>
                    <a:pt x="989" y="104"/>
                  </a:lnTo>
                  <a:lnTo>
                    <a:pt x="992" y="104"/>
                  </a:lnTo>
                  <a:lnTo>
                    <a:pt x="992" y="108"/>
                  </a:lnTo>
                  <a:lnTo>
                    <a:pt x="992" y="108"/>
                  </a:lnTo>
                  <a:lnTo>
                    <a:pt x="992" y="108"/>
                  </a:lnTo>
                  <a:lnTo>
                    <a:pt x="992" y="108"/>
                  </a:lnTo>
                  <a:lnTo>
                    <a:pt x="992" y="111"/>
                  </a:lnTo>
                  <a:lnTo>
                    <a:pt x="992" y="111"/>
                  </a:lnTo>
                  <a:lnTo>
                    <a:pt x="992" y="108"/>
                  </a:lnTo>
                  <a:lnTo>
                    <a:pt x="992" y="108"/>
                  </a:lnTo>
                  <a:lnTo>
                    <a:pt x="992" y="111"/>
                  </a:lnTo>
                  <a:lnTo>
                    <a:pt x="992" y="111"/>
                  </a:lnTo>
                  <a:lnTo>
                    <a:pt x="992" y="111"/>
                  </a:lnTo>
                  <a:lnTo>
                    <a:pt x="996" y="111"/>
                  </a:lnTo>
                  <a:lnTo>
                    <a:pt x="996" y="111"/>
                  </a:lnTo>
                  <a:lnTo>
                    <a:pt x="996" y="111"/>
                  </a:lnTo>
                  <a:lnTo>
                    <a:pt x="996" y="115"/>
                  </a:lnTo>
                  <a:lnTo>
                    <a:pt x="996" y="115"/>
                  </a:lnTo>
                  <a:lnTo>
                    <a:pt x="996" y="115"/>
                  </a:lnTo>
                  <a:lnTo>
                    <a:pt x="996" y="115"/>
                  </a:lnTo>
                  <a:lnTo>
                    <a:pt x="996" y="115"/>
                  </a:lnTo>
                  <a:lnTo>
                    <a:pt x="996" y="115"/>
                  </a:lnTo>
                  <a:lnTo>
                    <a:pt x="996" y="115"/>
                  </a:lnTo>
                  <a:lnTo>
                    <a:pt x="996" y="111"/>
                  </a:lnTo>
                  <a:lnTo>
                    <a:pt x="996" y="115"/>
                  </a:lnTo>
                  <a:lnTo>
                    <a:pt x="999" y="115"/>
                  </a:lnTo>
                  <a:lnTo>
                    <a:pt x="999" y="115"/>
                  </a:lnTo>
                  <a:lnTo>
                    <a:pt x="999" y="115"/>
                  </a:lnTo>
                  <a:lnTo>
                    <a:pt x="999" y="118"/>
                  </a:lnTo>
                  <a:lnTo>
                    <a:pt x="999" y="118"/>
                  </a:lnTo>
                  <a:lnTo>
                    <a:pt x="999" y="118"/>
                  </a:lnTo>
                  <a:lnTo>
                    <a:pt x="999" y="118"/>
                  </a:lnTo>
                  <a:lnTo>
                    <a:pt x="999" y="115"/>
                  </a:lnTo>
                  <a:lnTo>
                    <a:pt x="999" y="115"/>
                  </a:lnTo>
                  <a:lnTo>
                    <a:pt x="999" y="115"/>
                  </a:lnTo>
                  <a:lnTo>
                    <a:pt x="999" y="115"/>
                  </a:lnTo>
                  <a:lnTo>
                    <a:pt x="999" y="118"/>
                  </a:lnTo>
                  <a:lnTo>
                    <a:pt x="1003" y="118"/>
                  </a:lnTo>
                  <a:lnTo>
                    <a:pt x="1003" y="111"/>
                  </a:lnTo>
                  <a:lnTo>
                    <a:pt x="1003" y="111"/>
                  </a:lnTo>
                  <a:lnTo>
                    <a:pt x="1003" y="115"/>
                  </a:lnTo>
                  <a:lnTo>
                    <a:pt x="1003" y="115"/>
                  </a:lnTo>
                  <a:lnTo>
                    <a:pt x="1003" y="118"/>
                  </a:lnTo>
                  <a:lnTo>
                    <a:pt x="1003" y="118"/>
                  </a:lnTo>
                  <a:lnTo>
                    <a:pt x="1003" y="118"/>
                  </a:lnTo>
                  <a:lnTo>
                    <a:pt x="1003" y="118"/>
                  </a:lnTo>
                  <a:lnTo>
                    <a:pt x="1003" y="115"/>
                  </a:lnTo>
                  <a:lnTo>
                    <a:pt x="1003" y="115"/>
                  </a:lnTo>
                  <a:lnTo>
                    <a:pt x="1003" y="115"/>
                  </a:lnTo>
                  <a:lnTo>
                    <a:pt x="1007" y="115"/>
                  </a:lnTo>
                  <a:lnTo>
                    <a:pt x="1007" y="118"/>
                  </a:lnTo>
                  <a:lnTo>
                    <a:pt x="1007" y="118"/>
                  </a:lnTo>
                  <a:lnTo>
                    <a:pt x="1007" y="115"/>
                  </a:lnTo>
                  <a:lnTo>
                    <a:pt x="1007" y="115"/>
                  </a:lnTo>
                  <a:lnTo>
                    <a:pt x="1007" y="115"/>
                  </a:lnTo>
                  <a:lnTo>
                    <a:pt x="1007" y="115"/>
                  </a:lnTo>
                  <a:lnTo>
                    <a:pt x="1007" y="115"/>
                  </a:lnTo>
                  <a:lnTo>
                    <a:pt x="1007" y="115"/>
                  </a:lnTo>
                  <a:lnTo>
                    <a:pt x="1007" y="115"/>
                  </a:lnTo>
                  <a:lnTo>
                    <a:pt x="1007" y="115"/>
                  </a:lnTo>
                  <a:lnTo>
                    <a:pt x="1007" y="115"/>
                  </a:lnTo>
                  <a:lnTo>
                    <a:pt x="1010" y="115"/>
                  </a:lnTo>
                  <a:lnTo>
                    <a:pt x="1010" y="118"/>
                  </a:lnTo>
                  <a:lnTo>
                    <a:pt x="1010" y="118"/>
                  </a:lnTo>
                  <a:lnTo>
                    <a:pt x="1010" y="118"/>
                  </a:lnTo>
                  <a:lnTo>
                    <a:pt x="1010" y="118"/>
                  </a:lnTo>
                  <a:lnTo>
                    <a:pt x="1010" y="118"/>
                  </a:lnTo>
                  <a:lnTo>
                    <a:pt x="1010" y="118"/>
                  </a:lnTo>
                  <a:lnTo>
                    <a:pt x="1010" y="118"/>
                  </a:lnTo>
                  <a:lnTo>
                    <a:pt x="1010" y="118"/>
                  </a:lnTo>
                  <a:lnTo>
                    <a:pt x="1010" y="118"/>
                  </a:lnTo>
                  <a:lnTo>
                    <a:pt x="1010" y="118"/>
                  </a:lnTo>
                  <a:lnTo>
                    <a:pt x="1010" y="118"/>
                  </a:lnTo>
                  <a:lnTo>
                    <a:pt x="1014" y="118"/>
                  </a:lnTo>
                  <a:lnTo>
                    <a:pt x="1014" y="118"/>
                  </a:lnTo>
                  <a:lnTo>
                    <a:pt x="1014" y="118"/>
                  </a:lnTo>
                  <a:lnTo>
                    <a:pt x="1014" y="115"/>
                  </a:lnTo>
                  <a:lnTo>
                    <a:pt x="1014" y="115"/>
                  </a:lnTo>
                  <a:lnTo>
                    <a:pt x="1014" y="115"/>
                  </a:lnTo>
                  <a:lnTo>
                    <a:pt x="1014" y="115"/>
                  </a:lnTo>
                  <a:lnTo>
                    <a:pt x="1014" y="118"/>
                  </a:lnTo>
                  <a:lnTo>
                    <a:pt x="1014" y="118"/>
                  </a:lnTo>
                  <a:lnTo>
                    <a:pt x="1014" y="115"/>
                  </a:lnTo>
                  <a:lnTo>
                    <a:pt x="1014" y="115"/>
                  </a:lnTo>
                  <a:lnTo>
                    <a:pt x="1014" y="115"/>
                  </a:lnTo>
                  <a:lnTo>
                    <a:pt x="1017" y="115"/>
                  </a:lnTo>
                  <a:lnTo>
                    <a:pt x="1017" y="118"/>
                  </a:lnTo>
                  <a:lnTo>
                    <a:pt x="1017" y="115"/>
                  </a:lnTo>
                  <a:lnTo>
                    <a:pt x="1017" y="115"/>
                  </a:lnTo>
                  <a:lnTo>
                    <a:pt x="1017" y="115"/>
                  </a:lnTo>
                  <a:lnTo>
                    <a:pt x="1017" y="115"/>
                  </a:lnTo>
                  <a:lnTo>
                    <a:pt x="1017" y="115"/>
                  </a:lnTo>
                  <a:lnTo>
                    <a:pt x="1017" y="118"/>
                  </a:lnTo>
                  <a:lnTo>
                    <a:pt x="1017" y="118"/>
                  </a:lnTo>
                  <a:lnTo>
                    <a:pt x="1017" y="115"/>
                  </a:lnTo>
                  <a:lnTo>
                    <a:pt x="1017" y="115"/>
                  </a:lnTo>
                  <a:lnTo>
                    <a:pt x="1017" y="115"/>
                  </a:lnTo>
                  <a:lnTo>
                    <a:pt x="1021" y="115"/>
                  </a:lnTo>
                  <a:lnTo>
                    <a:pt x="1021" y="115"/>
                  </a:lnTo>
                  <a:lnTo>
                    <a:pt x="1021" y="115"/>
                  </a:lnTo>
                  <a:lnTo>
                    <a:pt x="1021" y="115"/>
                  </a:lnTo>
                  <a:lnTo>
                    <a:pt x="1021" y="118"/>
                  </a:lnTo>
                  <a:lnTo>
                    <a:pt x="1021" y="115"/>
                  </a:lnTo>
                  <a:lnTo>
                    <a:pt x="1021" y="115"/>
                  </a:lnTo>
                  <a:lnTo>
                    <a:pt x="1021" y="115"/>
                  </a:lnTo>
                  <a:lnTo>
                    <a:pt x="1021" y="115"/>
                  </a:lnTo>
                  <a:lnTo>
                    <a:pt x="1021" y="115"/>
                  </a:lnTo>
                  <a:lnTo>
                    <a:pt x="1021" y="115"/>
                  </a:lnTo>
                  <a:lnTo>
                    <a:pt x="1021" y="115"/>
                  </a:lnTo>
                  <a:lnTo>
                    <a:pt x="1024" y="115"/>
                  </a:lnTo>
                  <a:lnTo>
                    <a:pt x="1024" y="115"/>
                  </a:lnTo>
                  <a:lnTo>
                    <a:pt x="1024" y="115"/>
                  </a:lnTo>
                  <a:lnTo>
                    <a:pt x="1024" y="118"/>
                  </a:lnTo>
                  <a:lnTo>
                    <a:pt x="1024" y="118"/>
                  </a:lnTo>
                  <a:lnTo>
                    <a:pt x="1024" y="115"/>
                  </a:lnTo>
                  <a:lnTo>
                    <a:pt x="1024" y="115"/>
                  </a:lnTo>
                  <a:lnTo>
                    <a:pt x="1024" y="118"/>
                  </a:lnTo>
                  <a:lnTo>
                    <a:pt x="1024" y="118"/>
                  </a:lnTo>
                  <a:lnTo>
                    <a:pt x="1024" y="115"/>
                  </a:lnTo>
                  <a:lnTo>
                    <a:pt x="1024" y="115"/>
                  </a:lnTo>
                  <a:lnTo>
                    <a:pt x="1024" y="115"/>
                  </a:lnTo>
                  <a:lnTo>
                    <a:pt x="1024" y="115"/>
                  </a:lnTo>
                  <a:lnTo>
                    <a:pt x="1024" y="115"/>
                  </a:lnTo>
                  <a:lnTo>
                    <a:pt x="1028" y="115"/>
                  </a:lnTo>
                  <a:lnTo>
                    <a:pt x="1028" y="115"/>
                  </a:lnTo>
                  <a:lnTo>
                    <a:pt x="1028" y="115"/>
                  </a:lnTo>
                  <a:lnTo>
                    <a:pt x="1028" y="115"/>
                  </a:lnTo>
                  <a:lnTo>
                    <a:pt x="1028" y="115"/>
                  </a:lnTo>
                  <a:lnTo>
                    <a:pt x="1028" y="115"/>
                  </a:lnTo>
                  <a:lnTo>
                    <a:pt x="1028" y="115"/>
                  </a:lnTo>
                  <a:lnTo>
                    <a:pt x="1028" y="118"/>
                  </a:lnTo>
                  <a:lnTo>
                    <a:pt x="1028" y="118"/>
                  </a:lnTo>
                  <a:lnTo>
                    <a:pt x="1028" y="118"/>
                  </a:lnTo>
                  <a:lnTo>
                    <a:pt x="1028" y="118"/>
                  </a:lnTo>
                  <a:lnTo>
                    <a:pt x="1028" y="115"/>
                  </a:lnTo>
                  <a:lnTo>
                    <a:pt x="1032" y="115"/>
                  </a:lnTo>
                  <a:lnTo>
                    <a:pt x="1032" y="115"/>
                  </a:lnTo>
                  <a:lnTo>
                    <a:pt x="1032" y="115"/>
                  </a:lnTo>
                  <a:lnTo>
                    <a:pt x="1032" y="115"/>
                  </a:lnTo>
                  <a:lnTo>
                    <a:pt x="1032" y="115"/>
                  </a:lnTo>
                  <a:lnTo>
                    <a:pt x="1032" y="118"/>
                  </a:lnTo>
                  <a:lnTo>
                    <a:pt x="1032" y="118"/>
                  </a:lnTo>
                  <a:lnTo>
                    <a:pt x="1032" y="118"/>
                  </a:lnTo>
                  <a:lnTo>
                    <a:pt x="1032" y="118"/>
                  </a:lnTo>
                  <a:lnTo>
                    <a:pt x="1032" y="118"/>
                  </a:lnTo>
                  <a:lnTo>
                    <a:pt x="1032" y="118"/>
                  </a:lnTo>
                  <a:lnTo>
                    <a:pt x="1032" y="115"/>
                  </a:lnTo>
                  <a:lnTo>
                    <a:pt x="1035" y="115"/>
                  </a:lnTo>
                  <a:lnTo>
                    <a:pt x="1035" y="115"/>
                  </a:lnTo>
                  <a:lnTo>
                    <a:pt x="1035" y="115"/>
                  </a:lnTo>
                  <a:lnTo>
                    <a:pt x="1035" y="115"/>
                  </a:lnTo>
                  <a:lnTo>
                    <a:pt x="1035" y="115"/>
                  </a:lnTo>
                  <a:lnTo>
                    <a:pt x="1035" y="118"/>
                  </a:lnTo>
                  <a:lnTo>
                    <a:pt x="1035" y="118"/>
                  </a:lnTo>
                  <a:lnTo>
                    <a:pt x="1035" y="115"/>
                  </a:lnTo>
                  <a:lnTo>
                    <a:pt x="1035" y="115"/>
                  </a:lnTo>
                  <a:lnTo>
                    <a:pt x="1035" y="115"/>
                  </a:lnTo>
                  <a:lnTo>
                    <a:pt x="1035" y="115"/>
                  </a:lnTo>
                  <a:lnTo>
                    <a:pt x="1035" y="118"/>
                  </a:lnTo>
                  <a:lnTo>
                    <a:pt x="1039" y="115"/>
                  </a:lnTo>
                  <a:lnTo>
                    <a:pt x="1039" y="118"/>
                  </a:lnTo>
                  <a:lnTo>
                    <a:pt x="1039" y="118"/>
                  </a:lnTo>
                  <a:lnTo>
                    <a:pt x="1039" y="118"/>
                  </a:lnTo>
                  <a:lnTo>
                    <a:pt x="1039" y="118"/>
                  </a:lnTo>
                  <a:lnTo>
                    <a:pt x="1039" y="118"/>
                  </a:lnTo>
                  <a:lnTo>
                    <a:pt x="1039" y="118"/>
                  </a:lnTo>
                  <a:lnTo>
                    <a:pt x="1039" y="115"/>
                  </a:lnTo>
                  <a:lnTo>
                    <a:pt x="1039" y="115"/>
                  </a:lnTo>
                  <a:lnTo>
                    <a:pt x="1039" y="115"/>
                  </a:lnTo>
                  <a:lnTo>
                    <a:pt x="1039" y="115"/>
                  </a:lnTo>
                  <a:lnTo>
                    <a:pt x="1039" y="115"/>
                  </a:lnTo>
                  <a:lnTo>
                    <a:pt x="1042" y="115"/>
                  </a:lnTo>
                  <a:lnTo>
                    <a:pt x="1042" y="115"/>
                  </a:lnTo>
                  <a:lnTo>
                    <a:pt x="1042" y="115"/>
                  </a:lnTo>
                  <a:lnTo>
                    <a:pt x="1042" y="115"/>
                  </a:lnTo>
                  <a:lnTo>
                    <a:pt x="1042" y="115"/>
                  </a:lnTo>
                  <a:lnTo>
                    <a:pt x="1042" y="115"/>
                  </a:lnTo>
                  <a:lnTo>
                    <a:pt x="1042" y="115"/>
                  </a:lnTo>
                  <a:lnTo>
                    <a:pt x="1042" y="115"/>
                  </a:lnTo>
                  <a:lnTo>
                    <a:pt x="1042" y="115"/>
                  </a:lnTo>
                  <a:lnTo>
                    <a:pt x="1042" y="115"/>
                  </a:lnTo>
                  <a:lnTo>
                    <a:pt x="1042" y="115"/>
                  </a:lnTo>
                  <a:lnTo>
                    <a:pt x="1042" y="115"/>
                  </a:lnTo>
                  <a:lnTo>
                    <a:pt x="1046" y="115"/>
                  </a:lnTo>
                  <a:lnTo>
                    <a:pt x="1046" y="111"/>
                  </a:lnTo>
                  <a:lnTo>
                    <a:pt x="1046" y="111"/>
                  </a:lnTo>
                  <a:lnTo>
                    <a:pt x="1046" y="115"/>
                  </a:lnTo>
                  <a:lnTo>
                    <a:pt x="1046" y="115"/>
                  </a:lnTo>
                  <a:lnTo>
                    <a:pt x="1046" y="118"/>
                  </a:lnTo>
                  <a:lnTo>
                    <a:pt x="1046" y="118"/>
                  </a:lnTo>
                  <a:lnTo>
                    <a:pt x="1046" y="118"/>
                  </a:lnTo>
                  <a:lnTo>
                    <a:pt x="1046" y="118"/>
                  </a:lnTo>
                  <a:lnTo>
                    <a:pt x="1046" y="115"/>
                  </a:lnTo>
                  <a:lnTo>
                    <a:pt x="1046" y="115"/>
                  </a:lnTo>
                  <a:lnTo>
                    <a:pt x="1046" y="115"/>
                  </a:lnTo>
                  <a:lnTo>
                    <a:pt x="1050" y="115"/>
                  </a:lnTo>
                  <a:lnTo>
                    <a:pt x="1050" y="115"/>
                  </a:lnTo>
                  <a:lnTo>
                    <a:pt x="1050" y="115"/>
                  </a:lnTo>
                  <a:lnTo>
                    <a:pt x="1050" y="115"/>
                  </a:lnTo>
                  <a:lnTo>
                    <a:pt x="1050" y="115"/>
                  </a:lnTo>
                  <a:lnTo>
                    <a:pt x="1050" y="115"/>
                  </a:lnTo>
                  <a:lnTo>
                    <a:pt x="1050" y="115"/>
                  </a:lnTo>
                  <a:lnTo>
                    <a:pt x="1050" y="118"/>
                  </a:lnTo>
                  <a:lnTo>
                    <a:pt x="1050" y="118"/>
                  </a:lnTo>
                  <a:lnTo>
                    <a:pt x="1050" y="115"/>
                  </a:lnTo>
                  <a:lnTo>
                    <a:pt x="1050" y="115"/>
                  </a:lnTo>
                  <a:lnTo>
                    <a:pt x="1050" y="115"/>
                  </a:lnTo>
                  <a:lnTo>
                    <a:pt x="1053" y="115"/>
                  </a:lnTo>
                  <a:lnTo>
                    <a:pt x="1053" y="115"/>
                  </a:lnTo>
                  <a:lnTo>
                    <a:pt x="1053" y="115"/>
                  </a:lnTo>
                  <a:lnTo>
                    <a:pt x="1053" y="111"/>
                  </a:lnTo>
                  <a:lnTo>
                    <a:pt x="1053" y="111"/>
                  </a:lnTo>
                  <a:lnTo>
                    <a:pt x="1053" y="111"/>
                  </a:lnTo>
                  <a:lnTo>
                    <a:pt x="1053" y="111"/>
                  </a:lnTo>
                  <a:lnTo>
                    <a:pt x="1053" y="115"/>
                  </a:lnTo>
                  <a:lnTo>
                    <a:pt x="1053" y="115"/>
                  </a:lnTo>
                  <a:lnTo>
                    <a:pt x="1053" y="115"/>
                  </a:lnTo>
                  <a:lnTo>
                    <a:pt x="1053" y="115"/>
                  </a:lnTo>
                  <a:lnTo>
                    <a:pt x="1053" y="118"/>
                  </a:lnTo>
                  <a:lnTo>
                    <a:pt x="1057" y="118"/>
                  </a:lnTo>
                  <a:lnTo>
                    <a:pt x="1057" y="115"/>
                  </a:lnTo>
                  <a:lnTo>
                    <a:pt x="1057" y="115"/>
                  </a:lnTo>
                  <a:lnTo>
                    <a:pt x="1057" y="115"/>
                  </a:lnTo>
                  <a:lnTo>
                    <a:pt x="1057" y="115"/>
                  </a:lnTo>
                  <a:lnTo>
                    <a:pt x="1057" y="111"/>
                  </a:lnTo>
                  <a:lnTo>
                    <a:pt x="1057" y="111"/>
                  </a:lnTo>
                  <a:lnTo>
                    <a:pt x="1057" y="115"/>
                  </a:lnTo>
                  <a:lnTo>
                    <a:pt x="1057" y="115"/>
                  </a:lnTo>
                  <a:lnTo>
                    <a:pt x="1057" y="115"/>
                  </a:lnTo>
                  <a:lnTo>
                    <a:pt x="1057" y="115"/>
                  </a:lnTo>
                  <a:lnTo>
                    <a:pt x="1057" y="111"/>
                  </a:lnTo>
                  <a:lnTo>
                    <a:pt x="1060" y="111"/>
                  </a:lnTo>
                  <a:lnTo>
                    <a:pt x="1060" y="111"/>
                  </a:lnTo>
                  <a:lnTo>
                    <a:pt x="1060" y="108"/>
                  </a:lnTo>
                  <a:lnTo>
                    <a:pt x="1060" y="111"/>
                  </a:lnTo>
                  <a:lnTo>
                    <a:pt x="1060" y="111"/>
                  </a:lnTo>
                  <a:lnTo>
                    <a:pt x="1060" y="115"/>
                  </a:lnTo>
                  <a:lnTo>
                    <a:pt x="1060" y="115"/>
                  </a:lnTo>
                  <a:lnTo>
                    <a:pt x="1060" y="111"/>
                  </a:lnTo>
                  <a:lnTo>
                    <a:pt x="1060" y="111"/>
                  </a:lnTo>
                  <a:lnTo>
                    <a:pt x="1060" y="108"/>
                  </a:lnTo>
                  <a:lnTo>
                    <a:pt x="1060" y="108"/>
                  </a:lnTo>
                  <a:lnTo>
                    <a:pt x="1060" y="108"/>
                  </a:lnTo>
                  <a:lnTo>
                    <a:pt x="1064" y="108"/>
                  </a:lnTo>
                  <a:lnTo>
                    <a:pt x="1064" y="108"/>
                  </a:lnTo>
                  <a:lnTo>
                    <a:pt x="1064" y="108"/>
                  </a:lnTo>
                  <a:lnTo>
                    <a:pt x="1064" y="108"/>
                  </a:lnTo>
                  <a:lnTo>
                    <a:pt x="1064" y="108"/>
                  </a:lnTo>
                  <a:lnTo>
                    <a:pt x="1064" y="111"/>
                  </a:lnTo>
                  <a:lnTo>
                    <a:pt x="1064" y="111"/>
                  </a:lnTo>
                  <a:lnTo>
                    <a:pt x="1064" y="108"/>
                  </a:lnTo>
                  <a:lnTo>
                    <a:pt x="1064" y="108"/>
                  </a:lnTo>
                  <a:lnTo>
                    <a:pt x="1064" y="104"/>
                  </a:lnTo>
                  <a:lnTo>
                    <a:pt x="1064" y="104"/>
                  </a:lnTo>
                  <a:lnTo>
                    <a:pt x="1064" y="104"/>
                  </a:lnTo>
                  <a:lnTo>
                    <a:pt x="1067" y="104"/>
                  </a:lnTo>
                  <a:lnTo>
                    <a:pt x="1067" y="101"/>
                  </a:lnTo>
                  <a:lnTo>
                    <a:pt x="1067" y="104"/>
                  </a:lnTo>
                  <a:lnTo>
                    <a:pt x="1067" y="104"/>
                  </a:lnTo>
                  <a:lnTo>
                    <a:pt x="1067" y="104"/>
                  </a:lnTo>
                  <a:lnTo>
                    <a:pt x="1067" y="108"/>
                  </a:lnTo>
                  <a:lnTo>
                    <a:pt x="1067" y="108"/>
                  </a:lnTo>
                  <a:lnTo>
                    <a:pt x="1067" y="104"/>
                  </a:lnTo>
                  <a:lnTo>
                    <a:pt x="1067" y="104"/>
                  </a:lnTo>
                  <a:lnTo>
                    <a:pt x="1067" y="101"/>
                  </a:lnTo>
                  <a:lnTo>
                    <a:pt x="1067" y="101"/>
                  </a:lnTo>
                  <a:lnTo>
                    <a:pt x="1067" y="97"/>
                  </a:lnTo>
                  <a:lnTo>
                    <a:pt x="1071" y="97"/>
                  </a:lnTo>
                  <a:lnTo>
                    <a:pt x="1071" y="101"/>
                  </a:lnTo>
                  <a:lnTo>
                    <a:pt x="1071" y="101"/>
                  </a:lnTo>
                  <a:lnTo>
                    <a:pt x="1071" y="104"/>
                  </a:lnTo>
                  <a:lnTo>
                    <a:pt x="1071" y="104"/>
                  </a:lnTo>
                  <a:lnTo>
                    <a:pt x="1071" y="101"/>
                  </a:lnTo>
                  <a:lnTo>
                    <a:pt x="1071" y="101"/>
                  </a:lnTo>
                  <a:lnTo>
                    <a:pt x="1071" y="97"/>
                  </a:lnTo>
                  <a:lnTo>
                    <a:pt x="1071" y="97"/>
                  </a:lnTo>
                  <a:lnTo>
                    <a:pt x="1071" y="101"/>
                  </a:lnTo>
                  <a:lnTo>
                    <a:pt x="1071" y="101"/>
                  </a:lnTo>
                  <a:lnTo>
                    <a:pt x="1071" y="104"/>
                  </a:lnTo>
                  <a:lnTo>
                    <a:pt x="1075" y="104"/>
                  </a:lnTo>
                  <a:lnTo>
                    <a:pt x="1075" y="104"/>
                  </a:lnTo>
                  <a:lnTo>
                    <a:pt x="1075" y="104"/>
                  </a:lnTo>
                  <a:lnTo>
                    <a:pt x="1075" y="104"/>
                  </a:lnTo>
                  <a:lnTo>
                    <a:pt x="1075" y="104"/>
                  </a:lnTo>
                  <a:lnTo>
                    <a:pt x="1075" y="108"/>
                  </a:lnTo>
                  <a:lnTo>
                    <a:pt x="1075" y="108"/>
                  </a:lnTo>
                  <a:lnTo>
                    <a:pt x="1075" y="108"/>
                  </a:lnTo>
                  <a:lnTo>
                    <a:pt x="1075" y="108"/>
                  </a:lnTo>
                  <a:lnTo>
                    <a:pt x="1075" y="111"/>
                  </a:lnTo>
                  <a:lnTo>
                    <a:pt x="1075" y="108"/>
                  </a:lnTo>
                  <a:lnTo>
                    <a:pt x="1075" y="104"/>
                  </a:lnTo>
                  <a:lnTo>
                    <a:pt x="1078" y="104"/>
                  </a:lnTo>
                  <a:lnTo>
                    <a:pt x="1078" y="111"/>
                  </a:lnTo>
                  <a:lnTo>
                    <a:pt x="1078" y="111"/>
                  </a:lnTo>
                  <a:lnTo>
                    <a:pt x="1078" y="115"/>
                  </a:lnTo>
                  <a:lnTo>
                    <a:pt x="1078" y="115"/>
                  </a:lnTo>
                  <a:lnTo>
                    <a:pt x="1078" y="111"/>
                  </a:lnTo>
                  <a:lnTo>
                    <a:pt x="1078" y="111"/>
                  </a:lnTo>
                  <a:lnTo>
                    <a:pt x="1078" y="115"/>
                  </a:lnTo>
                  <a:lnTo>
                    <a:pt x="1078" y="115"/>
                  </a:lnTo>
                  <a:lnTo>
                    <a:pt x="1078" y="115"/>
                  </a:lnTo>
                  <a:lnTo>
                    <a:pt x="1078" y="115"/>
                  </a:lnTo>
                  <a:lnTo>
                    <a:pt x="1078" y="115"/>
                  </a:lnTo>
                  <a:lnTo>
                    <a:pt x="1082" y="115"/>
                  </a:lnTo>
                  <a:lnTo>
                    <a:pt x="1082" y="118"/>
                  </a:lnTo>
                  <a:lnTo>
                    <a:pt x="1082" y="118"/>
                  </a:lnTo>
                  <a:lnTo>
                    <a:pt x="1082" y="115"/>
                  </a:lnTo>
                  <a:lnTo>
                    <a:pt x="1082" y="115"/>
                  </a:lnTo>
                  <a:lnTo>
                    <a:pt x="1082" y="115"/>
                  </a:lnTo>
                  <a:lnTo>
                    <a:pt x="1082" y="115"/>
                  </a:lnTo>
                  <a:lnTo>
                    <a:pt x="1082" y="115"/>
                  </a:lnTo>
                  <a:lnTo>
                    <a:pt x="1082" y="115"/>
                  </a:lnTo>
                  <a:lnTo>
                    <a:pt x="1082" y="118"/>
                  </a:lnTo>
                  <a:lnTo>
                    <a:pt x="1082" y="118"/>
                  </a:lnTo>
                  <a:lnTo>
                    <a:pt x="1082" y="118"/>
                  </a:lnTo>
                  <a:lnTo>
                    <a:pt x="1085" y="115"/>
                  </a:lnTo>
                  <a:lnTo>
                    <a:pt x="1085" y="118"/>
                  </a:lnTo>
                  <a:lnTo>
                    <a:pt x="1085" y="118"/>
                  </a:lnTo>
                  <a:lnTo>
                    <a:pt x="1085" y="118"/>
                  </a:lnTo>
                  <a:lnTo>
                    <a:pt x="1085" y="118"/>
                  </a:lnTo>
                  <a:lnTo>
                    <a:pt x="1085" y="118"/>
                  </a:lnTo>
                  <a:lnTo>
                    <a:pt x="1085" y="118"/>
                  </a:lnTo>
                  <a:lnTo>
                    <a:pt x="1085" y="118"/>
                  </a:lnTo>
                  <a:lnTo>
                    <a:pt x="1085" y="118"/>
                  </a:lnTo>
                  <a:lnTo>
                    <a:pt x="1085" y="118"/>
                  </a:lnTo>
                  <a:lnTo>
                    <a:pt x="1085" y="118"/>
                  </a:lnTo>
                  <a:lnTo>
                    <a:pt x="1085" y="118"/>
                  </a:lnTo>
                  <a:lnTo>
                    <a:pt x="1089" y="118"/>
                  </a:lnTo>
                  <a:lnTo>
                    <a:pt x="1089" y="118"/>
                  </a:lnTo>
                  <a:lnTo>
                    <a:pt x="1089" y="118"/>
                  </a:lnTo>
                  <a:lnTo>
                    <a:pt x="1089" y="115"/>
                  </a:lnTo>
                  <a:lnTo>
                    <a:pt x="1089" y="115"/>
                  </a:lnTo>
                  <a:lnTo>
                    <a:pt x="1089" y="115"/>
                  </a:lnTo>
                  <a:lnTo>
                    <a:pt x="1089" y="115"/>
                  </a:lnTo>
                  <a:lnTo>
                    <a:pt x="1089" y="115"/>
                  </a:lnTo>
                  <a:lnTo>
                    <a:pt x="1089" y="115"/>
                  </a:lnTo>
                  <a:lnTo>
                    <a:pt x="1089" y="115"/>
                  </a:lnTo>
                  <a:lnTo>
                    <a:pt x="1089" y="115"/>
                  </a:lnTo>
                  <a:lnTo>
                    <a:pt x="1089" y="115"/>
                  </a:lnTo>
                  <a:lnTo>
                    <a:pt x="1093" y="115"/>
                  </a:lnTo>
                  <a:lnTo>
                    <a:pt x="1093" y="118"/>
                  </a:lnTo>
                  <a:lnTo>
                    <a:pt x="1093" y="118"/>
                  </a:lnTo>
                  <a:lnTo>
                    <a:pt x="1093" y="118"/>
                  </a:lnTo>
                  <a:lnTo>
                    <a:pt x="1093" y="118"/>
                  </a:lnTo>
                  <a:lnTo>
                    <a:pt x="1093" y="115"/>
                  </a:lnTo>
                  <a:lnTo>
                    <a:pt x="1093" y="115"/>
                  </a:lnTo>
                  <a:lnTo>
                    <a:pt x="1093" y="115"/>
                  </a:lnTo>
                  <a:lnTo>
                    <a:pt x="1093" y="118"/>
                  </a:lnTo>
                  <a:lnTo>
                    <a:pt x="1093" y="115"/>
                  </a:lnTo>
                  <a:lnTo>
                    <a:pt x="1093" y="115"/>
                  </a:lnTo>
                  <a:lnTo>
                    <a:pt x="1093" y="115"/>
                  </a:lnTo>
                  <a:lnTo>
                    <a:pt x="1096" y="115"/>
                  </a:lnTo>
                  <a:lnTo>
                    <a:pt x="1096" y="115"/>
                  </a:lnTo>
                  <a:lnTo>
                    <a:pt x="1096" y="115"/>
                  </a:lnTo>
                  <a:lnTo>
                    <a:pt x="1096" y="115"/>
                  </a:lnTo>
                  <a:lnTo>
                    <a:pt x="1096" y="115"/>
                  </a:lnTo>
                  <a:lnTo>
                    <a:pt x="1096" y="115"/>
                  </a:lnTo>
                  <a:lnTo>
                    <a:pt x="1096" y="115"/>
                  </a:lnTo>
                  <a:lnTo>
                    <a:pt x="1096" y="111"/>
                  </a:lnTo>
                  <a:lnTo>
                    <a:pt x="1096" y="111"/>
                  </a:lnTo>
                  <a:lnTo>
                    <a:pt x="1096" y="115"/>
                  </a:lnTo>
                  <a:lnTo>
                    <a:pt x="1096" y="115"/>
                  </a:lnTo>
                  <a:lnTo>
                    <a:pt x="1096" y="115"/>
                  </a:lnTo>
                  <a:lnTo>
                    <a:pt x="1100" y="115"/>
                  </a:lnTo>
                  <a:lnTo>
                    <a:pt x="1100" y="111"/>
                  </a:lnTo>
                  <a:lnTo>
                    <a:pt x="1100" y="111"/>
                  </a:lnTo>
                  <a:lnTo>
                    <a:pt x="1100" y="115"/>
                  </a:lnTo>
                  <a:lnTo>
                    <a:pt x="1100" y="115"/>
                  </a:lnTo>
                  <a:lnTo>
                    <a:pt x="1100" y="111"/>
                  </a:lnTo>
                  <a:lnTo>
                    <a:pt x="1100" y="111"/>
                  </a:lnTo>
                  <a:lnTo>
                    <a:pt x="1100" y="108"/>
                  </a:lnTo>
                  <a:lnTo>
                    <a:pt x="1100" y="108"/>
                  </a:lnTo>
                  <a:lnTo>
                    <a:pt x="1100" y="108"/>
                  </a:lnTo>
                  <a:lnTo>
                    <a:pt x="1100" y="108"/>
                  </a:lnTo>
                  <a:lnTo>
                    <a:pt x="1100" y="104"/>
                  </a:lnTo>
                  <a:lnTo>
                    <a:pt x="1103" y="104"/>
                  </a:lnTo>
                  <a:lnTo>
                    <a:pt x="1103" y="104"/>
                  </a:lnTo>
                  <a:lnTo>
                    <a:pt x="1103" y="104"/>
                  </a:lnTo>
                  <a:lnTo>
                    <a:pt x="1103" y="93"/>
                  </a:lnTo>
                  <a:lnTo>
                    <a:pt x="1103" y="93"/>
                  </a:lnTo>
                  <a:lnTo>
                    <a:pt x="1103" y="97"/>
                  </a:lnTo>
                  <a:lnTo>
                    <a:pt x="1103" y="97"/>
                  </a:lnTo>
                  <a:lnTo>
                    <a:pt x="1103" y="97"/>
                  </a:lnTo>
                  <a:lnTo>
                    <a:pt x="1103" y="97"/>
                  </a:lnTo>
                  <a:lnTo>
                    <a:pt x="1103" y="97"/>
                  </a:lnTo>
                  <a:lnTo>
                    <a:pt x="1103" y="97"/>
                  </a:lnTo>
                  <a:lnTo>
                    <a:pt x="1103" y="90"/>
                  </a:lnTo>
                  <a:lnTo>
                    <a:pt x="1107" y="90"/>
                  </a:lnTo>
                  <a:lnTo>
                    <a:pt x="1107" y="83"/>
                  </a:lnTo>
                  <a:lnTo>
                    <a:pt x="1107" y="83"/>
                  </a:lnTo>
                  <a:lnTo>
                    <a:pt x="1107" y="86"/>
                  </a:lnTo>
                  <a:lnTo>
                    <a:pt x="1107" y="86"/>
                  </a:lnTo>
                  <a:lnTo>
                    <a:pt x="1107" y="93"/>
                  </a:lnTo>
                  <a:lnTo>
                    <a:pt x="1107" y="93"/>
                  </a:lnTo>
                  <a:lnTo>
                    <a:pt x="1107" y="90"/>
                  </a:lnTo>
                  <a:lnTo>
                    <a:pt x="1107" y="90"/>
                  </a:lnTo>
                  <a:lnTo>
                    <a:pt x="1107" y="86"/>
                  </a:lnTo>
                  <a:lnTo>
                    <a:pt x="1107" y="83"/>
                  </a:lnTo>
                  <a:lnTo>
                    <a:pt x="1107" y="90"/>
                  </a:lnTo>
                  <a:lnTo>
                    <a:pt x="1110" y="90"/>
                  </a:lnTo>
                  <a:lnTo>
                    <a:pt x="1110" y="93"/>
                  </a:lnTo>
                  <a:lnTo>
                    <a:pt x="1110" y="93"/>
                  </a:lnTo>
                  <a:lnTo>
                    <a:pt x="1110" y="86"/>
                  </a:lnTo>
                  <a:lnTo>
                    <a:pt x="1110" y="86"/>
                  </a:lnTo>
                  <a:lnTo>
                    <a:pt x="1110" y="90"/>
                  </a:lnTo>
                  <a:lnTo>
                    <a:pt x="1110" y="90"/>
                  </a:lnTo>
                  <a:lnTo>
                    <a:pt x="1110" y="93"/>
                  </a:lnTo>
                  <a:lnTo>
                    <a:pt x="1110" y="93"/>
                  </a:lnTo>
                  <a:lnTo>
                    <a:pt x="1110" y="101"/>
                  </a:lnTo>
                  <a:lnTo>
                    <a:pt x="1110" y="101"/>
                  </a:lnTo>
                  <a:lnTo>
                    <a:pt x="1110" y="101"/>
                  </a:lnTo>
                  <a:lnTo>
                    <a:pt x="1114" y="101"/>
                  </a:lnTo>
                  <a:lnTo>
                    <a:pt x="1114" y="97"/>
                  </a:lnTo>
                  <a:lnTo>
                    <a:pt x="1114" y="101"/>
                  </a:lnTo>
                  <a:lnTo>
                    <a:pt x="1114" y="104"/>
                  </a:lnTo>
                  <a:lnTo>
                    <a:pt x="1114" y="108"/>
                  </a:lnTo>
                  <a:lnTo>
                    <a:pt x="1114" y="104"/>
                  </a:lnTo>
                  <a:lnTo>
                    <a:pt x="1114" y="104"/>
                  </a:lnTo>
                  <a:lnTo>
                    <a:pt x="1114" y="104"/>
                  </a:lnTo>
                  <a:lnTo>
                    <a:pt x="1114" y="104"/>
                  </a:lnTo>
                  <a:lnTo>
                    <a:pt x="1114" y="108"/>
                  </a:lnTo>
                  <a:lnTo>
                    <a:pt x="1114" y="108"/>
                  </a:lnTo>
                  <a:lnTo>
                    <a:pt x="1114" y="111"/>
                  </a:lnTo>
                  <a:lnTo>
                    <a:pt x="1118" y="111"/>
                  </a:lnTo>
                  <a:lnTo>
                    <a:pt x="1118" y="115"/>
                  </a:lnTo>
                  <a:lnTo>
                    <a:pt x="1118" y="115"/>
                  </a:lnTo>
                  <a:lnTo>
                    <a:pt x="1118" y="108"/>
                  </a:lnTo>
                  <a:lnTo>
                    <a:pt x="1118" y="108"/>
                  </a:lnTo>
                  <a:lnTo>
                    <a:pt x="1118" y="108"/>
                  </a:lnTo>
                  <a:lnTo>
                    <a:pt x="1118" y="111"/>
                  </a:lnTo>
                  <a:lnTo>
                    <a:pt x="1118" y="108"/>
                  </a:lnTo>
                  <a:lnTo>
                    <a:pt x="1118" y="108"/>
                  </a:lnTo>
                  <a:lnTo>
                    <a:pt x="1118" y="111"/>
                  </a:lnTo>
                  <a:lnTo>
                    <a:pt x="1118" y="111"/>
                  </a:lnTo>
                  <a:lnTo>
                    <a:pt x="1118" y="108"/>
                  </a:lnTo>
                  <a:lnTo>
                    <a:pt x="1121" y="108"/>
                  </a:lnTo>
                  <a:lnTo>
                    <a:pt x="1121" y="111"/>
                  </a:lnTo>
                  <a:lnTo>
                    <a:pt x="1121" y="111"/>
                  </a:lnTo>
                  <a:lnTo>
                    <a:pt x="1121" y="111"/>
                  </a:lnTo>
                  <a:lnTo>
                    <a:pt x="1121" y="111"/>
                  </a:lnTo>
                  <a:lnTo>
                    <a:pt x="1121" y="108"/>
                  </a:lnTo>
                  <a:lnTo>
                    <a:pt x="1121" y="108"/>
                  </a:lnTo>
                  <a:lnTo>
                    <a:pt x="1121" y="104"/>
                  </a:lnTo>
                  <a:lnTo>
                    <a:pt x="1121" y="104"/>
                  </a:lnTo>
                  <a:lnTo>
                    <a:pt x="1121" y="101"/>
                  </a:lnTo>
                  <a:lnTo>
                    <a:pt x="1121" y="101"/>
                  </a:lnTo>
                  <a:lnTo>
                    <a:pt x="1121" y="104"/>
                  </a:lnTo>
                  <a:lnTo>
                    <a:pt x="1125" y="104"/>
                  </a:lnTo>
                  <a:lnTo>
                    <a:pt x="1125" y="104"/>
                  </a:lnTo>
                  <a:lnTo>
                    <a:pt x="1125" y="104"/>
                  </a:lnTo>
                  <a:lnTo>
                    <a:pt x="1125" y="104"/>
                  </a:lnTo>
                  <a:lnTo>
                    <a:pt x="1125" y="104"/>
                  </a:lnTo>
                  <a:lnTo>
                    <a:pt x="1125" y="104"/>
                  </a:lnTo>
                  <a:lnTo>
                    <a:pt x="1125" y="104"/>
                  </a:lnTo>
                  <a:lnTo>
                    <a:pt x="1125" y="101"/>
                  </a:lnTo>
                  <a:lnTo>
                    <a:pt x="1125" y="101"/>
                  </a:lnTo>
                  <a:lnTo>
                    <a:pt x="1125" y="93"/>
                  </a:lnTo>
                  <a:lnTo>
                    <a:pt x="1125" y="93"/>
                  </a:lnTo>
                  <a:lnTo>
                    <a:pt x="1125" y="86"/>
                  </a:lnTo>
                  <a:lnTo>
                    <a:pt x="1128" y="86"/>
                  </a:lnTo>
                  <a:lnTo>
                    <a:pt x="1128" y="83"/>
                  </a:lnTo>
                  <a:lnTo>
                    <a:pt x="1128" y="86"/>
                  </a:lnTo>
                  <a:lnTo>
                    <a:pt x="1128" y="86"/>
                  </a:lnTo>
                  <a:lnTo>
                    <a:pt x="1128" y="86"/>
                  </a:lnTo>
                  <a:lnTo>
                    <a:pt x="1128" y="68"/>
                  </a:lnTo>
                  <a:lnTo>
                    <a:pt x="1128" y="68"/>
                  </a:lnTo>
                  <a:lnTo>
                    <a:pt x="1128" y="58"/>
                  </a:lnTo>
                  <a:lnTo>
                    <a:pt x="1128" y="58"/>
                  </a:lnTo>
                  <a:lnTo>
                    <a:pt x="1128" y="58"/>
                  </a:lnTo>
                  <a:lnTo>
                    <a:pt x="1128" y="61"/>
                  </a:lnTo>
                  <a:lnTo>
                    <a:pt x="1128" y="58"/>
                  </a:lnTo>
                  <a:lnTo>
                    <a:pt x="1132" y="58"/>
                  </a:lnTo>
                  <a:lnTo>
                    <a:pt x="1132" y="33"/>
                  </a:lnTo>
                  <a:lnTo>
                    <a:pt x="1132" y="33"/>
                  </a:lnTo>
                  <a:lnTo>
                    <a:pt x="1132" y="18"/>
                  </a:lnTo>
                  <a:lnTo>
                    <a:pt x="1132" y="18"/>
                  </a:lnTo>
                  <a:lnTo>
                    <a:pt x="1132" y="29"/>
                  </a:lnTo>
                  <a:lnTo>
                    <a:pt x="1132" y="29"/>
                  </a:lnTo>
                  <a:lnTo>
                    <a:pt x="1132" y="25"/>
                  </a:lnTo>
                  <a:lnTo>
                    <a:pt x="1132" y="25"/>
                  </a:lnTo>
                  <a:lnTo>
                    <a:pt x="1132" y="11"/>
                  </a:lnTo>
                  <a:lnTo>
                    <a:pt x="1132" y="11"/>
                  </a:lnTo>
                  <a:lnTo>
                    <a:pt x="1132" y="0"/>
                  </a:lnTo>
                  <a:lnTo>
                    <a:pt x="1136" y="0"/>
                  </a:lnTo>
                  <a:lnTo>
                    <a:pt x="1136" y="7"/>
                  </a:lnTo>
                  <a:lnTo>
                    <a:pt x="1136" y="7"/>
                  </a:lnTo>
                  <a:lnTo>
                    <a:pt x="1136" y="15"/>
                  </a:lnTo>
                  <a:lnTo>
                    <a:pt x="1136" y="15"/>
                  </a:lnTo>
                  <a:lnTo>
                    <a:pt x="1136" y="7"/>
                  </a:lnTo>
                  <a:lnTo>
                    <a:pt x="1136" y="7"/>
                  </a:lnTo>
                  <a:lnTo>
                    <a:pt x="1136" y="4"/>
                  </a:lnTo>
                  <a:lnTo>
                    <a:pt x="1136" y="4"/>
                  </a:lnTo>
                  <a:lnTo>
                    <a:pt x="1136" y="25"/>
                  </a:lnTo>
                  <a:lnTo>
                    <a:pt x="1136" y="25"/>
                  </a:lnTo>
                  <a:lnTo>
                    <a:pt x="1136" y="40"/>
                  </a:lnTo>
                  <a:lnTo>
                    <a:pt x="1139" y="40"/>
                  </a:lnTo>
                  <a:lnTo>
                    <a:pt x="1139" y="29"/>
                  </a:lnTo>
                  <a:lnTo>
                    <a:pt x="1139" y="29"/>
                  </a:lnTo>
                  <a:lnTo>
                    <a:pt x="1139" y="40"/>
                  </a:lnTo>
                  <a:lnTo>
                    <a:pt x="1139" y="40"/>
                  </a:lnTo>
                  <a:lnTo>
                    <a:pt x="1139" y="50"/>
                  </a:lnTo>
                  <a:lnTo>
                    <a:pt x="1139" y="50"/>
                  </a:lnTo>
                  <a:lnTo>
                    <a:pt x="1139" y="61"/>
                  </a:lnTo>
                  <a:lnTo>
                    <a:pt x="1139" y="61"/>
                  </a:lnTo>
                  <a:lnTo>
                    <a:pt x="1139" y="65"/>
                  </a:lnTo>
                  <a:lnTo>
                    <a:pt x="1139" y="65"/>
                  </a:lnTo>
                  <a:lnTo>
                    <a:pt x="1139" y="79"/>
                  </a:lnTo>
                  <a:lnTo>
                    <a:pt x="1143" y="79"/>
                  </a:lnTo>
                  <a:lnTo>
                    <a:pt x="1143" y="90"/>
                  </a:lnTo>
                  <a:lnTo>
                    <a:pt x="1143" y="90"/>
                  </a:lnTo>
                  <a:lnTo>
                    <a:pt x="1143" y="90"/>
                  </a:lnTo>
                  <a:lnTo>
                    <a:pt x="1143" y="90"/>
                  </a:lnTo>
                  <a:lnTo>
                    <a:pt x="1143" y="90"/>
                  </a:lnTo>
                  <a:lnTo>
                    <a:pt x="1143" y="90"/>
                  </a:lnTo>
                  <a:lnTo>
                    <a:pt x="1143" y="93"/>
                  </a:lnTo>
                  <a:lnTo>
                    <a:pt x="1143" y="93"/>
                  </a:lnTo>
                  <a:lnTo>
                    <a:pt x="1143" y="101"/>
                  </a:lnTo>
                  <a:lnTo>
                    <a:pt x="1143" y="101"/>
                  </a:lnTo>
                  <a:lnTo>
                    <a:pt x="1143" y="108"/>
                  </a:lnTo>
                  <a:lnTo>
                    <a:pt x="1146" y="108"/>
                  </a:lnTo>
                  <a:lnTo>
                    <a:pt x="1146" y="104"/>
                  </a:lnTo>
                  <a:lnTo>
                    <a:pt x="1146" y="104"/>
                  </a:lnTo>
                  <a:lnTo>
                    <a:pt x="1146" y="101"/>
                  </a:lnTo>
                  <a:lnTo>
                    <a:pt x="1146" y="104"/>
                  </a:lnTo>
                  <a:lnTo>
                    <a:pt x="1146" y="111"/>
                  </a:lnTo>
                  <a:lnTo>
                    <a:pt x="1146" y="111"/>
                  </a:lnTo>
                  <a:lnTo>
                    <a:pt x="1146" y="111"/>
                  </a:lnTo>
                  <a:lnTo>
                    <a:pt x="1146" y="111"/>
                  </a:lnTo>
                  <a:lnTo>
                    <a:pt x="1146" y="111"/>
                  </a:lnTo>
                  <a:lnTo>
                    <a:pt x="1146" y="111"/>
                  </a:lnTo>
                  <a:lnTo>
                    <a:pt x="1146" y="111"/>
                  </a:lnTo>
                  <a:lnTo>
                    <a:pt x="1150" y="111"/>
                  </a:lnTo>
                  <a:lnTo>
                    <a:pt x="1150" y="115"/>
                  </a:lnTo>
                  <a:lnTo>
                    <a:pt x="1150" y="115"/>
                  </a:lnTo>
                  <a:lnTo>
                    <a:pt x="1150" y="115"/>
                  </a:lnTo>
                  <a:lnTo>
                    <a:pt x="1150" y="115"/>
                  </a:lnTo>
                  <a:lnTo>
                    <a:pt x="1150" y="115"/>
                  </a:lnTo>
                  <a:lnTo>
                    <a:pt x="1150" y="115"/>
                  </a:lnTo>
                  <a:lnTo>
                    <a:pt x="1150" y="115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48" name="Freeform 10"/>
            <p:cNvSpPr>
              <a:spLocks/>
            </p:cNvSpPr>
            <p:nvPr/>
          </p:nvSpPr>
          <p:spPr bwMode="auto">
            <a:xfrm>
              <a:off x="8124825" y="4972050"/>
              <a:ext cx="511175" cy="1433513"/>
            </a:xfrm>
            <a:custGeom>
              <a:avLst/>
              <a:gdLst/>
              <a:ahLst/>
              <a:cxnLst>
                <a:cxn ang="0">
                  <a:pos x="7" y="896"/>
                </a:cxn>
                <a:cxn ang="0">
                  <a:pos x="11" y="896"/>
                </a:cxn>
                <a:cxn ang="0">
                  <a:pos x="18" y="899"/>
                </a:cxn>
                <a:cxn ang="0">
                  <a:pos x="21" y="896"/>
                </a:cxn>
                <a:cxn ang="0">
                  <a:pos x="28" y="896"/>
                </a:cxn>
                <a:cxn ang="0">
                  <a:pos x="36" y="896"/>
                </a:cxn>
                <a:cxn ang="0">
                  <a:pos x="39" y="882"/>
                </a:cxn>
                <a:cxn ang="0">
                  <a:pos x="46" y="885"/>
                </a:cxn>
                <a:cxn ang="0">
                  <a:pos x="50" y="889"/>
                </a:cxn>
                <a:cxn ang="0">
                  <a:pos x="57" y="889"/>
                </a:cxn>
                <a:cxn ang="0">
                  <a:pos x="64" y="899"/>
                </a:cxn>
                <a:cxn ang="0">
                  <a:pos x="68" y="896"/>
                </a:cxn>
                <a:cxn ang="0">
                  <a:pos x="75" y="896"/>
                </a:cxn>
                <a:cxn ang="0">
                  <a:pos x="79" y="896"/>
                </a:cxn>
                <a:cxn ang="0">
                  <a:pos x="86" y="896"/>
                </a:cxn>
                <a:cxn ang="0">
                  <a:pos x="93" y="892"/>
                </a:cxn>
                <a:cxn ang="0">
                  <a:pos x="97" y="889"/>
                </a:cxn>
                <a:cxn ang="0">
                  <a:pos x="104" y="892"/>
                </a:cxn>
                <a:cxn ang="0">
                  <a:pos x="107" y="896"/>
                </a:cxn>
                <a:cxn ang="0">
                  <a:pos x="114" y="896"/>
                </a:cxn>
                <a:cxn ang="0">
                  <a:pos x="122" y="899"/>
                </a:cxn>
                <a:cxn ang="0">
                  <a:pos x="125" y="899"/>
                </a:cxn>
                <a:cxn ang="0">
                  <a:pos x="129" y="899"/>
                </a:cxn>
                <a:cxn ang="0">
                  <a:pos x="136" y="899"/>
                </a:cxn>
                <a:cxn ang="0">
                  <a:pos x="140" y="896"/>
                </a:cxn>
                <a:cxn ang="0">
                  <a:pos x="147" y="899"/>
                </a:cxn>
                <a:cxn ang="0">
                  <a:pos x="150" y="899"/>
                </a:cxn>
                <a:cxn ang="0">
                  <a:pos x="154" y="899"/>
                </a:cxn>
                <a:cxn ang="0">
                  <a:pos x="161" y="899"/>
                </a:cxn>
                <a:cxn ang="0">
                  <a:pos x="165" y="899"/>
                </a:cxn>
                <a:cxn ang="0">
                  <a:pos x="172" y="899"/>
                </a:cxn>
                <a:cxn ang="0">
                  <a:pos x="175" y="896"/>
                </a:cxn>
                <a:cxn ang="0">
                  <a:pos x="179" y="896"/>
                </a:cxn>
                <a:cxn ang="0">
                  <a:pos x="186" y="896"/>
                </a:cxn>
                <a:cxn ang="0">
                  <a:pos x="190" y="896"/>
                </a:cxn>
                <a:cxn ang="0">
                  <a:pos x="193" y="892"/>
                </a:cxn>
                <a:cxn ang="0">
                  <a:pos x="200" y="649"/>
                </a:cxn>
                <a:cxn ang="0">
                  <a:pos x="204" y="430"/>
                </a:cxn>
                <a:cxn ang="0">
                  <a:pos x="211" y="459"/>
                </a:cxn>
                <a:cxn ang="0">
                  <a:pos x="215" y="878"/>
                </a:cxn>
                <a:cxn ang="0">
                  <a:pos x="218" y="892"/>
                </a:cxn>
                <a:cxn ang="0">
                  <a:pos x="226" y="896"/>
                </a:cxn>
                <a:cxn ang="0">
                  <a:pos x="229" y="896"/>
                </a:cxn>
                <a:cxn ang="0">
                  <a:pos x="236" y="899"/>
                </a:cxn>
                <a:cxn ang="0">
                  <a:pos x="240" y="899"/>
                </a:cxn>
                <a:cxn ang="0">
                  <a:pos x="243" y="899"/>
                </a:cxn>
                <a:cxn ang="0">
                  <a:pos x="251" y="899"/>
                </a:cxn>
                <a:cxn ang="0">
                  <a:pos x="254" y="896"/>
                </a:cxn>
                <a:cxn ang="0">
                  <a:pos x="261" y="899"/>
                </a:cxn>
                <a:cxn ang="0">
                  <a:pos x="265" y="896"/>
                </a:cxn>
                <a:cxn ang="0">
                  <a:pos x="269" y="899"/>
                </a:cxn>
                <a:cxn ang="0">
                  <a:pos x="276" y="899"/>
                </a:cxn>
                <a:cxn ang="0">
                  <a:pos x="279" y="896"/>
                </a:cxn>
                <a:cxn ang="0">
                  <a:pos x="286" y="899"/>
                </a:cxn>
                <a:cxn ang="0">
                  <a:pos x="290" y="899"/>
                </a:cxn>
                <a:cxn ang="0">
                  <a:pos x="294" y="896"/>
                </a:cxn>
                <a:cxn ang="0">
                  <a:pos x="301" y="896"/>
                </a:cxn>
                <a:cxn ang="0">
                  <a:pos x="304" y="896"/>
                </a:cxn>
                <a:cxn ang="0">
                  <a:pos x="312" y="899"/>
                </a:cxn>
                <a:cxn ang="0">
                  <a:pos x="315" y="899"/>
                </a:cxn>
                <a:cxn ang="0">
                  <a:pos x="319" y="899"/>
                </a:cxn>
              </a:cxnLst>
              <a:rect l="0" t="0" r="r" b="b"/>
              <a:pathLst>
                <a:path w="322" h="903">
                  <a:moveTo>
                    <a:pt x="0" y="896"/>
                  </a:moveTo>
                  <a:lnTo>
                    <a:pt x="0" y="899"/>
                  </a:lnTo>
                  <a:lnTo>
                    <a:pt x="0" y="899"/>
                  </a:lnTo>
                  <a:lnTo>
                    <a:pt x="0" y="896"/>
                  </a:lnTo>
                  <a:lnTo>
                    <a:pt x="3" y="896"/>
                  </a:lnTo>
                  <a:lnTo>
                    <a:pt x="3" y="896"/>
                  </a:lnTo>
                  <a:lnTo>
                    <a:pt x="3" y="896"/>
                  </a:lnTo>
                  <a:lnTo>
                    <a:pt x="3" y="896"/>
                  </a:lnTo>
                  <a:lnTo>
                    <a:pt x="3" y="896"/>
                  </a:lnTo>
                  <a:lnTo>
                    <a:pt x="3" y="896"/>
                  </a:lnTo>
                  <a:lnTo>
                    <a:pt x="3" y="896"/>
                  </a:lnTo>
                  <a:lnTo>
                    <a:pt x="3" y="899"/>
                  </a:lnTo>
                  <a:lnTo>
                    <a:pt x="3" y="899"/>
                  </a:lnTo>
                  <a:lnTo>
                    <a:pt x="3" y="896"/>
                  </a:lnTo>
                  <a:lnTo>
                    <a:pt x="3" y="896"/>
                  </a:lnTo>
                  <a:lnTo>
                    <a:pt x="3" y="896"/>
                  </a:lnTo>
                  <a:lnTo>
                    <a:pt x="7" y="896"/>
                  </a:lnTo>
                  <a:lnTo>
                    <a:pt x="7" y="896"/>
                  </a:lnTo>
                  <a:lnTo>
                    <a:pt x="7" y="896"/>
                  </a:lnTo>
                  <a:lnTo>
                    <a:pt x="7" y="896"/>
                  </a:lnTo>
                  <a:lnTo>
                    <a:pt x="7" y="896"/>
                  </a:lnTo>
                  <a:lnTo>
                    <a:pt x="7" y="896"/>
                  </a:lnTo>
                  <a:lnTo>
                    <a:pt x="7" y="899"/>
                  </a:lnTo>
                  <a:lnTo>
                    <a:pt x="7" y="896"/>
                  </a:lnTo>
                  <a:lnTo>
                    <a:pt x="7" y="896"/>
                  </a:lnTo>
                  <a:lnTo>
                    <a:pt x="7" y="896"/>
                  </a:lnTo>
                  <a:lnTo>
                    <a:pt x="7" y="896"/>
                  </a:lnTo>
                  <a:lnTo>
                    <a:pt x="7" y="899"/>
                  </a:lnTo>
                  <a:lnTo>
                    <a:pt x="11" y="899"/>
                  </a:lnTo>
                  <a:lnTo>
                    <a:pt x="11" y="896"/>
                  </a:lnTo>
                  <a:lnTo>
                    <a:pt x="11" y="896"/>
                  </a:lnTo>
                  <a:lnTo>
                    <a:pt x="11" y="896"/>
                  </a:lnTo>
                  <a:lnTo>
                    <a:pt x="11" y="896"/>
                  </a:lnTo>
                  <a:lnTo>
                    <a:pt x="11" y="896"/>
                  </a:lnTo>
                  <a:lnTo>
                    <a:pt x="11" y="896"/>
                  </a:lnTo>
                  <a:lnTo>
                    <a:pt x="11" y="896"/>
                  </a:lnTo>
                  <a:lnTo>
                    <a:pt x="11" y="896"/>
                  </a:lnTo>
                  <a:lnTo>
                    <a:pt x="11" y="896"/>
                  </a:lnTo>
                  <a:lnTo>
                    <a:pt x="11" y="896"/>
                  </a:lnTo>
                  <a:lnTo>
                    <a:pt x="11" y="896"/>
                  </a:lnTo>
                  <a:lnTo>
                    <a:pt x="14" y="896"/>
                  </a:lnTo>
                  <a:lnTo>
                    <a:pt x="14" y="896"/>
                  </a:lnTo>
                  <a:lnTo>
                    <a:pt x="14" y="896"/>
                  </a:lnTo>
                  <a:lnTo>
                    <a:pt x="14" y="896"/>
                  </a:lnTo>
                  <a:lnTo>
                    <a:pt x="14" y="896"/>
                  </a:lnTo>
                  <a:lnTo>
                    <a:pt x="14" y="896"/>
                  </a:lnTo>
                  <a:lnTo>
                    <a:pt x="14" y="896"/>
                  </a:lnTo>
                  <a:lnTo>
                    <a:pt x="14" y="896"/>
                  </a:lnTo>
                  <a:lnTo>
                    <a:pt x="14" y="896"/>
                  </a:lnTo>
                  <a:lnTo>
                    <a:pt x="14" y="899"/>
                  </a:lnTo>
                  <a:lnTo>
                    <a:pt x="14" y="899"/>
                  </a:lnTo>
                  <a:lnTo>
                    <a:pt x="14" y="899"/>
                  </a:lnTo>
                  <a:lnTo>
                    <a:pt x="18" y="899"/>
                  </a:lnTo>
                  <a:lnTo>
                    <a:pt x="18" y="896"/>
                  </a:lnTo>
                  <a:lnTo>
                    <a:pt x="18" y="899"/>
                  </a:lnTo>
                  <a:lnTo>
                    <a:pt x="18" y="899"/>
                  </a:lnTo>
                  <a:lnTo>
                    <a:pt x="18" y="899"/>
                  </a:lnTo>
                  <a:lnTo>
                    <a:pt x="18" y="896"/>
                  </a:lnTo>
                  <a:lnTo>
                    <a:pt x="18" y="896"/>
                  </a:lnTo>
                  <a:lnTo>
                    <a:pt x="18" y="896"/>
                  </a:lnTo>
                  <a:lnTo>
                    <a:pt x="18" y="896"/>
                  </a:lnTo>
                  <a:lnTo>
                    <a:pt x="18" y="899"/>
                  </a:lnTo>
                  <a:lnTo>
                    <a:pt x="18" y="899"/>
                  </a:lnTo>
                  <a:lnTo>
                    <a:pt x="18" y="899"/>
                  </a:lnTo>
                  <a:lnTo>
                    <a:pt x="21" y="899"/>
                  </a:lnTo>
                  <a:lnTo>
                    <a:pt x="21" y="896"/>
                  </a:lnTo>
                  <a:lnTo>
                    <a:pt x="21" y="896"/>
                  </a:lnTo>
                  <a:lnTo>
                    <a:pt x="21" y="896"/>
                  </a:lnTo>
                  <a:lnTo>
                    <a:pt x="21" y="896"/>
                  </a:lnTo>
                  <a:lnTo>
                    <a:pt x="21" y="899"/>
                  </a:lnTo>
                  <a:lnTo>
                    <a:pt x="21" y="899"/>
                  </a:lnTo>
                  <a:lnTo>
                    <a:pt x="21" y="896"/>
                  </a:lnTo>
                  <a:lnTo>
                    <a:pt x="21" y="896"/>
                  </a:lnTo>
                  <a:lnTo>
                    <a:pt x="21" y="896"/>
                  </a:lnTo>
                  <a:lnTo>
                    <a:pt x="21" y="896"/>
                  </a:lnTo>
                  <a:lnTo>
                    <a:pt x="21" y="896"/>
                  </a:lnTo>
                  <a:lnTo>
                    <a:pt x="25" y="896"/>
                  </a:lnTo>
                  <a:lnTo>
                    <a:pt x="25" y="892"/>
                  </a:lnTo>
                  <a:lnTo>
                    <a:pt x="25" y="892"/>
                  </a:lnTo>
                  <a:lnTo>
                    <a:pt x="25" y="892"/>
                  </a:lnTo>
                  <a:lnTo>
                    <a:pt x="25" y="892"/>
                  </a:lnTo>
                  <a:lnTo>
                    <a:pt x="25" y="892"/>
                  </a:lnTo>
                  <a:lnTo>
                    <a:pt x="25" y="892"/>
                  </a:lnTo>
                  <a:lnTo>
                    <a:pt x="25" y="896"/>
                  </a:lnTo>
                  <a:lnTo>
                    <a:pt x="25" y="896"/>
                  </a:lnTo>
                  <a:lnTo>
                    <a:pt x="25" y="896"/>
                  </a:lnTo>
                  <a:lnTo>
                    <a:pt x="25" y="896"/>
                  </a:lnTo>
                  <a:lnTo>
                    <a:pt x="25" y="896"/>
                  </a:lnTo>
                  <a:lnTo>
                    <a:pt x="28" y="896"/>
                  </a:lnTo>
                  <a:lnTo>
                    <a:pt x="28" y="896"/>
                  </a:lnTo>
                  <a:lnTo>
                    <a:pt x="28" y="896"/>
                  </a:lnTo>
                  <a:lnTo>
                    <a:pt x="28" y="892"/>
                  </a:lnTo>
                  <a:lnTo>
                    <a:pt x="28" y="892"/>
                  </a:lnTo>
                  <a:lnTo>
                    <a:pt x="28" y="896"/>
                  </a:lnTo>
                  <a:lnTo>
                    <a:pt x="28" y="896"/>
                  </a:lnTo>
                  <a:lnTo>
                    <a:pt x="28" y="892"/>
                  </a:lnTo>
                  <a:lnTo>
                    <a:pt x="28" y="892"/>
                  </a:lnTo>
                  <a:lnTo>
                    <a:pt x="28" y="892"/>
                  </a:lnTo>
                  <a:lnTo>
                    <a:pt x="28" y="892"/>
                  </a:lnTo>
                  <a:lnTo>
                    <a:pt x="28" y="896"/>
                  </a:lnTo>
                  <a:lnTo>
                    <a:pt x="32" y="896"/>
                  </a:lnTo>
                  <a:lnTo>
                    <a:pt x="32" y="892"/>
                  </a:lnTo>
                  <a:lnTo>
                    <a:pt x="32" y="892"/>
                  </a:lnTo>
                  <a:lnTo>
                    <a:pt x="32" y="892"/>
                  </a:lnTo>
                  <a:lnTo>
                    <a:pt x="32" y="892"/>
                  </a:lnTo>
                  <a:lnTo>
                    <a:pt x="32" y="892"/>
                  </a:lnTo>
                  <a:lnTo>
                    <a:pt x="32" y="892"/>
                  </a:lnTo>
                  <a:lnTo>
                    <a:pt x="32" y="899"/>
                  </a:lnTo>
                  <a:lnTo>
                    <a:pt x="32" y="899"/>
                  </a:lnTo>
                  <a:lnTo>
                    <a:pt x="32" y="896"/>
                  </a:lnTo>
                  <a:lnTo>
                    <a:pt x="32" y="896"/>
                  </a:lnTo>
                  <a:lnTo>
                    <a:pt x="32" y="896"/>
                  </a:lnTo>
                  <a:lnTo>
                    <a:pt x="36" y="896"/>
                  </a:lnTo>
                  <a:lnTo>
                    <a:pt x="36" y="896"/>
                  </a:lnTo>
                  <a:lnTo>
                    <a:pt x="36" y="896"/>
                  </a:lnTo>
                  <a:lnTo>
                    <a:pt x="36" y="892"/>
                  </a:lnTo>
                  <a:lnTo>
                    <a:pt x="36" y="892"/>
                  </a:lnTo>
                  <a:lnTo>
                    <a:pt x="36" y="892"/>
                  </a:lnTo>
                  <a:lnTo>
                    <a:pt x="36" y="892"/>
                  </a:lnTo>
                  <a:lnTo>
                    <a:pt x="36" y="889"/>
                  </a:lnTo>
                  <a:lnTo>
                    <a:pt x="36" y="889"/>
                  </a:lnTo>
                  <a:lnTo>
                    <a:pt x="36" y="889"/>
                  </a:lnTo>
                  <a:lnTo>
                    <a:pt x="36" y="889"/>
                  </a:lnTo>
                  <a:lnTo>
                    <a:pt x="36" y="889"/>
                  </a:lnTo>
                  <a:lnTo>
                    <a:pt x="39" y="889"/>
                  </a:lnTo>
                  <a:lnTo>
                    <a:pt x="39" y="885"/>
                  </a:lnTo>
                  <a:lnTo>
                    <a:pt x="39" y="885"/>
                  </a:lnTo>
                  <a:lnTo>
                    <a:pt x="39" y="885"/>
                  </a:lnTo>
                  <a:lnTo>
                    <a:pt x="39" y="885"/>
                  </a:lnTo>
                  <a:lnTo>
                    <a:pt x="39" y="885"/>
                  </a:lnTo>
                  <a:lnTo>
                    <a:pt x="39" y="885"/>
                  </a:lnTo>
                  <a:lnTo>
                    <a:pt x="39" y="882"/>
                  </a:lnTo>
                  <a:lnTo>
                    <a:pt x="39" y="882"/>
                  </a:lnTo>
                  <a:lnTo>
                    <a:pt x="39" y="882"/>
                  </a:lnTo>
                  <a:lnTo>
                    <a:pt x="39" y="882"/>
                  </a:lnTo>
                  <a:lnTo>
                    <a:pt x="39" y="885"/>
                  </a:lnTo>
                  <a:lnTo>
                    <a:pt x="43" y="885"/>
                  </a:lnTo>
                  <a:lnTo>
                    <a:pt x="43" y="882"/>
                  </a:lnTo>
                  <a:lnTo>
                    <a:pt x="43" y="882"/>
                  </a:lnTo>
                  <a:lnTo>
                    <a:pt x="43" y="882"/>
                  </a:lnTo>
                  <a:lnTo>
                    <a:pt x="43" y="882"/>
                  </a:lnTo>
                  <a:lnTo>
                    <a:pt x="43" y="885"/>
                  </a:lnTo>
                  <a:lnTo>
                    <a:pt x="43" y="885"/>
                  </a:lnTo>
                  <a:lnTo>
                    <a:pt x="43" y="885"/>
                  </a:lnTo>
                  <a:lnTo>
                    <a:pt x="43" y="885"/>
                  </a:lnTo>
                  <a:lnTo>
                    <a:pt x="43" y="885"/>
                  </a:lnTo>
                  <a:lnTo>
                    <a:pt x="43" y="885"/>
                  </a:lnTo>
                  <a:lnTo>
                    <a:pt x="43" y="882"/>
                  </a:lnTo>
                  <a:lnTo>
                    <a:pt x="46" y="882"/>
                  </a:lnTo>
                  <a:lnTo>
                    <a:pt x="46" y="882"/>
                  </a:lnTo>
                  <a:lnTo>
                    <a:pt x="46" y="882"/>
                  </a:lnTo>
                  <a:lnTo>
                    <a:pt x="46" y="885"/>
                  </a:lnTo>
                  <a:lnTo>
                    <a:pt x="46" y="885"/>
                  </a:lnTo>
                  <a:lnTo>
                    <a:pt x="46" y="889"/>
                  </a:lnTo>
                  <a:lnTo>
                    <a:pt x="46" y="889"/>
                  </a:lnTo>
                  <a:lnTo>
                    <a:pt x="46" y="892"/>
                  </a:lnTo>
                  <a:lnTo>
                    <a:pt x="46" y="892"/>
                  </a:lnTo>
                  <a:lnTo>
                    <a:pt x="46" y="892"/>
                  </a:lnTo>
                  <a:lnTo>
                    <a:pt x="46" y="892"/>
                  </a:lnTo>
                  <a:lnTo>
                    <a:pt x="46" y="889"/>
                  </a:lnTo>
                  <a:lnTo>
                    <a:pt x="50" y="889"/>
                  </a:lnTo>
                  <a:lnTo>
                    <a:pt x="50" y="892"/>
                  </a:lnTo>
                  <a:lnTo>
                    <a:pt x="50" y="892"/>
                  </a:lnTo>
                  <a:lnTo>
                    <a:pt x="50" y="892"/>
                  </a:lnTo>
                  <a:lnTo>
                    <a:pt x="50" y="892"/>
                  </a:lnTo>
                  <a:lnTo>
                    <a:pt x="50" y="889"/>
                  </a:lnTo>
                  <a:lnTo>
                    <a:pt x="50" y="889"/>
                  </a:lnTo>
                  <a:lnTo>
                    <a:pt x="50" y="892"/>
                  </a:lnTo>
                  <a:lnTo>
                    <a:pt x="50" y="892"/>
                  </a:lnTo>
                  <a:lnTo>
                    <a:pt x="50" y="889"/>
                  </a:lnTo>
                  <a:lnTo>
                    <a:pt x="50" y="889"/>
                  </a:lnTo>
                  <a:lnTo>
                    <a:pt x="50" y="892"/>
                  </a:lnTo>
                  <a:lnTo>
                    <a:pt x="54" y="892"/>
                  </a:lnTo>
                  <a:lnTo>
                    <a:pt x="54" y="889"/>
                  </a:lnTo>
                  <a:lnTo>
                    <a:pt x="54" y="889"/>
                  </a:lnTo>
                  <a:lnTo>
                    <a:pt x="54" y="892"/>
                  </a:lnTo>
                  <a:lnTo>
                    <a:pt x="54" y="892"/>
                  </a:lnTo>
                  <a:lnTo>
                    <a:pt x="54" y="896"/>
                  </a:lnTo>
                  <a:lnTo>
                    <a:pt x="54" y="896"/>
                  </a:lnTo>
                  <a:lnTo>
                    <a:pt x="54" y="892"/>
                  </a:lnTo>
                  <a:lnTo>
                    <a:pt x="54" y="892"/>
                  </a:lnTo>
                  <a:lnTo>
                    <a:pt x="54" y="889"/>
                  </a:lnTo>
                  <a:lnTo>
                    <a:pt x="54" y="889"/>
                  </a:lnTo>
                  <a:lnTo>
                    <a:pt x="54" y="892"/>
                  </a:lnTo>
                  <a:lnTo>
                    <a:pt x="57" y="889"/>
                  </a:lnTo>
                  <a:lnTo>
                    <a:pt x="57" y="889"/>
                  </a:lnTo>
                  <a:lnTo>
                    <a:pt x="57" y="889"/>
                  </a:lnTo>
                  <a:lnTo>
                    <a:pt x="57" y="892"/>
                  </a:lnTo>
                  <a:lnTo>
                    <a:pt x="57" y="892"/>
                  </a:lnTo>
                  <a:lnTo>
                    <a:pt x="57" y="889"/>
                  </a:lnTo>
                  <a:lnTo>
                    <a:pt x="57" y="889"/>
                  </a:lnTo>
                  <a:lnTo>
                    <a:pt x="57" y="892"/>
                  </a:lnTo>
                  <a:lnTo>
                    <a:pt x="57" y="892"/>
                  </a:lnTo>
                  <a:lnTo>
                    <a:pt x="57" y="896"/>
                  </a:lnTo>
                  <a:lnTo>
                    <a:pt x="57" y="896"/>
                  </a:lnTo>
                  <a:lnTo>
                    <a:pt x="57" y="896"/>
                  </a:lnTo>
                  <a:lnTo>
                    <a:pt x="61" y="896"/>
                  </a:lnTo>
                  <a:lnTo>
                    <a:pt x="61" y="892"/>
                  </a:lnTo>
                  <a:lnTo>
                    <a:pt x="61" y="892"/>
                  </a:lnTo>
                  <a:lnTo>
                    <a:pt x="61" y="896"/>
                  </a:lnTo>
                  <a:lnTo>
                    <a:pt x="61" y="896"/>
                  </a:lnTo>
                  <a:lnTo>
                    <a:pt x="61" y="892"/>
                  </a:lnTo>
                  <a:lnTo>
                    <a:pt x="61" y="892"/>
                  </a:lnTo>
                  <a:lnTo>
                    <a:pt x="61" y="896"/>
                  </a:lnTo>
                  <a:lnTo>
                    <a:pt x="61" y="896"/>
                  </a:lnTo>
                  <a:lnTo>
                    <a:pt x="61" y="896"/>
                  </a:lnTo>
                  <a:lnTo>
                    <a:pt x="61" y="896"/>
                  </a:lnTo>
                  <a:lnTo>
                    <a:pt x="61" y="899"/>
                  </a:lnTo>
                  <a:lnTo>
                    <a:pt x="64" y="899"/>
                  </a:lnTo>
                  <a:lnTo>
                    <a:pt x="64" y="896"/>
                  </a:lnTo>
                  <a:lnTo>
                    <a:pt x="64" y="896"/>
                  </a:lnTo>
                  <a:lnTo>
                    <a:pt x="64" y="896"/>
                  </a:lnTo>
                  <a:lnTo>
                    <a:pt x="64" y="896"/>
                  </a:lnTo>
                  <a:lnTo>
                    <a:pt x="64" y="896"/>
                  </a:lnTo>
                  <a:lnTo>
                    <a:pt x="64" y="896"/>
                  </a:lnTo>
                  <a:lnTo>
                    <a:pt x="64" y="899"/>
                  </a:lnTo>
                  <a:lnTo>
                    <a:pt x="64" y="899"/>
                  </a:lnTo>
                  <a:lnTo>
                    <a:pt x="64" y="899"/>
                  </a:lnTo>
                  <a:lnTo>
                    <a:pt x="68" y="899"/>
                  </a:lnTo>
                  <a:lnTo>
                    <a:pt x="68" y="896"/>
                  </a:lnTo>
                  <a:lnTo>
                    <a:pt x="68" y="896"/>
                  </a:lnTo>
                  <a:lnTo>
                    <a:pt x="68" y="896"/>
                  </a:lnTo>
                  <a:lnTo>
                    <a:pt x="68" y="899"/>
                  </a:lnTo>
                  <a:lnTo>
                    <a:pt x="68" y="896"/>
                  </a:lnTo>
                  <a:lnTo>
                    <a:pt x="68" y="896"/>
                  </a:lnTo>
                  <a:lnTo>
                    <a:pt x="68" y="896"/>
                  </a:lnTo>
                  <a:lnTo>
                    <a:pt x="68" y="896"/>
                  </a:lnTo>
                  <a:lnTo>
                    <a:pt x="68" y="896"/>
                  </a:lnTo>
                  <a:lnTo>
                    <a:pt x="68" y="896"/>
                  </a:lnTo>
                  <a:lnTo>
                    <a:pt x="68" y="896"/>
                  </a:lnTo>
                  <a:lnTo>
                    <a:pt x="71" y="896"/>
                  </a:lnTo>
                  <a:lnTo>
                    <a:pt x="71" y="896"/>
                  </a:lnTo>
                  <a:lnTo>
                    <a:pt x="71" y="896"/>
                  </a:lnTo>
                  <a:lnTo>
                    <a:pt x="71" y="896"/>
                  </a:lnTo>
                  <a:lnTo>
                    <a:pt x="71" y="896"/>
                  </a:lnTo>
                  <a:lnTo>
                    <a:pt x="71" y="892"/>
                  </a:lnTo>
                  <a:lnTo>
                    <a:pt x="71" y="896"/>
                  </a:lnTo>
                  <a:lnTo>
                    <a:pt x="71" y="896"/>
                  </a:lnTo>
                  <a:lnTo>
                    <a:pt x="71" y="896"/>
                  </a:lnTo>
                  <a:lnTo>
                    <a:pt x="71" y="896"/>
                  </a:lnTo>
                  <a:lnTo>
                    <a:pt x="71" y="896"/>
                  </a:lnTo>
                  <a:lnTo>
                    <a:pt x="71" y="896"/>
                  </a:lnTo>
                  <a:lnTo>
                    <a:pt x="75" y="896"/>
                  </a:lnTo>
                  <a:lnTo>
                    <a:pt x="75" y="896"/>
                  </a:lnTo>
                  <a:lnTo>
                    <a:pt x="75" y="896"/>
                  </a:lnTo>
                  <a:lnTo>
                    <a:pt x="75" y="896"/>
                  </a:lnTo>
                  <a:lnTo>
                    <a:pt x="75" y="896"/>
                  </a:lnTo>
                  <a:lnTo>
                    <a:pt x="75" y="896"/>
                  </a:lnTo>
                  <a:lnTo>
                    <a:pt x="75" y="896"/>
                  </a:lnTo>
                  <a:lnTo>
                    <a:pt x="75" y="896"/>
                  </a:lnTo>
                  <a:lnTo>
                    <a:pt x="75" y="896"/>
                  </a:lnTo>
                  <a:lnTo>
                    <a:pt x="75" y="896"/>
                  </a:lnTo>
                  <a:lnTo>
                    <a:pt x="75" y="896"/>
                  </a:lnTo>
                  <a:lnTo>
                    <a:pt x="75" y="896"/>
                  </a:lnTo>
                  <a:lnTo>
                    <a:pt x="79" y="896"/>
                  </a:lnTo>
                  <a:lnTo>
                    <a:pt x="79" y="899"/>
                  </a:lnTo>
                  <a:lnTo>
                    <a:pt x="79" y="899"/>
                  </a:lnTo>
                  <a:lnTo>
                    <a:pt x="79" y="899"/>
                  </a:lnTo>
                  <a:lnTo>
                    <a:pt x="79" y="896"/>
                  </a:lnTo>
                  <a:lnTo>
                    <a:pt x="79" y="899"/>
                  </a:lnTo>
                  <a:lnTo>
                    <a:pt x="79" y="899"/>
                  </a:lnTo>
                  <a:lnTo>
                    <a:pt x="79" y="899"/>
                  </a:lnTo>
                  <a:lnTo>
                    <a:pt x="79" y="899"/>
                  </a:lnTo>
                  <a:lnTo>
                    <a:pt x="79" y="896"/>
                  </a:lnTo>
                  <a:lnTo>
                    <a:pt x="79" y="896"/>
                  </a:lnTo>
                  <a:lnTo>
                    <a:pt x="79" y="896"/>
                  </a:lnTo>
                  <a:lnTo>
                    <a:pt x="82" y="896"/>
                  </a:lnTo>
                  <a:lnTo>
                    <a:pt x="82" y="899"/>
                  </a:lnTo>
                  <a:lnTo>
                    <a:pt x="82" y="899"/>
                  </a:lnTo>
                  <a:lnTo>
                    <a:pt x="82" y="899"/>
                  </a:lnTo>
                  <a:lnTo>
                    <a:pt x="82" y="899"/>
                  </a:lnTo>
                  <a:lnTo>
                    <a:pt x="82" y="899"/>
                  </a:lnTo>
                  <a:lnTo>
                    <a:pt x="82" y="899"/>
                  </a:lnTo>
                  <a:lnTo>
                    <a:pt x="82" y="899"/>
                  </a:lnTo>
                  <a:lnTo>
                    <a:pt x="82" y="899"/>
                  </a:lnTo>
                  <a:lnTo>
                    <a:pt x="82" y="899"/>
                  </a:lnTo>
                  <a:lnTo>
                    <a:pt x="82" y="899"/>
                  </a:lnTo>
                  <a:lnTo>
                    <a:pt x="82" y="899"/>
                  </a:lnTo>
                  <a:lnTo>
                    <a:pt x="86" y="899"/>
                  </a:lnTo>
                  <a:lnTo>
                    <a:pt x="86" y="896"/>
                  </a:lnTo>
                  <a:lnTo>
                    <a:pt x="86" y="896"/>
                  </a:lnTo>
                  <a:lnTo>
                    <a:pt x="86" y="896"/>
                  </a:lnTo>
                  <a:lnTo>
                    <a:pt x="86" y="896"/>
                  </a:lnTo>
                  <a:lnTo>
                    <a:pt x="86" y="896"/>
                  </a:lnTo>
                  <a:lnTo>
                    <a:pt x="86" y="896"/>
                  </a:lnTo>
                  <a:lnTo>
                    <a:pt x="86" y="896"/>
                  </a:lnTo>
                  <a:lnTo>
                    <a:pt x="86" y="896"/>
                  </a:lnTo>
                  <a:lnTo>
                    <a:pt x="86" y="896"/>
                  </a:lnTo>
                  <a:lnTo>
                    <a:pt x="86" y="896"/>
                  </a:lnTo>
                  <a:lnTo>
                    <a:pt x="86" y="896"/>
                  </a:lnTo>
                  <a:lnTo>
                    <a:pt x="89" y="896"/>
                  </a:lnTo>
                  <a:lnTo>
                    <a:pt x="89" y="896"/>
                  </a:lnTo>
                  <a:lnTo>
                    <a:pt x="89" y="896"/>
                  </a:lnTo>
                  <a:lnTo>
                    <a:pt x="89" y="896"/>
                  </a:lnTo>
                  <a:lnTo>
                    <a:pt x="89" y="896"/>
                  </a:lnTo>
                  <a:lnTo>
                    <a:pt x="89" y="892"/>
                  </a:lnTo>
                  <a:lnTo>
                    <a:pt x="89" y="892"/>
                  </a:lnTo>
                  <a:lnTo>
                    <a:pt x="89" y="896"/>
                  </a:lnTo>
                  <a:lnTo>
                    <a:pt x="89" y="896"/>
                  </a:lnTo>
                  <a:lnTo>
                    <a:pt x="89" y="899"/>
                  </a:lnTo>
                  <a:lnTo>
                    <a:pt x="89" y="899"/>
                  </a:lnTo>
                  <a:lnTo>
                    <a:pt x="89" y="892"/>
                  </a:lnTo>
                  <a:lnTo>
                    <a:pt x="93" y="892"/>
                  </a:lnTo>
                  <a:lnTo>
                    <a:pt x="93" y="892"/>
                  </a:lnTo>
                  <a:lnTo>
                    <a:pt x="93" y="892"/>
                  </a:lnTo>
                  <a:lnTo>
                    <a:pt x="93" y="896"/>
                  </a:lnTo>
                  <a:lnTo>
                    <a:pt x="93" y="896"/>
                  </a:lnTo>
                  <a:lnTo>
                    <a:pt x="93" y="892"/>
                  </a:lnTo>
                  <a:lnTo>
                    <a:pt x="93" y="892"/>
                  </a:lnTo>
                  <a:lnTo>
                    <a:pt x="93" y="892"/>
                  </a:lnTo>
                  <a:lnTo>
                    <a:pt x="93" y="892"/>
                  </a:lnTo>
                  <a:lnTo>
                    <a:pt x="93" y="892"/>
                  </a:lnTo>
                  <a:lnTo>
                    <a:pt x="93" y="892"/>
                  </a:lnTo>
                  <a:lnTo>
                    <a:pt x="93" y="892"/>
                  </a:lnTo>
                  <a:lnTo>
                    <a:pt x="97" y="889"/>
                  </a:lnTo>
                  <a:lnTo>
                    <a:pt x="97" y="892"/>
                  </a:lnTo>
                  <a:lnTo>
                    <a:pt x="97" y="892"/>
                  </a:lnTo>
                  <a:lnTo>
                    <a:pt x="97" y="892"/>
                  </a:lnTo>
                  <a:lnTo>
                    <a:pt x="97" y="892"/>
                  </a:lnTo>
                  <a:lnTo>
                    <a:pt x="97" y="892"/>
                  </a:lnTo>
                  <a:lnTo>
                    <a:pt x="97" y="892"/>
                  </a:lnTo>
                  <a:lnTo>
                    <a:pt x="97" y="889"/>
                  </a:lnTo>
                  <a:lnTo>
                    <a:pt x="97" y="889"/>
                  </a:lnTo>
                  <a:lnTo>
                    <a:pt x="97" y="892"/>
                  </a:lnTo>
                  <a:lnTo>
                    <a:pt x="97" y="892"/>
                  </a:lnTo>
                  <a:lnTo>
                    <a:pt x="97" y="892"/>
                  </a:lnTo>
                  <a:lnTo>
                    <a:pt x="100" y="892"/>
                  </a:lnTo>
                  <a:lnTo>
                    <a:pt x="100" y="892"/>
                  </a:lnTo>
                  <a:lnTo>
                    <a:pt x="100" y="892"/>
                  </a:lnTo>
                  <a:lnTo>
                    <a:pt x="100" y="892"/>
                  </a:lnTo>
                  <a:lnTo>
                    <a:pt x="100" y="892"/>
                  </a:lnTo>
                  <a:lnTo>
                    <a:pt x="100" y="892"/>
                  </a:lnTo>
                  <a:lnTo>
                    <a:pt x="100" y="892"/>
                  </a:lnTo>
                  <a:lnTo>
                    <a:pt x="100" y="892"/>
                  </a:lnTo>
                  <a:lnTo>
                    <a:pt x="100" y="892"/>
                  </a:lnTo>
                  <a:lnTo>
                    <a:pt x="100" y="896"/>
                  </a:lnTo>
                  <a:lnTo>
                    <a:pt x="100" y="896"/>
                  </a:lnTo>
                  <a:lnTo>
                    <a:pt x="100" y="896"/>
                  </a:lnTo>
                  <a:lnTo>
                    <a:pt x="104" y="896"/>
                  </a:lnTo>
                  <a:lnTo>
                    <a:pt x="104" y="896"/>
                  </a:lnTo>
                  <a:lnTo>
                    <a:pt x="104" y="896"/>
                  </a:lnTo>
                  <a:lnTo>
                    <a:pt x="104" y="892"/>
                  </a:lnTo>
                  <a:lnTo>
                    <a:pt x="104" y="896"/>
                  </a:lnTo>
                  <a:lnTo>
                    <a:pt x="104" y="892"/>
                  </a:lnTo>
                  <a:lnTo>
                    <a:pt x="104" y="892"/>
                  </a:lnTo>
                  <a:lnTo>
                    <a:pt x="104" y="896"/>
                  </a:lnTo>
                  <a:lnTo>
                    <a:pt x="104" y="896"/>
                  </a:lnTo>
                  <a:lnTo>
                    <a:pt x="104" y="896"/>
                  </a:lnTo>
                  <a:lnTo>
                    <a:pt x="104" y="896"/>
                  </a:lnTo>
                  <a:lnTo>
                    <a:pt x="104" y="896"/>
                  </a:lnTo>
                  <a:lnTo>
                    <a:pt x="107" y="896"/>
                  </a:lnTo>
                  <a:lnTo>
                    <a:pt x="107" y="896"/>
                  </a:lnTo>
                  <a:lnTo>
                    <a:pt x="107" y="896"/>
                  </a:lnTo>
                  <a:lnTo>
                    <a:pt x="107" y="896"/>
                  </a:lnTo>
                  <a:lnTo>
                    <a:pt x="107" y="896"/>
                  </a:lnTo>
                  <a:lnTo>
                    <a:pt x="107" y="896"/>
                  </a:lnTo>
                  <a:lnTo>
                    <a:pt x="107" y="896"/>
                  </a:lnTo>
                  <a:lnTo>
                    <a:pt x="107" y="899"/>
                  </a:lnTo>
                  <a:lnTo>
                    <a:pt x="107" y="896"/>
                  </a:lnTo>
                  <a:lnTo>
                    <a:pt x="107" y="896"/>
                  </a:lnTo>
                  <a:lnTo>
                    <a:pt x="107" y="896"/>
                  </a:lnTo>
                  <a:lnTo>
                    <a:pt x="107" y="896"/>
                  </a:lnTo>
                  <a:lnTo>
                    <a:pt x="111" y="896"/>
                  </a:lnTo>
                  <a:lnTo>
                    <a:pt x="111" y="896"/>
                  </a:lnTo>
                  <a:lnTo>
                    <a:pt x="111" y="896"/>
                  </a:lnTo>
                  <a:lnTo>
                    <a:pt x="111" y="896"/>
                  </a:lnTo>
                  <a:lnTo>
                    <a:pt x="111" y="896"/>
                  </a:lnTo>
                  <a:lnTo>
                    <a:pt x="111" y="896"/>
                  </a:lnTo>
                  <a:lnTo>
                    <a:pt x="111" y="896"/>
                  </a:lnTo>
                  <a:lnTo>
                    <a:pt x="111" y="896"/>
                  </a:lnTo>
                  <a:lnTo>
                    <a:pt x="111" y="896"/>
                  </a:lnTo>
                  <a:lnTo>
                    <a:pt x="111" y="899"/>
                  </a:lnTo>
                  <a:lnTo>
                    <a:pt x="114" y="899"/>
                  </a:lnTo>
                  <a:lnTo>
                    <a:pt x="114" y="899"/>
                  </a:lnTo>
                  <a:lnTo>
                    <a:pt x="114" y="899"/>
                  </a:lnTo>
                  <a:lnTo>
                    <a:pt x="114" y="896"/>
                  </a:lnTo>
                  <a:lnTo>
                    <a:pt x="114" y="896"/>
                  </a:lnTo>
                  <a:lnTo>
                    <a:pt x="114" y="896"/>
                  </a:lnTo>
                  <a:lnTo>
                    <a:pt x="114" y="896"/>
                  </a:lnTo>
                  <a:lnTo>
                    <a:pt x="114" y="896"/>
                  </a:lnTo>
                  <a:lnTo>
                    <a:pt x="114" y="896"/>
                  </a:lnTo>
                  <a:lnTo>
                    <a:pt x="114" y="899"/>
                  </a:lnTo>
                  <a:lnTo>
                    <a:pt x="114" y="899"/>
                  </a:lnTo>
                  <a:lnTo>
                    <a:pt x="114" y="896"/>
                  </a:lnTo>
                  <a:lnTo>
                    <a:pt x="118" y="896"/>
                  </a:lnTo>
                  <a:lnTo>
                    <a:pt x="118" y="896"/>
                  </a:lnTo>
                  <a:lnTo>
                    <a:pt x="118" y="896"/>
                  </a:lnTo>
                  <a:lnTo>
                    <a:pt x="118" y="896"/>
                  </a:lnTo>
                  <a:lnTo>
                    <a:pt x="118" y="896"/>
                  </a:lnTo>
                  <a:lnTo>
                    <a:pt x="118" y="896"/>
                  </a:lnTo>
                  <a:lnTo>
                    <a:pt x="118" y="896"/>
                  </a:lnTo>
                  <a:lnTo>
                    <a:pt x="118" y="896"/>
                  </a:lnTo>
                  <a:lnTo>
                    <a:pt x="118" y="896"/>
                  </a:lnTo>
                  <a:lnTo>
                    <a:pt x="118" y="896"/>
                  </a:lnTo>
                  <a:lnTo>
                    <a:pt x="118" y="896"/>
                  </a:lnTo>
                  <a:lnTo>
                    <a:pt x="118" y="896"/>
                  </a:lnTo>
                  <a:lnTo>
                    <a:pt x="122" y="896"/>
                  </a:lnTo>
                  <a:lnTo>
                    <a:pt x="122" y="899"/>
                  </a:lnTo>
                  <a:lnTo>
                    <a:pt x="122" y="899"/>
                  </a:lnTo>
                  <a:lnTo>
                    <a:pt x="122" y="896"/>
                  </a:lnTo>
                  <a:lnTo>
                    <a:pt x="122" y="896"/>
                  </a:lnTo>
                  <a:lnTo>
                    <a:pt x="122" y="899"/>
                  </a:lnTo>
                  <a:lnTo>
                    <a:pt x="122" y="899"/>
                  </a:lnTo>
                  <a:lnTo>
                    <a:pt x="122" y="896"/>
                  </a:lnTo>
                  <a:lnTo>
                    <a:pt x="122" y="896"/>
                  </a:lnTo>
                  <a:lnTo>
                    <a:pt x="122" y="896"/>
                  </a:lnTo>
                  <a:lnTo>
                    <a:pt x="122" y="896"/>
                  </a:lnTo>
                  <a:lnTo>
                    <a:pt x="122" y="896"/>
                  </a:lnTo>
                  <a:lnTo>
                    <a:pt x="122" y="896"/>
                  </a:lnTo>
                  <a:lnTo>
                    <a:pt x="122" y="896"/>
                  </a:lnTo>
                  <a:lnTo>
                    <a:pt x="125" y="896"/>
                  </a:lnTo>
                  <a:lnTo>
                    <a:pt x="125" y="896"/>
                  </a:lnTo>
                  <a:lnTo>
                    <a:pt x="125" y="896"/>
                  </a:lnTo>
                  <a:lnTo>
                    <a:pt x="125" y="896"/>
                  </a:lnTo>
                  <a:lnTo>
                    <a:pt x="125" y="896"/>
                  </a:lnTo>
                  <a:lnTo>
                    <a:pt x="125" y="896"/>
                  </a:lnTo>
                  <a:lnTo>
                    <a:pt x="125" y="896"/>
                  </a:lnTo>
                  <a:lnTo>
                    <a:pt x="125" y="899"/>
                  </a:lnTo>
                  <a:lnTo>
                    <a:pt x="125" y="899"/>
                  </a:lnTo>
                  <a:lnTo>
                    <a:pt x="125" y="899"/>
                  </a:lnTo>
                  <a:lnTo>
                    <a:pt x="125" y="899"/>
                  </a:lnTo>
                  <a:lnTo>
                    <a:pt x="125" y="896"/>
                  </a:lnTo>
                  <a:lnTo>
                    <a:pt x="125" y="896"/>
                  </a:lnTo>
                  <a:lnTo>
                    <a:pt x="125" y="896"/>
                  </a:lnTo>
                  <a:lnTo>
                    <a:pt x="129" y="896"/>
                  </a:lnTo>
                  <a:lnTo>
                    <a:pt x="129" y="899"/>
                  </a:lnTo>
                  <a:lnTo>
                    <a:pt x="129" y="899"/>
                  </a:lnTo>
                  <a:lnTo>
                    <a:pt x="129" y="896"/>
                  </a:lnTo>
                  <a:lnTo>
                    <a:pt x="129" y="896"/>
                  </a:lnTo>
                  <a:lnTo>
                    <a:pt x="129" y="896"/>
                  </a:lnTo>
                  <a:lnTo>
                    <a:pt x="129" y="896"/>
                  </a:lnTo>
                  <a:lnTo>
                    <a:pt x="129" y="899"/>
                  </a:lnTo>
                  <a:lnTo>
                    <a:pt x="129" y="899"/>
                  </a:lnTo>
                  <a:lnTo>
                    <a:pt x="129" y="899"/>
                  </a:lnTo>
                  <a:lnTo>
                    <a:pt x="129" y="899"/>
                  </a:lnTo>
                  <a:lnTo>
                    <a:pt x="129" y="899"/>
                  </a:lnTo>
                  <a:lnTo>
                    <a:pt x="129" y="899"/>
                  </a:lnTo>
                  <a:lnTo>
                    <a:pt x="129" y="896"/>
                  </a:lnTo>
                  <a:lnTo>
                    <a:pt x="132" y="896"/>
                  </a:lnTo>
                  <a:lnTo>
                    <a:pt x="132" y="896"/>
                  </a:lnTo>
                  <a:lnTo>
                    <a:pt x="132" y="896"/>
                  </a:lnTo>
                  <a:lnTo>
                    <a:pt x="132" y="896"/>
                  </a:lnTo>
                  <a:lnTo>
                    <a:pt x="132" y="896"/>
                  </a:lnTo>
                  <a:lnTo>
                    <a:pt x="132" y="899"/>
                  </a:lnTo>
                  <a:lnTo>
                    <a:pt x="132" y="899"/>
                  </a:lnTo>
                  <a:lnTo>
                    <a:pt x="132" y="899"/>
                  </a:lnTo>
                  <a:lnTo>
                    <a:pt x="132" y="899"/>
                  </a:lnTo>
                  <a:lnTo>
                    <a:pt x="132" y="896"/>
                  </a:lnTo>
                  <a:lnTo>
                    <a:pt x="132" y="896"/>
                  </a:lnTo>
                  <a:lnTo>
                    <a:pt x="132" y="896"/>
                  </a:lnTo>
                  <a:lnTo>
                    <a:pt x="132" y="896"/>
                  </a:lnTo>
                  <a:lnTo>
                    <a:pt x="132" y="899"/>
                  </a:lnTo>
                  <a:lnTo>
                    <a:pt x="136" y="899"/>
                  </a:lnTo>
                  <a:lnTo>
                    <a:pt x="136" y="899"/>
                  </a:lnTo>
                  <a:lnTo>
                    <a:pt x="136" y="899"/>
                  </a:lnTo>
                  <a:lnTo>
                    <a:pt x="136" y="899"/>
                  </a:lnTo>
                  <a:lnTo>
                    <a:pt x="136" y="899"/>
                  </a:lnTo>
                  <a:lnTo>
                    <a:pt x="136" y="896"/>
                  </a:lnTo>
                  <a:lnTo>
                    <a:pt x="136" y="896"/>
                  </a:lnTo>
                  <a:lnTo>
                    <a:pt x="136" y="899"/>
                  </a:lnTo>
                  <a:lnTo>
                    <a:pt x="136" y="899"/>
                  </a:lnTo>
                  <a:lnTo>
                    <a:pt x="136" y="899"/>
                  </a:lnTo>
                  <a:lnTo>
                    <a:pt x="136" y="899"/>
                  </a:lnTo>
                  <a:lnTo>
                    <a:pt x="136" y="899"/>
                  </a:lnTo>
                  <a:lnTo>
                    <a:pt x="136" y="899"/>
                  </a:lnTo>
                  <a:lnTo>
                    <a:pt x="136" y="899"/>
                  </a:lnTo>
                  <a:lnTo>
                    <a:pt x="140" y="899"/>
                  </a:lnTo>
                  <a:lnTo>
                    <a:pt x="140" y="896"/>
                  </a:lnTo>
                  <a:lnTo>
                    <a:pt x="140" y="896"/>
                  </a:lnTo>
                  <a:lnTo>
                    <a:pt x="140" y="896"/>
                  </a:lnTo>
                  <a:lnTo>
                    <a:pt x="140" y="896"/>
                  </a:lnTo>
                  <a:lnTo>
                    <a:pt x="140" y="899"/>
                  </a:lnTo>
                  <a:lnTo>
                    <a:pt x="140" y="899"/>
                  </a:lnTo>
                  <a:lnTo>
                    <a:pt x="140" y="896"/>
                  </a:lnTo>
                  <a:lnTo>
                    <a:pt x="140" y="896"/>
                  </a:lnTo>
                  <a:lnTo>
                    <a:pt x="140" y="896"/>
                  </a:lnTo>
                  <a:lnTo>
                    <a:pt x="140" y="896"/>
                  </a:lnTo>
                  <a:lnTo>
                    <a:pt x="140" y="896"/>
                  </a:lnTo>
                  <a:lnTo>
                    <a:pt x="140" y="896"/>
                  </a:lnTo>
                  <a:lnTo>
                    <a:pt x="140" y="896"/>
                  </a:lnTo>
                  <a:lnTo>
                    <a:pt x="143" y="896"/>
                  </a:lnTo>
                  <a:lnTo>
                    <a:pt x="143" y="896"/>
                  </a:lnTo>
                  <a:lnTo>
                    <a:pt x="143" y="896"/>
                  </a:lnTo>
                  <a:lnTo>
                    <a:pt x="143" y="896"/>
                  </a:lnTo>
                  <a:lnTo>
                    <a:pt x="143" y="896"/>
                  </a:lnTo>
                  <a:lnTo>
                    <a:pt x="143" y="896"/>
                  </a:lnTo>
                  <a:lnTo>
                    <a:pt x="143" y="896"/>
                  </a:lnTo>
                  <a:lnTo>
                    <a:pt x="143" y="896"/>
                  </a:lnTo>
                  <a:lnTo>
                    <a:pt x="143" y="896"/>
                  </a:lnTo>
                  <a:lnTo>
                    <a:pt x="143" y="896"/>
                  </a:lnTo>
                  <a:lnTo>
                    <a:pt x="143" y="896"/>
                  </a:lnTo>
                  <a:lnTo>
                    <a:pt x="143" y="896"/>
                  </a:lnTo>
                  <a:lnTo>
                    <a:pt x="147" y="896"/>
                  </a:lnTo>
                  <a:lnTo>
                    <a:pt x="147" y="899"/>
                  </a:lnTo>
                  <a:lnTo>
                    <a:pt x="147" y="899"/>
                  </a:lnTo>
                  <a:lnTo>
                    <a:pt x="147" y="899"/>
                  </a:lnTo>
                  <a:lnTo>
                    <a:pt x="147" y="899"/>
                  </a:lnTo>
                  <a:lnTo>
                    <a:pt x="147" y="899"/>
                  </a:lnTo>
                  <a:lnTo>
                    <a:pt x="147" y="899"/>
                  </a:lnTo>
                  <a:lnTo>
                    <a:pt x="147" y="896"/>
                  </a:lnTo>
                  <a:lnTo>
                    <a:pt x="147" y="896"/>
                  </a:lnTo>
                  <a:lnTo>
                    <a:pt x="147" y="899"/>
                  </a:lnTo>
                  <a:lnTo>
                    <a:pt x="147" y="899"/>
                  </a:lnTo>
                  <a:lnTo>
                    <a:pt x="147" y="899"/>
                  </a:lnTo>
                  <a:lnTo>
                    <a:pt x="147" y="899"/>
                  </a:lnTo>
                  <a:lnTo>
                    <a:pt x="147" y="899"/>
                  </a:lnTo>
                  <a:lnTo>
                    <a:pt x="150" y="899"/>
                  </a:lnTo>
                  <a:lnTo>
                    <a:pt x="150" y="896"/>
                  </a:lnTo>
                  <a:lnTo>
                    <a:pt x="150" y="896"/>
                  </a:lnTo>
                  <a:lnTo>
                    <a:pt x="150" y="896"/>
                  </a:lnTo>
                  <a:lnTo>
                    <a:pt x="150" y="896"/>
                  </a:lnTo>
                  <a:lnTo>
                    <a:pt x="150" y="899"/>
                  </a:lnTo>
                  <a:lnTo>
                    <a:pt x="150" y="899"/>
                  </a:lnTo>
                  <a:lnTo>
                    <a:pt x="150" y="899"/>
                  </a:lnTo>
                  <a:lnTo>
                    <a:pt x="150" y="899"/>
                  </a:lnTo>
                  <a:lnTo>
                    <a:pt x="150" y="899"/>
                  </a:lnTo>
                  <a:lnTo>
                    <a:pt x="150" y="899"/>
                  </a:lnTo>
                  <a:lnTo>
                    <a:pt x="150" y="896"/>
                  </a:lnTo>
                  <a:lnTo>
                    <a:pt x="150" y="896"/>
                  </a:lnTo>
                  <a:lnTo>
                    <a:pt x="150" y="899"/>
                  </a:lnTo>
                  <a:lnTo>
                    <a:pt x="154" y="899"/>
                  </a:lnTo>
                  <a:lnTo>
                    <a:pt x="154" y="899"/>
                  </a:lnTo>
                  <a:lnTo>
                    <a:pt x="154" y="899"/>
                  </a:lnTo>
                  <a:lnTo>
                    <a:pt x="154" y="899"/>
                  </a:lnTo>
                  <a:lnTo>
                    <a:pt x="154" y="899"/>
                  </a:lnTo>
                  <a:lnTo>
                    <a:pt x="154" y="896"/>
                  </a:lnTo>
                  <a:lnTo>
                    <a:pt x="154" y="896"/>
                  </a:lnTo>
                  <a:lnTo>
                    <a:pt x="154" y="896"/>
                  </a:lnTo>
                  <a:lnTo>
                    <a:pt x="154" y="896"/>
                  </a:lnTo>
                  <a:lnTo>
                    <a:pt x="154" y="896"/>
                  </a:lnTo>
                  <a:lnTo>
                    <a:pt x="154" y="896"/>
                  </a:lnTo>
                  <a:lnTo>
                    <a:pt x="154" y="899"/>
                  </a:lnTo>
                  <a:lnTo>
                    <a:pt x="154" y="899"/>
                  </a:lnTo>
                  <a:lnTo>
                    <a:pt x="154" y="899"/>
                  </a:lnTo>
                  <a:lnTo>
                    <a:pt x="157" y="899"/>
                  </a:lnTo>
                  <a:lnTo>
                    <a:pt x="157" y="899"/>
                  </a:lnTo>
                  <a:lnTo>
                    <a:pt x="157" y="899"/>
                  </a:lnTo>
                  <a:lnTo>
                    <a:pt x="157" y="896"/>
                  </a:lnTo>
                  <a:lnTo>
                    <a:pt x="157" y="896"/>
                  </a:lnTo>
                  <a:lnTo>
                    <a:pt x="157" y="896"/>
                  </a:lnTo>
                  <a:lnTo>
                    <a:pt x="157" y="896"/>
                  </a:lnTo>
                  <a:lnTo>
                    <a:pt x="157" y="896"/>
                  </a:lnTo>
                  <a:lnTo>
                    <a:pt x="157" y="896"/>
                  </a:lnTo>
                  <a:lnTo>
                    <a:pt x="157" y="899"/>
                  </a:lnTo>
                  <a:lnTo>
                    <a:pt x="157" y="899"/>
                  </a:lnTo>
                  <a:lnTo>
                    <a:pt x="157" y="899"/>
                  </a:lnTo>
                  <a:lnTo>
                    <a:pt x="157" y="899"/>
                  </a:lnTo>
                  <a:lnTo>
                    <a:pt x="157" y="899"/>
                  </a:lnTo>
                  <a:lnTo>
                    <a:pt x="161" y="899"/>
                  </a:lnTo>
                  <a:lnTo>
                    <a:pt x="161" y="899"/>
                  </a:lnTo>
                  <a:lnTo>
                    <a:pt x="161" y="899"/>
                  </a:lnTo>
                  <a:lnTo>
                    <a:pt x="161" y="899"/>
                  </a:lnTo>
                  <a:lnTo>
                    <a:pt x="161" y="899"/>
                  </a:lnTo>
                  <a:lnTo>
                    <a:pt x="161" y="899"/>
                  </a:lnTo>
                  <a:lnTo>
                    <a:pt x="161" y="899"/>
                  </a:lnTo>
                  <a:lnTo>
                    <a:pt x="161" y="899"/>
                  </a:lnTo>
                  <a:lnTo>
                    <a:pt x="161" y="899"/>
                  </a:lnTo>
                  <a:lnTo>
                    <a:pt x="161" y="899"/>
                  </a:lnTo>
                  <a:lnTo>
                    <a:pt x="161" y="899"/>
                  </a:lnTo>
                  <a:lnTo>
                    <a:pt x="161" y="899"/>
                  </a:lnTo>
                  <a:lnTo>
                    <a:pt x="161" y="899"/>
                  </a:lnTo>
                  <a:lnTo>
                    <a:pt x="161" y="899"/>
                  </a:lnTo>
                  <a:lnTo>
                    <a:pt x="165" y="899"/>
                  </a:lnTo>
                  <a:lnTo>
                    <a:pt x="165" y="899"/>
                  </a:lnTo>
                  <a:lnTo>
                    <a:pt x="165" y="899"/>
                  </a:lnTo>
                  <a:lnTo>
                    <a:pt x="165" y="896"/>
                  </a:lnTo>
                  <a:lnTo>
                    <a:pt x="165" y="896"/>
                  </a:lnTo>
                  <a:lnTo>
                    <a:pt x="165" y="899"/>
                  </a:lnTo>
                  <a:lnTo>
                    <a:pt x="165" y="899"/>
                  </a:lnTo>
                  <a:lnTo>
                    <a:pt x="165" y="899"/>
                  </a:lnTo>
                  <a:lnTo>
                    <a:pt x="165" y="899"/>
                  </a:lnTo>
                  <a:lnTo>
                    <a:pt x="165" y="899"/>
                  </a:lnTo>
                  <a:lnTo>
                    <a:pt x="165" y="899"/>
                  </a:lnTo>
                  <a:lnTo>
                    <a:pt x="165" y="896"/>
                  </a:lnTo>
                  <a:lnTo>
                    <a:pt x="165" y="896"/>
                  </a:lnTo>
                  <a:lnTo>
                    <a:pt x="165" y="899"/>
                  </a:lnTo>
                  <a:lnTo>
                    <a:pt x="168" y="899"/>
                  </a:lnTo>
                  <a:lnTo>
                    <a:pt x="168" y="899"/>
                  </a:lnTo>
                  <a:lnTo>
                    <a:pt x="168" y="899"/>
                  </a:lnTo>
                  <a:lnTo>
                    <a:pt x="168" y="899"/>
                  </a:lnTo>
                  <a:lnTo>
                    <a:pt x="168" y="899"/>
                  </a:lnTo>
                  <a:lnTo>
                    <a:pt x="168" y="899"/>
                  </a:lnTo>
                  <a:lnTo>
                    <a:pt x="168" y="899"/>
                  </a:lnTo>
                  <a:lnTo>
                    <a:pt x="168" y="899"/>
                  </a:lnTo>
                  <a:lnTo>
                    <a:pt x="168" y="899"/>
                  </a:lnTo>
                  <a:lnTo>
                    <a:pt x="168" y="899"/>
                  </a:lnTo>
                  <a:lnTo>
                    <a:pt x="168" y="899"/>
                  </a:lnTo>
                  <a:lnTo>
                    <a:pt x="168" y="899"/>
                  </a:lnTo>
                  <a:lnTo>
                    <a:pt x="172" y="899"/>
                  </a:lnTo>
                  <a:lnTo>
                    <a:pt x="172" y="896"/>
                  </a:lnTo>
                  <a:lnTo>
                    <a:pt x="172" y="896"/>
                  </a:lnTo>
                  <a:lnTo>
                    <a:pt x="172" y="896"/>
                  </a:lnTo>
                  <a:lnTo>
                    <a:pt x="172" y="896"/>
                  </a:lnTo>
                  <a:lnTo>
                    <a:pt x="172" y="896"/>
                  </a:lnTo>
                  <a:lnTo>
                    <a:pt x="172" y="896"/>
                  </a:lnTo>
                  <a:lnTo>
                    <a:pt x="172" y="899"/>
                  </a:lnTo>
                  <a:lnTo>
                    <a:pt x="172" y="899"/>
                  </a:lnTo>
                  <a:lnTo>
                    <a:pt x="172" y="899"/>
                  </a:lnTo>
                  <a:lnTo>
                    <a:pt x="172" y="899"/>
                  </a:lnTo>
                  <a:lnTo>
                    <a:pt x="172" y="899"/>
                  </a:lnTo>
                  <a:lnTo>
                    <a:pt x="172" y="899"/>
                  </a:lnTo>
                  <a:lnTo>
                    <a:pt x="172" y="896"/>
                  </a:lnTo>
                  <a:lnTo>
                    <a:pt x="175" y="896"/>
                  </a:lnTo>
                  <a:lnTo>
                    <a:pt x="175" y="896"/>
                  </a:lnTo>
                  <a:lnTo>
                    <a:pt x="175" y="896"/>
                  </a:lnTo>
                  <a:lnTo>
                    <a:pt x="175" y="896"/>
                  </a:lnTo>
                  <a:lnTo>
                    <a:pt x="175" y="896"/>
                  </a:lnTo>
                  <a:lnTo>
                    <a:pt x="175" y="896"/>
                  </a:lnTo>
                  <a:lnTo>
                    <a:pt x="175" y="896"/>
                  </a:lnTo>
                  <a:lnTo>
                    <a:pt x="175" y="896"/>
                  </a:lnTo>
                  <a:lnTo>
                    <a:pt x="175" y="896"/>
                  </a:lnTo>
                  <a:lnTo>
                    <a:pt x="175" y="896"/>
                  </a:lnTo>
                  <a:lnTo>
                    <a:pt x="175" y="896"/>
                  </a:lnTo>
                  <a:lnTo>
                    <a:pt x="175" y="896"/>
                  </a:lnTo>
                  <a:lnTo>
                    <a:pt x="175" y="896"/>
                  </a:lnTo>
                  <a:lnTo>
                    <a:pt x="175" y="896"/>
                  </a:lnTo>
                  <a:lnTo>
                    <a:pt x="179" y="896"/>
                  </a:lnTo>
                  <a:lnTo>
                    <a:pt x="179" y="896"/>
                  </a:lnTo>
                  <a:lnTo>
                    <a:pt x="179" y="896"/>
                  </a:lnTo>
                  <a:lnTo>
                    <a:pt x="179" y="896"/>
                  </a:lnTo>
                  <a:lnTo>
                    <a:pt x="179" y="896"/>
                  </a:lnTo>
                  <a:lnTo>
                    <a:pt x="179" y="896"/>
                  </a:lnTo>
                  <a:lnTo>
                    <a:pt x="179" y="896"/>
                  </a:lnTo>
                  <a:lnTo>
                    <a:pt x="179" y="896"/>
                  </a:lnTo>
                  <a:lnTo>
                    <a:pt x="179" y="896"/>
                  </a:lnTo>
                  <a:lnTo>
                    <a:pt x="179" y="896"/>
                  </a:lnTo>
                  <a:lnTo>
                    <a:pt x="179" y="896"/>
                  </a:lnTo>
                  <a:lnTo>
                    <a:pt x="179" y="896"/>
                  </a:lnTo>
                  <a:lnTo>
                    <a:pt x="179" y="896"/>
                  </a:lnTo>
                  <a:lnTo>
                    <a:pt x="179" y="896"/>
                  </a:lnTo>
                  <a:lnTo>
                    <a:pt x="183" y="896"/>
                  </a:lnTo>
                  <a:lnTo>
                    <a:pt x="183" y="896"/>
                  </a:lnTo>
                  <a:lnTo>
                    <a:pt x="183" y="896"/>
                  </a:lnTo>
                  <a:lnTo>
                    <a:pt x="183" y="896"/>
                  </a:lnTo>
                  <a:lnTo>
                    <a:pt x="183" y="896"/>
                  </a:lnTo>
                  <a:lnTo>
                    <a:pt x="183" y="896"/>
                  </a:lnTo>
                  <a:lnTo>
                    <a:pt x="183" y="896"/>
                  </a:lnTo>
                  <a:lnTo>
                    <a:pt x="183" y="896"/>
                  </a:lnTo>
                  <a:lnTo>
                    <a:pt x="183" y="896"/>
                  </a:lnTo>
                  <a:lnTo>
                    <a:pt x="183" y="896"/>
                  </a:lnTo>
                  <a:lnTo>
                    <a:pt x="183" y="896"/>
                  </a:lnTo>
                  <a:lnTo>
                    <a:pt x="183" y="896"/>
                  </a:lnTo>
                  <a:lnTo>
                    <a:pt x="183" y="896"/>
                  </a:lnTo>
                  <a:lnTo>
                    <a:pt x="183" y="896"/>
                  </a:lnTo>
                  <a:lnTo>
                    <a:pt x="186" y="896"/>
                  </a:lnTo>
                  <a:lnTo>
                    <a:pt x="186" y="896"/>
                  </a:lnTo>
                  <a:lnTo>
                    <a:pt x="186" y="896"/>
                  </a:lnTo>
                  <a:lnTo>
                    <a:pt x="186" y="896"/>
                  </a:lnTo>
                  <a:lnTo>
                    <a:pt x="186" y="896"/>
                  </a:lnTo>
                  <a:lnTo>
                    <a:pt x="186" y="896"/>
                  </a:lnTo>
                  <a:lnTo>
                    <a:pt x="186" y="896"/>
                  </a:lnTo>
                  <a:lnTo>
                    <a:pt x="186" y="896"/>
                  </a:lnTo>
                  <a:lnTo>
                    <a:pt x="186" y="896"/>
                  </a:lnTo>
                  <a:lnTo>
                    <a:pt x="186" y="896"/>
                  </a:lnTo>
                  <a:lnTo>
                    <a:pt x="186" y="896"/>
                  </a:lnTo>
                  <a:lnTo>
                    <a:pt x="186" y="896"/>
                  </a:lnTo>
                  <a:lnTo>
                    <a:pt x="186" y="896"/>
                  </a:lnTo>
                  <a:lnTo>
                    <a:pt x="186" y="896"/>
                  </a:lnTo>
                  <a:lnTo>
                    <a:pt x="190" y="896"/>
                  </a:lnTo>
                  <a:lnTo>
                    <a:pt x="190" y="896"/>
                  </a:lnTo>
                  <a:lnTo>
                    <a:pt x="190" y="896"/>
                  </a:lnTo>
                  <a:lnTo>
                    <a:pt x="190" y="896"/>
                  </a:lnTo>
                  <a:lnTo>
                    <a:pt x="190" y="896"/>
                  </a:lnTo>
                  <a:lnTo>
                    <a:pt x="190" y="896"/>
                  </a:lnTo>
                  <a:lnTo>
                    <a:pt x="190" y="896"/>
                  </a:lnTo>
                  <a:lnTo>
                    <a:pt x="190" y="896"/>
                  </a:lnTo>
                  <a:lnTo>
                    <a:pt x="190" y="896"/>
                  </a:lnTo>
                  <a:lnTo>
                    <a:pt x="190" y="896"/>
                  </a:lnTo>
                  <a:lnTo>
                    <a:pt x="190" y="896"/>
                  </a:lnTo>
                  <a:lnTo>
                    <a:pt x="190" y="896"/>
                  </a:lnTo>
                  <a:lnTo>
                    <a:pt x="193" y="896"/>
                  </a:lnTo>
                  <a:lnTo>
                    <a:pt x="193" y="896"/>
                  </a:lnTo>
                  <a:lnTo>
                    <a:pt x="193" y="896"/>
                  </a:lnTo>
                  <a:lnTo>
                    <a:pt x="193" y="896"/>
                  </a:lnTo>
                  <a:lnTo>
                    <a:pt x="193" y="896"/>
                  </a:lnTo>
                  <a:lnTo>
                    <a:pt x="193" y="896"/>
                  </a:lnTo>
                  <a:lnTo>
                    <a:pt x="193" y="896"/>
                  </a:lnTo>
                  <a:lnTo>
                    <a:pt x="193" y="896"/>
                  </a:lnTo>
                  <a:lnTo>
                    <a:pt x="193" y="896"/>
                  </a:lnTo>
                  <a:lnTo>
                    <a:pt x="193" y="896"/>
                  </a:lnTo>
                  <a:lnTo>
                    <a:pt x="193" y="896"/>
                  </a:lnTo>
                  <a:lnTo>
                    <a:pt x="193" y="896"/>
                  </a:lnTo>
                  <a:lnTo>
                    <a:pt x="193" y="896"/>
                  </a:lnTo>
                  <a:lnTo>
                    <a:pt x="193" y="892"/>
                  </a:lnTo>
                  <a:lnTo>
                    <a:pt x="197" y="892"/>
                  </a:lnTo>
                  <a:lnTo>
                    <a:pt x="197" y="892"/>
                  </a:lnTo>
                  <a:lnTo>
                    <a:pt x="197" y="892"/>
                  </a:lnTo>
                  <a:lnTo>
                    <a:pt x="197" y="896"/>
                  </a:lnTo>
                  <a:lnTo>
                    <a:pt x="197" y="896"/>
                  </a:lnTo>
                  <a:lnTo>
                    <a:pt x="197" y="896"/>
                  </a:lnTo>
                  <a:lnTo>
                    <a:pt x="197" y="896"/>
                  </a:lnTo>
                  <a:lnTo>
                    <a:pt x="197" y="896"/>
                  </a:lnTo>
                  <a:lnTo>
                    <a:pt x="197" y="896"/>
                  </a:lnTo>
                  <a:lnTo>
                    <a:pt x="197" y="892"/>
                  </a:lnTo>
                  <a:lnTo>
                    <a:pt x="197" y="892"/>
                  </a:lnTo>
                  <a:lnTo>
                    <a:pt x="197" y="896"/>
                  </a:lnTo>
                  <a:lnTo>
                    <a:pt x="197" y="896"/>
                  </a:lnTo>
                  <a:lnTo>
                    <a:pt x="197" y="903"/>
                  </a:lnTo>
                  <a:lnTo>
                    <a:pt x="200" y="899"/>
                  </a:lnTo>
                  <a:lnTo>
                    <a:pt x="200" y="788"/>
                  </a:lnTo>
                  <a:lnTo>
                    <a:pt x="200" y="788"/>
                  </a:lnTo>
                  <a:lnTo>
                    <a:pt x="200" y="649"/>
                  </a:lnTo>
                  <a:lnTo>
                    <a:pt x="200" y="649"/>
                  </a:lnTo>
                  <a:lnTo>
                    <a:pt x="200" y="767"/>
                  </a:lnTo>
                  <a:lnTo>
                    <a:pt x="200" y="767"/>
                  </a:lnTo>
                  <a:lnTo>
                    <a:pt x="200" y="882"/>
                  </a:lnTo>
                  <a:lnTo>
                    <a:pt x="200" y="899"/>
                  </a:lnTo>
                  <a:lnTo>
                    <a:pt x="200" y="860"/>
                  </a:lnTo>
                  <a:lnTo>
                    <a:pt x="200" y="860"/>
                  </a:lnTo>
                  <a:lnTo>
                    <a:pt x="200" y="491"/>
                  </a:lnTo>
                  <a:lnTo>
                    <a:pt x="200" y="491"/>
                  </a:lnTo>
                  <a:lnTo>
                    <a:pt x="200" y="362"/>
                  </a:lnTo>
                  <a:lnTo>
                    <a:pt x="204" y="427"/>
                  </a:lnTo>
                  <a:lnTo>
                    <a:pt x="204" y="771"/>
                  </a:lnTo>
                  <a:lnTo>
                    <a:pt x="204" y="771"/>
                  </a:lnTo>
                  <a:lnTo>
                    <a:pt x="204" y="899"/>
                  </a:lnTo>
                  <a:lnTo>
                    <a:pt x="204" y="903"/>
                  </a:lnTo>
                  <a:lnTo>
                    <a:pt x="204" y="663"/>
                  </a:lnTo>
                  <a:lnTo>
                    <a:pt x="204" y="663"/>
                  </a:lnTo>
                  <a:lnTo>
                    <a:pt x="204" y="69"/>
                  </a:lnTo>
                  <a:lnTo>
                    <a:pt x="204" y="54"/>
                  </a:lnTo>
                  <a:lnTo>
                    <a:pt x="204" y="430"/>
                  </a:lnTo>
                  <a:lnTo>
                    <a:pt x="204" y="430"/>
                  </a:lnTo>
                  <a:lnTo>
                    <a:pt x="204" y="824"/>
                  </a:lnTo>
                  <a:lnTo>
                    <a:pt x="204" y="824"/>
                  </a:lnTo>
                  <a:lnTo>
                    <a:pt x="204" y="885"/>
                  </a:lnTo>
                  <a:lnTo>
                    <a:pt x="208" y="871"/>
                  </a:lnTo>
                  <a:lnTo>
                    <a:pt x="208" y="330"/>
                  </a:lnTo>
                  <a:lnTo>
                    <a:pt x="208" y="330"/>
                  </a:lnTo>
                  <a:lnTo>
                    <a:pt x="208" y="0"/>
                  </a:lnTo>
                  <a:lnTo>
                    <a:pt x="208" y="65"/>
                  </a:lnTo>
                  <a:lnTo>
                    <a:pt x="208" y="674"/>
                  </a:lnTo>
                  <a:lnTo>
                    <a:pt x="208" y="674"/>
                  </a:lnTo>
                  <a:lnTo>
                    <a:pt x="208" y="856"/>
                  </a:lnTo>
                  <a:lnTo>
                    <a:pt x="208" y="874"/>
                  </a:lnTo>
                  <a:lnTo>
                    <a:pt x="208" y="781"/>
                  </a:lnTo>
                  <a:lnTo>
                    <a:pt x="208" y="781"/>
                  </a:lnTo>
                  <a:lnTo>
                    <a:pt x="208" y="262"/>
                  </a:lnTo>
                  <a:lnTo>
                    <a:pt x="208" y="212"/>
                  </a:lnTo>
                  <a:lnTo>
                    <a:pt x="208" y="459"/>
                  </a:lnTo>
                  <a:lnTo>
                    <a:pt x="211" y="459"/>
                  </a:lnTo>
                  <a:lnTo>
                    <a:pt x="211" y="824"/>
                  </a:lnTo>
                  <a:lnTo>
                    <a:pt x="211" y="824"/>
                  </a:lnTo>
                  <a:lnTo>
                    <a:pt x="211" y="867"/>
                  </a:lnTo>
                  <a:lnTo>
                    <a:pt x="211" y="867"/>
                  </a:lnTo>
                  <a:lnTo>
                    <a:pt x="211" y="724"/>
                  </a:lnTo>
                  <a:lnTo>
                    <a:pt x="211" y="724"/>
                  </a:lnTo>
                  <a:lnTo>
                    <a:pt x="211" y="538"/>
                  </a:lnTo>
                  <a:lnTo>
                    <a:pt x="211" y="541"/>
                  </a:lnTo>
                  <a:lnTo>
                    <a:pt x="211" y="778"/>
                  </a:lnTo>
                  <a:lnTo>
                    <a:pt x="211" y="778"/>
                  </a:lnTo>
                  <a:lnTo>
                    <a:pt x="211" y="871"/>
                  </a:lnTo>
                  <a:lnTo>
                    <a:pt x="215" y="871"/>
                  </a:lnTo>
                  <a:lnTo>
                    <a:pt x="215" y="882"/>
                  </a:lnTo>
                  <a:lnTo>
                    <a:pt x="215" y="878"/>
                  </a:lnTo>
                  <a:lnTo>
                    <a:pt x="215" y="781"/>
                  </a:lnTo>
                  <a:lnTo>
                    <a:pt x="215" y="753"/>
                  </a:lnTo>
                  <a:lnTo>
                    <a:pt x="215" y="785"/>
                  </a:lnTo>
                  <a:lnTo>
                    <a:pt x="215" y="785"/>
                  </a:lnTo>
                  <a:lnTo>
                    <a:pt x="215" y="878"/>
                  </a:lnTo>
                  <a:lnTo>
                    <a:pt x="215" y="878"/>
                  </a:lnTo>
                  <a:lnTo>
                    <a:pt x="215" y="889"/>
                  </a:lnTo>
                  <a:lnTo>
                    <a:pt x="215" y="889"/>
                  </a:lnTo>
                  <a:lnTo>
                    <a:pt x="215" y="878"/>
                  </a:lnTo>
                  <a:lnTo>
                    <a:pt x="215" y="878"/>
                  </a:lnTo>
                  <a:lnTo>
                    <a:pt x="215" y="846"/>
                  </a:lnTo>
                  <a:lnTo>
                    <a:pt x="218" y="846"/>
                  </a:lnTo>
                  <a:lnTo>
                    <a:pt x="218" y="874"/>
                  </a:lnTo>
                  <a:lnTo>
                    <a:pt x="218" y="874"/>
                  </a:lnTo>
                  <a:lnTo>
                    <a:pt x="218" y="896"/>
                  </a:lnTo>
                  <a:lnTo>
                    <a:pt x="218" y="896"/>
                  </a:lnTo>
                  <a:lnTo>
                    <a:pt x="218" y="896"/>
                  </a:lnTo>
                  <a:lnTo>
                    <a:pt x="218" y="896"/>
                  </a:lnTo>
                  <a:lnTo>
                    <a:pt x="218" y="889"/>
                  </a:lnTo>
                  <a:lnTo>
                    <a:pt x="218" y="889"/>
                  </a:lnTo>
                  <a:lnTo>
                    <a:pt x="218" y="882"/>
                  </a:lnTo>
                  <a:lnTo>
                    <a:pt x="218" y="882"/>
                  </a:lnTo>
                  <a:lnTo>
                    <a:pt x="218" y="892"/>
                  </a:lnTo>
                  <a:lnTo>
                    <a:pt x="218" y="892"/>
                  </a:lnTo>
                  <a:lnTo>
                    <a:pt x="218" y="896"/>
                  </a:lnTo>
                  <a:lnTo>
                    <a:pt x="222" y="896"/>
                  </a:lnTo>
                  <a:lnTo>
                    <a:pt x="222" y="896"/>
                  </a:lnTo>
                  <a:lnTo>
                    <a:pt x="222" y="896"/>
                  </a:lnTo>
                  <a:lnTo>
                    <a:pt x="222" y="892"/>
                  </a:lnTo>
                  <a:lnTo>
                    <a:pt x="222" y="892"/>
                  </a:lnTo>
                  <a:lnTo>
                    <a:pt x="222" y="896"/>
                  </a:lnTo>
                  <a:lnTo>
                    <a:pt x="222" y="896"/>
                  </a:lnTo>
                  <a:lnTo>
                    <a:pt x="222" y="896"/>
                  </a:lnTo>
                  <a:lnTo>
                    <a:pt x="222" y="896"/>
                  </a:lnTo>
                  <a:lnTo>
                    <a:pt x="222" y="896"/>
                  </a:lnTo>
                  <a:lnTo>
                    <a:pt x="222" y="896"/>
                  </a:lnTo>
                  <a:lnTo>
                    <a:pt x="222" y="896"/>
                  </a:lnTo>
                  <a:lnTo>
                    <a:pt x="222" y="896"/>
                  </a:lnTo>
                  <a:lnTo>
                    <a:pt x="222" y="896"/>
                  </a:lnTo>
                  <a:lnTo>
                    <a:pt x="226" y="896"/>
                  </a:lnTo>
                  <a:lnTo>
                    <a:pt x="226" y="896"/>
                  </a:lnTo>
                  <a:lnTo>
                    <a:pt x="226" y="896"/>
                  </a:lnTo>
                  <a:lnTo>
                    <a:pt x="226" y="896"/>
                  </a:lnTo>
                  <a:lnTo>
                    <a:pt x="226" y="899"/>
                  </a:lnTo>
                  <a:lnTo>
                    <a:pt x="226" y="896"/>
                  </a:lnTo>
                  <a:lnTo>
                    <a:pt x="226" y="896"/>
                  </a:lnTo>
                  <a:lnTo>
                    <a:pt x="226" y="896"/>
                  </a:lnTo>
                  <a:lnTo>
                    <a:pt x="226" y="896"/>
                  </a:lnTo>
                  <a:lnTo>
                    <a:pt x="226" y="896"/>
                  </a:lnTo>
                  <a:lnTo>
                    <a:pt x="226" y="896"/>
                  </a:lnTo>
                  <a:lnTo>
                    <a:pt x="226" y="899"/>
                  </a:lnTo>
                  <a:lnTo>
                    <a:pt x="226" y="899"/>
                  </a:lnTo>
                  <a:lnTo>
                    <a:pt x="226" y="899"/>
                  </a:lnTo>
                  <a:lnTo>
                    <a:pt x="229" y="899"/>
                  </a:lnTo>
                  <a:lnTo>
                    <a:pt x="229" y="896"/>
                  </a:lnTo>
                  <a:lnTo>
                    <a:pt x="229" y="896"/>
                  </a:lnTo>
                  <a:lnTo>
                    <a:pt x="229" y="896"/>
                  </a:lnTo>
                  <a:lnTo>
                    <a:pt x="229" y="896"/>
                  </a:lnTo>
                  <a:lnTo>
                    <a:pt x="229" y="896"/>
                  </a:lnTo>
                  <a:lnTo>
                    <a:pt x="229" y="896"/>
                  </a:lnTo>
                  <a:lnTo>
                    <a:pt x="229" y="896"/>
                  </a:lnTo>
                  <a:lnTo>
                    <a:pt x="229" y="896"/>
                  </a:lnTo>
                  <a:lnTo>
                    <a:pt x="229" y="899"/>
                  </a:lnTo>
                  <a:lnTo>
                    <a:pt x="229" y="899"/>
                  </a:lnTo>
                  <a:lnTo>
                    <a:pt x="229" y="896"/>
                  </a:lnTo>
                  <a:lnTo>
                    <a:pt x="229" y="896"/>
                  </a:lnTo>
                  <a:lnTo>
                    <a:pt x="229" y="896"/>
                  </a:lnTo>
                  <a:lnTo>
                    <a:pt x="233" y="896"/>
                  </a:lnTo>
                  <a:lnTo>
                    <a:pt x="233" y="896"/>
                  </a:lnTo>
                  <a:lnTo>
                    <a:pt x="233" y="896"/>
                  </a:lnTo>
                  <a:lnTo>
                    <a:pt x="233" y="899"/>
                  </a:lnTo>
                  <a:lnTo>
                    <a:pt x="233" y="899"/>
                  </a:lnTo>
                  <a:lnTo>
                    <a:pt x="233" y="899"/>
                  </a:lnTo>
                  <a:lnTo>
                    <a:pt x="233" y="899"/>
                  </a:lnTo>
                  <a:lnTo>
                    <a:pt x="233" y="899"/>
                  </a:lnTo>
                  <a:lnTo>
                    <a:pt x="233" y="899"/>
                  </a:lnTo>
                  <a:lnTo>
                    <a:pt x="233" y="899"/>
                  </a:lnTo>
                  <a:lnTo>
                    <a:pt x="233" y="899"/>
                  </a:lnTo>
                  <a:lnTo>
                    <a:pt x="233" y="899"/>
                  </a:lnTo>
                  <a:lnTo>
                    <a:pt x="236" y="899"/>
                  </a:lnTo>
                  <a:lnTo>
                    <a:pt x="236" y="899"/>
                  </a:lnTo>
                  <a:lnTo>
                    <a:pt x="236" y="899"/>
                  </a:lnTo>
                  <a:lnTo>
                    <a:pt x="236" y="896"/>
                  </a:lnTo>
                  <a:lnTo>
                    <a:pt x="236" y="896"/>
                  </a:lnTo>
                  <a:lnTo>
                    <a:pt x="236" y="896"/>
                  </a:lnTo>
                  <a:lnTo>
                    <a:pt x="236" y="896"/>
                  </a:lnTo>
                  <a:lnTo>
                    <a:pt x="236" y="899"/>
                  </a:lnTo>
                  <a:lnTo>
                    <a:pt x="236" y="899"/>
                  </a:lnTo>
                  <a:lnTo>
                    <a:pt x="236" y="896"/>
                  </a:lnTo>
                  <a:lnTo>
                    <a:pt x="236" y="896"/>
                  </a:lnTo>
                  <a:lnTo>
                    <a:pt x="236" y="899"/>
                  </a:lnTo>
                  <a:lnTo>
                    <a:pt x="236" y="899"/>
                  </a:lnTo>
                  <a:lnTo>
                    <a:pt x="236" y="899"/>
                  </a:lnTo>
                  <a:lnTo>
                    <a:pt x="240" y="899"/>
                  </a:lnTo>
                  <a:lnTo>
                    <a:pt x="240" y="899"/>
                  </a:lnTo>
                  <a:lnTo>
                    <a:pt x="240" y="899"/>
                  </a:lnTo>
                  <a:lnTo>
                    <a:pt x="240" y="896"/>
                  </a:lnTo>
                  <a:lnTo>
                    <a:pt x="240" y="896"/>
                  </a:lnTo>
                  <a:lnTo>
                    <a:pt x="240" y="899"/>
                  </a:lnTo>
                  <a:lnTo>
                    <a:pt x="240" y="899"/>
                  </a:lnTo>
                  <a:lnTo>
                    <a:pt x="240" y="899"/>
                  </a:lnTo>
                  <a:lnTo>
                    <a:pt x="240" y="899"/>
                  </a:lnTo>
                  <a:lnTo>
                    <a:pt x="240" y="899"/>
                  </a:lnTo>
                  <a:lnTo>
                    <a:pt x="240" y="899"/>
                  </a:lnTo>
                  <a:lnTo>
                    <a:pt x="240" y="899"/>
                  </a:lnTo>
                  <a:lnTo>
                    <a:pt x="240" y="899"/>
                  </a:lnTo>
                  <a:lnTo>
                    <a:pt x="240" y="899"/>
                  </a:lnTo>
                  <a:lnTo>
                    <a:pt x="243" y="899"/>
                  </a:lnTo>
                  <a:lnTo>
                    <a:pt x="243" y="899"/>
                  </a:lnTo>
                  <a:lnTo>
                    <a:pt x="243" y="899"/>
                  </a:lnTo>
                  <a:lnTo>
                    <a:pt x="243" y="899"/>
                  </a:lnTo>
                  <a:lnTo>
                    <a:pt x="243" y="899"/>
                  </a:lnTo>
                  <a:lnTo>
                    <a:pt x="243" y="899"/>
                  </a:lnTo>
                  <a:lnTo>
                    <a:pt x="243" y="899"/>
                  </a:lnTo>
                  <a:lnTo>
                    <a:pt x="243" y="899"/>
                  </a:lnTo>
                  <a:lnTo>
                    <a:pt x="243" y="899"/>
                  </a:lnTo>
                  <a:lnTo>
                    <a:pt x="243" y="899"/>
                  </a:lnTo>
                  <a:lnTo>
                    <a:pt x="243" y="899"/>
                  </a:lnTo>
                  <a:lnTo>
                    <a:pt x="243" y="899"/>
                  </a:lnTo>
                  <a:lnTo>
                    <a:pt x="243" y="899"/>
                  </a:lnTo>
                  <a:lnTo>
                    <a:pt x="243" y="896"/>
                  </a:lnTo>
                  <a:lnTo>
                    <a:pt x="247" y="896"/>
                  </a:lnTo>
                  <a:lnTo>
                    <a:pt x="247" y="899"/>
                  </a:lnTo>
                  <a:lnTo>
                    <a:pt x="247" y="899"/>
                  </a:lnTo>
                  <a:lnTo>
                    <a:pt x="247" y="899"/>
                  </a:lnTo>
                  <a:lnTo>
                    <a:pt x="247" y="899"/>
                  </a:lnTo>
                  <a:lnTo>
                    <a:pt x="247" y="899"/>
                  </a:lnTo>
                  <a:lnTo>
                    <a:pt x="247" y="899"/>
                  </a:lnTo>
                  <a:lnTo>
                    <a:pt x="247" y="899"/>
                  </a:lnTo>
                  <a:lnTo>
                    <a:pt x="247" y="899"/>
                  </a:lnTo>
                  <a:lnTo>
                    <a:pt x="247" y="899"/>
                  </a:lnTo>
                  <a:lnTo>
                    <a:pt x="247" y="899"/>
                  </a:lnTo>
                  <a:lnTo>
                    <a:pt x="247" y="896"/>
                  </a:lnTo>
                  <a:lnTo>
                    <a:pt x="247" y="896"/>
                  </a:lnTo>
                  <a:lnTo>
                    <a:pt x="247" y="899"/>
                  </a:lnTo>
                  <a:lnTo>
                    <a:pt x="251" y="899"/>
                  </a:lnTo>
                  <a:lnTo>
                    <a:pt x="251" y="899"/>
                  </a:lnTo>
                  <a:lnTo>
                    <a:pt x="251" y="899"/>
                  </a:lnTo>
                  <a:lnTo>
                    <a:pt x="251" y="899"/>
                  </a:lnTo>
                  <a:lnTo>
                    <a:pt x="251" y="899"/>
                  </a:lnTo>
                  <a:lnTo>
                    <a:pt x="251" y="899"/>
                  </a:lnTo>
                  <a:lnTo>
                    <a:pt x="251" y="899"/>
                  </a:lnTo>
                  <a:lnTo>
                    <a:pt x="251" y="896"/>
                  </a:lnTo>
                  <a:lnTo>
                    <a:pt x="251" y="896"/>
                  </a:lnTo>
                  <a:lnTo>
                    <a:pt x="251" y="899"/>
                  </a:lnTo>
                  <a:lnTo>
                    <a:pt x="251" y="899"/>
                  </a:lnTo>
                  <a:lnTo>
                    <a:pt x="251" y="899"/>
                  </a:lnTo>
                  <a:lnTo>
                    <a:pt x="254" y="899"/>
                  </a:lnTo>
                  <a:lnTo>
                    <a:pt x="254" y="899"/>
                  </a:lnTo>
                  <a:lnTo>
                    <a:pt x="254" y="899"/>
                  </a:lnTo>
                  <a:lnTo>
                    <a:pt x="254" y="896"/>
                  </a:lnTo>
                  <a:lnTo>
                    <a:pt x="254" y="896"/>
                  </a:lnTo>
                  <a:lnTo>
                    <a:pt x="254" y="896"/>
                  </a:lnTo>
                  <a:lnTo>
                    <a:pt x="254" y="896"/>
                  </a:lnTo>
                  <a:lnTo>
                    <a:pt x="254" y="899"/>
                  </a:lnTo>
                  <a:lnTo>
                    <a:pt x="254" y="899"/>
                  </a:lnTo>
                  <a:lnTo>
                    <a:pt x="254" y="896"/>
                  </a:lnTo>
                  <a:lnTo>
                    <a:pt x="254" y="896"/>
                  </a:lnTo>
                  <a:lnTo>
                    <a:pt x="254" y="899"/>
                  </a:lnTo>
                  <a:lnTo>
                    <a:pt x="254" y="899"/>
                  </a:lnTo>
                  <a:lnTo>
                    <a:pt x="254" y="899"/>
                  </a:lnTo>
                  <a:lnTo>
                    <a:pt x="258" y="899"/>
                  </a:lnTo>
                  <a:lnTo>
                    <a:pt x="258" y="896"/>
                  </a:lnTo>
                  <a:lnTo>
                    <a:pt x="258" y="896"/>
                  </a:lnTo>
                  <a:lnTo>
                    <a:pt x="258" y="899"/>
                  </a:lnTo>
                  <a:lnTo>
                    <a:pt x="258" y="899"/>
                  </a:lnTo>
                  <a:lnTo>
                    <a:pt x="258" y="899"/>
                  </a:lnTo>
                  <a:lnTo>
                    <a:pt x="258" y="899"/>
                  </a:lnTo>
                  <a:lnTo>
                    <a:pt x="258" y="896"/>
                  </a:lnTo>
                  <a:lnTo>
                    <a:pt x="258" y="896"/>
                  </a:lnTo>
                  <a:lnTo>
                    <a:pt x="258" y="896"/>
                  </a:lnTo>
                  <a:lnTo>
                    <a:pt x="258" y="896"/>
                  </a:lnTo>
                  <a:lnTo>
                    <a:pt x="258" y="896"/>
                  </a:lnTo>
                  <a:lnTo>
                    <a:pt x="258" y="896"/>
                  </a:lnTo>
                  <a:lnTo>
                    <a:pt x="258" y="899"/>
                  </a:lnTo>
                  <a:lnTo>
                    <a:pt x="261" y="899"/>
                  </a:lnTo>
                  <a:lnTo>
                    <a:pt x="261" y="899"/>
                  </a:lnTo>
                  <a:lnTo>
                    <a:pt x="261" y="899"/>
                  </a:lnTo>
                  <a:lnTo>
                    <a:pt x="261" y="899"/>
                  </a:lnTo>
                  <a:lnTo>
                    <a:pt x="261" y="899"/>
                  </a:lnTo>
                  <a:lnTo>
                    <a:pt x="261" y="899"/>
                  </a:lnTo>
                  <a:lnTo>
                    <a:pt x="261" y="899"/>
                  </a:lnTo>
                  <a:lnTo>
                    <a:pt x="261" y="896"/>
                  </a:lnTo>
                  <a:lnTo>
                    <a:pt x="261" y="896"/>
                  </a:lnTo>
                  <a:lnTo>
                    <a:pt x="261" y="899"/>
                  </a:lnTo>
                  <a:lnTo>
                    <a:pt x="261" y="899"/>
                  </a:lnTo>
                  <a:lnTo>
                    <a:pt x="261" y="899"/>
                  </a:lnTo>
                  <a:lnTo>
                    <a:pt x="261" y="899"/>
                  </a:lnTo>
                  <a:lnTo>
                    <a:pt x="261" y="899"/>
                  </a:lnTo>
                  <a:lnTo>
                    <a:pt x="265" y="899"/>
                  </a:lnTo>
                  <a:lnTo>
                    <a:pt x="265" y="899"/>
                  </a:lnTo>
                  <a:lnTo>
                    <a:pt x="265" y="899"/>
                  </a:lnTo>
                  <a:lnTo>
                    <a:pt x="265" y="899"/>
                  </a:lnTo>
                  <a:lnTo>
                    <a:pt x="265" y="899"/>
                  </a:lnTo>
                  <a:lnTo>
                    <a:pt x="265" y="896"/>
                  </a:lnTo>
                  <a:lnTo>
                    <a:pt x="265" y="896"/>
                  </a:lnTo>
                  <a:lnTo>
                    <a:pt x="265" y="896"/>
                  </a:lnTo>
                  <a:lnTo>
                    <a:pt x="265" y="896"/>
                  </a:lnTo>
                  <a:lnTo>
                    <a:pt x="265" y="899"/>
                  </a:lnTo>
                  <a:lnTo>
                    <a:pt x="265" y="899"/>
                  </a:lnTo>
                  <a:lnTo>
                    <a:pt x="265" y="899"/>
                  </a:lnTo>
                  <a:lnTo>
                    <a:pt x="265" y="899"/>
                  </a:lnTo>
                  <a:lnTo>
                    <a:pt x="265" y="899"/>
                  </a:lnTo>
                  <a:lnTo>
                    <a:pt x="269" y="899"/>
                  </a:lnTo>
                  <a:lnTo>
                    <a:pt x="269" y="899"/>
                  </a:lnTo>
                  <a:lnTo>
                    <a:pt x="269" y="899"/>
                  </a:lnTo>
                  <a:lnTo>
                    <a:pt x="269" y="899"/>
                  </a:lnTo>
                  <a:lnTo>
                    <a:pt x="269" y="896"/>
                  </a:lnTo>
                  <a:lnTo>
                    <a:pt x="269" y="899"/>
                  </a:lnTo>
                  <a:lnTo>
                    <a:pt x="269" y="899"/>
                  </a:lnTo>
                  <a:lnTo>
                    <a:pt x="269" y="899"/>
                  </a:lnTo>
                  <a:lnTo>
                    <a:pt x="269" y="899"/>
                  </a:lnTo>
                  <a:lnTo>
                    <a:pt x="269" y="899"/>
                  </a:lnTo>
                  <a:lnTo>
                    <a:pt x="269" y="899"/>
                  </a:lnTo>
                  <a:lnTo>
                    <a:pt x="269" y="896"/>
                  </a:lnTo>
                  <a:lnTo>
                    <a:pt x="272" y="896"/>
                  </a:lnTo>
                  <a:lnTo>
                    <a:pt x="272" y="899"/>
                  </a:lnTo>
                  <a:lnTo>
                    <a:pt x="272" y="899"/>
                  </a:lnTo>
                  <a:lnTo>
                    <a:pt x="272" y="899"/>
                  </a:lnTo>
                  <a:lnTo>
                    <a:pt x="272" y="899"/>
                  </a:lnTo>
                  <a:lnTo>
                    <a:pt x="272" y="899"/>
                  </a:lnTo>
                  <a:lnTo>
                    <a:pt x="272" y="899"/>
                  </a:lnTo>
                  <a:lnTo>
                    <a:pt x="272" y="899"/>
                  </a:lnTo>
                  <a:lnTo>
                    <a:pt x="272" y="899"/>
                  </a:lnTo>
                  <a:lnTo>
                    <a:pt x="272" y="899"/>
                  </a:lnTo>
                  <a:lnTo>
                    <a:pt x="272" y="899"/>
                  </a:lnTo>
                  <a:lnTo>
                    <a:pt x="272" y="899"/>
                  </a:lnTo>
                  <a:lnTo>
                    <a:pt x="272" y="899"/>
                  </a:lnTo>
                  <a:lnTo>
                    <a:pt x="272" y="899"/>
                  </a:lnTo>
                  <a:lnTo>
                    <a:pt x="276" y="899"/>
                  </a:lnTo>
                  <a:lnTo>
                    <a:pt x="276" y="899"/>
                  </a:lnTo>
                  <a:lnTo>
                    <a:pt x="276" y="899"/>
                  </a:lnTo>
                  <a:lnTo>
                    <a:pt x="276" y="899"/>
                  </a:lnTo>
                  <a:lnTo>
                    <a:pt x="276" y="899"/>
                  </a:lnTo>
                  <a:lnTo>
                    <a:pt x="276" y="899"/>
                  </a:lnTo>
                  <a:lnTo>
                    <a:pt x="276" y="899"/>
                  </a:lnTo>
                  <a:lnTo>
                    <a:pt x="276" y="899"/>
                  </a:lnTo>
                  <a:lnTo>
                    <a:pt x="276" y="899"/>
                  </a:lnTo>
                  <a:lnTo>
                    <a:pt x="276" y="899"/>
                  </a:lnTo>
                  <a:lnTo>
                    <a:pt x="276" y="899"/>
                  </a:lnTo>
                  <a:lnTo>
                    <a:pt x="276" y="899"/>
                  </a:lnTo>
                  <a:lnTo>
                    <a:pt x="276" y="899"/>
                  </a:lnTo>
                  <a:lnTo>
                    <a:pt x="276" y="899"/>
                  </a:lnTo>
                  <a:lnTo>
                    <a:pt x="279" y="899"/>
                  </a:lnTo>
                  <a:lnTo>
                    <a:pt x="279" y="896"/>
                  </a:lnTo>
                  <a:lnTo>
                    <a:pt x="279" y="896"/>
                  </a:lnTo>
                  <a:lnTo>
                    <a:pt x="279" y="899"/>
                  </a:lnTo>
                  <a:lnTo>
                    <a:pt x="279" y="899"/>
                  </a:lnTo>
                  <a:lnTo>
                    <a:pt x="279" y="899"/>
                  </a:lnTo>
                  <a:lnTo>
                    <a:pt x="279" y="899"/>
                  </a:lnTo>
                  <a:lnTo>
                    <a:pt x="279" y="896"/>
                  </a:lnTo>
                  <a:lnTo>
                    <a:pt x="279" y="896"/>
                  </a:lnTo>
                  <a:lnTo>
                    <a:pt x="279" y="896"/>
                  </a:lnTo>
                  <a:lnTo>
                    <a:pt x="279" y="896"/>
                  </a:lnTo>
                  <a:lnTo>
                    <a:pt x="279" y="899"/>
                  </a:lnTo>
                  <a:lnTo>
                    <a:pt x="279" y="899"/>
                  </a:lnTo>
                  <a:lnTo>
                    <a:pt x="279" y="899"/>
                  </a:lnTo>
                  <a:lnTo>
                    <a:pt x="283" y="899"/>
                  </a:lnTo>
                  <a:lnTo>
                    <a:pt x="283" y="899"/>
                  </a:lnTo>
                  <a:lnTo>
                    <a:pt x="283" y="899"/>
                  </a:lnTo>
                  <a:lnTo>
                    <a:pt x="283" y="896"/>
                  </a:lnTo>
                  <a:lnTo>
                    <a:pt x="283" y="896"/>
                  </a:lnTo>
                  <a:lnTo>
                    <a:pt x="283" y="899"/>
                  </a:lnTo>
                  <a:lnTo>
                    <a:pt x="283" y="899"/>
                  </a:lnTo>
                  <a:lnTo>
                    <a:pt x="283" y="899"/>
                  </a:lnTo>
                  <a:lnTo>
                    <a:pt x="283" y="899"/>
                  </a:lnTo>
                  <a:lnTo>
                    <a:pt x="283" y="899"/>
                  </a:lnTo>
                  <a:lnTo>
                    <a:pt x="283" y="899"/>
                  </a:lnTo>
                  <a:lnTo>
                    <a:pt x="283" y="899"/>
                  </a:lnTo>
                  <a:lnTo>
                    <a:pt x="286" y="899"/>
                  </a:lnTo>
                  <a:lnTo>
                    <a:pt x="286" y="899"/>
                  </a:lnTo>
                  <a:lnTo>
                    <a:pt x="286" y="899"/>
                  </a:lnTo>
                  <a:lnTo>
                    <a:pt x="286" y="896"/>
                  </a:lnTo>
                  <a:lnTo>
                    <a:pt x="286" y="896"/>
                  </a:lnTo>
                  <a:lnTo>
                    <a:pt x="286" y="896"/>
                  </a:lnTo>
                  <a:lnTo>
                    <a:pt x="286" y="896"/>
                  </a:lnTo>
                  <a:lnTo>
                    <a:pt x="286" y="896"/>
                  </a:lnTo>
                  <a:lnTo>
                    <a:pt x="286" y="896"/>
                  </a:lnTo>
                  <a:lnTo>
                    <a:pt x="286" y="899"/>
                  </a:lnTo>
                  <a:lnTo>
                    <a:pt x="286" y="899"/>
                  </a:lnTo>
                  <a:lnTo>
                    <a:pt x="286" y="899"/>
                  </a:lnTo>
                  <a:lnTo>
                    <a:pt x="286" y="899"/>
                  </a:lnTo>
                  <a:lnTo>
                    <a:pt x="286" y="899"/>
                  </a:lnTo>
                  <a:lnTo>
                    <a:pt x="290" y="899"/>
                  </a:lnTo>
                  <a:lnTo>
                    <a:pt x="290" y="899"/>
                  </a:lnTo>
                  <a:lnTo>
                    <a:pt x="290" y="899"/>
                  </a:lnTo>
                  <a:lnTo>
                    <a:pt x="290" y="896"/>
                  </a:lnTo>
                  <a:lnTo>
                    <a:pt x="290" y="896"/>
                  </a:lnTo>
                  <a:lnTo>
                    <a:pt x="290" y="899"/>
                  </a:lnTo>
                  <a:lnTo>
                    <a:pt x="290" y="899"/>
                  </a:lnTo>
                  <a:lnTo>
                    <a:pt x="290" y="899"/>
                  </a:lnTo>
                  <a:lnTo>
                    <a:pt x="290" y="899"/>
                  </a:lnTo>
                  <a:lnTo>
                    <a:pt x="290" y="899"/>
                  </a:lnTo>
                  <a:lnTo>
                    <a:pt x="290" y="899"/>
                  </a:lnTo>
                  <a:lnTo>
                    <a:pt x="290" y="899"/>
                  </a:lnTo>
                  <a:lnTo>
                    <a:pt x="290" y="899"/>
                  </a:lnTo>
                  <a:lnTo>
                    <a:pt x="290" y="899"/>
                  </a:lnTo>
                  <a:lnTo>
                    <a:pt x="294" y="899"/>
                  </a:lnTo>
                  <a:lnTo>
                    <a:pt x="294" y="899"/>
                  </a:lnTo>
                  <a:lnTo>
                    <a:pt x="294" y="899"/>
                  </a:lnTo>
                  <a:lnTo>
                    <a:pt x="294" y="896"/>
                  </a:lnTo>
                  <a:lnTo>
                    <a:pt x="294" y="896"/>
                  </a:lnTo>
                  <a:lnTo>
                    <a:pt x="294" y="899"/>
                  </a:lnTo>
                  <a:lnTo>
                    <a:pt x="294" y="899"/>
                  </a:lnTo>
                  <a:lnTo>
                    <a:pt x="294" y="899"/>
                  </a:lnTo>
                  <a:lnTo>
                    <a:pt x="294" y="899"/>
                  </a:lnTo>
                  <a:lnTo>
                    <a:pt x="294" y="899"/>
                  </a:lnTo>
                  <a:lnTo>
                    <a:pt x="294" y="899"/>
                  </a:lnTo>
                  <a:lnTo>
                    <a:pt x="294" y="896"/>
                  </a:lnTo>
                  <a:lnTo>
                    <a:pt x="294" y="896"/>
                  </a:lnTo>
                  <a:lnTo>
                    <a:pt x="294" y="896"/>
                  </a:lnTo>
                  <a:lnTo>
                    <a:pt x="297" y="896"/>
                  </a:lnTo>
                  <a:lnTo>
                    <a:pt x="297" y="899"/>
                  </a:lnTo>
                  <a:lnTo>
                    <a:pt x="297" y="899"/>
                  </a:lnTo>
                  <a:lnTo>
                    <a:pt x="297" y="899"/>
                  </a:lnTo>
                  <a:lnTo>
                    <a:pt x="297" y="899"/>
                  </a:lnTo>
                  <a:lnTo>
                    <a:pt x="297" y="899"/>
                  </a:lnTo>
                  <a:lnTo>
                    <a:pt x="297" y="899"/>
                  </a:lnTo>
                  <a:lnTo>
                    <a:pt x="297" y="899"/>
                  </a:lnTo>
                  <a:lnTo>
                    <a:pt x="297" y="899"/>
                  </a:lnTo>
                  <a:lnTo>
                    <a:pt x="297" y="896"/>
                  </a:lnTo>
                  <a:lnTo>
                    <a:pt x="297" y="896"/>
                  </a:lnTo>
                  <a:lnTo>
                    <a:pt x="297" y="899"/>
                  </a:lnTo>
                  <a:lnTo>
                    <a:pt x="301" y="899"/>
                  </a:lnTo>
                  <a:lnTo>
                    <a:pt x="301" y="899"/>
                  </a:lnTo>
                  <a:lnTo>
                    <a:pt x="301" y="899"/>
                  </a:lnTo>
                  <a:lnTo>
                    <a:pt x="301" y="896"/>
                  </a:lnTo>
                  <a:lnTo>
                    <a:pt x="301" y="896"/>
                  </a:lnTo>
                  <a:lnTo>
                    <a:pt x="301" y="899"/>
                  </a:lnTo>
                  <a:lnTo>
                    <a:pt x="301" y="899"/>
                  </a:lnTo>
                  <a:lnTo>
                    <a:pt x="301" y="899"/>
                  </a:lnTo>
                  <a:lnTo>
                    <a:pt x="301" y="899"/>
                  </a:lnTo>
                  <a:lnTo>
                    <a:pt x="301" y="899"/>
                  </a:lnTo>
                  <a:lnTo>
                    <a:pt x="301" y="899"/>
                  </a:lnTo>
                  <a:lnTo>
                    <a:pt x="301" y="896"/>
                  </a:lnTo>
                  <a:lnTo>
                    <a:pt x="301" y="896"/>
                  </a:lnTo>
                  <a:lnTo>
                    <a:pt x="301" y="896"/>
                  </a:lnTo>
                  <a:lnTo>
                    <a:pt x="304" y="896"/>
                  </a:lnTo>
                  <a:lnTo>
                    <a:pt x="304" y="899"/>
                  </a:lnTo>
                  <a:lnTo>
                    <a:pt x="304" y="899"/>
                  </a:lnTo>
                  <a:lnTo>
                    <a:pt x="304" y="899"/>
                  </a:lnTo>
                  <a:lnTo>
                    <a:pt x="304" y="899"/>
                  </a:lnTo>
                  <a:lnTo>
                    <a:pt x="304" y="899"/>
                  </a:lnTo>
                  <a:lnTo>
                    <a:pt x="304" y="899"/>
                  </a:lnTo>
                  <a:lnTo>
                    <a:pt x="304" y="899"/>
                  </a:lnTo>
                  <a:lnTo>
                    <a:pt x="304" y="899"/>
                  </a:lnTo>
                  <a:lnTo>
                    <a:pt x="304" y="896"/>
                  </a:lnTo>
                  <a:lnTo>
                    <a:pt x="304" y="896"/>
                  </a:lnTo>
                  <a:lnTo>
                    <a:pt x="304" y="896"/>
                  </a:lnTo>
                  <a:lnTo>
                    <a:pt x="304" y="896"/>
                  </a:lnTo>
                  <a:lnTo>
                    <a:pt x="304" y="899"/>
                  </a:lnTo>
                  <a:lnTo>
                    <a:pt x="308" y="899"/>
                  </a:lnTo>
                  <a:lnTo>
                    <a:pt x="308" y="899"/>
                  </a:lnTo>
                  <a:lnTo>
                    <a:pt x="308" y="899"/>
                  </a:lnTo>
                  <a:lnTo>
                    <a:pt x="308" y="896"/>
                  </a:lnTo>
                  <a:lnTo>
                    <a:pt x="308" y="896"/>
                  </a:lnTo>
                  <a:lnTo>
                    <a:pt x="308" y="896"/>
                  </a:lnTo>
                  <a:lnTo>
                    <a:pt x="308" y="896"/>
                  </a:lnTo>
                  <a:lnTo>
                    <a:pt x="308" y="899"/>
                  </a:lnTo>
                  <a:lnTo>
                    <a:pt x="308" y="899"/>
                  </a:lnTo>
                  <a:lnTo>
                    <a:pt x="308" y="899"/>
                  </a:lnTo>
                  <a:lnTo>
                    <a:pt x="308" y="899"/>
                  </a:lnTo>
                  <a:lnTo>
                    <a:pt x="308" y="899"/>
                  </a:lnTo>
                  <a:lnTo>
                    <a:pt x="308" y="899"/>
                  </a:lnTo>
                  <a:lnTo>
                    <a:pt x="308" y="899"/>
                  </a:lnTo>
                  <a:lnTo>
                    <a:pt x="312" y="899"/>
                  </a:lnTo>
                  <a:lnTo>
                    <a:pt x="312" y="899"/>
                  </a:lnTo>
                  <a:lnTo>
                    <a:pt x="312" y="899"/>
                  </a:lnTo>
                  <a:lnTo>
                    <a:pt x="312" y="899"/>
                  </a:lnTo>
                  <a:lnTo>
                    <a:pt x="312" y="899"/>
                  </a:lnTo>
                  <a:lnTo>
                    <a:pt x="312" y="896"/>
                  </a:lnTo>
                  <a:lnTo>
                    <a:pt x="312" y="896"/>
                  </a:lnTo>
                  <a:lnTo>
                    <a:pt x="312" y="899"/>
                  </a:lnTo>
                  <a:lnTo>
                    <a:pt x="312" y="899"/>
                  </a:lnTo>
                  <a:lnTo>
                    <a:pt x="312" y="899"/>
                  </a:lnTo>
                  <a:lnTo>
                    <a:pt x="312" y="899"/>
                  </a:lnTo>
                  <a:lnTo>
                    <a:pt x="312" y="896"/>
                  </a:lnTo>
                  <a:lnTo>
                    <a:pt x="315" y="896"/>
                  </a:lnTo>
                  <a:lnTo>
                    <a:pt x="315" y="896"/>
                  </a:lnTo>
                  <a:lnTo>
                    <a:pt x="315" y="896"/>
                  </a:lnTo>
                  <a:lnTo>
                    <a:pt x="315" y="899"/>
                  </a:lnTo>
                  <a:lnTo>
                    <a:pt x="315" y="899"/>
                  </a:lnTo>
                  <a:lnTo>
                    <a:pt x="315" y="899"/>
                  </a:lnTo>
                  <a:lnTo>
                    <a:pt x="315" y="899"/>
                  </a:lnTo>
                  <a:lnTo>
                    <a:pt x="315" y="899"/>
                  </a:lnTo>
                  <a:lnTo>
                    <a:pt x="315" y="899"/>
                  </a:lnTo>
                  <a:lnTo>
                    <a:pt x="315" y="896"/>
                  </a:lnTo>
                  <a:lnTo>
                    <a:pt x="315" y="896"/>
                  </a:lnTo>
                  <a:lnTo>
                    <a:pt x="315" y="899"/>
                  </a:lnTo>
                  <a:lnTo>
                    <a:pt x="315" y="899"/>
                  </a:lnTo>
                  <a:lnTo>
                    <a:pt x="315" y="899"/>
                  </a:lnTo>
                  <a:lnTo>
                    <a:pt x="319" y="899"/>
                  </a:lnTo>
                  <a:lnTo>
                    <a:pt x="319" y="899"/>
                  </a:lnTo>
                  <a:lnTo>
                    <a:pt x="319" y="899"/>
                  </a:lnTo>
                  <a:lnTo>
                    <a:pt x="319" y="896"/>
                  </a:lnTo>
                  <a:lnTo>
                    <a:pt x="319" y="896"/>
                  </a:lnTo>
                  <a:lnTo>
                    <a:pt x="319" y="899"/>
                  </a:lnTo>
                  <a:lnTo>
                    <a:pt x="319" y="899"/>
                  </a:lnTo>
                  <a:lnTo>
                    <a:pt x="319" y="899"/>
                  </a:lnTo>
                  <a:lnTo>
                    <a:pt x="319" y="899"/>
                  </a:lnTo>
                  <a:lnTo>
                    <a:pt x="319" y="899"/>
                  </a:lnTo>
                  <a:lnTo>
                    <a:pt x="319" y="899"/>
                  </a:lnTo>
                  <a:lnTo>
                    <a:pt x="319" y="899"/>
                  </a:lnTo>
                  <a:lnTo>
                    <a:pt x="319" y="899"/>
                  </a:lnTo>
                  <a:lnTo>
                    <a:pt x="319" y="899"/>
                  </a:lnTo>
                  <a:lnTo>
                    <a:pt x="322" y="899"/>
                  </a:lnTo>
                  <a:lnTo>
                    <a:pt x="322" y="899"/>
                  </a:lnTo>
                  <a:lnTo>
                    <a:pt x="322" y="899"/>
                  </a:lnTo>
                  <a:lnTo>
                    <a:pt x="322" y="896"/>
                  </a:lnTo>
                  <a:lnTo>
                    <a:pt x="322" y="896"/>
                  </a:lnTo>
                  <a:lnTo>
                    <a:pt x="322" y="896"/>
                  </a:lnTo>
                  <a:lnTo>
                    <a:pt x="322" y="896"/>
                  </a:lnTo>
                  <a:lnTo>
                    <a:pt x="322" y="899"/>
                  </a:lnTo>
                  <a:lnTo>
                    <a:pt x="322" y="899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49" name="Line 104"/>
            <p:cNvSpPr>
              <a:spLocks noChangeShapeType="1"/>
            </p:cNvSpPr>
            <p:nvPr/>
          </p:nvSpPr>
          <p:spPr bwMode="auto">
            <a:xfrm flipV="1">
              <a:off x="8204200" y="6297613"/>
              <a:ext cx="1588" cy="619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50" name="Line 105"/>
            <p:cNvSpPr>
              <a:spLocks noChangeShapeType="1"/>
            </p:cNvSpPr>
            <p:nvPr/>
          </p:nvSpPr>
          <p:spPr bwMode="auto">
            <a:xfrm>
              <a:off x="947738" y="6399213"/>
              <a:ext cx="28575" cy="15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51" name="Group 150"/>
          <p:cNvGrpSpPr/>
          <p:nvPr/>
        </p:nvGrpSpPr>
        <p:grpSpPr>
          <a:xfrm>
            <a:off x="198686" y="3293734"/>
            <a:ext cx="8311095" cy="28575"/>
            <a:chOff x="990600" y="6467475"/>
            <a:chExt cx="7696200" cy="28575"/>
          </a:xfrm>
        </p:grpSpPr>
        <p:sp>
          <p:nvSpPr>
            <p:cNvPr id="152" name="Line 150"/>
            <p:cNvSpPr>
              <a:spLocks noChangeShapeType="1"/>
            </p:cNvSpPr>
            <p:nvPr/>
          </p:nvSpPr>
          <p:spPr bwMode="auto">
            <a:xfrm>
              <a:off x="1016000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53" name="Line 151"/>
            <p:cNvSpPr>
              <a:spLocks noChangeShapeType="1"/>
            </p:cNvSpPr>
            <p:nvPr/>
          </p:nvSpPr>
          <p:spPr bwMode="auto">
            <a:xfrm>
              <a:off x="1185863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54" name="Line 152"/>
            <p:cNvSpPr>
              <a:spLocks noChangeShapeType="1"/>
            </p:cNvSpPr>
            <p:nvPr/>
          </p:nvSpPr>
          <p:spPr bwMode="auto">
            <a:xfrm>
              <a:off x="1350963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55" name="Line 153"/>
            <p:cNvSpPr>
              <a:spLocks noChangeShapeType="1"/>
            </p:cNvSpPr>
            <p:nvPr/>
          </p:nvSpPr>
          <p:spPr bwMode="auto">
            <a:xfrm>
              <a:off x="1516063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56" name="Line 154"/>
            <p:cNvSpPr>
              <a:spLocks noChangeShapeType="1"/>
            </p:cNvSpPr>
            <p:nvPr/>
          </p:nvSpPr>
          <p:spPr bwMode="auto">
            <a:xfrm>
              <a:off x="1687513" y="6467475"/>
              <a:ext cx="1588" cy="28575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57" name="Line 156"/>
            <p:cNvSpPr>
              <a:spLocks noChangeShapeType="1"/>
            </p:cNvSpPr>
            <p:nvPr/>
          </p:nvSpPr>
          <p:spPr bwMode="auto">
            <a:xfrm>
              <a:off x="1851025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58" name="Line 157"/>
            <p:cNvSpPr>
              <a:spLocks noChangeShapeType="1"/>
            </p:cNvSpPr>
            <p:nvPr/>
          </p:nvSpPr>
          <p:spPr bwMode="auto">
            <a:xfrm>
              <a:off x="2022475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59" name="Line 158"/>
            <p:cNvSpPr>
              <a:spLocks noChangeShapeType="1"/>
            </p:cNvSpPr>
            <p:nvPr/>
          </p:nvSpPr>
          <p:spPr bwMode="auto">
            <a:xfrm>
              <a:off x="2187575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60" name="Line 159"/>
            <p:cNvSpPr>
              <a:spLocks noChangeShapeType="1"/>
            </p:cNvSpPr>
            <p:nvPr/>
          </p:nvSpPr>
          <p:spPr bwMode="auto">
            <a:xfrm>
              <a:off x="2352675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61" name="Line 160"/>
            <p:cNvSpPr>
              <a:spLocks noChangeShapeType="1"/>
            </p:cNvSpPr>
            <p:nvPr/>
          </p:nvSpPr>
          <p:spPr bwMode="auto">
            <a:xfrm>
              <a:off x="2522538" y="6467475"/>
              <a:ext cx="1588" cy="28575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62" name="Line 162"/>
            <p:cNvSpPr>
              <a:spLocks noChangeShapeType="1"/>
            </p:cNvSpPr>
            <p:nvPr/>
          </p:nvSpPr>
          <p:spPr bwMode="auto">
            <a:xfrm>
              <a:off x="2687638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63" name="Line 163"/>
            <p:cNvSpPr>
              <a:spLocks noChangeShapeType="1"/>
            </p:cNvSpPr>
            <p:nvPr/>
          </p:nvSpPr>
          <p:spPr bwMode="auto">
            <a:xfrm>
              <a:off x="2859088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64" name="Line 164"/>
            <p:cNvSpPr>
              <a:spLocks noChangeShapeType="1"/>
            </p:cNvSpPr>
            <p:nvPr/>
          </p:nvSpPr>
          <p:spPr bwMode="auto">
            <a:xfrm>
              <a:off x="3022600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65" name="Line 165"/>
            <p:cNvSpPr>
              <a:spLocks noChangeShapeType="1"/>
            </p:cNvSpPr>
            <p:nvPr/>
          </p:nvSpPr>
          <p:spPr bwMode="auto">
            <a:xfrm>
              <a:off x="3187700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66" name="Line 166"/>
            <p:cNvSpPr>
              <a:spLocks noChangeShapeType="1"/>
            </p:cNvSpPr>
            <p:nvPr/>
          </p:nvSpPr>
          <p:spPr bwMode="auto">
            <a:xfrm>
              <a:off x="3359150" y="6467475"/>
              <a:ext cx="1588" cy="28575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67" name="Line 168"/>
            <p:cNvSpPr>
              <a:spLocks noChangeShapeType="1"/>
            </p:cNvSpPr>
            <p:nvPr/>
          </p:nvSpPr>
          <p:spPr bwMode="auto">
            <a:xfrm>
              <a:off x="3524250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68" name="Line 169"/>
            <p:cNvSpPr>
              <a:spLocks noChangeShapeType="1"/>
            </p:cNvSpPr>
            <p:nvPr/>
          </p:nvSpPr>
          <p:spPr bwMode="auto">
            <a:xfrm>
              <a:off x="3694113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69" name="Line 170"/>
            <p:cNvSpPr>
              <a:spLocks noChangeShapeType="1"/>
            </p:cNvSpPr>
            <p:nvPr/>
          </p:nvSpPr>
          <p:spPr bwMode="auto">
            <a:xfrm>
              <a:off x="3859213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70" name="Line 171"/>
            <p:cNvSpPr>
              <a:spLocks noChangeShapeType="1"/>
            </p:cNvSpPr>
            <p:nvPr/>
          </p:nvSpPr>
          <p:spPr bwMode="auto">
            <a:xfrm>
              <a:off x="4024313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71" name="Line 172"/>
            <p:cNvSpPr>
              <a:spLocks noChangeShapeType="1"/>
            </p:cNvSpPr>
            <p:nvPr/>
          </p:nvSpPr>
          <p:spPr bwMode="auto">
            <a:xfrm>
              <a:off x="4194175" y="6467475"/>
              <a:ext cx="1588" cy="28575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72" name="Line 174"/>
            <p:cNvSpPr>
              <a:spLocks noChangeShapeType="1"/>
            </p:cNvSpPr>
            <p:nvPr/>
          </p:nvSpPr>
          <p:spPr bwMode="auto">
            <a:xfrm>
              <a:off x="4359275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73" name="Line 175"/>
            <p:cNvSpPr>
              <a:spLocks noChangeShapeType="1"/>
            </p:cNvSpPr>
            <p:nvPr/>
          </p:nvSpPr>
          <p:spPr bwMode="auto">
            <a:xfrm>
              <a:off x="4530725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74" name="Line 176"/>
            <p:cNvSpPr>
              <a:spLocks noChangeShapeType="1"/>
            </p:cNvSpPr>
            <p:nvPr/>
          </p:nvSpPr>
          <p:spPr bwMode="auto">
            <a:xfrm>
              <a:off x="4695825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75" name="Line 177"/>
            <p:cNvSpPr>
              <a:spLocks noChangeShapeType="1"/>
            </p:cNvSpPr>
            <p:nvPr/>
          </p:nvSpPr>
          <p:spPr bwMode="auto">
            <a:xfrm>
              <a:off x="4860925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76" name="Line 178"/>
            <p:cNvSpPr>
              <a:spLocks noChangeShapeType="1"/>
            </p:cNvSpPr>
            <p:nvPr/>
          </p:nvSpPr>
          <p:spPr bwMode="auto">
            <a:xfrm>
              <a:off x="5030788" y="6467475"/>
              <a:ext cx="1588" cy="28575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77" name="Line 180"/>
            <p:cNvSpPr>
              <a:spLocks noChangeShapeType="1"/>
            </p:cNvSpPr>
            <p:nvPr/>
          </p:nvSpPr>
          <p:spPr bwMode="auto">
            <a:xfrm>
              <a:off x="5195888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78" name="Line 181"/>
            <p:cNvSpPr>
              <a:spLocks noChangeShapeType="1"/>
            </p:cNvSpPr>
            <p:nvPr/>
          </p:nvSpPr>
          <p:spPr bwMode="auto">
            <a:xfrm>
              <a:off x="5365750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79" name="Line 182"/>
            <p:cNvSpPr>
              <a:spLocks noChangeShapeType="1"/>
            </p:cNvSpPr>
            <p:nvPr/>
          </p:nvSpPr>
          <p:spPr bwMode="auto">
            <a:xfrm>
              <a:off x="5530850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80" name="Line 183"/>
            <p:cNvSpPr>
              <a:spLocks noChangeShapeType="1"/>
            </p:cNvSpPr>
            <p:nvPr/>
          </p:nvSpPr>
          <p:spPr bwMode="auto">
            <a:xfrm>
              <a:off x="5695950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81" name="Line 184"/>
            <p:cNvSpPr>
              <a:spLocks noChangeShapeType="1"/>
            </p:cNvSpPr>
            <p:nvPr/>
          </p:nvSpPr>
          <p:spPr bwMode="auto">
            <a:xfrm>
              <a:off x="5867400" y="6467475"/>
              <a:ext cx="1588" cy="28575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82" name="Line 186"/>
            <p:cNvSpPr>
              <a:spLocks noChangeShapeType="1"/>
            </p:cNvSpPr>
            <p:nvPr/>
          </p:nvSpPr>
          <p:spPr bwMode="auto">
            <a:xfrm>
              <a:off x="6032500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83" name="Line 187"/>
            <p:cNvSpPr>
              <a:spLocks noChangeShapeType="1"/>
            </p:cNvSpPr>
            <p:nvPr/>
          </p:nvSpPr>
          <p:spPr bwMode="auto">
            <a:xfrm>
              <a:off x="6202363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84" name="Line 188"/>
            <p:cNvSpPr>
              <a:spLocks noChangeShapeType="1"/>
            </p:cNvSpPr>
            <p:nvPr/>
          </p:nvSpPr>
          <p:spPr bwMode="auto">
            <a:xfrm>
              <a:off x="6367463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85" name="Line 189"/>
            <p:cNvSpPr>
              <a:spLocks noChangeShapeType="1"/>
            </p:cNvSpPr>
            <p:nvPr/>
          </p:nvSpPr>
          <p:spPr bwMode="auto">
            <a:xfrm>
              <a:off x="6532563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86" name="Line 190"/>
            <p:cNvSpPr>
              <a:spLocks noChangeShapeType="1"/>
            </p:cNvSpPr>
            <p:nvPr/>
          </p:nvSpPr>
          <p:spPr bwMode="auto">
            <a:xfrm>
              <a:off x="6702425" y="6467475"/>
              <a:ext cx="1588" cy="28575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87" name="Line 192"/>
            <p:cNvSpPr>
              <a:spLocks noChangeShapeType="1"/>
            </p:cNvSpPr>
            <p:nvPr/>
          </p:nvSpPr>
          <p:spPr bwMode="auto">
            <a:xfrm>
              <a:off x="6867525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88" name="Line 193"/>
            <p:cNvSpPr>
              <a:spLocks noChangeShapeType="1"/>
            </p:cNvSpPr>
            <p:nvPr/>
          </p:nvSpPr>
          <p:spPr bwMode="auto">
            <a:xfrm>
              <a:off x="7038975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89" name="Line 194"/>
            <p:cNvSpPr>
              <a:spLocks noChangeShapeType="1"/>
            </p:cNvSpPr>
            <p:nvPr/>
          </p:nvSpPr>
          <p:spPr bwMode="auto">
            <a:xfrm>
              <a:off x="7204075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90" name="Line 195"/>
            <p:cNvSpPr>
              <a:spLocks noChangeShapeType="1"/>
            </p:cNvSpPr>
            <p:nvPr/>
          </p:nvSpPr>
          <p:spPr bwMode="auto">
            <a:xfrm>
              <a:off x="7367588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91" name="Line 196"/>
            <p:cNvSpPr>
              <a:spLocks noChangeShapeType="1"/>
            </p:cNvSpPr>
            <p:nvPr/>
          </p:nvSpPr>
          <p:spPr bwMode="auto">
            <a:xfrm>
              <a:off x="7539038" y="6467475"/>
              <a:ext cx="1588" cy="28575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92" name="Line 198"/>
            <p:cNvSpPr>
              <a:spLocks noChangeShapeType="1"/>
            </p:cNvSpPr>
            <p:nvPr/>
          </p:nvSpPr>
          <p:spPr bwMode="auto">
            <a:xfrm>
              <a:off x="7704138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93" name="Line 199"/>
            <p:cNvSpPr>
              <a:spLocks noChangeShapeType="1"/>
            </p:cNvSpPr>
            <p:nvPr/>
          </p:nvSpPr>
          <p:spPr bwMode="auto">
            <a:xfrm>
              <a:off x="7874000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94" name="Line 200"/>
            <p:cNvSpPr>
              <a:spLocks noChangeShapeType="1"/>
            </p:cNvSpPr>
            <p:nvPr/>
          </p:nvSpPr>
          <p:spPr bwMode="auto">
            <a:xfrm>
              <a:off x="8039100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95" name="Line 201"/>
            <p:cNvSpPr>
              <a:spLocks noChangeShapeType="1"/>
            </p:cNvSpPr>
            <p:nvPr/>
          </p:nvSpPr>
          <p:spPr bwMode="auto">
            <a:xfrm>
              <a:off x="8210550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96" name="Line 202"/>
            <p:cNvSpPr>
              <a:spLocks noChangeShapeType="1"/>
            </p:cNvSpPr>
            <p:nvPr/>
          </p:nvSpPr>
          <p:spPr bwMode="auto">
            <a:xfrm>
              <a:off x="8374063" y="6467475"/>
              <a:ext cx="1588" cy="28575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97" name="Line 204"/>
            <p:cNvSpPr>
              <a:spLocks noChangeShapeType="1"/>
            </p:cNvSpPr>
            <p:nvPr/>
          </p:nvSpPr>
          <p:spPr bwMode="auto">
            <a:xfrm>
              <a:off x="8539163" y="6467475"/>
              <a:ext cx="1588" cy="17463"/>
            </a:xfrm>
            <a:prstGeom prst="line">
              <a:avLst/>
            </a:prstGeom>
            <a:noFill/>
            <a:ln w="4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cxnSp>
          <p:nvCxnSpPr>
            <p:cNvPr id="198" name="Straight Connector 197"/>
            <p:cNvCxnSpPr/>
            <p:nvPr/>
          </p:nvCxnSpPr>
          <p:spPr>
            <a:xfrm>
              <a:off x="990600" y="6470650"/>
              <a:ext cx="7696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7" name="TextBox 246"/>
          <p:cNvSpPr txBox="1"/>
          <p:nvPr/>
        </p:nvSpPr>
        <p:spPr>
          <a:xfrm>
            <a:off x="7800152" y="2312830"/>
            <a:ext cx="6739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2270.5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6" name="Rectangle 255"/>
          <p:cNvSpPr/>
          <p:nvPr/>
        </p:nvSpPr>
        <p:spPr>
          <a:xfrm>
            <a:off x="8176953" y="2605705"/>
            <a:ext cx="150840" cy="652670"/>
          </a:xfrm>
          <a:prstGeom prst="rect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58" name="Rectangle 257"/>
          <p:cNvSpPr/>
          <p:nvPr/>
        </p:nvSpPr>
        <p:spPr>
          <a:xfrm>
            <a:off x="8136466" y="5630391"/>
            <a:ext cx="150840" cy="411891"/>
          </a:xfrm>
          <a:prstGeom prst="rect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259" name="Object 2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7443739"/>
              </p:ext>
            </p:extLst>
          </p:nvPr>
        </p:nvGraphicFramePr>
        <p:xfrm>
          <a:off x="4669367" y="1776270"/>
          <a:ext cx="2543175" cy="931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485" name="CS ChemDraw Drawing" r:id="rId5" imgW="4177273" imgH="1536106" progId="ChemDraw.Document.6.0">
                  <p:embed/>
                </p:oleObj>
              </mc:Choice>
              <mc:Fallback>
                <p:oleObj name="CS ChemDraw Drawing" r:id="rId5" imgW="4177273" imgH="1536106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9367" y="1776270"/>
                        <a:ext cx="2543175" cy="931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9" name="TextBox 185"/>
          <p:cNvSpPr txBox="1">
            <a:spLocks noChangeArrowheads="1"/>
          </p:cNvSpPr>
          <p:nvPr/>
        </p:nvSpPr>
        <p:spPr bwMode="auto">
          <a:xfrm>
            <a:off x="5714460" y="4731166"/>
            <a:ext cx="3882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dirty="0" smtClean="0">
                <a:solidFill>
                  <a:srgbClr val="000000"/>
                </a:solidFill>
              </a:rPr>
              <a:t>n-1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270" name="Double Bracket 269"/>
          <p:cNvSpPr/>
          <p:nvPr/>
        </p:nvSpPr>
        <p:spPr>
          <a:xfrm rot="18695337">
            <a:off x="5042114" y="4614145"/>
            <a:ext cx="635306" cy="600325"/>
          </a:xfrm>
          <a:prstGeom prst="bracketPair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ight Bracket 2"/>
          <p:cNvSpPr/>
          <p:nvPr/>
        </p:nvSpPr>
        <p:spPr>
          <a:xfrm rot="16200000">
            <a:off x="1175946" y="690720"/>
            <a:ext cx="112867" cy="1169830"/>
          </a:xfrm>
          <a:prstGeom prst="rightBracket">
            <a:avLst/>
          </a:prstGeom>
          <a:ln w="1905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05486" y="700070"/>
            <a:ext cx="1457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8000"/>
                </a:solidFill>
              </a:rPr>
              <a:t>Abundant low-mass fragments</a:t>
            </a:r>
          </a:p>
        </p:txBody>
      </p:sp>
      <p:sp>
        <p:nvSpPr>
          <p:cNvPr id="199" name="Right Bracket 198"/>
          <p:cNvSpPr/>
          <p:nvPr/>
        </p:nvSpPr>
        <p:spPr>
          <a:xfrm rot="16200000">
            <a:off x="7349055" y="3876850"/>
            <a:ext cx="112867" cy="1169830"/>
          </a:xfrm>
          <a:prstGeom prst="rightBracket">
            <a:avLst/>
          </a:prstGeom>
          <a:ln w="1905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TextBox 199"/>
          <p:cNvSpPr txBox="1"/>
          <p:nvPr/>
        </p:nvSpPr>
        <p:spPr>
          <a:xfrm>
            <a:off x="6678595" y="3886200"/>
            <a:ext cx="1457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8000"/>
                </a:solidFill>
              </a:rPr>
              <a:t>Abundant high-mass fragments</a:t>
            </a:r>
          </a:p>
        </p:txBody>
      </p:sp>
      <p:sp>
        <p:nvSpPr>
          <p:cNvPr id="201" name="Text Box 74"/>
          <p:cNvSpPr txBox="1">
            <a:spLocks noChangeArrowheads="1"/>
          </p:cNvSpPr>
          <p:nvPr/>
        </p:nvSpPr>
        <p:spPr bwMode="auto">
          <a:xfrm>
            <a:off x="381000" y="6322368"/>
            <a:ext cx="79248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900" dirty="0" smtClean="0">
                <a:solidFill>
                  <a:srgbClr val="000000"/>
                </a:solidFill>
              </a:rPr>
              <a:t>A.M</a:t>
            </a:r>
            <a:r>
              <a:rPr lang="en-US" sz="900" dirty="0" smtClean="0">
                <a:solidFill>
                  <a:srgbClr val="000000"/>
                </a:solidFill>
              </a:rPr>
              <a:t>. Yol, D.E. Dabney, S.-F. Wang, B.A. Laurent, M.D. Foster, R.P. Quirk, S.M. Grayson, C. Wesdemiotis, J. Am. Soc. Mass Spectrom. 24 (</a:t>
            </a:r>
            <a:r>
              <a:rPr lang="pt-BR" sz="900" dirty="0" smtClean="0">
                <a:solidFill>
                  <a:srgbClr val="000000"/>
                </a:solidFill>
              </a:rPr>
              <a:t>2013) 74</a:t>
            </a:r>
            <a:endParaRPr lang="en-US" sz="9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43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1A3C8-0DDE-406E-B3B1-44A19CF75C7F}" type="slidenum">
              <a:rPr lang="en-US" sz="1000" smtClean="0">
                <a:solidFill>
                  <a:srgbClr val="000000"/>
                </a:solidFill>
              </a:rPr>
              <a:pPr/>
              <a:t>14</a:t>
            </a:fld>
            <a:endParaRPr lang="en-US" sz="1000" dirty="0">
              <a:solidFill>
                <a:srgbClr val="0000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6201" y="4504773"/>
            <a:ext cx="8654331" cy="1775949"/>
            <a:chOff x="76201" y="2514600"/>
            <a:chExt cx="8654331" cy="1775949"/>
          </a:xfrm>
        </p:grpSpPr>
        <p:grpSp>
          <p:nvGrpSpPr>
            <p:cNvPr id="584" name="Group 583"/>
            <p:cNvGrpSpPr/>
            <p:nvPr/>
          </p:nvGrpSpPr>
          <p:grpSpPr>
            <a:xfrm>
              <a:off x="76201" y="2514600"/>
              <a:ext cx="8654331" cy="1735847"/>
              <a:chOff x="76201" y="2514600"/>
              <a:chExt cx="8654331" cy="1735847"/>
            </a:xfrm>
          </p:grpSpPr>
          <p:pic>
            <p:nvPicPr>
              <p:cNvPr id="295" name="Picture 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51236" y="2669193"/>
                <a:ext cx="8279296" cy="15812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580" name="Rectangle 579"/>
              <p:cNvSpPr/>
              <p:nvPr/>
            </p:nvSpPr>
            <p:spPr>
              <a:xfrm>
                <a:off x="962024" y="2631094"/>
                <a:ext cx="4886325" cy="9000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2" name="Rectangle 581"/>
              <p:cNvSpPr/>
              <p:nvPr/>
            </p:nvSpPr>
            <p:spPr>
              <a:xfrm>
                <a:off x="6207689" y="2607892"/>
                <a:ext cx="2484743" cy="10367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3" name="Rectangle 582"/>
              <p:cNvSpPr/>
              <p:nvPr/>
            </p:nvSpPr>
            <p:spPr>
              <a:xfrm>
                <a:off x="76201" y="2514600"/>
                <a:ext cx="787434" cy="16149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" name="Rectangle 2"/>
            <p:cNvSpPr/>
            <p:nvPr/>
          </p:nvSpPr>
          <p:spPr>
            <a:xfrm>
              <a:off x="8641471" y="2687824"/>
              <a:ext cx="89061" cy="16027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451236" y="4240922"/>
              <a:ext cx="8190235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6" name="Rectangle 187"/>
          <p:cNvSpPr>
            <a:spLocks noChangeArrowheads="1"/>
          </p:cNvSpPr>
          <p:nvPr/>
        </p:nvSpPr>
        <p:spPr bwMode="auto">
          <a:xfrm>
            <a:off x="1852989" y="6228798"/>
            <a:ext cx="296068" cy="95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500</a:t>
            </a:r>
          </a:p>
        </p:txBody>
      </p:sp>
      <p:sp>
        <p:nvSpPr>
          <p:cNvPr id="297" name="Rectangle 192"/>
          <p:cNvSpPr>
            <a:spLocks noChangeArrowheads="1"/>
          </p:cNvSpPr>
          <p:nvPr/>
        </p:nvSpPr>
        <p:spPr bwMode="auto">
          <a:xfrm>
            <a:off x="4131039" y="6228798"/>
            <a:ext cx="394757" cy="95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1000</a:t>
            </a:r>
          </a:p>
        </p:txBody>
      </p:sp>
      <p:sp>
        <p:nvSpPr>
          <p:cNvPr id="298" name="Rectangle 197"/>
          <p:cNvSpPr>
            <a:spLocks noChangeArrowheads="1"/>
          </p:cNvSpPr>
          <p:nvPr/>
        </p:nvSpPr>
        <p:spPr bwMode="auto">
          <a:xfrm>
            <a:off x="6443542" y="6228798"/>
            <a:ext cx="394757" cy="95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1500</a:t>
            </a:r>
          </a:p>
        </p:txBody>
      </p:sp>
      <p:sp>
        <p:nvSpPr>
          <p:cNvPr id="299" name="Rectangle 202"/>
          <p:cNvSpPr>
            <a:spLocks noChangeArrowheads="1"/>
          </p:cNvSpPr>
          <p:nvPr/>
        </p:nvSpPr>
        <p:spPr bwMode="auto">
          <a:xfrm>
            <a:off x="7853232" y="6228798"/>
            <a:ext cx="288620" cy="95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i="1" dirty="0">
                <a:solidFill>
                  <a:srgbClr val="000000"/>
                </a:solidFill>
              </a:rPr>
              <a:t>m/z</a:t>
            </a:r>
          </a:p>
        </p:txBody>
      </p:sp>
      <p:sp>
        <p:nvSpPr>
          <p:cNvPr id="301" name="Text Box 3774"/>
          <p:cNvSpPr txBox="1">
            <a:spLocks noChangeArrowheads="1"/>
          </p:cNvSpPr>
          <p:nvPr/>
        </p:nvSpPr>
        <p:spPr bwMode="auto">
          <a:xfrm>
            <a:off x="8061369" y="4495800"/>
            <a:ext cx="652743" cy="14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1892.8</a:t>
            </a:r>
          </a:p>
        </p:txBody>
      </p:sp>
      <p:sp>
        <p:nvSpPr>
          <p:cNvPr id="585" name="Rounded Rectangle 584"/>
          <p:cNvSpPr/>
          <p:nvPr/>
        </p:nvSpPr>
        <p:spPr>
          <a:xfrm>
            <a:off x="2767644" y="4572000"/>
            <a:ext cx="1828800" cy="533400"/>
          </a:xfrm>
          <a:prstGeom prst="roundRect">
            <a:avLst/>
          </a:prstGeom>
          <a:solidFill>
            <a:srgbClr val="E4F3F4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rgbClr val="00359E"/>
                </a:solidFill>
              </a:rPr>
              <a:t>in-chain substituted structure</a:t>
            </a:r>
            <a:endParaRPr lang="en-US" dirty="0">
              <a:solidFill>
                <a:srgbClr val="00359E"/>
              </a:solidFill>
            </a:endParaRPr>
          </a:p>
        </p:txBody>
      </p:sp>
      <p:sp>
        <p:nvSpPr>
          <p:cNvPr id="588" name="Text Box 71"/>
          <p:cNvSpPr txBox="1">
            <a:spLocks noChangeArrowheads="1"/>
          </p:cNvSpPr>
          <p:nvPr/>
        </p:nvSpPr>
        <p:spPr bwMode="auto">
          <a:xfrm>
            <a:off x="1898528" y="171450"/>
            <a:ext cx="533094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 dirty="0" smtClean="0">
                <a:solidFill>
                  <a:srgbClr val="800080"/>
                </a:solidFill>
              </a:rPr>
              <a:t>Differentiation of polymer architectures by MS</a:t>
            </a:r>
            <a:r>
              <a:rPr lang="en-US" sz="1800" b="1" i="1" baseline="30000" dirty="0" smtClean="0">
                <a:solidFill>
                  <a:srgbClr val="800080"/>
                </a:solidFill>
              </a:rPr>
              <a:t>2</a:t>
            </a:r>
            <a:endParaRPr lang="en-US" sz="1800" b="1" i="1" dirty="0">
              <a:solidFill>
                <a:srgbClr val="80008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87649" y="533400"/>
            <a:ext cx="8382000" cy="3896001"/>
            <a:chOff x="287649" y="533400"/>
            <a:chExt cx="8382000" cy="3896001"/>
          </a:xfrm>
        </p:grpSpPr>
        <p:grpSp>
          <p:nvGrpSpPr>
            <p:cNvPr id="216" name="Group 215"/>
            <p:cNvGrpSpPr/>
            <p:nvPr/>
          </p:nvGrpSpPr>
          <p:grpSpPr>
            <a:xfrm>
              <a:off x="1514787" y="2438400"/>
              <a:ext cx="2408237" cy="1676676"/>
              <a:chOff x="1514787" y="4290549"/>
              <a:chExt cx="2408237" cy="1676676"/>
            </a:xfrm>
          </p:grpSpPr>
          <p:graphicFrame>
            <p:nvGraphicFramePr>
              <p:cNvPr id="217" name="Object 21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17542944"/>
                  </p:ext>
                </p:extLst>
              </p:nvPr>
            </p:nvGraphicFramePr>
            <p:xfrm>
              <a:off x="1514787" y="4338450"/>
              <a:ext cx="2363787" cy="16287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71446" name="CS ChemDraw Drawing" r:id="rId4" imgW="2526376" imgH="1741516" progId="ChemDraw.Document.6.0">
                      <p:embed/>
                    </p:oleObj>
                  </mc:Choice>
                  <mc:Fallback>
                    <p:oleObj name="CS ChemDraw Drawing" r:id="rId4" imgW="2526376" imgH="1741516" progId="ChemDraw.Document.6.0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14787" y="4338450"/>
                            <a:ext cx="2363787" cy="16287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18" name="Rectangle 217"/>
              <p:cNvSpPr/>
              <p:nvPr/>
            </p:nvSpPr>
            <p:spPr>
              <a:xfrm>
                <a:off x="3390900" y="4290549"/>
                <a:ext cx="532124" cy="20525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0" name="Freeform 5"/>
            <p:cNvSpPr>
              <a:spLocks/>
            </p:cNvSpPr>
            <p:nvPr/>
          </p:nvSpPr>
          <p:spPr bwMode="auto">
            <a:xfrm>
              <a:off x="363849" y="560563"/>
              <a:ext cx="8297995" cy="1713618"/>
            </a:xfrm>
            <a:custGeom>
              <a:avLst/>
              <a:gdLst/>
              <a:ahLst/>
              <a:cxnLst>
                <a:cxn ang="0">
                  <a:pos x="14" y="514"/>
                </a:cxn>
                <a:cxn ang="0">
                  <a:pos x="28" y="518"/>
                </a:cxn>
                <a:cxn ang="0">
                  <a:pos x="44" y="511"/>
                </a:cxn>
                <a:cxn ang="0">
                  <a:pos x="59" y="518"/>
                </a:cxn>
                <a:cxn ang="0">
                  <a:pos x="73" y="482"/>
                </a:cxn>
                <a:cxn ang="0">
                  <a:pos x="87" y="518"/>
                </a:cxn>
                <a:cxn ang="0">
                  <a:pos x="102" y="517"/>
                </a:cxn>
                <a:cxn ang="0">
                  <a:pos x="116" y="459"/>
                </a:cxn>
                <a:cxn ang="0">
                  <a:pos x="131" y="518"/>
                </a:cxn>
                <a:cxn ang="0">
                  <a:pos x="146" y="518"/>
                </a:cxn>
                <a:cxn ang="0">
                  <a:pos x="161" y="518"/>
                </a:cxn>
                <a:cxn ang="0">
                  <a:pos x="177" y="518"/>
                </a:cxn>
                <a:cxn ang="0">
                  <a:pos x="194" y="518"/>
                </a:cxn>
                <a:cxn ang="0">
                  <a:pos x="209" y="518"/>
                </a:cxn>
                <a:cxn ang="0">
                  <a:pos x="225" y="505"/>
                </a:cxn>
                <a:cxn ang="0">
                  <a:pos x="241" y="517"/>
                </a:cxn>
                <a:cxn ang="0">
                  <a:pos x="257" y="518"/>
                </a:cxn>
                <a:cxn ang="0">
                  <a:pos x="274" y="518"/>
                </a:cxn>
                <a:cxn ang="0">
                  <a:pos x="290" y="513"/>
                </a:cxn>
                <a:cxn ang="0">
                  <a:pos x="307" y="518"/>
                </a:cxn>
                <a:cxn ang="0">
                  <a:pos x="324" y="518"/>
                </a:cxn>
                <a:cxn ang="0">
                  <a:pos x="341" y="518"/>
                </a:cxn>
                <a:cxn ang="0">
                  <a:pos x="357" y="518"/>
                </a:cxn>
                <a:cxn ang="0">
                  <a:pos x="375" y="507"/>
                </a:cxn>
                <a:cxn ang="0">
                  <a:pos x="392" y="518"/>
                </a:cxn>
                <a:cxn ang="0">
                  <a:pos x="409" y="518"/>
                </a:cxn>
                <a:cxn ang="0">
                  <a:pos x="426" y="518"/>
                </a:cxn>
                <a:cxn ang="0">
                  <a:pos x="442" y="518"/>
                </a:cxn>
                <a:cxn ang="0">
                  <a:pos x="459" y="512"/>
                </a:cxn>
                <a:cxn ang="0">
                  <a:pos x="476" y="518"/>
                </a:cxn>
                <a:cxn ang="0">
                  <a:pos x="493" y="518"/>
                </a:cxn>
                <a:cxn ang="0">
                  <a:pos x="510" y="518"/>
                </a:cxn>
                <a:cxn ang="0">
                  <a:pos x="526" y="518"/>
                </a:cxn>
                <a:cxn ang="0">
                  <a:pos x="543" y="516"/>
                </a:cxn>
                <a:cxn ang="0">
                  <a:pos x="558" y="518"/>
                </a:cxn>
                <a:cxn ang="0">
                  <a:pos x="575" y="518"/>
                </a:cxn>
                <a:cxn ang="0">
                  <a:pos x="592" y="518"/>
                </a:cxn>
                <a:cxn ang="0">
                  <a:pos x="607" y="518"/>
                </a:cxn>
                <a:cxn ang="0">
                  <a:pos x="624" y="518"/>
                </a:cxn>
                <a:cxn ang="0">
                  <a:pos x="641" y="517"/>
                </a:cxn>
                <a:cxn ang="0">
                  <a:pos x="658" y="518"/>
                </a:cxn>
                <a:cxn ang="0">
                  <a:pos x="674" y="518"/>
                </a:cxn>
                <a:cxn ang="0">
                  <a:pos x="690" y="515"/>
                </a:cxn>
                <a:cxn ang="0">
                  <a:pos x="707" y="518"/>
                </a:cxn>
                <a:cxn ang="0">
                  <a:pos x="724" y="517"/>
                </a:cxn>
                <a:cxn ang="0">
                  <a:pos x="740" y="518"/>
                </a:cxn>
                <a:cxn ang="0">
                  <a:pos x="755" y="516"/>
                </a:cxn>
                <a:cxn ang="0">
                  <a:pos x="769" y="516"/>
                </a:cxn>
                <a:cxn ang="0">
                  <a:pos x="783" y="518"/>
                </a:cxn>
                <a:cxn ang="0">
                  <a:pos x="797" y="515"/>
                </a:cxn>
                <a:cxn ang="0">
                  <a:pos x="811" y="516"/>
                </a:cxn>
                <a:cxn ang="0">
                  <a:pos x="826" y="517"/>
                </a:cxn>
                <a:cxn ang="0">
                  <a:pos x="842" y="517"/>
                </a:cxn>
                <a:cxn ang="0">
                  <a:pos x="858" y="504"/>
                </a:cxn>
                <a:cxn ang="0">
                  <a:pos x="872" y="517"/>
                </a:cxn>
                <a:cxn ang="0">
                  <a:pos x="887" y="517"/>
                </a:cxn>
                <a:cxn ang="0">
                  <a:pos x="902" y="507"/>
                </a:cxn>
                <a:cxn ang="0">
                  <a:pos x="917" y="515"/>
                </a:cxn>
                <a:cxn ang="0">
                  <a:pos x="931" y="516"/>
                </a:cxn>
                <a:cxn ang="0">
                  <a:pos x="947" y="4"/>
                </a:cxn>
                <a:cxn ang="0">
                  <a:pos x="963" y="518"/>
                </a:cxn>
                <a:cxn ang="0">
                  <a:pos x="981" y="518"/>
                </a:cxn>
              </a:cxnLst>
              <a:rect l="0" t="0" r="r" b="b"/>
              <a:pathLst>
                <a:path w="990" h="518">
                  <a:moveTo>
                    <a:pt x="0" y="517"/>
                  </a:moveTo>
                  <a:lnTo>
                    <a:pt x="0" y="517"/>
                  </a:lnTo>
                  <a:lnTo>
                    <a:pt x="0" y="517"/>
                  </a:lnTo>
                  <a:lnTo>
                    <a:pt x="1" y="517"/>
                  </a:lnTo>
                  <a:lnTo>
                    <a:pt x="1" y="517"/>
                  </a:lnTo>
                  <a:lnTo>
                    <a:pt x="2" y="517"/>
                  </a:lnTo>
                  <a:lnTo>
                    <a:pt x="2" y="517"/>
                  </a:lnTo>
                  <a:lnTo>
                    <a:pt x="2" y="517"/>
                  </a:lnTo>
                  <a:lnTo>
                    <a:pt x="3" y="517"/>
                  </a:lnTo>
                  <a:lnTo>
                    <a:pt x="3" y="518"/>
                  </a:lnTo>
                  <a:lnTo>
                    <a:pt x="3" y="517"/>
                  </a:lnTo>
                  <a:lnTo>
                    <a:pt x="4" y="517"/>
                  </a:lnTo>
                  <a:lnTo>
                    <a:pt x="4" y="518"/>
                  </a:lnTo>
                  <a:lnTo>
                    <a:pt x="5" y="517"/>
                  </a:lnTo>
                  <a:lnTo>
                    <a:pt x="5" y="517"/>
                  </a:lnTo>
                  <a:lnTo>
                    <a:pt x="5" y="517"/>
                  </a:lnTo>
                  <a:lnTo>
                    <a:pt x="6" y="517"/>
                  </a:lnTo>
                  <a:lnTo>
                    <a:pt x="6" y="518"/>
                  </a:lnTo>
                  <a:lnTo>
                    <a:pt x="7" y="517"/>
                  </a:lnTo>
                  <a:lnTo>
                    <a:pt x="7" y="517"/>
                  </a:lnTo>
                  <a:lnTo>
                    <a:pt x="8" y="517"/>
                  </a:lnTo>
                  <a:lnTo>
                    <a:pt x="8" y="516"/>
                  </a:lnTo>
                  <a:lnTo>
                    <a:pt x="8" y="517"/>
                  </a:lnTo>
                  <a:lnTo>
                    <a:pt x="9" y="517"/>
                  </a:lnTo>
                  <a:lnTo>
                    <a:pt x="9" y="518"/>
                  </a:lnTo>
                  <a:lnTo>
                    <a:pt x="10" y="517"/>
                  </a:lnTo>
                  <a:lnTo>
                    <a:pt x="10" y="517"/>
                  </a:lnTo>
                  <a:lnTo>
                    <a:pt x="11" y="517"/>
                  </a:lnTo>
                  <a:lnTo>
                    <a:pt x="11" y="517"/>
                  </a:lnTo>
                  <a:lnTo>
                    <a:pt x="11" y="517"/>
                  </a:lnTo>
                  <a:lnTo>
                    <a:pt x="12" y="517"/>
                  </a:lnTo>
                  <a:lnTo>
                    <a:pt x="12" y="518"/>
                  </a:lnTo>
                  <a:lnTo>
                    <a:pt x="13" y="517"/>
                  </a:lnTo>
                  <a:lnTo>
                    <a:pt x="13" y="505"/>
                  </a:lnTo>
                  <a:lnTo>
                    <a:pt x="13" y="514"/>
                  </a:lnTo>
                  <a:lnTo>
                    <a:pt x="14" y="514"/>
                  </a:lnTo>
                  <a:lnTo>
                    <a:pt x="14" y="516"/>
                  </a:lnTo>
                  <a:lnTo>
                    <a:pt x="14" y="516"/>
                  </a:lnTo>
                  <a:lnTo>
                    <a:pt x="15" y="516"/>
                  </a:lnTo>
                  <a:lnTo>
                    <a:pt x="15" y="517"/>
                  </a:lnTo>
                  <a:lnTo>
                    <a:pt x="15" y="517"/>
                  </a:lnTo>
                  <a:lnTo>
                    <a:pt x="16" y="517"/>
                  </a:lnTo>
                  <a:lnTo>
                    <a:pt x="16" y="518"/>
                  </a:lnTo>
                  <a:lnTo>
                    <a:pt x="17" y="517"/>
                  </a:lnTo>
                  <a:lnTo>
                    <a:pt x="17" y="517"/>
                  </a:lnTo>
                  <a:lnTo>
                    <a:pt x="18" y="517"/>
                  </a:lnTo>
                  <a:lnTo>
                    <a:pt x="18" y="517"/>
                  </a:lnTo>
                  <a:lnTo>
                    <a:pt x="19" y="517"/>
                  </a:lnTo>
                  <a:lnTo>
                    <a:pt x="19" y="517"/>
                  </a:lnTo>
                  <a:lnTo>
                    <a:pt x="19" y="517"/>
                  </a:lnTo>
                  <a:lnTo>
                    <a:pt x="20" y="517"/>
                  </a:lnTo>
                  <a:lnTo>
                    <a:pt x="20" y="513"/>
                  </a:lnTo>
                  <a:lnTo>
                    <a:pt x="20" y="518"/>
                  </a:lnTo>
                  <a:lnTo>
                    <a:pt x="20" y="514"/>
                  </a:lnTo>
                  <a:lnTo>
                    <a:pt x="21" y="514"/>
                  </a:lnTo>
                  <a:lnTo>
                    <a:pt x="21" y="517"/>
                  </a:lnTo>
                  <a:lnTo>
                    <a:pt x="21" y="517"/>
                  </a:lnTo>
                  <a:lnTo>
                    <a:pt x="22" y="517"/>
                  </a:lnTo>
                  <a:lnTo>
                    <a:pt x="23" y="517"/>
                  </a:lnTo>
                  <a:lnTo>
                    <a:pt x="23" y="515"/>
                  </a:lnTo>
                  <a:lnTo>
                    <a:pt x="23" y="517"/>
                  </a:lnTo>
                  <a:lnTo>
                    <a:pt x="24" y="517"/>
                  </a:lnTo>
                  <a:lnTo>
                    <a:pt x="24" y="517"/>
                  </a:lnTo>
                  <a:lnTo>
                    <a:pt x="25" y="517"/>
                  </a:lnTo>
                  <a:lnTo>
                    <a:pt x="25" y="518"/>
                  </a:lnTo>
                  <a:lnTo>
                    <a:pt x="26" y="517"/>
                  </a:lnTo>
                  <a:lnTo>
                    <a:pt x="26" y="516"/>
                  </a:lnTo>
                  <a:lnTo>
                    <a:pt x="26" y="517"/>
                  </a:lnTo>
                  <a:lnTo>
                    <a:pt x="27" y="517"/>
                  </a:lnTo>
                  <a:lnTo>
                    <a:pt x="27" y="518"/>
                  </a:lnTo>
                  <a:lnTo>
                    <a:pt x="27" y="518"/>
                  </a:lnTo>
                  <a:lnTo>
                    <a:pt x="28" y="518"/>
                  </a:lnTo>
                  <a:lnTo>
                    <a:pt x="28" y="502"/>
                  </a:lnTo>
                  <a:lnTo>
                    <a:pt x="28" y="518"/>
                  </a:lnTo>
                  <a:lnTo>
                    <a:pt x="29" y="518"/>
                  </a:lnTo>
                  <a:lnTo>
                    <a:pt x="29" y="490"/>
                  </a:lnTo>
                  <a:lnTo>
                    <a:pt x="29" y="517"/>
                  </a:lnTo>
                  <a:lnTo>
                    <a:pt x="30" y="517"/>
                  </a:lnTo>
                  <a:lnTo>
                    <a:pt x="31" y="517"/>
                  </a:lnTo>
                  <a:lnTo>
                    <a:pt x="31" y="516"/>
                  </a:lnTo>
                  <a:lnTo>
                    <a:pt x="31" y="517"/>
                  </a:lnTo>
                  <a:lnTo>
                    <a:pt x="32" y="517"/>
                  </a:lnTo>
                  <a:lnTo>
                    <a:pt x="33" y="517"/>
                  </a:lnTo>
                  <a:lnTo>
                    <a:pt x="33" y="517"/>
                  </a:lnTo>
                  <a:lnTo>
                    <a:pt x="34" y="517"/>
                  </a:lnTo>
                  <a:lnTo>
                    <a:pt x="34" y="517"/>
                  </a:lnTo>
                  <a:lnTo>
                    <a:pt x="35" y="517"/>
                  </a:lnTo>
                  <a:lnTo>
                    <a:pt x="35" y="514"/>
                  </a:lnTo>
                  <a:lnTo>
                    <a:pt x="35" y="517"/>
                  </a:lnTo>
                  <a:lnTo>
                    <a:pt x="36" y="517"/>
                  </a:lnTo>
                  <a:lnTo>
                    <a:pt x="37" y="517"/>
                  </a:lnTo>
                  <a:lnTo>
                    <a:pt x="37" y="517"/>
                  </a:lnTo>
                  <a:lnTo>
                    <a:pt x="38" y="517"/>
                  </a:lnTo>
                  <a:lnTo>
                    <a:pt x="38" y="517"/>
                  </a:lnTo>
                  <a:lnTo>
                    <a:pt x="39" y="517"/>
                  </a:lnTo>
                  <a:lnTo>
                    <a:pt x="39" y="516"/>
                  </a:lnTo>
                  <a:lnTo>
                    <a:pt x="39" y="517"/>
                  </a:lnTo>
                  <a:lnTo>
                    <a:pt x="40" y="517"/>
                  </a:lnTo>
                  <a:lnTo>
                    <a:pt x="41" y="517"/>
                  </a:lnTo>
                  <a:lnTo>
                    <a:pt x="41" y="517"/>
                  </a:lnTo>
                  <a:lnTo>
                    <a:pt x="41" y="517"/>
                  </a:lnTo>
                  <a:lnTo>
                    <a:pt x="42" y="517"/>
                  </a:lnTo>
                  <a:lnTo>
                    <a:pt x="42" y="518"/>
                  </a:lnTo>
                  <a:lnTo>
                    <a:pt x="42" y="517"/>
                  </a:lnTo>
                  <a:lnTo>
                    <a:pt x="43" y="517"/>
                  </a:lnTo>
                  <a:lnTo>
                    <a:pt x="43" y="518"/>
                  </a:lnTo>
                  <a:lnTo>
                    <a:pt x="44" y="517"/>
                  </a:lnTo>
                  <a:lnTo>
                    <a:pt x="44" y="511"/>
                  </a:lnTo>
                  <a:lnTo>
                    <a:pt x="44" y="516"/>
                  </a:lnTo>
                  <a:lnTo>
                    <a:pt x="45" y="516"/>
                  </a:lnTo>
                  <a:lnTo>
                    <a:pt x="45" y="517"/>
                  </a:lnTo>
                  <a:lnTo>
                    <a:pt x="45" y="517"/>
                  </a:lnTo>
                  <a:lnTo>
                    <a:pt x="46" y="517"/>
                  </a:lnTo>
                  <a:lnTo>
                    <a:pt x="47" y="517"/>
                  </a:lnTo>
                  <a:lnTo>
                    <a:pt x="47" y="517"/>
                  </a:lnTo>
                  <a:lnTo>
                    <a:pt x="47" y="518"/>
                  </a:lnTo>
                  <a:lnTo>
                    <a:pt x="48" y="518"/>
                  </a:lnTo>
                  <a:lnTo>
                    <a:pt x="49" y="518"/>
                  </a:lnTo>
                  <a:lnTo>
                    <a:pt x="49" y="515"/>
                  </a:lnTo>
                  <a:lnTo>
                    <a:pt x="49" y="517"/>
                  </a:lnTo>
                  <a:lnTo>
                    <a:pt x="50" y="517"/>
                  </a:lnTo>
                  <a:lnTo>
                    <a:pt x="51" y="517"/>
                  </a:lnTo>
                  <a:lnTo>
                    <a:pt x="51" y="506"/>
                  </a:lnTo>
                  <a:lnTo>
                    <a:pt x="51" y="511"/>
                  </a:lnTo>
                  <a:lnTo>
                    <a:pt x="52" y="511"/>
                  </a:lnTo>
                  <a:lnTo>
                    <a:pt x="52" y="369"/>
                  </a:lnTo>
                  <a:lnTo>
                    <a:pt x="52" y="516"/>
                  </a:lnTo>
                  <a:lnTo>
                    <a:pt x="53" y="516"/>
                  </a:lnTo>
                  <a:lnTo>
                    <a:pt x="53" y="517"/>
                  </a:lnTo>
                  <a:lnTo>
                    <a:pt x="53" y="517"/>
                  </a:lnTo>
                  <a:lnTo>
                    <a:pt x="54" y="517"/>
                  </a:lnTo>
                  <a:lnTo>
                    <a:pt x="54" y="517"/>
                  </a:lnTo>
                  <a:lnTo>
                    <a:pt x="55" y="517"/>
                  </a:lnTo>
                  <a:lnTo>
                    <a:pt x="55" y="518"/>
                  </a:lnTo>
                  <a:lnTo>
                    <a:pt x="56" y="517"/>
                  </a:lnTo>
                  <a:lnTo>
                    <a:pt x="56" y="517"/>
                  </a:lnTo>
                  <a:lnTo>
                    <a:pt x="57" y="517"/>
                  </a:lnTo>
                  <a:lnTo>
                    <a:pt x="57" y="507"/>
                  </a:lnTo>
                  <a:lnTo>
                    <a:pt x="57" y="515"/>
                  </a:lnTo>
                  <a:lnTo>
                    <a:pt x="58" y="515"/>
                  </a:lnTo>
                  <a:lnTo>
                    <a:pt x="58" y="517"/>
                  </a:lnTo>
                  <a:lnTo>
                    <a:pt x="58" y="517"/>
                  </a:lnTo>
                  <a:lnTo>
                    <a:pt x="59" y="517"/>
                  </a:lnTo>
                  <a:lnTo>
                    <a:pt x="59" y="518"/>
                  </a:lnTo>
                  <a:lnTo>
                    <a:pt x="59" y="517"/>
                  </a:lnTo>
                  <a:lnTo>
                    <a:pt x="60" y="517"/>
                  </a:lnTo>
                  <a:lnTo>
                    <a:pt x="60" y="518"/>
                  </a:lnTo>
                  <a:lnTo>
                    <a:pt x="60" y="517"/>
                  </a:lnTo>
                  <a:lnTo>
                    <a:pt x="61" y="517"/>
                  </a:lnTo>
                  <a:lnTo>
                    <a:pt x="61" y="518"/>
                  </a:lnTo>
                  <a:lnTo>
                    <a:pt x="62" y="517"/>
                  </a:lnTo>
                  <a:lnTo>
                    <a:pt x="62" y="516"/>
                  </a:lnTo>
                  <a:lnTo>
                    <a:pt x="62" y="517"/>
                  </a:lnTo>
                  <a:lnTo>
                    <a:pt x="63" y="517"/>
                  </a:lnTo>
                  <a:lnTo>
                    <a:pt x="63" y="518"/>
                  </a:lnTo>
                  <a:lnTo>
                    <a:pt x="64" y="517"/>
                  </a:lnTo>
                  <a:lnTo>
                    <a:pt x="64" y="517"/>
                  </a:lnTo>
                  <a:lnTo>
                    <a:pt x="65" y="517"/>
                  </a:lnTo>
                  <a:lnTo>
                    <a:pt x="65" y="470"/>
                  </a:lnTo>
                  <a:lnTo>
                    <a:pt x="65" y="510"/>
                  </a:lnTo>
                  <a:lnTo>
                    <a:pt x="66" y="510"/>
                  </a:lnTo>
                  <a:lnTo>
                    <a:pt x="66" y="517"/>
                  </a:lnTo>
                  <a:lnTo>
                    <a:pt x="66" y="517"/>
                  </a:lnTo>
                  <a:lnTo>
                    <a:pt x="67" y="517"/>
                  </a:lnTo>
                  <a:lnTo>
                    <a:pt x="67" y="518"/>
                  </a:lnTo>
                  <a:lnTo>
                    <a:pt x="68" y="517"/>
                  </a:lnTo>
                  <a:lnTo>
                    <a:pt x="68" y="517"/>
                  </a:lnTo>
                  <a:lnTo>
                    <a:pt x="69" y="517"/>
                  </a:lnTo>
                  <a:lnTo>
                    <a:pt x="69" y="517"/>
                  </a:lnTo>
                  <a:lnTo>
                    <a:pt x="70" y="517"/>
                  </a:lnTo>
                  <a:lnTo>
                    <a:pt x="70" y="509"/>
                  </a:lnTo>
                  <a:lnTo>
                    <a:pt x="70" y="516"/>
                  </a:lnTo>
                  <a:lnTo>
                    <a:pt x="71" y="516"/>
                  </a:lnTo>
                  <a:lnTo>
                    <a:pt x="71" y="517"/>
                  </a:lnTo>
                  <a:lnTo>
                    <a:pt x="71" y="517"/>
                  </a:lnTo>
                  <a:lnTo>
                    <a:pt x="72" y="517"/>
                  </a:lnTo>
                  <a:lnTo>
                    <a:pt x="72" y="518"/>
                  </a:lnTo>
                  <a:lnTo>
                    <a:pt x="73" y="517"/>
                  </a:lnTo>
                  <a:lnTo>
                    <a:pt x="73" y="476"/>
                  </a:lnTo>
                  <a:lnTo>
                    <a:pt x="73" y="482"/>
                  </a:lnTo>
                  <a:lnTo>
                    <a:pt x="74" y="482"/>
                  </a:lnTo>
                  <a:lnTo>
                    <a:pt x="74" y="162"/>
                  </a:lnTo>
                  <a:lnTo>
                    <a:pt x="74" y="500"/>
                  </a:lnTo>
                  <a:lnTo>
                    <a:pt x="75" y="500"/>
                  </a:lnTo>
                  <a:lnTo>
                    <a:pt x="75" y="516"/>
                  </a:lnTo>
                  <a:lnTo>
                    <a:pt x="75" y="515"/>
                  </a:lnTo>
                  <a:lnTo>
                    <a:pt x="76" y="515"/>
                  </a:lnTo>
                  <a:lnTo>
                    <a:pt x="76" y="517"/>
                  </a:lnTo>
                  <a:lnTo>
                    <a:pt x="76" y="517"/>
                  </a:lnTo>
                  <a:lnTo>
                    <a:pt x="77" y="517"/>
                  </a:lnTo>
                  <a:lnTo>
                    <a:pt x="78" y="517"/>
                  </a:lnTo>
                  <a:lnTo>
                    <a:pt x="78" y="506"/>
                  </a:lnTo>
                  <a:lnTo>
                    <a:pt x="78" y="508"/>
                  </a:lnTo>
                  <a:lnTo>
                    <a:pt x="79" y="508"/>
                  </a:lnTo>
                  <a:lnTo>
                    <a:pt x="79" y="422"/>
                  </a:lnTo>
                  <a:lnTo>
                    <a:pt x="79" y="498"/>
                  </a:lnTo>
                  <a:lnTo>
                    <a:pt x="80" y="498"/>
                  </a:lnTo>
                  <a:lnTo>
                    <a:pt x="80" y="516"/>
                  </a:lnTo>
                  <a:lnTo>
                    <a:pt x="80" y="517"/>
                  </a:lnTo>
                  <a:lnTo>
                    <a:pt x="81" y="517"/>
                  </a:lnTo>
                  <a:lnTo>
                    <a:pt x="82" y="517"/>
                  </a:lnTo>
                  <a:lnTo>
                    <a:pt x="82" y="517"/>
                  </a:lnTo>
                  <a:lnTo>
                    <a:pt x="82" y="517"/>
                  </a:lnTo>
                  <a:lnTo>
                    <a:pt x="83" y="517"/>
                  </a:lnTo>
                  <a:lnTo>
                    <a:pt x="83" y="518"/>
                  </a:lnTo>
                  <a:lnTo>
                    <a:pt x="83" y="517"/>
                  </a:lnTo>
                  <a:lnTo>
                    <a:pt x="84" y="517"/>
                  </a:lnTo>
                  <a:lnTo>
                    <a:pt x="84" y="518"/>
                  </a:lnTo>
                  <a:lnTo>
                    <a:pt x="84" y="517"/>
                  </a:lnTo>
                  <a:lnTo>
                    <a:pt x="85" y="517"/>
                  </a:lnTo>
                  <a:lnTo>
                    <a:pt x="85" y="518"/>
                  </a:lnTo>
                  <a:lnTo>
                    <a:pt x="85" y="517"/>
                  </a:lnTo>
                  <a:lnTo>
                    <a:pt x="86" y="517"/>
                  </a:lnTo>
                  <a:lnTo>
                    <a:pt x="86" y="518"/>
                  </a:lnTo>
                  <a:lnTo>
                    <a:pt x="86" y="518"/>
                  </a:lnTo>
                  <a:lnTo>
                    <a:pt x="87" y="518"/>
                  </a:lnTo>
                  <a:lnTo>
                    <a:pt x="88" y="518"/>
                  </a:lnTo>
                  <a:lnTo>
                    <a:pt x="88" y="517"/>
                  </a:lnTo>
                  <a:lnTo>
                    <a:pt x="88" y="517"/>
                  </a:lnTo>
                  <a:lnTo>
                    <a:pt x="89" y="517"/>
                  </a:lnTo>
                  <a:lnTo>
                    <a:pt x="89" y="518"/>
                  </a:lnTo>
                  <a:lnTo>
                    <a:pt x="89" y="518"/>
                  </a:lnTo>
                  <a:lnTo>
                    <a:pt x="90" y="518"/>
                  </a:lnTo>
                  <a:lnTo>
                    <a:pt x="91" y="518"/>
                  </a:lnTo>
                  <a:lnTo>
                    <a:pt x="91" y="517"/>
                  </a:lnTo>
                  <a:lnTo>
                    <a:pt x="91" y="517"/>
                  </a:lnTo>
                  <a:lnTo>
                    <a:pt x="92" y="517"/>
                  </a:lnTo>
                  <a:lnTo>
                    <a:pt x="92" y="518"/>
                  </a:lnTo>
                  <a:lnTo>
                    <a:pt x="93" y="517"/>
                  </a:lnTo>
                  <a:lnTo>
                    <a:pt x="93" y="509"/>
                  </a:lnTo>
                  <a:lnTo>
                    <a:pt x="94" y="509"/>
                  </a:lnTo>
                  <a:lnTo>
                    <a:pt x="94" y="404"/>
                  </a:lnTo>
                  <a:lnTo>
                    <a:pt x="94" y="516"/>
                  </a:lnTo>
                  <a:lnTo>
                    <a:pt x="95" y="516"/>
                  </a:lnTo>
                  <a:lnTo>
                    <a:pt x="95" y="517"/>
                  </a:lnTo>
                  <a:lnTo>
                    <a:pt x="95" y="517"/>
                  </a:lnTo>
                  <a:lnTo>
                    <a:pt x="96" y="517"/>
                  </a:lnTo>
                  <a:lnTo>
                    <a:pt x="96" y="517"/>
                  </a:lnTo>
                  <a:lnTo>
                    <a:pt x="97" y="517"/>
                  </a:lnTo>
                  <a:lnTo>
                    <a:pt x="97" y="518"/>
                  </a:lnTo>
                  <a:lnTo>
                    <a:pt x="98" y="517"/>
                  </a:lnTo>
                  <a:lnTo>
                    <a:pt x="98" y="515"/>
                  </a:lnTo>
                  <a:lnTo>
                    <a:pt x="99" y="515"/>
                  </a:lnTo>
                  <a:lnTo>
                    <a:pt x="99" y="476"/>
                  </a:lnTo>
                  <a:lnTo>
                    <a:pt x="99" y="514"/>
                  </a:lnTo>
                  <a:lnTo>
                    <a:pt x="100" y="514"/>
                  </a:lnTo>
                  <a:lnTo>
                    <a:pt x="100" y="517"/>
                  </a:lnTo>
                  <a:lnTo>
                    <a:pt x="100" y="517"/>
                  </a:lnTo>
                  <a:lnTo>
                    <a:pt x="101" y="517"/>
                  </a:lnTo>
                  <a:lnTo>
                    <a:pt x="101" y="518"/>
                  </a:lnTo>
                  <a:lnTo>
                    <a:pt x="101" y="517"/>
                  </a:lnTo>
                  <a:lnTo>
                    <a:pt x="102" y="517"/>
                  </a:lnTo>
                  <a:lnTo>
                    <a:pt x="102" y="518"/>
                  </a:lnTo>
                  <a:lnTo>
                    <a:pt x="102" y="517"/>
                  </a:lnTo>
                  <a:lnTo>
                    <a:pt x="103" y="517"/>
                  </a:lnTo>
                  <a:lnTo>
                    <a:pt x="103" y="518"/>
                  </a:lnTo>
                  <a:lnTo>
                    <a:pt x="103" y="517"/>
                  </a:lnTo>
                  <a:lnTo>
                    <a:pt x="104" y="517"/>
                  </a:lnTo>
                  <a:lnTo>
                    <a:pt x="104" y="518"/>
                  </a:lnTo>
                  <a:lnTo>
                    <a:pt x="104" y="517"/>
                  </a:lnTo>
                  <a:lnTo>
                    <a:pt x="105" y="517"/>
                  </a:lnTo>
                  <a:lnTo>
                    <a:pt x="105" y="518"/>
                  </a:lnTo>
                  <a:lnTo>
                    <a:pt x="105" y="517"/>
                  </a:lnTo>
                  <a:lnTo>
                    <a:pt x="106" y="517"/>
                  </a:lnTo>
                  <a:lnTo>
                    <a:pt x="106" y="518"/>
                  </a:lnTo>
                  <a:lnTo>
                    <a:pt x="107" y="517"/>
                  </a:lnTo>
                  <a:lnTo>
                    <a:pt x="107" y="515"/>
                  </a:lnTo>
                  <a:lnTo>
                    <a:pt x="107" y="517"/>
                  </a:lnTo>
                  <a:lnTo>
                    <a:pt x="108" y="517"/>
                  </a:lnTo>
                  <a:lnTo>
                    <a:pt x="108" y="518"/>
                  </a:lnTo>
                  <a:lnTo>
                    <a:pt x="109" y="518"/>
                  </a:lnTo>
                  <a:lnTo>
                    <a:pt x="110" y="518"/>
                  </a:lnTo>
                  <a:lnTo>
                    <a:pt x="110" y="518"/>
                  </a:lnTo>
                  <a:lnTo>
                    <a:pt x="111" y="518"/>
                  </a:lnTo>
                  <a:lnTo>
                    <a:pt x="111" y="518"/>
                  </a:lnTo>
                  <a:lnTo>
                    <a:pt x="112" y="518"/>
                  </a:lnTo>
                  <a:lnTo>
                    <a:pt x="112" y="500"/>
                  </a:lnTo>
                  <a:lnTo>
                    <a:pt x="112" y="511"/>
                  </a:lnTo>
                  <a:lnTo>
                    <a:pt x="113" y="511"/>
                  </a:lnTo>
                  <a:lnTo>
                    <a:pt x="113" y="313"/>
                  </a:lnTo>
                  <a:lnTo>
                    <a:pt x="113" y="516"/>
                  </a:lnTo>
                  <a:lnTo>
                    <a:pt x="114" y="516"/>
                  </a:lnTo>
                  <a:lnTo>
                    <a:pt x="114" y="517"/>
                  </a:lnTo>
                  <a:lnTo>
                    <a:pt x="115" y="516"/>
                  </a:lnTo>
                  <a:lnTo>
                    <a:pt x="115" y="503"/>
                  </a:lnTo>
                  <a:lnTo>
                    <a:pt x="115" y="508"/>
                  </a:lnTo>
                  <a:lnTo>
                    <a:pt x="116" y="508"/>
                  </a:lnTo>
                  <a:lnTo>
                    <a:pt x="116" y="459"/>
                  </a:lnTo>
                  <a:lnTo>
                    <a:pt x="116" y="513"/>
                  </a:lnTo>
                  <a:lnTo>
                    <a:pt x="117" y="513"/>
                  </a:lnTo>
                  <a:lnTo>
                    <a:pt x="117" y="517"/>
                  </a:lnTo>
                  <a:lnTo>
                    <a:pt x="117" y="514"/>
                  </a:lnTo>
                  <a:lnTo>
                    <a:pt x="118" y="514"/>
                  </a:lnTo>
                  <a:lnTo>
                    <a:pt x="118" y="517"/>
                  </a:lnTo>
                  <a:lnTo>
                    <a:pt x="118" y="517"/>
                  </a:lnTo>
                  <a:lnTo>
                    <a:pt x="119" y="517"/>
                  </a:lnTo>
                  <a:lnTo>
                    <a:pt x="120" y="517"/>
                  </a:lnTo>
                  <a:lnTo>
                    <a:pt x="120" y="513"/>
                  </a:lnTo>
                  <a:lnTo>
                    <a:pt x="121" y="513"/>
                  </a:lnTo>
                  <a:lnTo>
                    <a:pt x="121" y="486"/>
                  </a:lnTo>
                  <a:lnTo>
                    <a:pt x="121" y="509"/>
                  </a:lnTo>
                  <a:lnTo>
                    <a:pt x="122" y="509"/>
                  </a:lnTo>
                  <a:lnTo>
                    <a:pt x="122" y="517"/>
                  </a:lnTo>
                  <a:lnTo>
                    <a:pt x="122" y="517"/>
                  </a:lnTo>
                  <a:lnTo>
                    <a:pt x="123" y="517"/>
                  </a:lnTo>
                  <a:lnTo>
                    <a:pt x="123" y="518"/>
                  </a:lnTo>
                  <a:lnTo>
                    <a:pt x="123" y="518"/>
                  </a:lnTo>
                  <a:lnTo>
                    <a:pt x="124" y="518"/>
                  </a:lnTo>
                  <a:lnTo>
                    <a:pt x="125" y="518"/>
                  </a:lnTo>
                  <a:lnTo>
                    <a:pt x="125" y="518"/>
                  </a:lnTo>
                  <a:lnTo>
                    <a:pt x="126" y="518"/>
                  </a:lnTo>
                  <a:lnTo>
                    <a:pt x="126" y="517"/>
                  </a:lnTo>
                  <a:lnTo>
                    <a:pt x="126" y="517"/>
                  </a:lnTo>
                  <a:lnTo>
                    <a:pt x="127" y="517"/>
                  </a:lnTo>
                  <a:lnTo>
                    <a:pt x="127" y="518"/>
                  </a:lnTo>
                  <a:lnTo>
                    <a:pt x="127" y="517"/>
                  </a:lnTo>
                  <a:lnTo>
                    <a:pt x="128" y="517"/>
                  </a:lnTo>
                  <a:lnTo>
                    <a:pt x="128" y="518"/>
                  </a:lnTo>
                  <a:lnTo>
                    <a:pt x="128" y="517"/>
                  </a:lnTo>
                  <a:lnTo>
                    <a:pt x="129" y="517"/>
                  </a:lnTo>
                  <a:lnTo>
                    <a:pt x="129" y="518"/>
                  </a:lnTo>
                  <a:lnTo>
                    <a:pt x="129" y="518"/>
                  </a:lnTo>
                  <a:lnTo>
                    <a:pt x="130" y="518"/>
                  </a:lnTo>
                  <a:lnTo>
                    <a:pt x="131" y="518"/>
                  </a:lnTo>
                  <a:lnTo>
                    <a:pt x="131" y="517"/>
                  </a:lnTo>
                  <a:lnTo>
                    <a:pt x="131" y="518"/>
                  </a:lnTo>
                  <a:lnTo>
                    <a:pt x="132" y="518"/>
                  </a:lnTo>
                  <a:lnTo>
                    <a:pt x="133" y="518"/>
                  </a:lnTo>
                  <a:lnTo>
                    <a:pt x="133" y="517"/>
                  </a:lnTo>
                  <a:lnTo>
                    <a:pt x="134" y="517"/>
                  </a:lnTo>
                  <a:lnTo>
                    <a:pt x="134" y="517"/>
                  </a:lnTo>
                  <a:lnTo>
                    <a:pt x="135" y="517"/>
                  </a:lnTo>
                  <a:lnTo>
                    <a:pt x="135" y="516"/>
                  </a:lnTo>
                  <a:lnTo>
                    <a:pt x="136" y="516"/>
                  </a:lnTo>
                  <a:lnTo>
                    <a:pt x="136" y="490"/>
                  </a:lnTo>
                  <a:lnTo>
                    <a:pt x="136" y="517"/>
                  </a:lnTo>
                  <a:lnTo>
                    <a:pt x="137" y="517"/>
                  </a:lnTo>
                  <a:lnTo>
                    <a:pt x="137" y="518"/>
                  </a:lnTo>
                  <a:lnTo>
                    <a:pt x="137" y="517"/>
                  </a:lnTo>
                  <a:lnTo>
                    <a:pt x="138" y="517"/>
                  </a:lnTo>
                  <a:lnTo>
                    <a:pt x="138" y="518"/>
                  </a:lnTo>
                  <a:lnTo>
                    <a:pt x="139" y="517"/>
                  </a:lnTo>
                  <a:lnTo>
                    <a:pt x="139" y="516"/>
                  </a:lnTo>
                  <a:lnTo>
                    <a:pt x="139" y="517"/>
                  </a:lnTo>
                  <a:lnTo>
                    <a:pt x="140" y="517"/>
                  </a:lnTo>
                  <a:lnTo>
                    <a:pt x="140" y="518"/>
                  </a:lnTo>
                  <a:lnTo>
                    <a:pt x="141" y="517"/>
                  </a:lnTo>
                  <a:lnTo>
                    <a:pt x="141" y="477"/>
                  </a:lnTo>
                  <a:lnTo>
                    <a:pt x="141" y="505"/>
                  </a:lnTo>
                  <a:lnTo>
                    <a:pt x="142" y="505"/>
                  </a:lnTo>
                  <a:lnTo>
                    <a:pt x="142" y="517"/>
                  </a:lnTo>
                  <a:lnTo>
                    <a:pt x="142" y="517"/>
                  </a:lnTo>
                  <a:lnTo>
                    <a:pt x="143" y="517"/>
                  </a:lnTo>
                  <a:lnTo>
                    <a:pt x="143" y="518"/>
                  </a:lnTo>
                  <a:lnTo>
                    <a:pt x="143" y="518"/>
                  </a:lnTo>
                  <a:lnTo>
                    <a:pt x="144" y="518"/>
                  </a:lnTo>
                  <a:lnTo>
                    <a:pt x="145" y="518"/>
                  </a:lnTo>
                  <a:lnTo>
                    <a:pt x="145" y="518"/>
                  </a:lnTo>
                  <a:lnTo>
                    <a:pt x="146" y="518"/>
                  </a:lnTo>
                  <a:lnTo>
                    <a:pt x="146" y="518"/>
                  </a:lnTo>
                  <a:lnTo>
                    <a:pt x="147" y="518"/>
                  </a:lnTo>
                  <a:lnTo>
                    <a:pt x="147" y="518"/>
                  </a:lnTo>
                  <a:lnTo>
                    <a:pt x="148" y="518"/>
                  </a:lnTo>
                  <a:lnTo>
                    <a:pt x="148" y="518"/>
                  </a:lnTo>
                  <a:lnTo>
                    <a:pt x="149" y="518"/>
                  </a:lnTo>
                  <a:lnTo>
                    <a:pt x="149" y="516"/>
                  </a:lnTo>
                  <a:lnTo>
                    <a:pt x="149" y="516"/>
                  </a:lnTo>
                  <a:lnTo>
                    <a:pt x="150" y="516"/>
                  </a:lnTo>
                  <a:lnTo>
                    <a:pt x="150" y="518"/>
                  </a:lnTo>
                  <a:lnTo>
                    <a:pt x="150" y="518"/>
                  </a:lnTo>
                  <a:lnTo>
                    <a:pt x="151" y="518"/>
                  </a:lnTo>
                  <a:lnTo>
                    <a:pt x="152" y="518"/>
                  </a:lnTo>
                  <a:lnTo>
                    <a:pt x="152" y="518"/>
                  </a:lnTo>
                  <a:lnTo>
                    <a:pt x="153" y="518"/>
                  </a:lnTo>
                  <a:lnTo>
                    <a:pt x="153" y="518"/>
                  </a:lnTo>
                  <a:lnTo>
                    <a:pt x="154" y="518"/>
                  </a:lnTo>
                  <a:lnTo>
                    <a:pt x="154" y="517"/>
                  </a:lnTo>
                  <a:lnTo>
                    <a:pt x="155" y="517"/>
                  </a:lnTo>
                  <a:lnTo>
                    <a:pt x="155" y="515"/>
                  </a:lnTo>
                  <a:lnTo>
                    <a:pt x="155" y="517"/>
                  </a:lnTo>
                  <a:lnTo>
                    <a:pt x="156" y="517"/>
                  </a:lnTo>
                  <a:lnTo>
                    <a:pt x="156" y="518"/>
                  </a:lnTo>
                  <a:lnTo>
                    <a:pt x="157" y="517"/>
                  </a:lnTo>
                  <a:lnTo>
                    <a:pt x="157" y="513"/>
                  </a:lnTo>
                  <a:lnTo>
                    <a:pt x="157" y="514"/>
                  </a:lnTo>
                  <a:lnTo>
                    <a:pt x="158" y="514"/>
                  </a:lnTo>
                  <a:lnTo>
                    <a:pt x="158" y="493"/>
                  </a:lnTo>
                  <a:lnTo>
                    <a:pt x="158" y="510"/>
                  </a:lnTo>
                  <a:lnTo>
                    <a:pt x="159" y="510"/>
                  </a:lnTo>
                  <a:lnTo>
                    <a:pt x="159" y="517"/>
                  </a:lnTo>
                  <a:lnTo>
                    <a:pt x="159" y="517"/>
                  </a:lnTo>
                  <a:lnTo>
                    <a:pt x="160" y="517"/>
                  </a:lnTo>
                  <a:lnTo>
                    <a:pt x="160" y="517"/>
                  </a:lnTo>
                  <a:lnTo>
                    <a:pt x="161" y="517"/>
                  </a:lnTo>
                  <a:lnTo>
                    <a:pt x="161" y="518"/>
                  </a:lnTo>
                  <a:lnTo>
                    <a:pt x="161" y="518"/>
                  </a:lnTo>
                  <a:lnTo>
                    <a:pt x="162" y="518"/>
                  </a:lnTo>
                  <a:lnTo>
                    <a:pt x="162" y="515"/>
                  </a:lnTo>
                  <a:lnTo>
                    <a:pt x="163" y="515"/>
                  </a:lnTo>
                  <a:lnTo>
                    <a:pt x="163" y="489"/>
                  </a:lnTo>
                  <a:lnTo>
                    <a:pt x="163" y="506"/>
                  </a:lnTo>
                  <a:lnTo>
                    <a:pt x="164" y="506"/>
                  </a:lnTo>
                  <a:lnTo>
                    <a:pt x="164" y="517"/>
                  </a:lnTo>
                  <a:lnTo>
                    <a:pt x="164" y="517"/>
                  </a:lnTo>
                  <a:lnTo>
                    <a:pt x="165" y="517"/>
                  </a:lnTo>
                  <a:lnTo>
                    <a:pt x="165" y="518"/>
                  </a:lnTo>
                  <a:lnTo>
                    <a:pt x="165" y="518"/>
                  </a:lnTo>
                  <a:lnTo>
                    <a:pt x="166" y="518"/>
                  </a:lnTo>
                  <a:lnTo>
                    <a:pt x="167" y="518"/>
                  </a:lnTo>
                  <a:lnTo>
                    <a:pt x="167" y="518"/>
                  </a:lnTo>
                  <a:lnTo>
                    <a:pt x="168" y="518"/>
                  </a:lnTo>
                  <a:lnTo>
                    <a:pt x="168" y="516"/>
                  </a:lnTo>
                  <a:lnTo>
                    <a:pt x="168" y="517"/>
                  </a:lnTo>
                  <a:lnTo>
                    <a:pt x="169" y="517"/>
                  </a:lnTo>
                  <a:lnTo>
                    <a:pt x="169" y="518"/>
                  </a:lnTo>
                  <a:lnTo>
                    <a:pt x="169" y="518"/>
                  </a:lnTo>
                  <a:lnTo>
                    <a:pt x="170" y="518"/>
                  </a:lnTo>
                  <a:lnTo>
                    <a:pt x="171" y="518"/>
                  </a:lnTo>
                  <a:lnTo>
                    <a:pt x="171" y="517"/>
                  </a:lnTo>
                  <a:lnTo>
                    <a:pt x="171" y="517"/>
                  </a:lnTo>
                  <a:lnTo>
                    <a:pt x="172" y="517"/>
                  </a:lnTo>
                  <a:lnTo>
                    <a:pt x="172" y="518"/>
                  </a:lnTo>
                  <a:lnTo>
                    <a:pt x="172" y="517"/>
                  </a:lnTo>
                  <a:lnTo>
                    <a:pt x="173" y="517"/>
                  </a:lnTo>
                  <a:lnTo>
                    <a:pt x="173" y="518"/>
                  </a:lnTo>
                  <a:lnTo>
                    <a:pt x="173" y="518"/>
                  </a:lnTo>
                  <a:lnTo>
                    <a:pt x="174" y="518"/>
                  </a:lnTo>
                  <a:lnTo>
                    <a:pt x="175" y="518"/>
                  </a:lnTo>
                  <a:lnTo>
                    <a:pt x="175" y="517"/>
                  </a:lnTo>
                  <a:lnTo>
                    <a:pt x="175" y="518"/>
                  </a:lnTo>
                  <a:lnTo>
                    <a:pt x="176" y="518"/>
                  </a:lnTo>
                  <a:lnTo>
                    <a:pt x="177" y="518"/>
                  </a:lnTo>
                  <a:lnTo>
                    <a:pt x="177" y="517"/>
                  </a:lnTo>
                  <a:lnTo>
                    <a:pt x="178" y="517"/>
                  </a:lnTo>
                  <a:lnTo>
                    <a:pt x="178" y="511"/>
                  </a:lnTo>
                  <a:lnTo>
                    <a:pt x="178" y="518"/>
                  </a:lnTo>
                  <a:lnTo>
                    <a:pt x="179" y="518"/>
                  </a:lnTo>
                  <a:lnTo>
                    <a:pt x="180" y="518"/>
                  </a:lnTo>
                  <a:lnTo>
                    <a:pt x="180" y="518"/>
                  </a:lnTo>
                  <a:lnTo>
                    <a:pt x="181" y="518"/>
                  </a:lnTo>
                  <a:lnTo>
                    <a:pt x="181" y="517"/>
                  </a:lnTo>
                  <a:lnTo>
                    <a:pt x="181" y="518"/>
                  </a:lnTo>
                  <a:lnTo>
                    <a:pt x="182" y="518"/>
                  </a:lnTo>
                  <a:lnTo>
                    <a:pt x="183" y="518"/>
                  </a:lnTo>
                  <a:lnTo>
                    <a:pt x="183" y="483"/>
                  </a:lnTo>
                  <a:lnTo>
                    <a:pt x="183" y="505"/>
                  </a:lnTo>
                  <a:lnTo>
                    <a:pt x="184" y="505"/>
                  </a:lnTo>
                  <a:lnTo>
                    <a:pt x="184" y="517"/>
                  </a:lnTo>
                  <a:lnTo>
                    <a:pt x="184" y="518"/>
                  </a:lnTo>
                  <a:lnTo>
                    <a:pt x="185" y="518"/>
                  </a:lnTo>
                  <a:lnTo>
                    <a:pt x="186" y="518"/>
                  </a:lnTo>
                  <a:lnTo>
                    <a:pt x="186" y="518"/>
                  </a:lnTo>
                  <a:lnTo>
                    <a:pt x="187" y="518"/>
                  </a:lnTo>
                  <a:lnTo>
                    <a:pt x="187" y="517"/>
                  </a:lnTo>
                  <a:lnTo>
                    <a:pt x="187" y="517"/>
                  </a:lnTo>
                  <a:lnTo>
                    <a:pt x="188" y="517"/>
                  </a:lnTo>
                  <a:lnTo>
                    <a:pt x="188" y="518"/>
                  </a:lnTo>
                  <a:lnTo>
                    <a:pt x="188" y="518"/>
                  </a:lnTo>
                  <a:lnTo>
                    <a:pt x="189" y="518"/>
                  </a:lnTo>
                  <a:lnTo>
                    <a:pt x="190" y="518"/>
                  </a:lnTo>
                  <a:lnTo>
                    <a:pt x="190" y="518"/>
                  </a:lnTo>
                  <a:lnTo>
                    <a:pt x="191" y="518"/>
                  </a:lnTo>
                  <a:lnTo>
                    <a:pt x="191" y="517"/>
                  </a:lnTo>
                  <a:lnTo>
                    <a:pt x="191" y="518"/>
                  </a:lnTo>
                  <a:lnTo>
                    <a:pt x="192" y="518"/>
                  </a:lnTo>
                  <a:lnTo>
                    <a:pt x="193" y="518"/>
                  </a:lnTo>
                  <a:lnTo>
                    <a:pt x="193" y="518"/>
                  </a:lnTo>
                  <a:lnTo>
                    <a:pt x="194" y="518"/>
                  </a:lnTo>
                  <a:lnTo>
                    <a:pt x="194" y="518"/>
                  </a:lnTo>
                  <a:lnTo>
                    <a:pt x="195" y="518"/>
                  </a:lnTo>
                  <a:lnTo>
                    <a:pt x="195" y="517"/>
                  </a:lnTo>
                  <a:lnTo>
                    <a:pt x="195" y="517"/>
                  </a:lnTo>
                  <a:lnTo>
                    <a:pt x="196" y="517"/>
                  </a:lnTo>
                  <a:lnTo>
                    <a:pt x="196" y="518"/>
                  </a:lnTo>
                  <a:lnTo>
                    <a:pt x="197" y="517"/>
                  </a:lnTo>
                  <a:lnTo>
                    <a:pt x="197" y="514"/>
                  </a:lnTo>
                  <a:lnTo>
                    <a:pt x="197" y="517"/>
                  </a:lnTo>
                  <a:lnTo>
                    <a:pt x="198" y="517"/>
                  </a:lnTo>
                  <a:lnTo>
                    <a:pt x="198" y="518"/>
                  </a:lnTo>
                  <a:lnTo>
                    <a:pt x="198" y="518"/>
                  </a:lnTo>
                  <a:lnTo>
                    <a:pt x="199" y="518"/>
                  </a:lnTo>
                  <a:lnTo>
                    <a:pt x="199" y="516"/>
                  </a:lnTo>
                  <a:lnTo>
                    <a:pt x="200" y="516"/>
                  </a:lnTo>
                  <a:lnTo>
                    <a:pt x="200" y="512"/>
                  </a:lnTo>
                  <a:lnTo>
                    <a:pt x="200" y="515"/>
                  </a:lnTo>
                  <a:lnTo>
                    <a:pt x="201" y="515"/>
                  </a:lnTo>
                  <a:lnTo>
                    <a:pt x="201" y="518"/>
                  </a:lnTo>
                  <a:lnTo>
                    <a:pt x="201" y="517"/>
                  </a:lnTo>
                  <a:lnTo>
                    <a:pt x="202" y="517"/>
                  </a:lnTo>
                  <a:lnTo>
                    <a:pt x="202" y="518"/>
                  </a:lnTo>
                  <a:lnTo>
                    <a:pt x="203" y="518"/>
                  </a:lnTo>
                  <a:lnTo>
                    <a:pt x="204" y="518"/>
                  </a:lnTo>
                  <a:lnTo>
                    <a:pt x="204" y="517"/>
                  </a:lnTo>
                  <a:lnTo>
                    <a:pt x="205" y="517"/>
                  </a:lnTo>
                  <a:lnTo>
                    <a:pt x="205" y="494"/>
                  </a:lnTo>
                  <a:lnTo>
                    <a:pt x="205" y="514"/>
                  </a:lnTo>
                  <a:lnTo>
                    <a:pt x="206" y="514"/>
                  </a:lnTo>
                  <a:lnTo>
                    <a:pt x="206" y="493"/>
                  </a:lnTo>
                  <a:lnTo>
                    <a:pt x="206" y="517"/>
                  </a:lnTo>
                  <a:lnTo>
                    <a:pt x="207" y="517"/>
                  </a:lnTo>
                  <a:lnTo>
                    <a:pt x="207" y="518"/>
                  </a:lnTo>
                  <a:lnTo>
                    <a:pt x="207" y="518"/>
                  </a:lnTo>
                  <a:lnTo>
                    <a:pt x="208" y="518"/>
                  </a:lnTo>
                  <a:lnTo>
                    <a:pt x="209" y="518"/>
                  </a:lnTo>
                  <a:lnTo>
                    <a:pt x="209" y="517"/>
                  </a:lnTo>
                  <a:lnTo>
                    <a:pt x="209" y="517"/>
                  </a:lnTo>
                  <a:lnTo>
                    <a:pt x="210" y="517"/>
                  </a:lnTo>
                  <a:lnTo>
                    <a:pt x="210" y="518"/>
                  </a:lnTo>
                  <a:lnTo>
                    <a:pt x="210" y="518"/>
                  </a:lnTo>
                  <a:lnTo>
                    <a:pt x="211" y="518"/>
                  </a:lnTo>
                  <a:lnTo>
                    <a:pt x="212" y="518"/>
                  </a:lnTo>
                  <a:lnTo>
                    <a:pt x="212" y="518"/>
                  </a:lnTo>
                  <a:lnTo>
                    <a:pt x="213" y="518"/>
                  </a:lnTo>
                  <a:lnTo>
                    <a:pt x="213" y="518"/>
                  </a:lnTo>
                  <a:lnTo>
                    <a:pt x="214" y="518"/>
                  </a:lnTo>
                  <a:lnTo>
                    <a:pt x="214" y="518"/>
                  </a:lnTo>
                  <a:lnTo>
                    <a:pt x="215" y="518"/>
                  </a:lnTo>
                  <a:lnTo>
                    <a:pt x="215" y="518"/>
                  </a:lnTo>
                  <a:lnTo>
                    <a:pt x="216" y="518"/>
                  </a:lnTo>
                  <a:lnTo>
                    <a:pt x="216" y="518"/>
                  </a:lnTo>
                  <a:lnTo>
                    <a:pt x="217" y="518"/>
                  </a:lnTo>
                  <a:lnTo>
                    <a:pt x="217" y="517"/>
                  </a:lnTo>
                  <a:lnTo>
                    <a:pt x="217" y="518"/>
                  </a:lnTo>
                  <a:lnTo>
                    <a:pt x="218" y="518"/>
                  </a:lnTo>
                  <a:lnTo>
                    <a:pt x="219" y="518"/>
                  </a:lnTo>
                  <a:lnTo>
                    <a:pt x="219" y="517"/>
                  </a:lnTo>
                  <a:lnTo>
                    <a:pt x="220" y="517"/>
                  </a:lnTo>
                  <a:lnTo>
                    <a:pt x="220" y="515"/>
                  </a:lnTo>
                  <a:lnTo>
                    <a:pt x="220" y="517"/>
                  </a:lnTo>
                  <a:lnTo>
                    <a:pt x="221" y="517"/>
                  </a:lnTo>
                  <a:lnTo>
                    <a:pt x="221" y="518"/>
                  </a:lnTo>
                  <a:lnTo>
                    <a:pt x="221" y="518"/>
                  </a:lnTo>
                  <a:lnTo>
                    <a:pt x="222" y="518"/>
                  </a:lnTo>
                  <a:lnTo>
                    <a:pt x="223" y="518"/>
                  </a:lnTo>
                  <a:lnTo>
                    <a:pt x="223" y="518"/>
                  </a:lnTo>
                  <a:lnTo>
                    <a:pt x="224" y="518"/>
                  </a:lnTo>
                  <a:lnTo>
                    <a:pt x="224" y="518"/>
                  </a:lnTo>
                  <a:lnTo>
                    <a:pt x="225" y="518"/>
                  </a:lnTo>
                  <a:lnTo>
                    <a:pt x="225" y="489"/>
                  </a:lnTo>
                  <a:lnTo>
                    <a:pt x="225" y="505"/>
                  </a:lnTo>
                  <a:lnTo>
                    <a:pt x="226" y="505"/>
                  </a:lnTo>
                  <a:lnTo>
                    <a:pt x="226" y="515"/>
                  </a:lnTo>
                  <a:lnTo>
                    <a:pt x="226" y="517"/>
                  </a:lnTo>
                  <a:lnTo>
                    <a:pt x="227" y="517"/>
                  </a:lnTo>
                  <a:lnTo>
                    <a:pt x="227" y="518"/>
                  </a:lnTo>
                  <a:lnTo>
                    <a:pt x="227" y="517"/>
                  </a:lnTo>
                  <a:lnTo>
                    <a:pt x="228" y="517"/>
                  </a:lnTo>
                  <a:lnTo>
                    <a:pt x="228" y="518"/>
                  </a:lnTo>
                  <a:lnTo>
                    <a:pt x="228" y="517"/>
                  </a:lnTo>
                  <a:lnTo>
                    <a:pt x="229" y="517"/>
                  </a:lnTo>
                  <a:lnTo>
                    <a:pt x="229" y="518"/>
                  </a:lnTo>
                  <a:lnTo>
                    <a:pt x="229" y="518"/>
                  </a:lnTo>
                  <a:lnTo>
                    <a:pt x="230" y="518"/>
                  </a:lnTo>
                  <a:lnTo>
                    <a:pt x="231" y="518"/>
                  </a:lnTo>
                  <a:lnTo>
                    <a:pt x="231" y="517"/>
                  </a:lnTo>
                  <a:lnTo>
                    <a:pt x="231" y="518"/>
                  </a:lnTo>
                  <a:lnTo>
                    <a:pt x="232" y="518"/>
                  </a:lnTo>
                  <a:lnTo>
                    <a:pt x="233" y="518"/>
                  </a:lnTo>
                  <a:lnTo>
                    <a:pt x="233" y="518"/>
                  </a:lnTo>
                  <a:lnTo>
                    <a:pt x="234" y="518"/>
                  </a:lnTo>
                  <a:lnTo>
                    <a:pt x="234" y="518"/>
                  </a:lnTo>
                  <a:lnTo>
                    <a:pt x="235" y="518"/>
                  </a:lnTo>
                  <a:lnTo>
                    <a:pt x="235" y="518"/>
                  </a:lnTo>
                  <a:lnTo>
                    <a:pt x="236" y="518"/>
                  </a:lnTo>
                  <a:lnTo>
                    <a:pt x="236" y="518"/>
                  </a:lnTo>
                  <a:lnTo>
                    <a:pt x="237" y="518"/>
                  </a:lnTo>
                  <a:lnTo>
                    <a:pt x="237" y="517"/>
                  </a:lnTo>
                  <a:lnTo>
                    <a:pt x="237" y="517"/>
                  </a:lnTo>
                  <a:lnTo>
                    <a:pt x="238" y="517"/>
                  </a:lnTo>
                  <a:lnTo>
                    <a:pt x="238" y="518"/>
                  </a:lnTo>
                  <a:lnTo>
                    <a:pt x="239" y="517"/>
                  </a:lnTo>
                  <a:lnTo>
                    <a:pt x="239" y="517"/>
                  </a:lnTo>
                  <a:lnTo>
                    <a:pt x="239" y="518"/>
                  </a:lnTo>
                  <a:lnTo>
                    <a:pt x="240" y="518"/>
                  </a:lnTo>
                  <a:lnTo>
                    <a:pt x="241" y="518"/>
                  </a:lnTo>
                  <a:lnTo>
                    <a:pt x="241" y="517"/>
                  </a:lnTo>
                  <a:lnTo>
                    <a:pt x="242" y="517"/>
                  </a:lnTo>
                  <a:lnTo>
                    <a:pt x="242" y="515"/>
                  </a:lnTo>
                  <a:lnTo>
                    <a:pt x="242" y="517"/>
                  </a:lnTo>
                  <a:lnTo>
                    <a:pt x="243" y="517"/>
                  </a:lnTo>
                  <a:lnTo>
                    <a:pt x="243" y="517"/>
                  </a:lnTo>
                  <a:lnTo>
                    <a:pt x="244" y="517"/>
                  </a:lnTo>
                  <a:lnTo>
                    <a:pt x="244" y="518"/>
                  </a:lnTo>
                  <a:lnTo>
                    <a:pt x="244" y="518"/>
                  </a:lnTo>
                  <a:lnTo>
                    <a:pt x="245" y="518"/>
                  </a:lnTo>
                  <a:lnTo>
                    <a:pt x="246" y="518"/>
                  </a:lnTo>
                  <a:lnTo>
                    <a:pt x="246" y="517"/>
                  </a:lnTo>
                  <a:lnTo>
                    <a:pt x="247" y="517"/>
                  </a:lnTo>
                  <a:lnTo>
                    <a:pt x="247" y="515"/>
                  </a:lnTo>
                  <a:lnTo>
                    <a:pt x="248" y="515"/>
                  </a:lnTo>
                  <a:lnTo>
                    <a:pt x="248" y="496"/>
                  </a:lnTo>
                  <a:lnTo>
                    <a:pt x="248" y="514"/>
                  </a:lnTo>
                  <a:lnTo>
                    <a:pt x="249" y="514"/>
                  </a:lnTo>
                  <a:lnTo>
                    <a:pt x="249" y="518"/>
                  </a:lnTo>
                  <a:lnTo>
                    <a:pt x="249" y="517"/>
                  </a:lnTo>
                  <a:lnTo>
                    <a:pt x="250" y="517"/>
                  </a:lnTo>
                  <a:lnTo>
                    <a:pt x="250" y="518"/>
                  </a:lnTo>
                  <a:lnTo>
                    <a:pt x="250" y="517"/>
                  </a:lnTo>
                  <a:lnTo>
                    <a:pt x="251" y="517"/>
                  </a:lnTo>
                  <a:lnTo>
                    <a:pt x="251" y="518"/>
                  </a:lnTo>
                  <a:lnTo>
                    <a:pt x="251" y="518"/>
                  </a:lnTo>
                  <a:lnTo>
                    <a:pt x="252" y="518"/>
                  </a:lnTo>
                  <a:lnTo>
                    <a:pt x="253" y="518"/>
                  </a:lnTo>
                  <a:lnTo>
                    <a:pt x="253" y="518"/>
                  </a:lnTo>
                  <a:lnTo>
                    <a:pt x="254" y="518"/>
                  </a:lnTo>
                  <a:lnTo>
                    <a:pt x="254" y="518"/>
                  </a:lnTo>
                  <a:lnTo>
                    <a:pt x="255" y="518"/>
                  </a:lnTo>
                  <a:lnTo>
                    <a:pt x="255" y="518"/>
                  </a:lnTo>
                  <a:lnTo>
                    <a:pt x="256" y="518"/>
                  </a:lnTo>
                  <a:lnTo>
                    <a:pt x="256" y="518"/>
                  </a:lnTo>
                  <a:lnTo>
                    <a:pt x="257" y="518"/>
                  </a:lnTo>
                  <a:lnTo>
                    <a:pt x="257" y="518"/>
                  </a:lnTo>
                  <a:lnTo>
                    <a:pt x="258" y="518"/>
                  </a:lnTo>
                  <a:lnTo>
                    <a:pt x="258" y="518"/>
                  </a:lnTo>
                  <a:lnTo>
                    <a:pt x="259" y="518"/>
                  </a:lnTo>
                  <a:lnTo>
                    <a:pt x="259" y="517"/>
                  </a:lnTo>
                  <a:lnTo>
                    <a:pt x="259" y="518"/>
                  </a:lnTo>
                  <a:lnTo>
                    <a:pt x="260" y="518"/>
                  </a:lnTo>
                  <a:lnTo>
                    <a:pt x="261" y="518"/>
                  </a:lnTo>
                  <a:lnTo>
                    <a:pt x="261" y="518"/>
                  </a:lnTo>
                  <a:lnTo>
                    <a:pt x="262" y="518"/>
                  </a:lnTo>
                  <a:lnTo>
                    <a:pt x="262" y="516"/>
                  </a:lnTo>
                  <a:lnTo>
                    <a:pt x="262" y="517"/>
                  </a:lnTo>
                  <a:lnTo>
                    <a:pt x="263" y="517"/>
                  </a:lnTo>
                  <a:lnTo>
                    <a:pt x="263" y="518"/>
                  </a:lnTo>
                  <a:lnTo>
                    <a:pt x="263" y="518"/>
                  </a:lnTo>
                  <a:lnTo>
                    <a:pt x="264" y="518"/>
                  </a:lnTo>
                  <a:lnTo>
                    <a:pt x="265" y="518"/>
                  </a:lnTo>
                  <a:lnTo>
                    <a:pt x="265" y="518"/>
                  </a:lnTo>
                  <a:lnTo>
                    <a:pt x="266" y="518"/>
                  </a:lnTo>
                  <a:lnTo>
                    <a:pt x="266" y="518"/>
                  </a:lnTo>
                  <a:lnTo>
                    <a:pt x="267" y="518"/>
                  </a:lnTo>
                  <a:lnTo>
                    <a:pt x="267" y="494"/>
                  </a:lnTo>
                  <a:lnTo>
                    <a:pt x="267" y="505"/>
                  </a:lnTo>
                  <a:lnTo>
                    <a:pt x="268" y="505"/>
                  </a:lnTo>
                  <a:lnTo>
                    <a:pt x="268" y="515"/>
                  </a:lnTo>
                  <a:lnTo>
                    <a:pt x="268" y="517"/>
                  </a:lnTo>
                  <a:lnTo>
                    <a:pt x="269" y="517"/>
                  </a:lnTo>
                  <a:lnTo>
                    <a:pt x="269" y="518"/>
                  </a:lnTo>
                  <a:lnTo>
                    <a:pt x="269" y="518"/>
                  </a:lnTo>
                  <a:lnTo>
                    <a:pt x="270" y="518"/>
                  </a:lnTo>
                  <a:lnTo>
                    <a:pt x="271" y="518"/>
                  </a:lnTo>
                  <a:lnTo>
                    <a:pt x="271" y="518"/>
                  </a:lnTo>
                  <a:lnTo>
                    <a:pt x="272" y="518"/>
                  </a:lnTo>
                  <a:lnTo>
                    <a:pt x="272" y="518"/>
                  </a:lnTo>
                  <a:lnTo>
                    <a:pt x="273" y="518"/>
                  </a:lnTo>
                  <a:lnTo>
                    <a:pt x="273" y="518"/>
                  </a:lnTo>
                  <a:lnTo>
                    <a:pt x="274" y="518"/>
                  </a:lnTo>
                  <a:lnTo>
                    <a:pt x="274" y="518"/>
                  </a:lnTo>
                  <a:lnTo>
                    <a:pt x="275" y="518"/>
                  </a:lnTo>
                  <a:lnTo>
                    <a:pt x="275" y="518"/>
                  </a:lnTo>
                  <a:lnTo>
                    <a:pt x="276" y="518"/>
                  </a:lnTo>
                  <a:lnTo>
                    <a:pt x="276" y="518"/>
                  </a:lnTo>
                  <a:lnTo>
                    <a:pt x="277" y="518"/>
                  </a:lnTo>
                  <a:lnTo>
                    <a:pt x="277" y="518"/>
                  </a:lnTo>
                  <a:lnTo>
                    <a:pt x="278" y="518"/>
                  </a:lnTo>
                  <a:lnTo>
                    <a:pt x="278" y="518"/>
                  </a:lnTo>
                  <a:lnTo>
                    <a:pt x="279" y="518"/>
                  </a:lnTo>
                  <a:lnTo>
                    <a:pt x="279" y="517"/>
                  </a:lnTo>
                  <a:lnTo>
                    <a:pt x="279" y="518"/>
                  </a:lnTo>
                  <a:lnTo>
                    <a:pt x="280" y="518"/>
                  </a:lnTo>
                  <a:lnTo>
                    <a:pt x="281" y="518"/>
                  </a:lnTo>
                  <a:lnTo>
                    <a:pt x="281" y="518"/>
                  </a:lnTo>
                  <a:lnTo>
                    <a:pt x="282" y="518"/>
                  </a:lnTo>
                  <a:lnTo>
                    <a:pt x="282" y="518"/>
                  </a:lnTo>
                  <a:lnTo>
                    <a:pt x="283" y="518"/>
                  </a:lnTo>
                  <a:lnTo>
                    <a:pt x="283" y="518"/>
                  </a:lnTo>
                  <a:lnTo>
                    <a:pt x="284" y="518"/>
                  </a:lnTo>
                  <a:lnTo>
                    <a:pt x="284" y="517"/>
                  </a:lnTo>
                  <a:lnTo>
                    <a:pt x="284" y="517"/>
                  </a:lnTo>
                  <a:lnTo>
                    <a:pt x="285" y="517"/>
                  </a:lnTo>
                  <a:lnTo>
                    <a:pt x="285" y="518"/>
                  </a:lnTo>
                  <a:lnTo>
                    <a:pt x="285" y="518"/>
                  </a:lnTo>
                  <a:lnTo>
                    <a:pt x="286" y="518"/>
                  </a:lnTo>
                  <a:lnTo>
                    <a:pt x="287" y="518"/>
                  </a:lnTo>
                  <a:lnTo>
                    <a:pt x="287" y="518"/>
                  </a:lnTo>
                  <a:lnTo>
                    <a:pt x="288" y="518"/>
                  </a:lnTo>
                  <a:lnTo>
                    <a:pt x="288" y="517"/>
                  </a:lnTo>
                  <a:lnTo>
                    <a:pt x="288" y="518"/>
                  </a:lnTo>
                  <a:lnTo>
                    <a:pt x="289" y="518"/>
                  </a:lnTo>
                  <a:lnTo>
                    <a:pt x="289" y="514"/>
                  </a:lnTo>
                  <a:lnTo>
                    <a:pt x="290" y="514"/>
                  </a:lnTo>
                  <a:lnTo>
                    <a:pt x="290" y="499"/>
                  </a:lnTo>
                  <a:lnTo>
                    <a:pt x="290" y="513"/>
                  </a:lnTo>
                  <a:lnTo>
                    <a:pt x="291" y="513"/>
                  </a:lnTo>
                  <a:lnTo>
                    <a:pt x="291" y="518"/>
                  </a:lnTo>
                  <a:lnTo>
                    <a:pt x="291" y="517"/>
                  </a:lnTo>
                  <a:lnTo>
                    <a:pt x="292" y="517"/>
                  </a:lnTo>
                  <a:lnTo>
                    <a:pt x="292" y="518"/>
                  </a:lnTo>
                  <a:lnTo>
                    <a:pt x="292" y="518"/>
                  </a:lnTo>
                  <a:lnTo>
                    <a:pt x="293" y="518"/>
                  </a:lnTo>
                  <a:lnTo>
                    <a:pt x="294" y="518"/>
                  </a:lnTo>
                  <a:lnTo>
                    <a:pt x="294" y="518"/>
                  </a:lnTo>
                  <a:lnTo>
                    <a:pt x="295" y="518"/>
                  </a:lnTo>
                  <a:lnTo>
                    <a:pt x="295" y="518"/>
                  </a:lnTo>
                  <a:lnTo>
                    <a:pt x="296" y="518"/>
                  </a:lnTo>
                  <a:lnTo>
                    <a:pt x="296" y="517"/>
                  </a:lnTo>
                  <a:lnTo>
                    <a:pt x="296" y="518"/>
                  </a:lnTo>
                  <a:lnTo>
                    <a:pt x="297" y="518"/>
                  </a:lnTo>
                  <a:lnTo>
                    <a:pt x="298" y="518"/>
                  </a:lnTo>
                  <a:lnTo>
                    <a:pt x="298" y="518"/>
                  </a:lnTo>
                  <a:lnTo>
                    <a:pt x="299" y="518"/>
                  </a:lnTo>
                  <a:lnTo>
                    <a:pt x="299" y="518"/>
                  </a:lnTo>
                  <a:lnTo>
                    <a:pt x="300" y="518"/>
                  </a:lnTo>
                  <a:lnTo>
                    <a:pt x="300" y="518"/>
                  </a:lnTo>
                  <a:lnTo>
                    <a:pt x="301" y="518"/>
                  </a:lnTo>
                  <a:lnTo>
                    <a:pt x="301" y="517"/>
                  </a:lnTo>
                  <a:lnTo>
                    <a:pt x="301" y="517"/>
                  </a:lnTo>
                  <a:lnTo>
                    <a:pt x="302" y="517"/>
                  </a:lnTo>
                  <a:lnTo>
                    <a:pt x="302" y="518"/>
                  </a:lnTo>
                  <a:lnTo>
                    <a:pt x="302" y="518"/>
                  </a:lnTo>
                  <a:lnTo>
                    <a:pt x="303" y="518"/>
                  </a:lnTo>
                  <a:lnTo>
                    <a:pt x="304" y="518"/>
                  </a:lnTo>
                  <a:lnTo>
                    <a:pt x="304" y="517"/>
                  </a:lnTo>
                  <a:lnTo>
                    <a:pt x="304" y="517"/>
                  </a:lnTo>
                  <a:lnTo>
                    <a:pt x="305" y="517"/>
                  </a:lnTo>
                  <a:lnTo>
                    <a:pt x="305" y="518"/>
                  </a:lnTo>
                  <a:lnTo>
                    <a:pt x="305" y="518"/>
                  </a:lnTo>
                  <a:lnTo>
                    <a:pt x="306" y="518"/>
                  </a:lnTo>
                  <a:lnTo>
                    <a:pt x="307" y="518"/>
                  </a:lnTo>
                  <a:lnTo>
                    <a:pt x="307" y="517"/>
                  </a:lnTo>
                  <a:lnTo>
                    <a:pt x="307" y="518"/>
                  </a:lnTo>
                  <a:lnTo>
                    <a:pt x="308" y="518"/>
                  </a:lnTo>
                  <a:lnTo>
                    <a:pt x="309" y="518"/>
                  </a:lnTo>
                  <a:lnTo>
                    <a:pt x="309" y="517"/>
                  </a:lnTo>
                  <a:lnTo>
                    <a:pt x="310" y="517"/>
                  </a:lnTo>
                  <a:lnTo>
                    <a:pt x="310" y="500"/>
                  </a:lnTo>
                  <a:lnTo>
                    <a:pt x="310" y="517"/>
                  </a:lnTo>
                  <a:lnTo>
                    <a:pt x="311" y="517"/>
                  </a:lnTo>
                  <a:lnTo>
                    <a:pt x="311" y="518"/>
                  </a:lnTo>
                  <a:lnTo>
                    <a:pt x="311" y="518"/>
                  </a:lnTo>
                  <a:lnTo>
                    <a:pt x="312" y="518"/>
                  </a:lnTo>
                  <a:lnTo>
                    <a:pt x="313" y="518"/>
                  </a:lnTo>
                  <a:lnTo>
                    <a:pt x="313" y="518"/>
                  </a:lnTo>
                  <a:lnTo>
                    <a:pt x="314" y="518"/>
                  </a:lnTo>
                  <a:lnTo>
                    <a:pt x="314" y="518"/>
                  </a:lnTo>
                  <a:lnTo>
                    <a:pt x="315" y="518"/>
                  </a:lnTo>
                  <a:lnTo>
                    <a:pt x="315" y="518"/>
                  </a:lnTo>
                  <a:lnTo>
                    <a:pt x="316" y="518"/>
                  </a:lnTo>
                  <a:lnTo>
                    <a:pt x="316" y="518"/>
                  </a:lnTo>
                  <a:lnTo>
                    <a:pt x="317" y="518"/>
                  </a:lnTo>
                  <a:lnTo>
                    <a:pt x="317" y="518"/>
                  </a:lnTo>
                  <a:lnTo>
                    <a:pt x="318" y="518"/>
                  </a:lnTo>
                  <a:lnTo>
                    <a:pt x="318" y="518"/>
                  </a:lnTo>
                  <a:lnTo>
                    <a:pt x="319" y="518"/>
                  </a:lnTo>
                  <a:lnTo>
                    <a:pt x="319" y="518"/>
                  </a:lnTo>
                  <a:lnTo>
                    <a:pt x="320" y="518"/>
                  </a:lnTo>
                  <a:lnTo>
                    <a:pt x="320" y="518"/>
                  </a:lnTo>
                  <a:lnTo>
                    <a:pt x="321" y="518"/>
                  </a:lnTo>
                  <a:lnTo>
                    <a:pt x="321" y="517"/>
                  </a:lnTo>
                  <a:lnTo>
                    <a:pt x="321" y="518"/>
                  </a:lnTo>
                  <a:lnTo>
                    <a:pt x="322" y="518"/>
                  </a:lnTo>
                  <a:lnTo>
                    <a:pt x="323" y="518"/>
                  </a:lnTo>
                  <a:lnTo>
                    <a:pt x="323" y="518"/>
                  </a:lnTo>
                  <a:lnTo>
                    <a:pt x="324" y="518"/>
                  </a:lnTo>
                  <a:lnTo>
                    <a:pt x="324" y="518"/>
                  </a:lnTo>
                  <a:lnTo>
                    <a:pt x="325" y="518"/>
                  </a:lnTo>
                  <a:lnTo>
                    <a:pt x="325" y="518"/>
                  </a:lnTo>
                  <a:lnTo>
                    <a:pt x="326" y="518"/>
                  </a:lnTo>
                  <a:lnTo>
                    <a:pt x="326" y="517"/>
                  </a:lnTo>
                  <a:lnTo>
                    <a:pt x="326" y="517"/>
                  </a:lnTo>
                  <a:lnTo>
                    <a:pt x="327" y="517"/>
                  </a:lnTo>
                  <a:lnTo>
                    <a:pt x="327" y="518"/>
                  </a:lnTo>
                  <a:lnTo>
                    <a:pt x="327" y="518"/>
                  </a:lnTo>
                  <a:lnTo>
                    <a:pt x="328" y="518"/>
                  </a:lnTo>
                  <a:lnTo>
                    <a:pt x="329" y="518"/>
                  </a:lnTo>
                  <a:lnTo>
                    <a:pt x="329" y="518"/>
                  </a:lnTo>
                  <a:lnTo>
                    <a:pt x="330" y="518"/>
                  </a:lnTo>
                  <a:lnTo>
                    <a:pt x="330" y="518"/>
                  </a:lnTo>
                  <a:lnTo>
                    <a:pt x="331" y="518"/>
                  </a:lnTo>
                  <a:lnTo>
                    <a:pt x="331" y="514"/>
                  </a:lnTo>
                  <a:lnTo>
                    <a:pt x="332" y="514"/>
                  </a:lnTo>
                  <a:lnTo>
                    <a:pt x="332" y="502"/>
                  </a:lnTo>
                  <a:lnTo>
                    <a:pt x="332" y="513"/>
                  </a:lnTo>
                  <a:lnTo>
                    <a:pt x="333" y="513"/>
                  </a:lnTo>
                  <a:lnTo>
                    <a:pt x="333" y="517"/>
                  </a:lnTo>
                  <a:lnTo>
                    <a:pt x="333" y="517"/>
                  </a:lnTo>
                  <a:lnTo>
                    <a:pt x="334" y="517"/>
                  </a:lnTo>
                  <a:lnTo>
                    <a:pt x="334" y="518"/>
                  </a:lnTo>
                  <a:lnTo>
                    <a:pt x="334" y="518"/>
                  </a:lnTo>
                  <a:lnTo>
                    <a:pt x="335" y="518"/>
                  </a:lnTo>
                  <a:lnTo>
                    <a:pt x="336" y="518"/>
                  </a:lnTo>
                  <a:lnTo>
                    <a:pt x="336" y="518"/>
                  </a:lnTo>
                  <a:lnTo>
                    <a:pt x="337" y="518"/>
                  </a:lnTo>
                  <a:lnTo>
                    <a:pt x="337" y="518"/>
                  </a:lnTo>
                  <a:lnTo>
                    <a:pt x="338" y="518"/>
                  </a:lnTo>
                  <a:lnTo>
                    <a:pt x="338" y="518"/>
                  </a:lnTo>
                  <a:lnTo>
                    <a:pt x="339" y="518"/>
                  </a:lnTo>
                  <a:lnTo>
                    <a:pt x="339" y="518"/>
                  </a:lnTo>
                  <a:lnTo>
                    <a:pt x="340" y="518"/>
                  </a:lnTo>
                  <a:lnTo>
                    <a:pt x="340" y="518"/>
                  </a:lnTo>
                  <a:lnTo>
                    <a:pt x="341" y="518"/>
                  </a:lnTo>
                  <a:lnTo>
                    <a:pt x="341" y="518"/>
                  </a:lnTo>
                  <a:lnTo>
                    <a:pt x="342" y="518"/>
                  </a:lnTo>
                  <a:lnTo>
                    <a:pt x="342" y="518"/>
                  </a:lnTo>
                  <a:lnTo>
                    <a:pt x="343" y="518"/>
                  </a:lnTo>
                  <a:lnTo>
                    <a:pt x="343" y="517"/>
                  </a:lnTo>
                  <a:lnTo>
                    <a:pt x="343" y="517"/>
                  </a:lnTo>
                  <a:lnTo>
                    <a:pt x="344" y="517"/>
                  </a:lnTo>
                  <a:lnTo>
                    <a:pt x="344" y="518"/>
                  </a:lnTo>
                  <a:lnTo>
                    <a:pt x="344" y="518"/>
                  </a:lnTo>
                  <a:lnTo>
                    <a:pt x="345" y="518"/>
                  </a:lnTo>
                  <a:lnTo>
                    <a:pt x="346" y="518"/>
                  </a:lnTo>
                  <a:lnTo>
                    <a:pt x="346" y="517"/>
                  </a:lnTo>
                  <a:lnTo>
                    <a:pt x="346" y="517"/>
                  </a:lnTo>
                  <a:lnTo>
                    <a:pt x="347" y="517"/>
                  </a:lnTo>
                  <a:lnTo>
                    <a:pt x="347" y="518"/>
                  </a:lnTo>
                  <a:lnTo>
                    <a:pt x="347" y="518"/>
                  </a:lnTo>
                  <a:lnTo>
                    <a:pt x="348" y="518"/>
                  </a:lnTo>
                  <a:lnTo>
                    <a:pt x="349" y="518"/>
                  </a:lnTo>
                  <a:lnTo>
                    <a:pt x="349" y="518"/>
                  </a:lnTo>
                  <a:lnTo>
                    <a:pt x="350" y="518"/>
                  </a:lnTo>
                  <a:lnTo>
                    <a:pt x="350" y="518"/>
                  </a:lnTo>
                  <a:lnTo>
                    <a:pt x="351" y="518"/>
                  </a:lnTo>
                  <a:lnTo>
                    <a:pt x="351" y="517"/>
                  </a:lnTo>
                  <a:lnTo>
                    <a:pt x="352" y="517"/>
                  </a:lnTo>
                  <a:lnTo>
                    <a:pt x="352" y="502"/>
                  </a:lnTo>
                  <a:lnTo>
                    <a:pt x="352" y="513"/>
                  </a:lnTo>
                  <a:lnTo>
                    <a:pt x="353" y="513"/>
                  </a:lnTo>
                  <a:lnTo>
                    <a:pt x="353" y="518"/>
                  </a:lnTo>
                  <a:lnTo>
                    <a:pt x="353" y="518"/>
                  </a:lnTo>
                  <a:lnTo>
                    <a:pt x="354" y="518"/>
                  </a:lnTo>
                  <a:lnTo>
                    <a:pt x="355" y="518"/>
                  </a:lnTo>
                  <a:lnTo>
                    <a:pt x="355" y="518"/>
                  </a:lnTo>
                  <a:lnTo>
                    <a:pt x="356" y="518"/>
                  </a:lnTo>
                  <a:lnTo>
                    <a:pt x="356" y="518"/>
                  </a:lnTo>
                  <a:lnTo>
                    <a:pt x="357" y="518"/>
                  </a:lnTo>
                  <a:lnTo>
                    <a:pt x="357" y="518"/>
                  </a:lnTo>
                  <a:lnTo>
                    <a:pt x="358" y="518"/>
                  </a:lnTo>
                  <a:lnTo>
                    <a:pt x="358" y="518"/>
                  </a:lnTo>
                  <a:lnTo>
                    <a:pt x="359" y="518"/>
                  </a:lnTo>
                  <a:lnTo>
                    <a:pt x="359" y="518"/>
                  </a:lnTo>
                  <a:lnTo>
                    <a:pt x="360" y="518"/>
                  </a:lnTo>
                  <a:lnTo>
                    <a:pt x="360" y="518"/>
                  </a:lnTo>
                  <a:lnTo>
                    <a:pt x="361" y="518"/>
                  </a:lnTo>
                  <a:lnTo>
                    <a:pt x="361" y="518"/>
                  </a:lnTo>
                  <a:lnTo>
                    <a:pt x="362" y="518"/>
                  </a:lnTo>
                  <a:lnTo>
                    <a:pt x="362" y="518"/>
                  </a:lnTo>
                  <a:lnTo>
                    <a:pt x="363" y="518"/>
                  </a:lnTo>
                  <a:lnTo>
                    <a:pt x="363" y="517"/>
                  </a:lnTo>
                  <a:lnTo>
                    <a:pt x="363" y="518"/>
                  </a:lnTo>
                  <a:lnTo>
                    <a:pt x="364" y="518"/>
                  </a:lnTo>
                  <a:lnTo>
                    <a:pt x="365" y="518"/>
                  </a:lnTo>
                  <a:lnTo>
                    <a:pt x="365" y="517"/>
                  </a:lnTo>
                  <a:lnTo>
                    <a:pt x="365" y="518"/>
                  </a:lnTo>
                  <a:lnTo>
                    <a:pt x="366" y="518"/>
                  </a:lnTo>
                  <a:lnTo>
                    <a:pt x="367" y="518"/>
                  </a:lnTo>
                  <a:lnTo>
                    <a:pt x="367" y="518"/>
                  </a:lnTo>
                  <a:lnTo>
                    <a:pt x="368" y="518"/>
                  </a:lnTo>
                  <a:lnTo>
                    <a:pt x="368" y="517"/>
                  </a:lnTo>
                  <a:lnTo>
                    <a:pt x="369" y="517"/>
                  </a:lnTo>
                  <a:lnTo>
                    <a:pt x="369" y="517"/>
                  </a:lnTo>
                  <a:lnTo>
                    <a:pt x="369" y="518"/>
                  </a:lnTo>
                  <a:lnTo>
                    <a:pt x="370" y="518"/>
                  </a:lnTo>
                  <a:lnTo>
                    <a:pt x="371" y="518"/>
                  </a:lnTo>
                  <a:lnTo>
                    <a:pt x="371" y="518"/>
                  </a:lnTo>
                  <a:lnTo>
                    <a:pt x="372" y="518"/>
                  </a:lnTo>
                  <a:lnTo>
                    <a:pt x="372" y="518"/>
                  </a:lnTo>
                  <a:lnTo>
                    <a:pt x="373" y="518"/>
                  </a:lnTo>
                  <a:lnTo>
                    <a:pt x="373" y="516"/>
                  </a:lnTo>
                  <a:lnTo>
                    <a:pt x="374" y="516"/>
                  </a:lnTo>
                  <a:lnTo>
                    <a:pt x="374" y="504"/>
                  </a:lnTo>
                  <a:lnTo>
                    <a:pt x="374" y="507"/>
                  </a:lnTo>
                  <a:lnTo>
                    <a:pt x="375" y="507"/>
                  </a:lnTo>
                  <a:lnTo>
                    <a:pt x="375" y="516"/>
                  </a:lnTo>
                  <a:lnTo>
                    <a:pt x="375" y="518"/>
                  </a:lnTo>
                  <a:lnTo>
                    <a:pt x="376" y="518"/>
                  </a:lnTo>
                  <a:lnTo>
                    <a:pt x="377" y="518"/>
                  </a:lnTo>
                  <a:lnTo>
                    <a:pt x="377" y="518"/>
                  </a:lnTo>
                  <a:lnTo>
                    <a:pt x="378" y="518"/>
                  </a:lnTo>
                  <a:lnTo>
                    <a:pt x="378" y="518"/>
                  </a:lnTo>
                  <a:lnTo>
                    <a:pt x="379" y="518"/>
                  </a:lnTo>
                  <a:lnTo>
                    <a:pt x="379" y="518"/>
                  </a:lnTo>
                  <a:lnTo>
                    <a:pt x="380" y="518"/>
                  </a:lnTo>
                  <a:lnTo>
                    <a:pt x="380" y="518"/>
                  </a:lnTo>
                  <a:lnTo>
                    <a:pt x="381" y="518"/>
                  </a:lnTo>
                  <a:lnTo>
                    <a:pt x="381" y="518"/>
                  </a:lnTo>
                  <a:lnTo>
                    <a:pt x="382" y="518"/>
                  </a:lnTo>
                  <a:lnTo>
                    <a:pt x="382" y="518"/>
                  </a:lnTo>
                  <a:lnTo>
                    <a:pt x="383" y="518"/>
                  </a:lnTo>
                  <a:lnTo>
                    <a:pt x="383" y="518"/>
                  </a:lnTo>
                  <a:lnTo>
                    <a:pt x="384" y="518"/>
                  </a:lnTo>
                  <a:lnTo>
                    <a:pt x="384" y="518"/>
                  </a:lnTo>
                  <a:lnTo>
                    <a:pt x="385" y="518"/>
                  </a:lnTo>
                  <a:lnTo>
                    <a:pt x="385" y="517"/>
                  </a:lnTo>
                  <a:lnTo>
                    <a:pt x="386" y="517"/>
                  </a:lnTo>
                  <a:lnTo>
                    <a:pt x="386" y="517"/>
                  </a:lnTo>
                  <a:lnTo>
                    <a:pt x="386" y="518"/>
                  </a:lnTo>
                  <a:lnTo>
                    <a:pt x="387" y="518"/>
                  </a:lnTo>
                  <a:lnTo>
                    <a:pt x="388" y="518"/>
                  </a:lnTo>
                  <a:lnTo>
                    <a:pt x="388" y="517"/>
                  </a:lnTo>
                  <a:lnTo>
                    <a:pt x="388" y="517"/>
                  </a:lnTo>
                  <a:lnTo>
                    <a:pt x="389" y="517"/>
                  </a:lnTo>
                  <a:lnTo>
                    <a:pt x="389" y="518"/>
                  </a:lnTo>
                  <a:lnTo>
                    <a:pt x="389" y="518"/>
                  </a:lnTo>
                  <a:lnTo>
                    <a:pt x="390" y="518"/>
                  </a:lnTo>
                  <a:lnTo>
                    <a:pt x="391" y="518"/>
                  </a:lnTo>
                  <a:lnTo>
                    <a:pt x="391" y="518"/>
                  </a:lnTo>
                  <a:lnTo>
                    <a:pt x="392" y="518"/>
                  </a:lnTo>
                  <a:lnTo>
                    <a:pt x="392" y="518"/>
                  </a:lnTo>
                  <a:lnTo>
                    <a:pt x="393" y="518"/>
                  </a:lnTo>
                  <a:lnTo>
                    <a:pt x="393" y="518"/>
                  </a:lnTo>
                  <a:lnTo>
                    <a:pt x="394" y="518"/>
                  </a:lnTo>
                  <a:lnTo>
                    <a:pt x="394" y="505"/>
                  </a:lnTo>
                  <a:lnTo>
                    <a:pt x="394" y="513"/>
                  </a:lnTo>
                  <a:lnTo>
                    <a:pt x="395" y="513"/>
                  </a:lnTo>
                  <a:lnTo>
                    <a:pt x="395" y="517"/>
                  </a:lnTo>
                  <a:lnTo>
                    <a:pt x="395" y="517"/>
                  </a:lnTo>
                  <a:lnTo>
                    <a:pt x="396" y="517"/>
                  </a:lnTo>
                  <a:lnTo>
                    <a:pt x="396" y="518"/>
                  </a:lnTo>
                  <a:lnTo>
                    <a:pt x="396" y="518"/>
                  </a:lnTo>
                  <a:lnTo>
                    <a:pt x="397" y="518"/>
                  </a:lnTo>
                  <a:lnTo>
                    <a:pt x="398" y="518"/>
                  </a:lnTo>
                  <a:lnTo>
                    <a:pt x="398" y="518"/>
                  </a:lnTo>
                  <a:lnTo>
                    <a:pt x="399" y="518"/>
                  </a:lnTo>
                  <a:lnTo>
                    <a:pt x="399" y="518"/>
                  </a:lnTo>
                  <a:lnTo>
                    <a:pt x="400" y="518"/>
                  </a:lnTo>
                  <a:lnTo>
                    <a:pt x="400" y="518"/>
                  </a:lnTo>
                  <a:lnTo>
                    <a:pt x="401" y="518"/>
                  </a:lnTo>
                  <a:lnTo>
                    <a:pt x="401" y="518"/>
                  </a:lnTo>
                  <a:lnTo>
                    <a:pt x="402" y="518"/>
                  </a:lnTo>
                  <a:lnTo>
                    <a:pt x="402" y="518"/>
                  </a:lnTo>
                  <a:lnTo>
                    <a:pt x="403" y="518"/>
                  </a:lnTo>
                  <a:lnTo>
                    <a:pt x="403" y="518"/>
                  </a:lnTo>
                  <a:lnTo>
                    <a:pt x="404" y="518"/>
                  </a:lnTo>
                  <a:lnTo>
                    <a:pt x="404" y="518"/>
                  </a:lnTo>
                  <a:lnTo>
                    <a:pt x="405" y="518"/>
                  </a:lnTo>
                  <a:lnTo>
                    <a:pt x="405" y="517"/>
                  </a:lnTo>
                  <a:lnTo>
                    <a:pt x="405" y="517"/>
                  </a:lnTo>
                  <a:lnTo>
                    <a:pt x="406" y="517"/>
                  </a:lnTo>
                  <a:lnTo>
                    <a:pt x="406" y="518"/>
                  </a:lnTo>
                  <a:lnTo>
                    <a:pt x="406" y="518"/>
                  </a:lnTo>
                  <a:lnTo>
                    <a:pt x="407" y="518"/>
                  </a:lnTo>
                  <a:lnTo>
                    <a:pt x="408" y="518"/>
                  </a:lnTo>
                  <a:lnTo>
                    <a:pt x="408" y="518"/>
                  </a:lnTo>
                  <a:lnTo>
                    <a:pt x="409" y="518"/>
                  </a:lnTo>
                  <a:lnTo>
                    <a:pt x="409" y="518"/>
                  </a:lnTo>
                  <a:lnTo>
                    <a:pt x="410" y="518"/>
                  </a:lnTo>
                  <a:lnTo>
                    <a:pt x="410" y="517"/>
                  </a:lnTo>
                  <a:lnTo>
                    <a:pt x="411" y="517"/>
                  </a:lnTo>
                  <a:lnTo>
                    <a:pt x="411" y="517"/>
                  </a:lnTo>
                  <a:lnTo>
                    <a:pt x="411" y="518"/>
                  </a:lnTo>
                  <a:lnTo>
                    <a:pt x="412" y="518"/>
                  </a:lnTo>
                  <a:lnTo>
                    <a:pt x="413" y="518"/>
                  </a:lnTo>
                  <a:lnTo>
                    <a:pt x="413" y="518"/>
                  </a:lnTo>
                  <a:lnTo>
                    <a:pt x="414" y="518"/>
                  </a:lnTo>
                  <a:lnTo>
                    <a:pt x="414" y="518"/>
                  </a:lnTo>
                  <a:lnTo>
                    <a:pt x="415" y="518"/>
                  </a:lnTo>
                  <a:lnTo>
                    <a:pt x="415" y="516"/>
                  </a:lnTo>
                  <a:lnTo>
                    <a:pt x="416" y="516"/>
                  </a:lnTo>
                  <a:lnTo>
                    <a:pt x="416" y="506"/>
                  </a:lnTo>
                  <a:lnTo>
                    <a:pt x="416" y="508"/>
                  </a:lnTo>
                  <a:lnTo>
                    <a:pt x="417" y="508"/>
                  </a:lnTo>
                  <a:lnTo>
                    <a:pt x="417" y="516"/>
                  </a:lnTo>
                  <a:lnTo>
                    <a:pt x="417" y="517"/>
                  </a:lnTo>
                  <a:lnTo>
                    <a:pt x="418" y="517"/>
                  </a:lnTo>
                  <a:lnTo>
                    <a:pt x="418" y="518"/>
                  </a:lnTo>
                  <a:lnTo>
                    <a:pt x="418" y="518"/>
                  </a:lnTo>
                  <a:lnTo>
                    <a:pt x="419" y="518"/>
                  </a:lnTo>
                  <a:lnTo>
                    <a:pt x="420" y="518"/>
                  </a:lnTo>
                  <a:lnTo>
                    <a:pt x="420" y="518"/>
                  </a:lnTo>
                  <a:lnTo>
                    <a:pt x="421" y="518"/>
                  </a:lnTo>
                  <a:lnTo>
                    <a:pt x="421" y="518"/>
                  </a:lnTo>
                  <a:lnTo>
                    <a:pt x="422" y="518"/>
                  </a:lnTo>
                  <a:lnTo>
                    <a:pt x="422" y="518"/>
                  </a:lnTo>
                  <a:lnTo>
                    <a:pt x="423" y="518"/>
                  </a:lnTo>
                  <a:lnTo>
                    <a:pt x="423" y="518"/>
                  </a:lnTo>
                  <a:lnTo>
                    <a:pt x="424" y="518"/>
                  </a:lnTo>
                  <a:lnTo>
                    <a:pt x="424" y="518"/>
                  </a:lnTo>
                  <a:lnTo>
                    <a:pt x="425" y="518"/>
                  </a:lnTo>
                  <a:lnTo>
                    <a:pt x="425" y="518"/>
                  </a:lnTo>
                  <a:lnTo>
                    <a:pt x="426" y="518"/>
                  </a:lnTo>
                  <a:lnTo>
                    <a:pt x="426" y="518"/>
                  </a:lnTo>
                  <a:lnTo>
                    <a:pt x="427" y="518"/>
                  </a:lnTo>
                  <a:lnTo>
                    <a:pt x="427" y="516"/>
                  </a:lnTo>
                  <a:lnTo>
                    <a:pt x="427" y="516"/>
                  </a:lnTo>
                  <a:lnTo>
                    <a:pt x="428" y="516"/>
                  </a:lnTo>
                  <a:lnTo>
                    <a:pt x="428" y="517"/>
                  </a:lnTo>
                  <a:lnTo>
                    <a:pt x="428" y="517"/>
                  </a:lnTo>
                  <a:lnTo>
                    <a:pt x="429" y="517"/>
                  </a:lnTo>
                  <a:lnTo>
                    <a:pt x="429" y="518"/>
                  </a:lnTo>
                  <a:lnTo>
                    <a:pt x="429" y="517"/>
                  </a:lnTo>
                  <a:lnTo>
                    <a:pt x="430" y="517"/>
                  </a:lnTo>
                  <a:lnTo>
                    <a:pt x="430" y="518"/>
                  </a:lnTo>
                  <a:lnTo>
                    <a:pt x="431" y="517"/>
                  </a:lnTo>
                  <a:lnTo>
                    <a:pt x="431" y="517"/>
                  </a:lnTo>
                  <a:lnTo>
                    <a:pt x="431" y="518"/>
                  </a:lnTo>
                  <a:lnTo>
                    <a:pt x="432" y="518"/>
                  </a:lnTo>
                  <a:lnTo>
                    <a:pt x="433" y="518"/>
                  </a:lnTo>
                  <a:lnTo>
                    <a:pt x="433" y="518"/>
                  </a:lnTo>
                  <a:lnTo>
                    <a:pt x="434" y="518"/>
                  </a:lnTo>
                  <a:lnTo>
                    <a:pt x="434" y="518"/>
                  </a:lnTo>
                  <a:lnTo>
                    <a:pt x="435" y="518"/>
                  </a:lnTo>
                  <a:lnTo>
                    <a:pt x="435" y="518"/>
                  </a:lnTo>
                  <a:lnTo>
                    <a:pt x="436" y="518"/>
                  </a:lnTo>
                  <a:lnTo>
                    <a:pt x="436" y="506"/>
                  </a:lnTo>
                  <a:lnTo>
                    <a:pt x="436" y="511"/>
                  </a:lnTo>
                  <a:lnTo>
                    <a:pt x="437" y="511"/>
                  </a:lnTo>
                  <a:lnTo>
                    <a:pt x="437" y="517"/>
                  </a:lnTo>
                  <a:lnTo>
                    <a:pt x="437" y="518"/>
                  </a:lnTo>
                  <a:lnTo>
                    <a:pt x="438" y="518"/>
                  </a:lnTo>
                  <a:lnTo>
                    <a:pt x="439" y="518"/>
                  </a:lnTo>
                  <a:lnTo>
                    <a:pt x="439" y="518"/>
                  </a:lnTo>
                  <a:lnTo>
                    <a:pt x="440" y="518"/>
                  </a:lnTo>
                  <a:lnTo>
                    <a:pt x="440" y="518"/>
                  </a:lnTo>
                  <a:lnTo>
                    <a:pt x="441" y="518"/>
                  </a:lnTo>
                  <a:lnTo>
                    <a:pt x="441" y="518"/>
                  </a:lnTo>
                  <a:lnTo>
                    <a:pt x="442" y="518"/>
                  </a:lnTo>
                  <a:lnTo>
                    <a:pt x="442" y="518"/>
                  </a:lnTo>
                  <a:lnTo>
                    <a:pt x="443" y="518"/>
                  </a:lnTo>
                  <a:lnTo>
                    <a:pt x="443" y="518"/>
                  </a:lnTo>
                  <a:lnTo>
                    <a:pt x="444" y="518"/>
                  </a:lnTo>
                  <a:lnTo>
                    <a:pt x="444" y="518"/>
                  </a:lnTo>
                  <a:lnTo>
                    <a:pt x="445" y="518"/>
                  </a:lnTo>
                  <a:lnTo>
                    <a:pt x="445" y="518"/>
                  </a:lnTo>
                  <a:lnTo>
                    <a:pt x="446" y="518"/>
                  </a:lnTo>
                  <a:lnTo>
                    <a:pt x="446" y="518"/>
                  </a:lnTo>
                  <a:lnTo>
                    <a:pt x="447" y="518"/>
                  </a:lnTo>
                  <a:lnTo>
                    <a:pt x="447" y="517"/>
                  </a:lnTo>
                  <a:lnTo>
                    <a:pt x="448" y="517"/>
                  </a:lnTo>
                  <a:lnTo>
                    <a:pt x="448" y="517"/>
                  </a:lnTo>
                  <a:lnTo>
                    <a:pt x="448" y="518"/>
                  </a:lnTo>
                  <a:lnTo>
                    <a:pt x="449" y="518"/>
                  </a:lnTo>
                  <a:lnTo>
                    <a:pt x="450" y="518"/>
                  </a:lnTo>
                  <a:lnTo>
                    <a:pt x="450" y="518"/>
                  </a:lnTo>
                  <a:lnTo>
                    <a:pt x="451" y="518"/>
                  </a:lnTo>
                  <a:lnTo>
                    <a:pt x="451" y="518"/>
                  </a:lnTo>
                  <a:lnTo>
                    <a:pt x="452" y="518"/>
                  </a:lnTo>
                  <a:lnTo>
                    <a:pt x="452" y="518"/>
                  </a:lnTo>
                  <a:lnTo>
                    <a:pt x="453" y="518"/>
                  </a:lnTo>
                  <a:lnTo>
                    <a:pt x="453" y="517"/>
                  </a:lnTo>
                  <a:lnTo>
                    <a:pt x="453" y="517"/>
                  </a:lnTo>
                  <a:lnTo>
                    <a:pt x="454" y="517"/>
                  </a:lnTo>
                  <a:lnTo>
                    <a:pt x="454" y="518"/>
                  </a:lnTo>
                  <a:lnTo>
                    <a:pt x="454" y="518"/>
                  </a:lnTo>
                  <a:lnTo>
                    <a:pt x="455" y="518"/>
                  </a:lnTo>
                  <a:lnTo>
                    <a:pt x="456" y="518"/>
                  </a:lnTo>
                  <a:lnTo>
                    <a:pt x="456" y="518"/>
                  </a:lnTo>
                  <a:lnTo>
                    <a:pt x="457" y="518"/>
                  </a:lnTo>
                  <a:lnTo>
                    <a:pt x="457" y="516"/>
                  </a:lnTo>
                  <a:lnTo>
                    <a:pt x="458" y="516"/>
                  </a:lnTo>
                  <a:lnTo>
                    <a:pt x="458" y="508"/>
                  </a:lnTo>
                  <a:lnTo>
                    <a:pt x="458" y="512"/>
                  </a:lnTo>
                  <a:lnTo>
                    <a:pt x="459" y="512"/>
                  </a:lnTo>
                  <a:lnTo>
                    <a:pt x="459" y="507"/>
                  </a:lnTo>
                  <a:lnTo>
                    <a:pt x="459" y="516"/>
                  </a:lnTo>
                  <a:lnTo>
                    <a:pt x="460" y="516"/>
                  </a:lnTo>
                  <a:lnTo>
                    <a:pt x="460" y="518"/>
                  </a:lnTo>
                  <a:lnTo>
                    <a:pt x="460" y="518"/>
                  </a:lnTo>
                  <a:lnTo>
                    <a:pt x="461" y="518"/>
                  </a:lnTo>
                  <a:lnTo>
                    <a:pt x="462" y="518"/>
                  </a:lnTo>
                  <a:lnTo>
                    <a:pt x="462" y="518"/>
                  </a:lnTo>
                  <a:lnTo>
                    <a:pt x="463" y="518"/>
                  </a:lnTo>
                  <a:lnTo>
                    <a:pt x="463" y="518"/>
                  </a:lnTo>
                  <a:lnTo>
                    <a:pt x="464" y="518"/>
                  </a:lnTo>
                  <a:lnTo>
                    <a:pt x="464" y="518"/>
                  </a:lnTo>
                  <a:lnTo>
                    <a:pt x="465" y="518"/>
                  </a:lnTo>
                  <a:lnTo>
                    <a:pt x="465" y="518"/>
                  </a:lnTo>
                  <a:lnTo>
                    <a:pt x="466" y="518"/>
                  </a:lnTo>
                  <a:lnTo>
                    <a:pt x="466" y="518"/>
                  </a:lnTo>
                  <a:lnTo>
                    <a:pt x="467" y="518"/>
                  </a:lnTo>
                  <a:lnTo>
                    <a:pt x="467" y="518"/>
                  </a:lnTo>
                  <a:lnTo>
                    <a:pt x="468" y="518"/>
                  </a:lnTo>
                  <a:lnTo>
                    <a:pt x="468" y="518"/>
                  </a:lnTo>
                  <a:lnTo>
                    <a:pt x="469" y="518"/>
                  </a:lnTo>
                  <a:lnTo>
                    <a:pt x="469" y="518"/>
                  </a:lnTo>
                  <a:lnTo>
                    <a:pt x="470" y="518"/>
                  </a:lnTo>
                  <a:lnTo>
                    <a:pt x="470" y="516"/>
                  </a:lnTo>
                  <a:lnTo>
                    <a:pt x="470" y="517"/>
                  </a:lnTo>
                  <a:lnTo>
                    <a:pt x="471" y="517"/>
                  </a:lnTo>
                  <a:lnTo>
                    <a:pt x="471" y="518"/>
                  </a:lnTo>
                  <a:lnTo>
                    <a:pt x="471" y="518"/>
                  </a:lnTo>
                  <a:lnTo>
                    <a:pt x="472" y="518"/>
                  </a:lnTo>
                  <a:lnTo>
                    <a:pt x="473" y="518"/>
                  </a:lnTo>
                  <a:lnTo>
                    <a:pt x="473" y="517"/>
                  </a:lnTo>
                  <a:lnTo>
                    <a:pt x="473" y="518"/>
                  </a:lnTo>
                  <a:lnTo>
                    <a:pt x="474" y="518"/>
                  </a:lnTo>
                  <a:lnTo>
                    <a:pt x="475" y="518"/>
                  </a:lnTo>
                  <a:lnTo>
                    <a:pt x="475" y="518"/>
                  </a:lnTo>
                  <a:lnTo>
                    <a:pt x="476" y="518"/>
                  </a:lnTo>
                  <a:lnTo>
                    <a:pt x="476" y="518"/>
                  </a:lnTo>
                  <a:lnTo>
                    <a:pt x="477" y="518"/>
                  </a:lnTo>
                  <a:lnTo>
                    <a:pt x="477" y="518"/>
                  </a:lnTo>
                  <a:lnTo>
                    <a:pt x="478" y="518"/>
                  </a:lnTo>
                  <a:lnTo>
                    <a:pt x="478" y="509"/>
                  </a:lnTo>
                  <a:lnTo>
                    <a:pt x="478" y="516"/>
                  </a:lnTo>
                  <a:lnTo>
                    <a:pt x="479" y="516"/>
                  </a:lnTo>
                  <a:lnTo>
                    <a:pt x="479" y="507"/>
                  </a:lnTo>
                  <a:lnTo>
                    <a:pt x="479" y="517"/>
                  </a:lnTo>
                  <a:lnTo>
                    <a:pt x="480" y="517"/>
                  </a:lnTo>
                  <a:lnTo>
                    <a:pt x="480" y="518"/>
                  </a:lnTo>
                  <a:lnTo>
                    <a:pt x="480" y="518"/>
                  </a:lnTo>
                  <a:lnTo>
                    <a:pt x="481" y="518"/>
                  </a:lnTo>
                  <a:lnTo>
                    <a:pt x="482" y="518"/>
                  </a:lnTo>
                  <a:lnTo>
                    <a:pt x="482" y="518"/>
                  </a:lnTo>
                  <a:lnTo>
                    <a:pt x="483" y="518"/>
                  </a:lnTo>
                  <a:lnTo>
                    <a:pt x="483" y="518"/>
                  </a:lnTo>
                  <a:lnTo>
                    <a:pt x="484" y="518"/>
                  </a:lnTo>
                  <a:lnTo>
                    <a:pt x="484" y="518"/>
                  </a:lnTo>
                  <a:lnTo>
                    <a:pt x="485" y="518"/>
                  </a:lnTo>
                  <a:lnTo>
                    <a:pt x="485" y="518"/>
                  </a:lnTo>
                  <a:lnTo>
                    <a:pt x="486" y="518"/>
                  </a:lnTo>
                  <a:lnTo>
                    <a:pt x="486" y="518"/>
                  </a:lnTo>
                  <a:lnTo>
                    <a:pt x="487" y="518"/>
                  </a:lnTo>
                  <a:lnTo>
                    <a:pt x="487" y="518"/>
                  </a:lnTo>
                  <a:lnTo>
                    <a:pt x="488" y="518"/>
                  </a:lnTo>
                  <a:lnTo>
                    <a:pt x="488" y="518"/>
                  </a:lnTo>
                  <a:lnTo>
                    <a:pt x="489" y="518"/>
                  </a:lnTo>
                  <a:lnTo>
                    <a:pt x="489" y="517"/>
                  </a:lnTo>
                  <a:lnTo>
                    <a:pt x="490" y="517"/>
                  </a:lnTo>
                  <a:lnTo>
                    <a:pt x="490" y="517"/>
                  </a:lnTo>
                  <a:lnTo>
                    <a:pt x="490" y="518"/>
                  </a:lnTo>
                  <a:lnTo>
                    <a:pt x="491" y="518"/>
                  </a:lnTo>
                  <a:lnTo>
                    <a:pt x="492" y="518"/>
                  </a:lnTo>
                  <a:lnTo>
                    <a:pt x="492" y="518"/>
                  </a:lnTo>
                  <a:lnTo>
                    <a:pt x="493" y="518"/>
                  </a:lnTo>
                  <a:lnTo>
                    <a:pt x="493" y="518"/>
                  </a:lnTo>
                  <a:lnTo>
                    <a:pt x="494" y="518"/>
                  </a:lnTo>
                  <a:lnTo>
                    <a:pt x="494" y="518"/>
                  </a:lnTo>
                  <a:lnTo>
                    <a:pt x="495" y="518"/>
                  </a:lnTo>
                  <a:lnTo>
                    <a:pt x="495" y="517"/>
                  </a:lnTo>
                  <a:lnTo>
                    <a:pt x="495" y="517"/>
                  </a:lnTo>
                  <a:lnTo>
                    <a:pt x="496" y="517"/>
                  </a:lnTo>
                  <a:lnTo>
                    <a:pt x="496" y="518"/>
                  </a:lnTo>
                  <a:lnTo>
                    <a:pt x="496" y="518"/>
                  </a:lnTo>
                  <a:lnTo>
                    <a:pt x="497" y="518"/>
                  </a:lnTo>
                  <a:lnTo>
                    <a:pt x="498" y="518"/>
                  </a:lnTo>
                  <a:lnTo>
                    <a:pt x="498" y="518"/>
                  </a:lnTo>
                  <a:lnTo>
                    <a:pt x="499" y="518"/>
                  </a:lnTo>
                  <a:lnTo>
                    <a:pt x="499" y="518"/>
                  </a:lnTo>
                  <a:lnTo>
                    <a:pt x="500" y="518"/>
                  </a:lnTo>
                  <a:lnTo>
                    <a:pt x="500" y="516"/>
                  </a:lnTo>
                  <a:lnTo>
                    <a:pt x="501" y="516"/>
                  </a:lnTo>
                  <a:lnTo>
                    <a:pt x="501" y="508"/>
                  </a:lnTo>
                  <a:lnTo>
                    <a:pt x="501" y="512"/>
                  </a:lnTo>
                  <a:lnTo>
                    <a:pt x="502" y="512"/>
                  </a:lnTo>
                  <a:lnTo>
                    <a:pt x="502" y="517"/>
                  </a:lnTo>
                  <a:lnTo>
                    <a:pt x="502" y="518"/>
                  </a:lnTo>
                  <a:lnTo>
                    <a:pt x="503" y="518"/>
                  </a:lnTo>
                  <a:lnTo>
                    <a:pt x="504" y="518"/>
                  </a:lnTo>
                  <a:lnTo>
                    <a:pt x="504" y="518"/>
                  </a:lnTo>
                  <a:lnTo>
                    <a:pt x="505" y="518"/>
                  </a:lnTo>
                  <a:lnTo>
                    <a:pt x="505" y="518"/>
                  </a:lnTo>
                  <a:lnTo>
                    <a:pt x="506" y="518"/>
                  </a:lnTo>
                  <a:lnTo>
                    <a:pt x="506" y="518"/>
                  </a:lnTo>
                  <a:lnTo>
                    <a:pt x="507" y="518"/>
                  </a:lnTo>
                  <a:lnTo>
                    <a:pt x="507" y="518"/>
                  </a:lnTo>
                  <a:lnTo>
                    <a:pt x="508" y="518"/>
                  </a:lnTo>
                  <a:lnTo>
                    <a:pt x="508" y="518"/>
                  </a:lnTo>
                  <a:lnTo>
                    <a:pt x="509" y="518"/>
                  </a:lnTo>
                  <a:lnTo>
                    <a:pt x="509" y="518"/>
                  </a:lnTo>
                  <a:lnTo>
                    <a:pt x="510" y="518"/>
                  </a:lnTo>
                  <a:lnTo>
                    <a:pt x="510" y="518"/>
                  </a:lnTo>
                  <a:lnTo>
                    <a:pt x="511" y="518"/>
                  </a:lnTo>
                  <a:lnTo>
                    <a:pt x="511" y="517"/>
                  </a:lnTo>
                  <a:lnTo>
                    <a:pt x="512" y="517"/>
                  </a:lnTo>
                  <a:lnTo>
                    <a:pt x="512" y="516"/>
                  </a:lnTo>
                  <a:lnTo>
                    <a:pt x="512" y="517"/>
                  </a:lnTo>
                  <a:lnTo>
                    <a:pt x="513" y="517"/>
                  </a:lnTo>
                  <a:lnTo>
                    <a:pt x="513" y="518"/>
                  </a:lnTo>
                  <a:lnTo>
                    <a:pt x="514" y="518"/>
                  </a:lnTo>
                  <a:lnTo>
                    <a:pt x="515" y="518"/>
                  </a:lnTo>
                  <a:lnTo>
                    <a:pt x="515" y="517"/>
                  </a:lnTo>
                  <a:lnTo>
                    <a:pt x="515" y="517"/>
                  </a:lnTo>
                  <a:lnTo>
                    <a:pt x="516" y="517"/>
                  </a:lnTo>
                  <a:lnTo>
                    <a:pt x="516" y="518"/>
                  </a:lnTo>
                  <a:lnTo>
                    <a:pt x="516" y="518"/>
                  </a:lnTo>
                  <a:lnTo>
                    <a:pt x="517" y="518"/>
                  </a:lnTo>
                  <a:lnTo>
                    <a:pt x="518" y="518"/>
                  </a:lnTo>
                  <a:lnTo>
                    <a:pt x="518" y="518"/>
                  </a:lnTo>
                  <a:lnTo>
                    <a:pt x="519" y="518"/>
                  </a:lnTo>
                  <a:lnTo>
                    <a:pt x="519" y="518"/>
                  </a:lnTo>
                  <a:lnTo>
                    <a:pt x="520" y="518"/>
                  </a:lnTo>
                  <a:lnTo>
                    <a:pt x="520" y="512"/>
                  </a:lnTo>
                  <a:lnTo>
                    <a:pt x="520" y="513"/>
                  </a:lnTo>
                  <a:lnTo>
                    <a:pt x="521" y="513"/>
                  </a:lnTo>
                  <a:lnTo>
                    <a:pt x="521" y="509"/>
                  </a:lnTo>
                  <a:lnTo>
                    <a:pt x="521" y="515"/>
                  </a:lnTo>
                  <a:lnTo>
                    <a:pt x="522" y="515"/>
                  </a:lnTo>
                  <a:lnTo>
                    <a:pt x="522" y="517"/>
                  </a:lnTo>
                  <a:lnTo>
                    <a:pt x="522" y="518"/>
                  </a:lnTo>
                  <a:lnTo>
                    <a:pt x="523" y="518"/>
                  </a:lnTo>
                  <a:lnTo>
                    <a:pt x="524" y="518"/>
                  </a:lnTo>
                  <a:lnTo>
                    <a:pt x="524" y="518"/>
                  </a:lnTo>
                  <a:lnTo>
                    <a:pt x="525" y="518"/>
                  </a:lnTo>
                  <a:lnTo>
                    <a:pt x="525" y="518"/>
                  </a:lnTo>
                  <a:lnTo>
                    <a:pt x="526" y="518"/>
                  </a:lnTo>
                  <a:lnTo>
                    <a:pt x="526" y="518"/>
                  </a:lnTo>
                  <a:lnTo>
                    <a:pt x="527" y="518"/>
                  </a:lnTo>
                  <a:lnTo>
                    <a:pt x="527" y="518"/>
                  </a:lnTo>
                  <a:lnTo>
                    <a:pt x="528" y="518"/>
                  </a:lnTo>
                  <a:lnTo>
                    <a:pt x="528" y="518"/>
                  </a:lnTo>
                  <a:lnTo>
                    <a:pt x="529" y="518"/>
                  </a:lnTo>
                  <a:lnTo>
                    <a:pt x="529" y="518"/>
                  </a:lnTo>
                  <a:lnTo>
                    <a:pt x="530" y="518"/>
                  </a:lnTo>
                  <a:lnTo>
                    <a:pt x="530" y="518"/>
                  </a:lnTo>
                  <a:lnTo>
                    <a:pt x="531" y="518"/>
                  </a:lnTo>
                  <a:lnTo>
                    <a:pt x="531" y="518"/>
                  </a:lnTo>
                  <a:lnTo>
                    <a:pt x="532" y="518"/>
                  </a:lnTo>
                  <a:lnTo>
                    <a:pt x="532" y="517"/>
                  </a:lnTo>
                  <a:lnTo>
                    <a:pt x="532" y="517"/>
                  </a:lnTo>
                  <a:lnTo>
                    <a:pt x="533" y="517"/>
                  </a:lnTo>
                  <a:lnTo>
                    <a:pt x="533" y="518"/>
                  </a:lnTo>
                  <a:lnTo>
                    <a:pt x="533" y="517"/>
                  </a:lnTo>
                  <a:lnTo>
                    <a:pt x="534" y="517"/>
                  </a:lnTo>
                  <a:lnTo>
                    <a:pt x="534" y="518"/>
                  </a:lnTo>
                  <a:lnTo>
                    <a:pt x="534" y="518"/>
                  </a:lnTo>
                  <a:lnTo>
                    <a:pt x="535" y="518"/>
                  </a:lnTo>
                  <a:lnTo>
                    <a:pt x="536" y="518"/>
                  </a:lnTo>
                  <a:lnTo>
                    <a:pt x="536" y="517"/>
                  </a:lnTo>
                  <a:lnTo>
                    <a:pt x="537" y="517"/>
                  </a:lnTo>
                  <a:lnTo>
                    <a:pt x="537" y="516"/>
                  </a:lnTo>
                  <a:lnTo>
                    <a:pt x="537" y="517"/>
                  </a:lnTo>
                  <a:lnTo>
                    <a:pt x="538" y="517"/>
                  </a:lnTo>
                  <a:lnTo>
                    <a:pt x="538" y="518"/>
                  </a:lnTo>
                  <a:lnTo>
                    <a:pt x="538" y="518"/>
                  </a:lnTo>
                  <a:lnTo>
                    <a:pt x="539" y="518"/>
                  </a:lnTo>
                  <a:lnTo>
                    <a:pt x="540" y="518"/>
                  </a:lnTo>
                  <a:lnTo>
                    <a:pt x="540" y="518"/>
                  </a:lnTo>
                  <a:lnTo>
                    <a:pt x="541" y="518"/>
                  </a:lnTo>
                  <a:lnTo>
                    <a:pt x="541" y="517"/>
                  </a:lnTo>
                  <a:lnTo>
                    <a:pt x="542" y="517"/>
                  </a:lnTo>
                  <a:lnTo>
                    <a:pt x="542" y="516"/>
                  </a:lnTo>
                  <a:lnTo>
                    <a:pt x="543" y="516"/>
                  </a:lnTo>
                  <a:lnTo>
                    <a:pt x="543" y="508"/>
                  </a:lnTo>
                  <a:lnTo>
                    <a:pt x="543" y="513"/>
                  </a:lnTo>
                  <a:lnTo>
                    <a:pt x="544" y="513"/>
                  </a:lnTo>
                  <a:lnTo>
                    <a:pt x="544" y="517"/>
                  </a:lnTo>
                  <a:lnTo>
                    <a:pt x="544" y="517"/>
                  </a:lnTo>
                  <a:lnTo>
                    <a:pt x="545" y="517"/>
                  </a:lnTo>
                  <a:lnTo>
                    <a:pt x="545" y="518"/>
                  </a:lnTo>
                  <a:lnTo>
                    <a:pt x="545" y="518"/>
                  </a:lnTo>
                  <a:lnTo>
                    <a:pt x="546" y="518"/>
                  </a:lnTo>
                  <a:lnTo>
                    <a:pt x="547" y="518"/>
                  </a:lnTo>
                  <a:lnTo>
                    <a:pt x="547" y="518"/>
                  </a:lnTo>
                  <a:lnTo>
                    <a:pt x="548" y="518"/>
                  </a:lnTo>
                  <a:lnTo>
                    <a:pt x="548" y="517"/>
                  </a:lnTo>
                  <a:lnTo>
                    <a:pt x="548" y="518"/>
                  </a:lnTo>
                  <a:lnTo>
                    <a:pt x="549" y="518"/>
                  </a:lnTo>
                  <a:lnTo>
                    <a:pt x="550" y="518"/>
                  </a:lnTo>
                  <a:lnTo>
                    <a:pt x="550" y="518"/>
                  </a:lnTo>
                  <a:lnTo>
                    <a:pt x="551" y="518"/>
                  </a:lnTo>
                  <a:lnTo>
                    <a:pt x="551" y="518"/>
                  </a:lnTo>
                  <a:lnTo>
                    <a:pt x="552" y="518"/>
                  </a:lnTo>
                  <a:lnTo>
                    <a:pt x="552" y="518"/>
                  </a:lnTo>
                  <a:lnTo>
                    <a:pt x="553" y="518"/>
                  </a:lnTo>
                  <a:lnTo>
                    <a:pt x="553" y="518"/>
                  </a:lnTo>
                  <a:lnTo>
                    <a:pt x="554" y="518"/>
                  </a:lnTo>
                  <a:lnTo>
                    <a:pt x="554" y="516"/>
                  </a:lnTo>
                  <a:lnTo>
                    <a:pt x="554" y="516"/>
                  </a:lnTo>
                  <a:lnTo>
                    <a:pt x="555" y="516"/>
                  </a:lnTo>
                  <a:lnTo>
                    <a:pt x="555" y="517"/>
                  </a:lnTo>
                  <a:lnTo>
                    <a:pt x="555" y="518"/>
                  </a:lnTo>
                  <a:lnTo>
                    <a:pt x="556" y="518"/>
                  </a:lnTo>
                  <a:lnTo>
                    <a:pt x="557" y="518"/>
                  </a:lnTo>
                  <a:lnTo>
                    <a:pt x="557" y="517"/>
                  </a:lnTo>
                  <a:lnTo>
                    <a:pt x="557" y="517"/>
                  </a:lnTo>
                  <a:lnTo>
                    <a:pt x="558" y="517"/>
                  </a:lnTo>
                  <a:lnTo>
                    <a:pt x="558" y="518"/>
                  </a:lnTo>
                  <a:lnTo>
                    <a:pt x="558" y="518"/>
                  </a:lnTo>
                  <a:lnTo>
                    <a:pt x="559" y="518"/>
                  </a:lnTo>
                  <a:lnTo>
                    <a:pt x="560" y="518"/>
                  </a:lnTo>
                  <a:lnTo>
                    <a:pt x="560" y="518"/>
                  </a:lnTo>
                  <a:lnTo>
                    <a:pt x="561" y="518"/>
                  </a:lnTo>
                  <a:lnTo>
                    <a:pt x="561" y="518"/>
                  </a:lnTo>
                  <a:lnTo>
                    <a:pt x="562" y="518"/>
                  </a:lnTo>
                  <a:lnTo>
                    <a:pt x="562" y="511"/>
                  </a:lnTo>
                  <a:lnTo>
                    <a:pt x="563" y="511"/>
                  </a:lnTo>
                  <a:lnTo>
                    <a:pt x="563" y="508"/>
                  </a:lnTo>
                  <a:lnTo>
                    <a:pt x="563" y="512"/>
                  </a:lnTo>
                  <a:lnTo>
                    <a:pt x="564" y="512"/>
                  </a:lnTo>
                  <a:lnTo>
                    <a:pt x="564" y="517"/>
                  </a:lnTo>
                  <a:lnTo>
                    <a:pt x="564" y="517"/>
                  </a:lnTo>
                  <a:lnTo>
                    <a:pt x="565" y="517"/>
                  </a:lnTo>
                  <a:lnTo>
                    <a:pt x="565" y="518"/>
                  </a:lnTo>
                  <a:lnTo>
                    <a:pt x="565" y="518"/>
                  </a:lnTo>
                  <a:lnTo>
                    <a:pt x="566" y="518"/>
                  </a:lnTo>
                  <a:lnTo>
                    <a:pt x="567" y="518"/>
                  </a:lnTo>
                  <a:lnTo>
                    <a:pt x="567" y="518"/>
                  </a:lnTo>
                  <a:lnTo>
                    <a:pt x="568" y="518"/>
                  </a:lnTo>
                  <a:lnTo>
                    <a:pt x="568" y="518"/>
                  </a:lnTo>
                  <a:lnTo>
                    <a:pt x="569" y="518"/>
                  </a:lnTo>
                  <a:lnTo>
                    <a:pt x="569" y="518"/>
                  </a:lnTo>
                  <a:lnTo>
                    <a:pt x="570" y="518"/>
                  </a:lnTo>
                  <a:lnTo>
                    <a:pt x="570" y="518"/>
                  </a:lnTo>
                  <a:lnTo>
                    <a:pt x="571" y="518"/>
                  </a:lnTo>
                  <a:lnTo>
                    <a:pt x="571" y="517"/>
                  </a:lnTo>
                  <a:lnTo>
                    <a:pt x="571" y="518"/>
                  </a:lnTo>
                  <a:lnTo>
                    <a:pt x="572" y="518"/>
                  </a:lnTo>
                  <a:lnTo>
                    <a:pt x="573" y="518"/>
                  </a:lnTo>
                  <a:lnTo>
                    <a:pt x="573" y="518"/>
                  </a:lnTo>
                  <a:lnTo>
                    <a:pt x="574" y="518"/>
                  </a:lnTo>
                  <a:lnTo>
                    <a:pt x="574" y="517"/>
                  </a:lnTo>
                  <a:lnTo>
                    <a:pt x="575" y="517"/>
                  </a:lnTo>
                  <a:lnTo>
                    <a:pt x="575" y="517"/>
                  </a:lnTo>
                  <a:lnTo>
                    <a:pt x="575" y="518"/>
                  </a:lnTo>
                  <a:lnTo>
                    <a:pt x="576" y="518"/>
                  </a:lnTo>
                  <a:lnTo>
                    <a:pt x="577" y="518"/>
                  </a:lnTo>
                  <a:lnTo>
                    <a:pt x="577" y="518"/>
                  </a:lnTo>
                  <a:lnTo>
                    <a:pt x="578" y="518"/>
                  </a:lnTo>
                  <a:lnTo>
                    <a:pt x="578" y="518"/>
                  </a:lnTo>
                  <a:lnTo>
                    <a:pt x="579" y="518"/>
                  </a:lnTo>
                  <a:lnTo>
                    <a:pt x="579" y="516"/>
                  </a:lnTo>
                  <a:lnTo>
                    <a:pt x="579" y="516"/>
                  </a:lnTo>
                  <a:lnTo>
                    <a:pt x="580" y="516"/>
                  </a:lnTo>
                  <a:lnTo>
                    <a:pt x="580" y="517"/>
                  </a:lnTo>
                  <a:lnTo>
                    <a:pt x="580" y="517"/>
                  </a:lnTo>
                  <a:lnTo>
                    <a:pt x="581" y="517"/>
                  </a:lnTo>
                  <a:lnTo>
                    <a:pt x="581" y="518"/>
                  </a:lnTo>
                  <a:lnTo>
                    <a:pt x="581" y="518"/>
                  </a:lnTo>
                  <a:lnTo>
                    <a:pt x="582" y="518"/>
                  </a:lnTo>
                  <a:lnTo>
                    <a:pt x="583" y="518"/>
                  </a:lnTo>
                  <a:lnTo>
                    <a:pt x="583" y="518"/>
                  </a:lnTo>
                  <a:lnTo>
                    <a:pt x="584" y="518"/>
                  </a:lnTo>
                  <a:lnTo>
                    <a:pt x="584" y="516"/>
                  </a:lnTo>
                  <a:lnTo>
                    <a:pt x="585" y="516"/>
                  </a:lnTo>
                  <a:lnTo>
                    <a:pt x="585" y="509"/>
                  </a:lnTo>
                  <a:lnTo>
                    <a:pt x="585" y="512"/>
                  </a:lnTo>
                  <a:lnTo>
                    <a:pt x="586" y="512"/>
                  </a:lnTo>
                  <a:lnTo>
                    <a:pt x="586" y="515"/>
                  </a:lnTo>
                  <a:lnTo>
                    <a:pt x="586" y="517"/>
                  </a:lnTo>
                  <a:lnTo>
                    <a:pt x="587" y="517"/>
                  </a:lnTo>
                  <a:lnTo>
                    <a:pt x="587" y="518"/>
                  </a:lnTo>
                  <a:lnTo>
                    <a:pt x="587" y="518"/>
                  </a:lnTo>
                  <a:lnTo>
                    <a:pt x="588" y="518"/>
                  </a:lnTo>
                  <a:lnTo>
                    <a:pt x="589" y="518"/>
                  </a:lnTo>
                  <a:lnTo>
                    <a:pt x="589" y="518"/>
                  </a:lnTo>
                  <a:lnTo>
                    <a:pt x="590" y="518"/>
                  </a:lnTo>
                  <a:lnTo>
                    <a:pt x="590" y="518"/>
                  </a:lnTo>
                  <a:lnTo>
                    <a:pt x="591" y="518"/>
                  </a:lnTo>
                  <a:lnTo>
                    <a:pt x="591" y="518"/>
                  </a:lnTo>
                  <a:lnTo>
                    <a:pt x="592" y="518"/>
                  </a:lnTo>
                  <a:lnTo>
                    <a:pt x="592" y="518"/>
                  </a:lnTo>
                  <a:lnTo>
                    <a:pt x="593" y="518"/>
                  </a:lnTo>
                  <a:lnTo>
                    <a:pt x="593" y="518"/>
                  </a:lnTo>
                  <a:lnTo>
                    <a:pt x="594" y="518"/>
                  </a:lnTo>
                  <a:lnTo>
                    <a:pt x="594" y="518"/>
                  </a:lnTo>
                  <a:lnTo>
                    <a:pt x="595" y="518"/>
                  </a:lnTo>
                  <a:lnTo>
                    <a:pt x="595" y="517"/>
                  </a:lnTo>
                  <a:lnTo>
                    <a:pt x="596" y="517"/>
                  </a:lnTo>
                  <a:lnTo>
                    <a:pt x="596" y="515"/>
                  </a:lnTo>
                  <a:lnTo>
                    <a:pt x="596" y="515"/>
                  </a:lnTo>
                  <a:lnTo>
                    <a:pt x="597" y="515"/>
                  </a:lnTo>
                  <a:lnTo>
                    <a:pt x="597" y="517"/>
                  </a:lnTo>
                  <a:lnTo>
                    <a:pt x="597" y="517"/>
                  </a:lnTo>
                  <a:lnTo>
                    <a:pt x="598" y="517"/>
                  </a:lnTo>
                  <a:lnTo>
                    <a:pt x="598" y="518"/>
                  </a:lnTo>
                  <a:lnTo>
                    <a:pt x="598" y="517"/>
                  </a:lnTo>
                  <a:lnTo>
                    <a:pt x="599" y="517"/>
                  </a:lnTo>
                  <a:lnTo>
                    <a:pt x="599" y="518"/>
                  </a:lnTo>
                  <a:lnTo>
                    <a:pt x="600" y="517"/>
                  </a:lnTo>
                  <a:lnTo>
                    <a:pt x="600" y="517"/>
                  </a:lnTo>
                  <a:lnTo>
                    <a:pt x="600" y="517"/>
                  </a:lnTo>
                  <a:lnTo>
                    <a:pt x="601" y="517"/>
                  </a:lnTo>
                  <a:lnTo>
                    <a:pt x="601" y="518"/>
                  </a:lnTo>
                  <a:lnTo>
                    <a:pt x="601" y="518"/>
                  </a:lnTo>
                  <a:lnTo>
                    <a:pt x="602" y="518"/>
                  </a:lnTo>
                  <a:lnTo>
                    <a:pt x="603" y="518"/>
                  </a:lnTo>
                  <a:lnTo>
                    <a:pt x="603" y="518"/>
                  </a:lnTo>
                  <a:lnTo>
                    <a:pt x="604" y="518"/>
                  </a:lnTo>
                  <a:lnTo>
                    <a:pt x="604" y="517"/>
                  </a:lnTo>
                  <a:lnTo>
                    <a:pt x="605" y="517"/>
                  </a:lnTo>
                  <a:lnTo>
                    <a:pt x="605" y="510"/>
                  </a:lnTo>
                  <a:lnTo>
                    <a:pt x="605" y="513"/>
                  </a:lnTo>
                  <a:lnTo>
                    <a:pt x="606" y="513"/>
                  </a:lnTo>
                  <a:lnTo>
                    <a:pt x="606" y="517"/>
                  </a:lnTo>
                  <a:lnTo>
                    <a:pt x="606" y="518"/>
                  </a:lnTo>
                  <a:lnTo>
                    <a:pt x="607" y="518"/>
                  </a:lnTo>
                  <a:lnTo>
                    <a:pt x="608" y="518"/>
                  </a:lnTo>
                  <a:lnTo>
                    <a:pt x="608" y="518"/>
                  </a:lnTo>
                  <a:lnTo>
                    <a:pt x="609" y="518"/>
                  </a:lnTo>
                  <a:lnTo>
                    <a:pt x="609" y="518"/>
                  </a:lnTo>
                  <a:lnTo>
                    <a:pt x="610" y="518"/>
                  </a:lnTo>
                  <a:lnTo>
                    <a:pt x="610" y="518"/>
                  </a:lnTo>
                  <a:lnTo>
                    <a:pt x="611" y="518"/>
                  </a:lnTo>
                  <a:lnTo>
                    <a:pt x="611" y="517"/>
                  </a:lnTo>
                  <a:lnTo>
                    <a:pt x="611" y="518"/>
                  </a:lnTo>
                  <a:lnTo>
                    <a:pt x="612" y="518"/>
                  </a:lnTo>
                  <a:lnTo>
                    <a:pt x="613" y="518"/>
                  </a:lnTo>
                  <a:lnTo>
                    <a:pt x="613" y="518"/>
                  </a:lnTo>
                  <a:lnTo>
                    <a:pt x="614" y="518"/>
                  </a:lnTo>
                  <a:lnTo>
                    <a:pt x="614" y="518"/>
                  </a:lnTo>
                  <a:lnTo>
                    <a:pt x="615" y="518"/>
                  </a:lnTo>
                  <a:lnTo>
                    <a:pt x="615" y="518"/>
                  </a:lnTo>
                  <a:lnTo>
                    <a:pt x="616" y="518"/>
                  </a:lnTo>
                  <a:lnTo>
                    <a:pt x="616" y="516"/>
                  </a:lnTo>
                  <a:lnTo>
                    <a:pt x="616" y="517"/>
                  </a:lnTo>
                  <a:lnTo>
                    <a:pt x="617" y="517"/>
                  </a:lnTo>
                  <a:lnTo>
                    <a:pt x="617" y="517"/>
                  </a:lnTo>
                  <a:lnTo>
                    <a:pt x="618" y="517"/>
                  </a:lnTo>
                  <a:lnTo>
                    <a:pt x="618" y="518"/>
                  </a:lnTo>
                  <a:lnTo>
                    <a:pt x="618" y="518"/>
                  </a:lnTo>
                  <a:lnTo>
                    <a:pt x="619" y="518"/>
                  </a:lnTo>
                  <a:lnTo>
                    <a:pt x="620" y="518"/>
                  </a:lnTo>
                  <a:lnTo>
                    <a:pt x="620" y="518"/>
                  </a:lnTo>
                  <a:lnTo>
                    <a:pt x="621" y="518"/>
                  </a:lnTo>
                  <a:lnTo>
                    <a:pt x="621" y="517"/>
                  </a:lnTo>
                  <a:lnTo>
                    <a:pt x="622" y="517"/>
                  </a:lnTo>
                  <a:lnTo>
                    <a:pt x="622" y="516"/>
                  </a:lnTo>
                  <a:lnTo>
                    <a:pt x="622" y="517"/>
                  </a:lnTo>
                  <a:lnTo>
                    <a:pt x="623" y="517"/>
                  </a:lnTo>
                  <a:lnTo>
                    <a:pt x="623" y="518"/>
                  </a:lnTo>
                  <a:lnTo>
                    <a:pt x="623" y="518"/>
                  </a:lnTo>
                  <a:lnTo>
                    <a:pt x="624" y="518"/>
                  </a:lnTo>
                  <a:lnTo>
                    <a:pt x="625" y="518"/>
                  </a:lnTo>
                  <a:lnTo>
                    <a:pt x="625" y="518"/>
                  </a:lnTo>
                  <a:lnTo>
                    <a:pt x="626" y="518"/>
                  </a:lnTo>
                  <a:lnTo>
                    <a:pt x="626" y="517"/>
                  </a:lnTo>
                  <a:lnTo>
                    <a:pt x="627" y="517"/>
                  </a:lnTo>
                  <a:lnTo>
                    <a:pt x="627" y="510"/>
                  </a:lnTo>
                  <a:lnTo>
                    <a:pt x="627" y="516"/>
                  </a:lnTo>
                  <a:lnTo>
                    <a:pt x="628" y="516"/>
                  </a:lnTo>
                  <a:lnTo>
                    <a:pt x="628" y="509"/>
                  </a:lnTo>
                  <a:lnTo>
                    <a:pt x="628" y="516"/>
                  </a:lnTo>
                  <a:lnTo>
                    <a:pt x="629" y="516"/>
                  </a:lnTo>
                  <a:lnTo>
                    <a:pt x="629" y="518"/>
                  </a:lnTo>
                  <a:lnTo>
                    <a:pt x="629" y="518"/>
                  </a:lnTo>
                  <a:lnTo>
                    <a:pt x="630" y="518"/>
                  </a:lnTo>
                  <a:lnTo>
                    <a:pt x="631" y="518"/>
                  </a:lnTo>
                  <a:lnTo>
                    <a:pt x="631" y="518"/>
                  </a:lnTo>
                  <a:lnTo>
                    <a:pt x="632" y="518"/>
                  </a:lnTo>
                  <a:lnTo>
                    <a:pt x="632" y="517"/>
                  </a:lnTo>
                  <a:lnTo>
                    <a:pt x="632" y="518"/>
                  </a:lnTo>
                  <a:lnTo>
                    <a:pt x="633" y="518"/>
                  </a:lnTo>
                  <a:lnTo>
                    <a:pt x="634" y="518"/>
                  </a:lnTo>
                  <a:lnTo>
                    <a:pt x="634" y="518"/>
                  </a:lnTo>
                  <a:lnTo>
                    <a:pt x="635" y="518"/>
                  </a:lnTo>
                  <a:lnTo>
                    <a:pt x="635" y="518"/>
                  </a:lnTo>
                  <a:lnTo>
                    <a:pt x="636" y="518"/>
                  </a:lnTo>
                  <a:lnTo>
                    <a:pt x="636" y="518"/>
                  </a:lnTo>
                  <a:lnTo>
                    <a:pt x="637" y="518"/>
                  </a:lnTo>
                  <a:lnTo>
                    <a:pt x="637" y="518"/>
                  </a:lnTo>
                  <a:lnTo>
                    <a:pt x="638" y="518"/>
                  </a:lnTo>
                  <a:lnTo>
                    <a:pt x="638" y="516"/>
                  </a:lnTo>
                  <a:lnTo>
                    <a:pt x="639" y="516"/>
                  </a:lnTo>
                  <a:lnTo>
                    <a:pt x="639" y="516"/>
                  </a:lnTo>
                  <a:lnTo>
                    <a:pt x="639" y="517"/>
                  </a:lnTo>
                  <a:lnTo>
                    <a:pt x="640" y="517"/>
                  </a:lnTo>
                  <a:lnTo>
                    <a:pt x="640" y="518"/>
                  </a:lnTo>
                  <a:lnTo>
                    <a:pt x="641" y="517"/>
                  </a:lnTo>
                  <a:lnTo>
                    <a:pt x="641" y="517"/>
                  </a:lnTo>
                  <a:lnTo>
                    <a:pt x="642" y="517"/>
                  </a:lnTo>
                  <a:lnTo>
                    <a:pt x="642" y="516"/>
                  </a:lnTo>
                  <a:lnTo>
                    <a:pt x="642" y="517"/>
                  </a:lnTo>
                  <a:lnTo>
                    <a:pt x="643" y="517"/>
                  </a:lnTo>
                  <a:lnTo>
                    <a:pt x="643" y="518"/>
                  </a:lnTo>
                  <a:lnTo>
                    <a:pt x="643" y="518"/>
                  </a:lnTo>
                  <a:lnTo>
                    <a:pt x="644" y="518"/>
                  </a:lnTo>
                  <a:lnTo>
                    <a:pt x="645" y="518"/>
                  </a:lnTo>
                  <a:lnTo>
                    <a:pt x="645" y="518"/>
                  </a:lnTo>
                  <a:lnTo>
                    <a:pt x="646" y="518"/>
                  </a:lnTo>
                  <a:lnTo>
                    <a:pt x="646" y="517"/>
                  </a:lnTo>
                  <a:lnTo>
                    <a:pt x="647" y="517"/>
                  </a:lnTo>
                  <a:lnTo>
                    <a:pt x="647" y="510"/>
                  </a:lnTo>
                  <a:lnTo>
                    <a:pt x="647" y="510"/>
                  </a:lnTo>
                  <a:lnTo>
                    <a:pt x="648" y="510"/>
                  </a:lnTo>
                  <a:lnTo>
                    <a:pt x="648" y="515"/>
                  </a:lnTo>
                  <a:lnTo>
                    <a:pt x="648" y="517"/>
                  </a:lnTo>
                  <a:lnTo>
                    <a:pt x="649" y="517"/>
                  </a:lnTo>
                  <a:lnTo>
                    <a:pt x="649" y="518"/>
                  </a:lnTo>
                  <a:lnTo>
                    <a:pt x="650" y="518"/>
                  </a:lnTo>
                  <a:lnTo>
                    <a:pt x="651" y="518"/>
                  </a:lnTo>
                  <a:lnTo>
                    <a:pt x="651" y="518"/>
                  </a:lnTo>
                  <a:lnTo>
                    <a:pt x="652" y="518"/>
                  </a:lnTo>
                  <a:lnTo>
                    <a:pt x="652" y="518"/>
                  </a:lnTo>
                  <a:lnTo>
                    <a:pt x="653" y="518"/>
                  </a:lnTo>
                  <a:lnTo>
                    <a:pt x="653" y="518"/>
                  </a:lnTo>
                  <a:lnTo>
                    <a:pt x="654" y="518"/>
                  </a:lnTo>
                  <a:lnTo>
                    <a:pt x="654" y="518"/>
                  </a:lnTo>
                  <a:lnTo>
                    <a:pt x="655" y="518"/>
                  </a:lnTo>
                  <a:lnTo>
                    <a:pt x="655" y="518"/>
                  </a:lnTo>
                  <a:lnTo>
                    <a:pt x="656" y="518"/>
                  </a:lnTo>
                  <a:lnTo>
                    <a:pt x="656" y="518"/>
                  </a:lnTo>
                  <a:lnTo>
                    <a:pt x="657" y="518"/>
                  </a:lnTo>
                  <a:lnTo>
                    <a:pt x="657" y="518"/>
                  </a:lnTo>
                  <a:lnTo>
                    <a:pt x="658" y="518"/>
                  </a:lnTo>
                  <a:lnTo>
                    <a:pt x="658" y="516"/>
                  </a:lnTo>
                  <a:lnTo>
                    <a:pt x="658" y="516"/>
                  </a:lnTo>
                  <a:lnTo>
                    <a:pt x="659" y="516"/>
                  </a:lnTo>
                  <a:lnTo>
                    <a:pt x="659" y="517"/>
                  </a:lnTo>
                  <a:lnTo>
                    <a:pt x="659" y="517"/>
                  </a:lnTo>
                  <a:lnTo>
                    <a:pt x="660" y="517"/>
                  </a:lnTo>
                  <a:lnTo>
                    <a:pt x="660" y="518"/>
                  </a:lnTo>
                  <a:lnTo>
                    <a:pt x="660" y="518"/>
                  </a:lnTo>
                  <a:lnTo>
                    <a:pt x="661" y="518"/>
                  </a:lnTo>
                  <a:lnTo>
                    <a:pt x="662" y="518"/>
                  </a:lnTo>
                  <a:lnTo>
                    <a:pt x="662" y="518"/>
                  </a:lnTo>
                  <a:lnTo>
                    <a:pt x="663" y="518"/>
                  </a:lnTo>
                  <a:lnTo>
                    <a:pt x="663" y="517"/>
                  </a:lnTo>
                  <a:lnTo>
                    <a:pt x="664" y="517"/>
                  </a:lnTo>
                  <a:lnTo>
                    <a:pt x="664" y="516"/>
                  </a:lnTo>
                  <a:lnTo>
                    <a:pt x="664" y="516"/>
                  </a:lnTo>
                  <a:lnTo>
                    <a:pt x="665" y="516"/>
                  </a:lnTo>
                  <a:lnTo>
                    <a:pt x="665" y="517"/>
                  </a:lnTo>
                  <a:lnTo>
                    <a:pt x="665" y="518"/>
                  </a:lnTo>
                  <a:lnTo>
                    <a:pt x="666" y="518"/>
                  </a:lnTo>
                  <a:lnTo>
                    <a:pt x="667" y="518"/>
                  </a:lnTo>
                  <a:lnTo>
                    <a:pt x="667" y="518"/>
                  </a:lnTo>
                  <a:lnTo>
                    <a:pt x="668" y="518"/>
                  </a:lnTo>
                  <a:lnTo>
                    <a:pt x="668" y="517"/>
                  </a:lnTo>
                  <a:lnTo>
                    <a:pt x="669" y="517"/>
                  </a:lnTo>
                  <a:lnTo>
                    <a:pt x="669" y="512"/>
                  </a:lnTo>
                  <a:lnTo>
                    <a:pt x="670" y="512"/>
                  </a:lnTo>
                  <a:lnTo>
                    <a:pt x="670" y="511"/>
                  </a:lnTo>
                  <a:lnTo>
                    <a:pt x="670" y="514"/>
                  </a:lnTo>
                  <a:lnTo>
                    <a:pt x="671" y="514"/>
                  </a:lnTo>
                  <a:lnTo>
                    <a:pt x="671" y="517"/>
                  </a:lnTo>
                  <a:lnTo>
                    <a:pt x="671" y="518"/>
                  </a:lnTo>
                  <a:lnTo>
                    <a:pt x="672" y="518"/>
                  </a:lnTo>
                  <a:lnTo>
                    <a:pt x="673" y="518"/>
                  </a:lnTo>
                  <a:lnTo>
                    <a:pt x="673" y="518"/>
                  </a:lnTo>
                  <a:lnTo>
                    <a:pt x="674" y="518"/>
                  </a:lnTo>
                  <a:lnTo>
                    <a:pt x="674" y="518"/>
                  </a:lnTo>
                  <a:lnTo>
                    <a:pt x="675" y="518"/>
                  </a:lnTo>
                  <a:lnTo>
                    <a:pt x="675" y="518"/>
                  </a:lnTo>
                  <a:lnTo>
                    <a:pt x="676" y="518"/>
                  </a:lnTo>
                  <a:lnTo>
                    <a:pt x="676" y="518"/>
                  </a:lnTo>
                  <a:lnTo>
                    <a:pt x="677" y="518"/>
                  </a:lnTo>
                  <a:lnTo>
                    <a:pt x="677" y="518"/>
                  </a:lnTo>
                  <a:lnTo>
                    <a:pt x="678" y="518"/>
                  </a:lnTo>
                  <a:lnTo>
                    <a:pt x="678" y="518"/>
                  </a:lnTo>
                  <a:lnTo>
                    <a:pt x="679" y="518"/>
                  </a:lnTo>
                  <a:lnTo>
                    <a:pt x="679" y="518"/>
                  </a:lnTo>
                  <a:lnTo>
                    <a:pt x="680" y="518"/>
                  </a:lnTo>
                  <a:lnTo>
                    <a:pt x="680" y="517"/>
                  </a:lnTo>
                  <a:lnTo>
                    <a:pt x="681" y="517"/>
                  </a:lnTo>
                  <a:lnTo>
                    <a:pt x="681" y="516"/>
                  </a:lnTo>
                  <a:lnTo>
                    <a:pt x="681" y="517"/>
                  </a:lnTo>
                  <a:lnTo>
                    <a:pt x="682" y="517"/>
                  </a:lnTo>
                  <a:lnTo>
                    <a:pt x="682" y="518"/>
                  </a:lnTo>
                  <a:lnTo>
                    <a:pt x="682" y="517"/>
                  </a:lnTo>
                  <a:lnTo>
                    <a:pt x="683" y="517"/>
                  </a:lnTo>
                  <a:lnTo>
                    <a:pt x="683" y="518"/>
                  </a:lnTo>
                  <a:lnTo>
                    <a:pt x="684" y="517"/>
                  </a:lnTo>
                  <a:lnTo>
                    <a:pt x="684" y="516"/>
                  </a:lnTo>
                  <a:lnTo>
                    <a:pt x="684" y="517"/>
                  </a:lnTo>
                  <a:lnTo>
                    <a:pt x="685" y="517"/>
                  </a:lnTo>
                  <a:lnTo>
                    <a:pt x="685" y="518"/>
                  </a:lnTo>
                  <a:lnTo>
                    <a:pt x="686" y="518"/>
                  </a:lnTo>
                  <a:lnTo>
                    <a:pt x="687" y="518"/>
                  </a:lnTo>
                  <a:lnTo>
                    <a:pt x="687" y="518"/>
                  </a:lnTo>
                  <a:lnTo>
                    <a:pt x="688" y="518"/>
                  </a:lnTo>
                  <a:lnTo>
                    <a:pt x="688" y="517"/>
                  </a:lnTo>
                  <a:lnTo>
                    <a:pt x="689" y="517"/>
                  </a:lnTo>
                  <a:lnTo>
                    <a:pt x="689" y="511"/>
                  </a:lnTo>
                  <a:lnTo>
                    <a:pt x="689" y="512"/>
                  </a:lnTo>
                  <a:lnTo>
                    <a:pt x="690" y="512"/>
                  </a:lnTo>
                  <a:lnTo>
                    <a:pt x="690" y="515"/>
                  </a:lnTo>
                  <a:lnTo>
                    <a:pt x="691" y="515"/>
                  </a:lnTo>
                  <a:lnTo>
                    <a:pt x="691" y="518"/>
                  </a:lnTo>
                  <a:lnTo>
                    <a:pt x="691" y="518"/>
                  </a:lnTo>
                  <a:lnTo>
                    <a:pt x="692" y="518"/>
                  </a:lnTo>
                  <a:lnTo>
                    <a:pt x="693" y="518"/>
                  </a:lnTo>
                  <a:lnTo>
                    <a:pt x="693" y="518"/>
                  </a:lnTo>
                  <a:lnTo>
                    <a:pt x="694" y="518"/>
                  </a:lnTo>
                  <a:lnTo>
                    <a:pt x="694" y="517"/>
                  </a:lnTo>
                  <a:lnTo>
                    <a:pt x="694" y="518"/>
                  </a:lnTo>
                  <a:lnTo>
                    <a:pt x="695" y="518"/>
                  </a:lnTo>
                  <a:lnTo>
                    <a:pt x="696" y="518"/>
                  </a:lnTo>
                  <a:lnTo>
                    <a:pt x="696" y="517"/>
                  </a:lnTo>
                  <a:lnTo>
                    <a:pt x="696" y="518"/>
                  </a:lnTo>
                  <a:lnTo>
                    <a:pt x="697" y="518"/>
                  </a:lnTo>
                  <a:lnTo>
                    <a:pt x="698" y="518"/>
                  </a:lnTo>
                  <a:lnTo>
                    <a:pt x="698" y="517"/>
                  </a:lnTo>
                  <a:lnTo>
                    <a:pt x="698" y="518"/>
                  </a:lnTo>
                  <a:lnTo>
                    <a:pt x="699" y="518"/>
                  </a:lnTo>
                  <a:lnTo>
                    <a:pt x="700" y="518"/>
                  </a:lnTo>
                  <a:lnTo>
                    <a:pt x="700" y="516"/>
                  </a:lnTo>
                  <a:lnTo>
                    <a:pt x="701" y="516"/>
                  </a:lnTo>
                  <a:lnTo>
                    <a:pt x="701" y="516"/>
                  </a:lnTo>
                  <a:lnTo>
                    <a:pt x="701" y="517"/>
                  </a:lnTo>
                  <a:lnTo>
                    <a:pt x="702" y="517"/>
                  </a:lnTo>
                  <a:lnTo>
                    <a:pt x="702" y="518"/>
                  </a:lnTo>
                  <a:lnTo>
                    <a:pt x="703" y="518"/>
                  </a:lnTo>
                  <a:lnTo>
                    <a:pt x="704" y="518"/>
                  </a:lnTo>
                  <a:lnTo>
                    <a:pt x="704" y="518"/>
                  </a:lnTo>
                  <a:lnTo>
                    <a:pt x="705" y="518"/>
                  </a:lnTo>
                  <a:lnTo>
                    <a:pt x="705" y="517"/>
                  </a:lnTo>
                  <a:lnTo>
                    <a:pt x="706" y="517"/>
                  </a:lnTo>
                  <a:lnTo>
                    <a:pt x="706" y="516"/>
                  </a:lnTo>
                  <a:lnTo>
                    <a:pt x="706" y="516"/>
                  </a:lnTo>
                  <a:lnTo>
                    <a:pt x="707" y="516"/>
                  </a:lnTo>
                  <a:lnTo>
                    <a:pt x="707" y="517"/>
                  </a:lnTo>
                  <a:lnTo>
                    <a:pt x="707" y="518"/>
                  </a:lnTo>
                  <a:lnTo>
                    <a:pt x="708" y="518"/>
                  </a:lnTo>
                  <a:lnTo>
                    <a:pt x="709" y="518"/>
                  </a:lnTo>
                  <a:lnTo>
                    <a:pt x="709" y="518"/>
                  </a:lnTo>
                  <a:lnTo>
                    <a:pt x="710" y="518"/>
                  </a:lnTo>
                  <a:lnTo>
                    <a:pt x="710" y="517"/>
                  </a:lnTo>
                  <a:lnTo>
                    <a:pt x="711" y="517"/>
                  </a:lnTo>
                  <a:lnTo>
                    <a:pt x="711" y="512"/>
                  </a:lnTo>
                  <a:lnTo>
                    <a:pt x="711" y="513"/>
                  </a:lnTo>
                  <a:lnTo>
                    <a:pt x="712" y="513"/>
                  </a:lnTo>
                  <a:lnTo>
                    <a:pt x="712" y="511"/>
                  </a:lnTo>
                  <a:lnTo>
                    <a:pt x="712" y="513"/>
                  </a:lnTo>
                  <a:lnTo>
                    <a:pt x="713" y="513"/>
                  </a:lnTo>
                  <a:lnTo>
                    <a:pt x="713" y="517"/>
                  </a:lnTo>
                  <a:lnTo>
                    <a:pt x="713" y="517"/>
                  </a:lnTo>
                  <a:lnTo>
                    <a:pt x="714" y="517"/>
                  </a:lnTo>
                  <a:lnTo>
                    <a:pt x="714" y="518"/>
                  </a:lnTo>
                  <a:lnTo>
                    <a:pt x="714" y="518"/>
                  </a:lnTo>
                  <a:lnTo>
                    <a:pt x="715" y="518"/>
                  </a:lnTo>
                  <a:lnTo>
                    <a:pt x="716" y="518"/>
                  </a:lnTo>
                  <a:lnTo>
                    <a:pt x="716" y="518"/>
                  </a:lnTo>
                  <a:lnTo>
                    <a:pt x="717" y="518"/>
                  </a:lnTo>
                  <a:lnTo>
                    <a:pt x="717" y="518"/>
                  </a:lnTo>
                  <a:lnTo>
                    <a:pt x="718" y="518"/>
                  </a:lnTo>
                  <a:lnTo>
                    <a:pt x="718" y="518"/>
                  </a:lnTo>
                  <a:lnTo>
                    <a:pt x="719" y="518"/>
                  </a:lnTo>
                  <a:lnTo>
                    <a:pt x="719" y="518"/>
                  </a:lnTo>
                  <a:lnTo>
                    <a:pt x="720" y="518"/>
                  </a:lnTo>
                  <a:lnTo>
                    <a:pt x="720" y="518"/>
                  </a:lnTo>
                  <a:lnTo>
                    <a:pt x="721" y="518"/>
                  </a:lnTo>
                  <a:lnTo>
                    <a:pt x="721" y="518"/>
                  </a:lnTo>
                  <a:lnTo>
                    <a:pt x="722" y="518"/>
                  </a:lnTo>
                  <a:lnTo>
                    <a:pt x="722" y="518"/>
                  </a:lnTo>
                  <a:lnTo>
                    <a:pt x="723" y="518"/>
                  </a:lnTo>
                  <a:lnTo>
                    <a:pt x="723" y="516"/>
                  </a:lnTo>
                  <a:lnTo>
                    <a:pt x="723" y="517"/>
                  </a:lnTo>
                  <a:lnTo>
                    <a:pt x="724" y="517"/>
                  </a:lnTo>
                  <a:lnTo>
                    <a:pt x="724" y="518"/>
                  </a:lnTo>
                  <a:lnTo>
                    <a:pt x="724" y="517"/>
                  </a:lnTo>
                  <a:lnTo>
                    <a:pt x="725" y="517"/>
                  </a:lnTo>
                  <a:lnTo>
                    <a:pt x="725" y="518"/>
                  </a:lnTo>
                  <a:lnTo>
                    <a:pt x="726" y="517"/>
                  </a:lnTo>
                  <a:lnTo>
                    <a:pt x="726" y="517"/>
                  </a:lnTo>
                  <a:lnTo>
                    <a:pt x="727" y="517"/>
                  </a:lnTo>
                  <a:lnTo>
                    <a:pt x="727" y="517"/>
                  </a:lnTo>
                  <a:lnTo>
                    <a:pt x="727" y="518"/>
                  </a:lnTo>
                  <a:lnTo>
                    <a:pt x="728" y="518"/>
                  </a:lnTo>
                  <a:lnTo>
                    <a:pt x="729" y="518"/>
                  </a:lnTo>
                  <a:lnTo>
                    <a:pt x="729" y="518"/>
                  </a:lnTo>
                  <a:lnTo>
                    <a:pt x="730" y="518"/>
                  </a:lnTo>
                  <a:lnTo>
                    <a:pt x="730" y="518"/>
                  </a:lnTo>
                  <a:lnTo>
                    <a:pt x="731" y="518"/>
                  </a:lnTo>
                  <a:lnTo>
                    <a:pt x="731" y="514"/>
                  </a:lnTo>
                  <a:lnTo>
                    <a:pt x="732" y="514"/>
                  </a:lnTo>
                  <a:lnTo>
                    <a:pt x="732" y="511"/>
                  </a:lnTo>
                  <a:lnTo>
                    <a:pt x="732" y="515"/>
                  </a:lnTo>
                  <a:lnTo>
                    <a:pt x="733" y="515"/>
                  </a:lnTo>
                  <a:lnTo>
                    <a:pt x="733" y="517"/>
                  </a:lnTo>
                  <a:lnTo>
                    <a:pt x="733" y="518"/>
                  </a:lnTo>
                  <a:lnTo>
                    <a:pt x="734" y="518"/>
                  </a:lnTo>
                  <a:lnTo>
                    <a:pt x="735" y="518"/>
                  </a:lnTo>
                  <a:lnTo>
                    <a:pt x="735" y="518"/>
                  </a:lnTo>
                  <a:lnTo>
                    <a:pt x="736" y="518"/>
                  </a:lnTo>
                  <a:lnTo>
                    <a:pt x="736" y="517"/>
                  </a:lnTo>
                  <a:lnTo>
                    <a:pt x="736" y="517"/>
                  </a:lnTo>
                  <a:lnTo>
                    <a:pt x="737" y="517"/>
                  </a:lnTo>
                  <a:lnTo>
                    <a:pt x="737" y="518"/>
                  </a:lnTo>
                  <a:lnTo>
                    <a:pt x="737" y="518"/>
                  </a:lnTo>
                  <a:lnTo>
                    <a:pt x="738" y="518"/>
                  </a:lnTo>
                  <a:lnTo>
                    <a:pt x="739" y="518"/>
                  </a:lnTo>
                  <a:lnTo>
                    <a:pt x="739" y="517"/>
                  </a:lnTo>
                  <a:lnTo>
                    <a:pt x="739" y="518"/>
                  </a:lnTo>
                  <a:lnTo>
                    <a:pt x="740" y="518"/>
                  </a:lnTo>
                  <a:lnTo>
                    <a:pt x="741" y="518"/>
                  </a:lnTo>
                  <a:lnTo>
                    <a:pt x="741" y="517"/>
                  </a:lnTo>
                  <a:lnTo>
                    <a:pt x="742" y="517"/>
                  </a:lnTo>
                  <a:lnTo>
                    <a:pt x="742" y="517"/>
                  </a:lnTo>
                  <a:lnTo>
                    <a:pt x="743" y="517"/>
                  </a:lnTo>
                  <a:lnTo>
                    <a:pt x="743" y="515"/>
                  </a:lnTo>
                  <a:lnTo>
                    <a:pt x="743" y="516"/>
                  </a:lnTo>
                  <a:lnTo>
                    <a:pt x="744" y="516"/>
                  </a:lnTo>
                  <a:lnTo>
                    <a:pt x="744" y="517"/>
                  </a:lnTo>
                  <a:lnTo>
                    <a:pt x="744" y="518"/>
                  </a:lnTo>
                  <a:lnTo>
                    <a:pt x="745" y="518"/>
                  </a:lnTo>
                  <a:lnTo>
                    <a:pt x="746" y="518"/>
                  </a:lnTo>
                  <a:lnTo>
                    <a:pt x="746" y="518"/>
                  </a:lnTo>
                  <a:lnTo>
                    <a:pt x="747" y="518"/>
                  </a:lnTo>
                  <a:lnTo>
                    <a:pt x="747" y="517"/>
                  </a:lnTo>
                  <a:lnTo>
                    <a:pt x="748" y="517"/>
                  </a:lnTo>
                  <a:lnTo>
                    <a:pt x="748" y="516"/>
                  </a:lnTo>
                  <a:lnTo>
                    <a:pt x="748" y="516"/>
                  </a:lnTo>
                  <a:lnTo>
                    <a:pt x="749" y="516"/>
                  </a:lnTo>
                  <a:lnTo>
                    <a:pt x="749" y="517"/>
                  </a:lnTo>
                  <a:lnTo>
                    <a:pt x="749" y="517"/>
                  </a:lnTo>
                  <a:lnTo>
                    <a:pt x="750" y="517"/>
                  </a:lnTo>
                  <a:lnTo>
                    <a:pt x="750" y="517"/>
                  </a:lnTo>
                  <a:lnTo>
                    <a:pt x="751" y="517"/>
                  </a:lnTo>
                  <a:lnTo>
                    <a:pt x="751" y="518"/>
                  </a:lnTo>
                  <a:lnTo>
                    <a:pt x="751" y="517"/>
                  </a:lnTo>
                  <a:lnTo>
                    <a:pt x="752" y="517"/>
                  </a:lnTo>
                  <a:lnTo>
                    <a:pt x="752" y="518"/>
                  </a:lnTo>
                  <a:lnTo>
                    <a:pt x="753" y="517"/>
                  </a:lnTo>
                  <a:lnTo>
                    <a:pt x="753" y="516"/>
                  </a:lnTo>
                  <a:lnTo>
                    <a:pt x="754" y="516"/>
                  </a:lnTo>
                  <a:lnTo>
                    <a:pt x="754" y="511"/>
                  </a:lnTo>
                  <a:lnTo>
                    <a:pt x="754" y="513"/>
                  </a:lnTo>
                  <a:lnTo>
                    <a:pt x="755" y="513"/>
                  </a:lnTo>
                  <a:lnTo>
                    <a:pt x="755" y="515"/>
                  </a:lnTo>
                  <a:lnTo>
                    <a:pt x="755" y="516"/>
                  </a:lnTo>
                  <a:lnTo>
                    <a:pt x="756" y="516"/>
                  </a:lnTo>
                  <a:lnTo>
                    <a:pt x="756" y="517"/>
                  </a:lnTo>
                  <a:lnTo>
                    <a:pt x="756" y="517"/>
                  </a:lnTo>
                  <a:lnTo>
                    <a:pt x="757" y="517"/>
                  </a:lnTo>
                  <a:lnTo>
                    <a:pt x="757" y="518"/>
                  </a:lnTo>
                  <a:lnTo>
                    <a:pt x="757" y="517"/>
                  </a:lnTo>
                  <a:lnTo>
                    <a:pt x="758" y="517"/>
                  </a:lnTo>
                  <a:lnTo>
                    <a:pt x="758" y="518"/>
                  </a:lnTo>
                  <a:lnTo>
                    <a:pt x="758" y="517"/>
                  </a:lnTo>
                  <a:lnTo>
                    <a:pt x="759" y="517"/>
                  </a:lnTo>
                  <a:lnTo>
                    <a:pt x="759" y="518"/>
                  </a:lnTo>
                  <a:lnTo>
                    <a:pt x="759" y="517"/>
                  </a:lnTo>
                  <a:lnTo>
                    <a:pt x="760" y="517"/>
                  </a:lnTo>
                  <a:lnTo>
                    <a:pt x="760" y="518"/>
                  </a:lnTo>
                  <a:lnTo>
                    <a:pt x="760" y="517"/>
                  </a:lnTo>
                  <a:lnTo>
                    <a:pt x="761" y="517"/>
                  </a:lnTo>
                  <a:lnTo>
                    <a:pt x="761" y="518"/>
                  </a:lnTo>
                  <a:lnTo>
                    <a:pt x="761" y="518"/>
                  </a:lnTo>
                  <a:lnTo>
                    <a:pt x="762" y="518"/>
                  </a:lnTo>
                  <a:lnTo>
                    <a:pt x="763" y="518"/>
                  </a:lnTo>
                  <a:lnTo>
                    <a:pt x="763" y="517"/>
                  </a:lnTo>
                  <a:lnTo>
                    <a:pt x="763" y="517"/>
                  </a:lnTo>
                  <a:lnTo>
                    <a:pt x="764" y="517"/>
                  </a:lnTo>
                  <a:lnTo>
                    <a:pt x="764" y="518"/>
                  </a:lnTo>
                  <a:lnTo>
                    <a:pt x="765" y="517"/>
                  </a:lnTo>
                  <a:lnTo>
                    <a:pt x="765" y="516"/>
                  </a:lnTo>
                  <a:lnTo>
                    <a:pt x="765" y="516"/>
                  </a:lnTo>
                  <a:lnTo>
                    <a:pt x="766" y="516"/>
                  </a:lnTo>
                  <a:lnTo>
                    <a:pt x="766" y="517"/>
                  </a:lnTo>
                  <a:lnTo>
                    <a:pt x="766" y="517"/>
                  </a:lnTo>
                  <a:lnTo>
                    <a:pt x="767" y="517"/>
                  </a:lnTo>
                  <a:lnTo>
                    <a:pt x="767" y="518"/>
                  </a:lnTo>
                  <a:lnTo>
                    <a:pt x="768" y="517"/>
                  </a:lnTo>
                  <a:lnTo>
                    <a:pt x="768" y="516"/>
                  </a:lnTo>
                  <a:lnTo>
                    <a:pt x="768" y="516"/>
                  </a:lnTo>
                  <a:lnTo>
                    <a:pt x="769" y="516"/>
                  </a:lnTo>
                  <a:lnTo>
                    <a:pt x="769" y="517"/>
                  </a:lnTo>
                  <a:lnTo>
                    <a:pt x="769" y="518"/>
                  </a:lnTo>
                  <a:lnTo>
                    <a:pt x="770" y="518"/>
                  </a:lnTo>
                  <a:lnTo>
                    <a:pt x="771" y="518"/>
                  </a:lnTo>
                  <a:lnTo>
                    <a:pt x="771" y="518"/>
                  </a:lnTo>
                  <a:lnTo>
                    <a:pt x="772" y="518"/>
                  </a:lnTo>
                  <a:lnTo>
                    <a:pt x="772" y="517"/>
                  </a:lnTo>
                  <a:lnTo>
                    <a:pt x="772" y="518"/>
                  </a:lnTo>
                  <a:lnTo>
                    <a:pt x="773" y="518"/>
                  </a:lnTo>
                  <a:lnTo>
                    <a:pt x="773" y="516"/>
                  </a:lnTo>
                  <a:lnTo>
                    <a:pt x="774" y="516"/>
                  </a:lnTo>
                  <a:lnTo>
                    <a:pt x="774" y="512"/>
                  </a:lnTo>
                  <a:lnTo>
                    <a:pt x="774" y="513"/>
                  </a:lnTo>
                  <a:lnTo>
                    <a:pt x="775" y="513"/>
                  </a:lnTo>
                  <a:lnTo>
                    <a:pt x="775" y="517"/>
                  </a:lnTo>
                  <a:lnTo>
                    <a:pt x="775" y="517"/>
                  </a:lnTo>
                  <a:lnTo>
                    <a:pt x="776" y="517"/>
                  </a:lnTo>
                  <a:lnTo>
                    <a:pt x="776" y="518"/>
                  </a:lnTo>
                  <a:lnTo>
                    <a:pt x="776" y="517"/>
                  </a:lnTo>
                  <a:lnTo>
                    <a:pt x="777" y="517"/>
                  </a:lnTo>
                  <a:lnTo>
                    <a:pt x="777" y="518"/>
                  </a:lnTo>
                  <a:lnTo>
                    <a:pt x="777" y="517"/>
                  </a:lnTo>
                  <a:lnTo>
                    <a:pt x="778" y="517"/>
                  </a:lnTo>
                  <a:lnTo>
                    <a:pt x="778" y="518"/>
                  </a:lnTo>
                  <a:lnTo>
                    <a:pt x="778" y="517"/>
                  </a:lnTo>
                  <a:lnTo>
                    <a:pt x="779" y="517"/>
                  </a:lnTo>
                  <a:lnTo>
                    <a:pt x="779" y="518"/>
                  </a:lnTo>
                  <a:lnTo>
                    <a:pt x="779" y="517"/>
                  </a:lnTo>
                  <a:lnTo>
                    <a:pt x="780" y="517"/>
                  </a:lnTo>
                  <a:lnTo>
                    <a:pt x="780" y="518"/>
                  </a:lnTo>
                  <a:lnTo>
                    <a:pt x="781" y="517"/>
                  </a:lnTo>
                  <a:lnTo>
                    <a:pt x="781" y="517"/>
                  </a:lnTo>
                  <a:lnTo>
                    <a:pt x="781" y="518"/>
                  </a:lnTo>
                  <a:lnTo>
                    <a:pt x="782" y="518"/>
                  </a:lnTo>
                  <a:lnTo>
                    <a:pt x="783" y="518"/>
                  </a:lnTo>
                  <a:lnTo>
                    <a:pt x="783" y="518"/>
                  </a:lnTo>
                  <a:lnTo>
                    <a:pt x="784" y="518"/>
                  </a:lnTo>
                  <a:lnTo>
                    <a:pt x="784" y="517"/>
                  </a:lnTo>
                  <a:lnTo>
                    <a:pt x="785" y="517"/>
                  </a:lnTo>
                  <a:lnTo>
                    <a:pt x="785" y="516"/>
                  </a:lnTo>
                  <a:lnTo>
                    <a:pt x="785" y="516"/>
                  </a:lnTo>
                  <a:lnTo>
                    <a:pt x="786" y="516"/>
                  </a:lnTo>
                  <a:lnTo>
                    <a:pt x="786" y="517"/>
                  </a:lnTo>
                  <a:lnTo>
                    <a:pt x="786" y="518"/>
                  </a:lnTo>
                  <a:lnTo>
                    <a:pt x="787" y="518"/>
                  </a:lnTo>
                  <a:lnTo>
                    <a:pt x="788" y="518"/>
                  </a:lnTo>
                  <a:lnTo>
                    <a:pt x="788" y="517"/>
                  </a:lnTo>
                  <a:lnTo>
                    <a:pt x="788" y="517"/>
                  </a:lnTo>
                  <a:lnTo>
                    <a:pt x="789" y="517"/>
                  </a:lnTo>
                  <a:lnTo>
                    <a:pt x="789" y="518"/>
                  </a:lnTo>
                  <a:lnTo>
                    <a:pt x="790" y="517"/>
                  </a:lnTo>
                  <a:lnTo>
                    <a:pt x="790" y="516"/>
                  </a:lnTo>
                  <a:lnTo>
                    <a:pt x="790" y="516"/>
                  </a:lnTo>
                  <a:lnTo>
                    <a:pt x="791" y="516"/>
                  </a:lnTo>
                  <a:lnTo>
                    <a:pt x="791" y="517"/>
                  </a:lnTo>
                  <a:lnTo>
                    <a:pt x="791" y="517"/>
                  </a:lnTo>
                  <a:lnTo>
                    <a:pt x="792" y="517"/>
                  </a:lnTo>
                  <a:lnTo>
                    <a:pt x="792" y="518"/>
                  </a:lnTo>
                  <a:lnTo>
                    <a:pt x="792" y="517"/>
                  </a:lnTo>
                  <a:lnTo>
                    <a:pt x="793" y="517"/>
                  </a:lnTo>
                  <a:lnTo>
                    <a:pt x="793" y="518"/>
                  </a:lnTo>
                  <a:lnTo>
                    <a:pt x="793" y="517"/>
                  </a:lnTo>
                  <a:lnTo>
                    <a:pt x="794" y="517"/>
                  </a:lnTo>
                  <a:lnTo>
                    <a:pt x="794" y="518"/>
                  </a:lnTo>
                  <a:lnTo>
                    <a:pt x="794" y="518"/>
                  </a:lnTo>
                  <a:lnTo>
                    <a:pt x="795" y="518"/>
                  </a:lnTo>
                  <a:lnTo>
                    <a:pt x="795" y="516"/>
                  </a:lnTo>
                  <a:lnTo>
                    <a:pt x="796" y="516"/>
                  </a:lnTo>
                  <a:lnTo>
                    <a:pt x="796" y="512"/>
                  </a:lnTo>
                  <a:lnTo>
                    <a:pt x="796" y="513"/>
                  </a:lnTo>
                  <a:lnTo>
                    <a:pt x="797" y="513"/>
                  </a:lnTo>
                  <a:lnTo>
                    <a:pt x="797" y="515"/>
                  </a:lnTo>
                  <a:lnTo>
                    <a:pt x="797" y="516"/>
                  </a:lnTo>
                  <a:lnTo>
                    <a:pt x="798" y="516"/>
                  </a:lnTo>
                  <a:lnTo>
                    <a:pt x="798" y="517"/>
                  </a:lnTo>
                  <a:lnTo>
                    <a:pt x="798" y="517"/>
                  </a:lnTo>
                  <a:lnTo>
                    <a:pt x="799" y="517"/>
                  </a:lnTo>
                  <a:lnTo>
                    <a:pt x="799" y="518"/>
                  </a:lnTo>
                  <a:lnTo>
                    <a:pt x="799" y="517"/>
                  </a:lnTo>
                  <a:lnTo>
                    <a:pt x="800" y="517"/>
                  </a:lnTo>
                  <a:lnTo>
                    <a:pt x="800" y="518"/>
                  </a:lnTo>
                  <a:lnTo>
                    <a:pt x="801" y="517"/>
                  </a:lnTo>
                  <a:lnTo>
                    <a:pt x="801" y="517"/>
                  </a:lnTo>
                  <a:lnTo>
                    <a:pt x="801" y="517"/>
                  </a:lnTo>
                  <a:lnTo>
                    <a:pt x="802" y="517"/>
                  </a:lnTo>
                  <a:lnTo>
                    <a:pt x="802" y="518"/>
                  </a:lnTo>
                  <a:lnTo>
                    <a:pt x="803" y="517"/>
                  </a:lnTo>
                  <a:lnTo>
                    <a:pt x="803" y="517"/>
                  </a:lnTo>
                  <a:lnTo>
                    <a:pt x="803" y="517"/>
                  </a:lnTo>
                  <a:lnTo>
                    <a:pt x="804" y="517"/>
                  </a:lnTo>
                  <a:lnTo>
                    <a:pt x="804" y="518"/>
                  </a:lnTo>
                  <a:lnTo>
                    <a:pt x="804" y="518"/>
                  </a:lnTo>
                  <a:lnTo>
                    <a:pt x="805" y="518"/>
                  </a:lnTo>
                  <a:lnTo>
                    <a:pt x="806" y="518"/>
                  </a:lnTo>
                  <a:lnTo>
                    <a:pt x="806" y="517"/>
                  </a:lnTo>
                  <a:lnTo>
                    <a:pt x="807" y="517"/>
                  </a:lnTo>
                  <a:lnTo>
                    <a:pt x="807" y="516"/>
                  </a:lnTo>
                  <a:lnTo>
                    <a:pt x="808" y="516"/>
                  </a:lnTo>
                  <a:lnTo>
                    <a:pt x="808" y="516"/>
                  </a:lnTo>
                  <a:lnTo>
                    <a:pt x="808" y="516"/>
                  </a:lnTo>
                  <a:lnTo>
                    <a:pt x="809" y="516"/>
                  </a:lnTo>
                  <a:lnTo>
                    <a:pt x="809" y="517"/>
                  </a:lnTo>
                  <a:lnTo>
                    <a:pt x="809" y="516"/>
                  </a:lnTo>
                  <a:lnTo>
                    <a:pt x="810" y="516"/>
                  </a:lnTo>
                  <a:lnTo>
                    <a:pt x="810" y="517"/>
                  </a:lnTo>
                  <a:lnTo>
                    <a:pt x="811" y="516"/>
                  </a:lnTo>
                  <a:lnTo>
                    <a:pt x="811" y="516"/>
                  </a:lnTo>
                  <a:lnTo>
                    <a:pt x="811" y="516"/>
                  </a:lnTo>
                  <a:lnTo>
                    <a:pt x="812" y="516"/>
                  </a:lnTo>
                  <a:lnTo>
                    <a:pt x="812" y="517"/>
                  </a:lnTo>
                  <a:lnTo>
                    <a:pt x="812" y="517"/>
                  </a:lnTo>
                  <a:lnTo>
                    <a:pt x="813" y="517"/>
                  </a:lnTo>
                  <a:lnTo>
                    <a:pt x="813" y="518"/>
                  </a:lnTo>
                  <a:lnTo>
                    <a:pt x="813" y="517"/>
                  </a:lnTo>
                  <a:lnTo>
                    <a:pt x="814" y="517"/>
                  </a:lnTo>
                  <a:lnTo>
                    <a:pt x="814" y="518"/>
                  </a:lnTo>
                  <a:lnTo>
                    <a:pt x="814" y="517"/>
                  </a:lnTo>
                  <a:lnTo>
                    <a:pt x="815" y="517"/>
                  </a:lnTo>
                  <a:lnTo>
                    <a:pt x="815" y="518"/>
                  </a:lnTo>
                  <a:lnTo>
                    <a:pt x="816" y="517"/>
                  </a:lnTo>
                  <a:lnTo>
                    <a:pt x="816" y="513"/>
                  </a:lnTo>
                  <a:lnTo>
                    <a:pt x="816" y="514"/>
                  </a:lnTo>
                  <a:lnTo>
                    <a:pt x="817" y="514"/>
                  </a:lnTo>
                  <a:lnTo>
                    <a:pt x="817" y="516"/>
                  </a:lnTo>
                  <a:lnTo>
                    <a:pt x="817" y="517"/>
                  </a:lnTo>
                  <a:lnTo>
                    <a:pt x="818" y="517"/>
                  </a:lnTo>
                  <a:lnTo>
                    <a:pt x="819" y="517"/>
                  </a:lnTo>
                  <a:lnTo>
                    <a:pt x="819" y="516"/>
                  </a:lnTo>
                  <a:lnTo>
                    <a:pt x="819" y="517"/>
                  </a:lnTo>
                  <a:lnTo>
                    <a:pt x="820" y="517"/>
                  </a:lnTo>
                  <a:lnTo>
                    <a:pt x="821" y="517"/>
                  </a:lnTo>
                  <a:lnTo>
                    <a:pt x="821" y="517"/>
                  </a:lnTo>
                  <a:lnTo>
                    <a:pt x="822" y="517"/>
                  </a:lnTo>
                  <a:lnTo>
                    <a:pt x="822" y="517"/>
                  </a:lnTo>
                  <a:lnTo>
                    <a:pt x="822" y="517"/>
                  </a:lnTo>
                  <a:lnTo>
                    <a:pt x="823" y="517"/>
                  </a:lnTo>
                  <a:lnTo>
                    <a:pt x="823" y="518"/>
                  </a:lnTo>
                  <a:lnTo>
                    <a:pt x="823" y="517"/>
                  </a:lnTo>
                  <a:lnTo>
                    <a:pt x="824" y="517"/>
                  </a:lnTo>
                  <a:lnTo>
                    <a:pt x="824" y="518"/>
                  </a:lnTo>
                  <a:lnTo>
                    <a:pt x="824" y="517"/>
                  </a:lnTo>
                  <a:lnTo>
                    <a:pt x="825" y="517"/>
                  </a:lnTo>
                  <a:lnTo>
                    <a:pt x="825" y="518"/>
                  </a:lnTo>
                  <a:lnTo>
                    <a:pt x="826" y="517"/>
                  </a:lnTo>
                  <a:lnTo>
                    <a:pt x="826" y="517"/>
                  </a:lnTo>
                  <a:lnTo>
                    <a:pt x="827" y="517"/>
                  </a:lnTo>
                  <a:lnTo>
                    <a:pt x="827" y="515"/>
                  </a:lnTo>
                  <a:lnTo>
                    <a:pt x="828" y="515"/>
                  </a:lnTo>
                  <a:lnTo>
                    <a:pt x="828" y="512"/>
                  </a:lnTo>
                  <a:lnTo>
                    <a:pt x="828" y="516"/>
                  </a:lnTo>
                  <a:lnTo>
                    <a:pt x="829" y="516"/>
                  </a:lnTo>
                  <a:lnTo>
                    <a:pt x="829" y="518"/>
                  </a:lnTo>
                  <a:lnTo>
                    <a:pt x="829" y="518"/>
                  </a:lnTo>
                  <a:lnTo>
                    <a:pt x="830" y="518"/>
                  </a:lnTo>
                  <a:lnTo>
                    <a:pt x="831" y="518"/>
                  </a:lnTo>
                  <a:lnTo>
                    <a:pt x="831" y="518"/>
                  </a:lnTo>
                  <a:lnTo>
                    <a:pt x="832" y="518"/>
                  </a:lnTo>
                  <a:lnTo>
                    <a:pt x="832" y="517"/>
                  </a:lnTo>
                  <a:lnTo>
                    <a:pt x="833" y="517"/>
                  </a:lnTo>
                  <a:lnTo>
                    <a:pt x="833" y="516"/>
                  </a:lnTo>
                  <a:lnTo>
                    <a:pt x="833" y="517"/>
                  </a:lnTo>
                  <a:lnTo>
                    <a:pt x="834" y="517"/>
                  </a:lnTo>
                  <a:lnTo>
                    <a:pt x="834" y="518"/>
                  </a:lnTo>
                  <a:lnTo>
                    <a:pt x="834" y="518"/>
                  </a:lnTo>
                  <a:lnTo>
                    <a:pt x="835" y="518"/>
                  </a:lnTo>
                  <a:lnTo>
                    <a:pt x="836" y="518"/>
                  </a:lnTo>
                  <a:lnTo>
                    <a:pt x="836" y="518"/>
                  </a:lnTo>
                  <a:lnTo>
                    <a:pt x="837" y="518"/>
                  </a:lnTo>
                  <a:lnTo>
                    <a:pt x="837" y="516"/>
                  </a:lnTo>
                  <a:lnTo>
                    <a:pt x="838" y="516"/>
                  </a:lnTo>
                  <a:lnTo>
                    <a:pt x="838" y="515"/>
                  </a:lnTo>
                  <a:lnTo>
                    <a:pt x="839" y="515"/>
                  </a:lnTo>
                  <a:lnTo>
                    <a:pt x="839" y="513"/>
                  </a:lnTo>
                  <a:lnTo>
                    <a:pt x="839" y="515"/>
                  </a:lnTo>
                  <a:lnTo>
                    <a:pt x="840" y="515"/>
                  </a:lnTo>
                  <a:lnTo>
                    <a:pt x="840" y="517"/>
                  </a:lnTo>
                  <a:lnTo>
                    <a:pt x="840" y="517"/>
                  </a:lnTo>
                  <a:lnTo>
                    <a:pt x="841" y="517"/>
                  </a:lnTo>
                  <a:lnTo>
                    <a:pt x="842" y="517"/>
                  </a:lnTo>
                  <a:lnTo>
                    <a:pt x="842" y="517"/>
                  </a:lnTo>
                  <a:lnTo>
                    <a:pt x="843" y="517"/>
                  </a:lnTo>
                  <a:lnTo>
                    <a:pt x="843" y="517"/>
                  </a:lnTo>
                  <a:lnTo>
                    <a:pt x="844" y="517"/>
                  </a:lnTo>
                  <a:lnTo>
                    <a:pt x="844" y="516"/>
                  </a:lnTo>
                  <a:lnTo>
                    <a:pt x="844" y="516"/>
                  </a:lnTo>
                  <a:lnTo>
                    <a:pt x="845" y="516"/>
                  </a:lnTo>
                  <a:lnTo>
                    <a:pt x="845" y="517"/>
                  </a:lnTo>
                  <a:lnTo>
                    <a:pt x="845" y="517"/>
                  </a:lnTo>
                  <a:lnTo>
                    <a:pt x="846" y="517"/>
                  </a:lnTo>
                  <a:lnTo>
                    <a:pt x="847" y="517"/>
                  </a:lnTo>
                  <a:lnTo>
                    <a:pt x="847" y="517"/>
                  </a:lnTo>
                  <a:lnTo>
                    <a:pt x="848" y="517"/>
                  </a:lnTo>
                  <a:lnTo>
                    <a:pt x="848" y="517"/>
                  </a:lnTo>
                  <a:lnTo>
                    <a:pt x="849" y="517"/>
                  </a:lnTo>
                  <a:lnTo>
                    <a:pt x="849" y="516"/>
                  </a:lnTo>
                  <a:lnTo>
                    <a:pt x="850" y="516"/>
                  </a:lnTo>
                  <a:lnTo>
                    <a:pt x="850" y="515"/>
                  </a:lnTo>
                  <a:lnTo>
                    <a:pt x="850" y="516"/>
                  </a:lnTo>
                  <a:lnTo>
                    <a:pt x="851" y="516"/>
                  </a:lnTo>
                  <a:lnTo>
                    <a:pt x="851" y="517"/>
                  </a:lnTo>
                  <a:lnTo>
                    <a:pt x="851" y="516"/>
                  </a:lnTo>
                  <a:lnTo>
                    <a:pt x="852" y="516"/>
                  </a:lnTo>
                  <a:lnTo>
                    <a:pt x="852" y="517"/>
                  </a:lnTo>
                  <a:lnTo>
                    <a:pt x="853" y="516"/>
                  </a:lnTo>
                  <a:lnTo>
                    <a:pt x="853" y="515"/>
                  </a:lnTo>
                  <a:lnTo>
                    <a:pt x="853" y="516"/>
                  </a:lnTo>
                  <a:lnTo>
                    <a:pt x="854" y="516"/>
                  </a:lnTo>
                  <a:lnTo>
                    <a:pt x="854" y="517"/>
                  </a:lnTo>
                  <a:lnTo>
                    <a:pt x="854" y="517"/>
                  </a:lnTo>
                  <a:lnTo>
                    <a:pt x="855" y="517"/>
                  </a:lnTo>
                  <a:lnTo>
                    <a:pt x="856" y="517"/>
                  </a:lnTo>
                  <a:lnTo>
                    <a:pt x="856" y="517"/>
                  </a:lnTo>
                  <a:lnTo>
                    <a:pt x="857" y="517"/>
                  </a:lnTo>
                  <a:lnTo>
                    <a:pt x="857" y="516"/>
                  </a:lnTo>
                  <a:lnTo>
                    <a:pt x="858" y="516"/>
                  </a:lnTo>
                  <a:lnTo>
                    <a:pt x="858" y="504"/>
                  </a:lnTo>
                  <a:lnTo>
                    <a:pt x="858" y="504"/>
                  </a:lnTo>
                  <a:lnTo>
                    <a:pt x="859" y="504"/>
                  </a:lnTo>
                  <a:lnTo>
                    <a:pt x="859" y="509"/>
                  </a:lnTo>
                  <a:lnTo>
                    <a:pt x="859" y="511"/>
                  </a:lnTo>
                  <a:lnTo>
                    <a:pt x="860" y="511"/>
                  </a:lnTo>
                  <a:lnTo>
                    <a:pt x="860" y="516"/>
                  </a:lnTo>
                  <a:lnTo>
                    <a:pt x="860" y="515"/>
                  </a:lnTo>
                  <a:lnTo>
                    <a:pt x="861" y="515"/>
                  </a:lnTo>
                  <a:lnTo>
                    <a:pt x="861" y="516"/>
                  </a:lnTo>
                  <a:lnTo>
                    <a:pt x="862" y="515"/>
                  </a:lnTo>
                  <a:lnTo>
                    <a:pt x="862" y="515"/>
                  </a:lnTo>
                  <a:lnTo>
                    <a:pt x="862" y="516"/>
                  </a:lnTo>
                  <a:lnTo>
                    <a:pt x="863" y="516"/>
                  </a:lnTo>
                  <a:lnTo>
                    <a:pt x="863" y="517"/>
                  </a:lnTo>
                  <a:lnTo>
                    <a:pt x="863" y="517"/>
                  </a:lnTo>
                  <a:lnTo>
                    <a:pt x="864" y="517"/>
                  </a:lnTo>
                  <a:lnTo>
                    <a:pt x="864" y="517"/>
                  </a:lnTo>
                  <a:lnTo>
                    <a:pt x="865" y="517"/>
                  </a:lnTo>
                  <a:lnTo>
                    <a:pt x="865" y="518"/>
                  </a:lnTo>
                  <a:lnTo>
                    <a:pt x="865" y="517"/>
                  </a:lnTo>
                  <a:lnTo>
                    <a:pt x="866" y="517"/>
                  </a:lnTo>
                  <a:lnTo>
                    <a:pt x="866" y="518"/>
                  </a:lnTo>
                  <a:lnTo>
                    <a:pt x="866" y="518"/>
                  </a:lnTo>
                  <a:lnTo>
                    <a:pt x="867" y="518"/>
                  </a:lnTo>
                  <a:lnTo>
                    <a:pt x="868" y="518"/>
                  </a:lnTo>
                  <a:lnTo>
                    <a:pt x="868" y="517"/>
                  </a:lnTo>
                  <a:lnTo>
                    <a:pt x="869" y="517"/>
                  </a:lnTo>
                  <a:lnTo>
                    <a:pt x="869" y="516"/>
                  </a:lnTo>
                  <a:lnTo>
                    <a:pt x="869" y="517"/>
                  </a:lnTo>
                  <a:lnTo>
                    <a:pt x="870" y="517"/>
                  </a:lnTo>
                  <a:lnTo>
                    <a:pt x="871" y="517"/>
                  </a:lnTo>
                  <a:lnTo>
                    <a:pt x="871" y="517"/>
                  </a:lnTo>
                  <a:lnTo>
                    <a:pt x="871" y="517"/>
                  </a:lnTo>
                  <a:lnTo>
                    <a:pt x="872" y="517"/>
                  </a:lnTo>
                  <a:lnTo>
                    <a:pt x="872" y="518"/>
                  </a:lnTo>
                  <a:lnTo>
                    <a:pt x="872" y="517"/>
                  </a:lnTo>
                  <a:lnTo>
                    <a:pt x="873" y="517"/>
                  </a:lnTo>
                  <a:lnTo>
                    <a:pt x="873" y="518"/>
                  </a:lnTo>
                  <a:lnTo>
                    <a:pt x="873" y="517"/>
                  </a:lnTo>
                  <a:lnTo>
                    <a:pt x="874" y="517"/>
                  </a:lnTo>
                  <a:lnTo>
                    <a:pt x="874" y="518"/>
                  </a:lnTo>
                  <a:lnTo>
                    <a:pt x="875" y="517"/>
                  </a:lnTo>
                  <a:lnTo>
                    <a:pt x="875" y="516"/>
                  </a:lnTo>
                  <a:lnTo>
                    <a:pt x="875" y="516"/>
                  </a:lnTo>
                  <a:lnTo>
                    <a:pt x="876" y="516"/>
                  </a:lnTo>
                  <a:lnTo>
                    <a:pt x="876" y="517"/>
                  </a:lnTo>
                  <a:lnTo>
                    <a:pt x="876" y="517"/>
                  </a:lnTo>
                  <a:lnTo>
                    <a:pt x="877" y="517"/>
                  </a:lnTo>
                  <a:lnTo>
                    <a:pt x="877" y="518"/>
                  </a:lnTo>
                  <a:lnTo>
                    <a:pt x="878" y="517"/>
                  </a:lnTo>
                  <a:lnTo>
                    <a:pt x="878" y="517"/>
                  </a:lnTo>
                  <a:lnTo>
                    <a:pt x="878" y="517"/>
                  </a:lnTo>
                  <a:lnTo>
                    <a:pt x="879" y="517"/>
                  </a:lnTo>
                  <a:lnTo>
                    <a:pt x="879" y="518"/>
                  </a:lnTo>
                  <a:lnTo>
                    <a:pt x="880" y="517"/>
                  </a:lnTo>
                  <a:lnTo>
                    <a:pt x="880" y="515"/>
                  </a:lnTo>
                  <a:lnTo>
                    <a:pt x="881" y="515"/>
                  </a:lnTo>
                  <a:lnTo>
                    <a:pt x="881" y="513"/>
                  </a:lnTo>
                  <a:lnTo>
                    <a:pt x="881" y="515"/>
                  </a:lnTo>
                  <a:lnTo>
                    <a:pt x="882" y="515"/>
                  </a:lnTo>
                  <a:lnTo>
                    <a:pt x="882" y="516"/>
                  </a:lnTo>
                  <a:lnTo>
                    <a:pt x="882" y="517"/>
                  </a:lnTo>
                  <a:lnTo>
                    <a:pt x="883" y="517"/>
                  </a:lnTo>
                  <a:lnTo>
                    <a:pt x="883" y="517"/>
                  </a:lnTo>
                  <a:lnTo>
                    <a:pt x="884" y="517"/>
                  </a:lnTo>
                  <a:lnTo>
                    <a:pt x="884" y="518"/>
                  </a:lnTo>
                  <a:lnTo>
                    <a:pt x="885" y="517"/>
                  </a:lnTo>
                  <a:lnTo>
                    <a:pt x="885" y="517"/>
                  </a:lnTo>
                  <a:lnTo>
                    <a:pt x="886" y="517"/>
                  </a:lnTo>
                  <a:lnTo>
                    <a:pt x="886" y="517"/>
                  </a:lnTo>
                  <a:lnTo>
                    <a:pt x="886" y="517"/>
                  </a:lnTo>
                  <a:lnTo>
                    <a:pt x="887" y="517"/>
                  </a:lnTo>
                  <a:lnTo>
                    <a:pt x="887" y="518"/>
                  </a:lnTo>
                  <a:lnTo>
                    <a:pt x="887" y="517"/>
                  </a:lnTo>
                  <a:lnTo>
                    <a:pt x="888" y="517"/>
                  </a:lnTo>
                  <a:lnTo>
                    <a:pt x="888" y="518"/>
                  </a:lnTo>
                  <a:lnTo>
                    <a:pt x="888" y="517"/>
                  </a:lnTo>
                  <a:lnTo>
                    <a:pt x="889" y="517"/>
                  </a:lnTo>
                  <a:lnTo>
                    <a:pt x="889" y="518"/>
                  </a:lnTo>
                  <a:lnTo>
                    <a:pt x="890" y="517"/>
                  </a:lnTo>
                  <a:lnTo>
                    <a:pt x="890" y="517"/>
                  </a:lnTo>
                  <a:lnTo>
                    <a:pt x="891" y="517"/>
                  </a:lnTo>
                  <a:lnTo>
                    <a:pt x="891" y="517"/>
                  </a:lnTo>
                  <a:lnTo>
                    <a:pt x="892" y="517"/>
                  </a:lnTo>
                  <a:lnTo>
                    <a:pt x="892" y="517"/>
                  </a:lnTo>
                  <a:lnTo>
                    <a:pt x="893" y="517"/>
                  </a:lnTo>
                  <a:lnTo>
                    <a:pt x="893" y="517"/>
                  </a:lnTo>
                  <a:lnTo>
                    <a:pt x="894" y="517"/>
                  </a:lnTo>
                  <a:lnTo>
                    <a:pt x="894" y="512"/>
                  </a:lnTo>
                  <a:lnTo>
                    <a:pt x="895" y="512"/>
                  </a:lnTo>
                  <a:lnTo>
                    <a:pt x="895" y="508"/>
                  </a:lnTo>
                  <a:lnTo>
                    <a:pt x="895" y="510"/>
                  </a:lnTo>
                  <a:lnTo>
                    <a:pt x="896" y="510"/>
                  </a:lnTo>
                  <a:lnTo>
                    <a:pt x="896" y="514"/>
                  </a:lnTo>
                  <a:lnTo>
                    <a:pt x="896" y="516"/>
                  </a:lnTo>
                  <a:lnTo>
                    <a:pt x="897" y="516"/>
                  </a:lnTo>
                  <a:lnTo>
                    <a:pt x="897" y="517"/>
                  </a:lnTo>
                  <a:lnTo>
                    <a:pt x="897" y="517"/>
                  </a:lnTo>
                  <a:lnTo>
                    <a:pt x="898" y="517"/>
                  </a:lnTo>
                  <a:lnTo>
                    <a:pt x="898" y="518"/>
                  </a:lnTo>
                  <a:lnTo>
                    <a:pt x="899" y="518"/>
                  </a:lnTo>
                  <a:lnTo>
                    <a:pt x="900" y="518"/>
                  </a:lnTo>
                  <a:lnTo>
                    <a:pt x="900" y="517"/>
                  </a:lnTo>
                  <a:lnTo>
                    <a:pt x="901" y="517"/>
                  </a:lnTo>
                  <a:lnTo>
                    <a:pt x="901" y="509"/>
                  </a:lnTo>
                  <a:lnTo>
                    <a:pt x="902" y="509"/>
                  </a:lnTo>
                  <a:lnTo>
                    <a:pt x="902" y="504"/>
                  </a:lnTo>
                  <a:lnTo>
                    <a:pt x="902" y="507"/>
                  </a:lnTo>
                  <a:lnTo>
                    <a:pt x="903" y="507"/>
                  </a:lnTo>
                  <a:lnTo>
                    <a:pt x="903" y="510"/>
                  </a:lnTo>
                  <a:lnTo>
                    <a:pt x="904" y="507"/>
                  </a:lnTo>
                  <a:lnTo>
                    <a:pt x="904" y="496"/>
                  </a:lnTo>
                  <a:lnTo>
                    <a:pt x="904" y="500"/>
                  </a:lnTo>
                  <a:lnTo>
                    <a:pt x="905" y="500"/>
                  </a:lnTo>
                  <a:lnTo>
                    <a:pt x="905" y="510"/>
                  </a:lnTo>
                  <a:lnTo>
                    <a:pt x="905" y="514"/>
                  </a:lnTo>
                  <a:lnTo>
                    <a:pt x="906" y="514"/>
                  </a:lnTo>
                  <a:lnTo>
                    <a:pt x="906" y="516"/>
                  </a:lnTo>
                  <a:lnTo>
                    <a:pt x="906" y="518"/>
                  </a:lnTo>
                  <a:lnTo>
                    <a:pt x="907" y="518"/>
                  </a:lnTo>
                  <a:lnTo>
                    <a:pt x="908" y="518"/>
                  </a:lnTo>
                  <a:lnTo>
                    <a:pt x="908" y="516"/>
                  </a:lnTo>
                  <a:lnTo>
                    <a:pt x="908" y="516"/>
                  </a:lnTo>
                  <a:lnTo>
                    <a:pt x="909" y="516"/>
                  </a:lnTo>
                  <a:lnTo>
                    <a:pt x="909" y="517"/>
                  </a:lnTo>
                  <a:lnTo>
                    <a:pt x="909" y="517"/>
                  </a:lnTo>
                  <a:lnTo>
                    <a:pt x="910" y="517"/>
                  </a:lnTo>
                  <a:lnTo>
                    <a:pt x="910" y="517"/>
                  </a:lnTo>
                  <a:lnTo>
                    <a:pt x="911" y="517"/>
                  </a:lnTo>
                  <a:lnTo>
                    <a:pt x="911" y="518"/>
                  </a:lnTo>
                  <a:lnTo>
                    <a:pt x="911" y="517"/>
                  </a:lnTo>
                  <a:lnTo>
                    <a:pt x="912" y="517"/>
                  </a:lnTo>
                  <a:lnTo>
                    <a:pt x="912" y="518"/>
                  </a:lnTo>
                  <a:lnTo>
                    <a:pt x="913" y="517"/>
                  </a:lnTo>
                  <a:lnTo>
                    <a:pt x="913" y="515"/>
                  </a:lnTo>
                  <a:lnTo>
                    <a:pt x="914" y="515"/>
                  </a:lnTo>
                  <a:lnTo>
                    <a:pt x="914" y="513"/>
                  </a:lnTo>
                  <a:lnTo>
                    <a:pt x="915" y="513"/>
                  </a:lnTo>
                  <a:lnTo>
                    <a:pt x="915" y="509"/>
                  </a:lnTo>
                  <a:lnTo>
                    <a:pt x="915" y="509"/>
                  </a:lnTo>
                  <a:lnTo>
                    <a:pt x="916" y="509"/>
                  </a:lnTo>
                  <a:lnTo>
                    <a:pt x="916" y="512"/>
                  </a:lnTo>
                  <a:lnTo>
                    <a:pt x="916" y="515"/>
                  </a:lnTo>
                  <a:lnTo>
                    <a:pt x="917" y="515"/>
                  </a:lnTo>
                  <a:lnTo>
                    <a:pt x="918" y="515"/>
                  </a:lnTo>
                  <a:lnTo>
                    <a:pt x="918" y="514"/>
                  </a:lnTo>
                  <a:lnTo>
                    <a:pt x="919" y="514"/>
                  </a:lnTo>
                  <a:lnTo>
                    <a:pt x="919" y="511"/>
                  </a:lnTo>
                  <a:lnTo>
                    <a:pt x="919" y="512"/>
                  </a:lnTo>
                  <a:lnTo>
                    <a:pt x="920" y="512"/>
                  </a:lnTo>
                  <a:lnTo>
                    <a:pt x="920" y="513"/>
                  </a:lnTo>
                  <a:lnTo>
                    <a:pt x="920" y="514"/>
                  </a:lnTo>
                  <a:lnTo>
                    <a:pt x="921" y="514"/>
                  </a:lnTo>
                  <a:lnTo>
                    <a:pt x="921" y="516"/>
                  </a:lnTo>
                  <a:lnTo>
                    <a:pt x="921" y="515"/>
                  </a:lnTo>
                  <a:lnTo>
                    <a:pt x="922" y="515"/>
                  </a:lnTo>
                  <a:lnTo>
                    <a:pt x="922" y="516"/>
                  </a:lnTo>
                  <a:lnTo>
                    <a:pt x="922" y="515"/>
                  </a:lnTo>
                  <a:lnTo>
                    <a:pt x="923" y="515"/>
                  </a:lnTo>
                  <a:lnTo>
                    <a:pt x="923" y="516"/>
                  </a:lnTo>
                  <a:lnTo>
                    <a:pt x="924" y="515"/>
                  </a:lnTo>
                  <a:lnTo>
                    <a:pt x="924" y="513"/>
                  </a:lnTo>
                  <a:lnTo>
                    <a:pt x="925" y="513"/>
                  </a:lnTo>
                  <a:lnTo>
                    <a:pt x="925" y="504"/>
                  </a:lnTo>
                  <a:lnTo>
                    <a:pt x="925" y="504"/>
                  </a:lnTo>
                  <a:lnTo>
                    <a:pt x="926" y="504"/>
                  </a:lnTo>
                  <a:lnTo>
                    <a:pt x="926" y="505"/>
                  </a:lnTo>
                  <a:lnTo>
                    <a:pt x="926" y="507"/>
                  </a:lnTo>
                  <a:lnTo>
                    <a:pt x="927" y="507"/>
                  </a:lnTo>
                  <a:lnTo>
                    <a:pt x="927" y="512"/>
                  </a:lnTo>
                  <a:lnTo>
                    <a:pt x="927" y="513"/>
                  </a:lnTo>
                  <a:lnTo>
                    <a:pt x="928" y="513"/>
                  </a:lnTo>
                  <a:lnTo>
                    <a:pt x="928" y="517"/>
                  </a:lnTo>
                  <a:lnTo>
                    <a:pt x="928" y="516"/>
                  </a:lnTo>
                  <a:lnTo>
                    <a:pt x="929" y="516"/>
                  </a:lnTo>
                  <a:lnTo>
                    <a:pt x="929" y="517"/>
                  </a:lnTo>
                  <a:lnTo>
                    <a:pt x="929" y="516"/>
                  </a:lnTo>
                  <a:lnTo>
                    <a:pt x="930" y="516"/>
                  </a:lnTo>
                  <a:lnTo>
                    <a:pt x="930" y="517"/>
                  </a:lnTo>
                  <a:lnTo>
                    <a:pt x="931" y="516"/>
                  </a:lnTo>
                  <a:lnTo>
                    <a:pt x="931" y="515"/>
                  </a:lnTo>
                  <a:lnTo>
                    <a:pt x="931" y="516"/>
                  </a:lnTo>
                  <a:lnTo>
                    <a:pt x="932" y="516"/>
                  </a:lnTo>
                  <a:lnTo>
                    <a:pt x="932" y="517"/>
                  </a:lnTo>
                  <a:lnTo>
                    <a:pt x="932" y="516"/>
                  </a:lnTo>
                  <a:lnTo>
                    <a:pt x="933" y="516"/>
                  </a:lnTo>
                  <a:lnTo>
                    <a:pt x="933" y="517"/>
                  </a:lnTo>
                  <a:lnTo>
                    <a:pt x="933" y="517"/>
                  </a:lnTo>
                  <a:lnTo>
                    <a:pt x="934" y="517"/>
                  </a:lnTo>
                  <a:lnTo>
                    <a:pt x="934" y="517"/>
                  </a:lnTo>
                  <a:lnTo>
                    <a:pt x="935" y="517"/>
                  </a:lnTo>
                  <a:lnTo>
                    <a:pt x="935" y="518"/>
                  </a:lnTo>
                  <a:lnTo>
                    <a:pt x="935" y="518"/>
                  </a:lnTo>
                  <a:lnTo>
                    <a:pt x="936" y="518"/>
                  </a:lnTo>
                  <a:lnTo>
                    <a:pt x="937" y="518"/>
                  </a:lnTo>
                  <a:lnTo>
                    <a:pt x="937" y="518"/>
                  </a:lnTo>
                  <a:lnTo>
                    <a:pt x="938" y="518"/>
                  </a:lnTo>
                  <a:lnTo>
                    <a:pt x="938" y="518"/>
                  </a:lnTo>
                  <a:lnTo>
                    <a:pt x="939" y="518"/>
                  </a:lnTo>
                  <a:lnTo>
                    <a:pt x="939" y="518"/>
                  </a:lnTo>
                  <a:lnTo>
                    <a:pt x="940" y="518"/>
                  </a:lnTo>
                  <a:lnTo>
                    <a:pt x="940" y="518"/>
                  </a:lnTo>
                  <a:lnTo>
                    <a:pt x="941" y="518"/>
                  </a:lnTo>
                  <a:lnTo>
                    <a:pt x="941" y="518"/>
                  </a:lnTo>
                  <a:lnTo>
                    <a:pt x="942" y="518"/>
                  </a:lnTo>
                  <a:lnTo>
                    <a:pt x="942" y="518"/>
                  </a:lnTo>
                  <a:lnTo>
                    <a:pt x="943" y="518"/>
                  </a:lnTo>
                  <a:lnTo>
                    <a:pt x="943" y="518"/>
                  </a:lnTo>
                  <a:lnTo>
                    <a:pt x="944" y="518"/>
                  </a:lnTo>
                  <a:lnTo>
                    <a:pt x="944" y="516"/>
                  </a:lnTo>
                  <a:lnTo>
                    <a:pt x="945" y="516"/>
                  </a:lnTo>
                  <a:lnTo>
                    <a:pt x="945" y="454"/>
                  </a:lnTo>
                  <a:lnTo>
                    <a:pt x="946" y="454"/>
                  </a:lnTo>
                  <a:lnTo>
                    <a:pt x="946" y="0"/>
                  </a:lnTo>
                  <a:lnTo>
                    <a:pt x="946" y="4"/>
                  </a:lnTo>
                  <a:lnTo>
                    <a:pt x="947" y="4"/>
                  </a:lnTo>
                  <a:lnTo>
                    <a:pt x="947" y="179"/>
                  </a:lnTo>
                  <a:lnTo>
                    <a:pt x="947" y="348"/>
                  </a:lnTo>
                  <a:lnTo>
                    <a:pt x="948" y="348"/>
                  </a:lnTo>
                  <a:lnTo>
                    <a:pt x="948" y="451"/>
                  </a:lnTo>
                  <a:lnTo>
                    <a:pt x="948" y="497"/>
                  </a:lnTo>
                  <a:lnTo>
                    <a:pt x="949" y="497"/>
                  </a:lnTo>
                  <a:lnTo>
                    <a:pt x="949" y="513"/>
                  </a:lnTo>
                  <a:lnTo>
                    <a:pt x="949" y="516"/>
                  </a:lnTo>
                  <a:lnTo>
                    <a:pt x="950" y="516"/>
                  </a:lnTo>
                  <a:lnTo>
                    <a:pt x="950" y="518"/>
                  </a:lnTo>
                  <a:lnTo>
                    <a:pt x="950" y="518"/>
                  </a:lnTo>
                  <a:lnTo>
                    <a:pt x="951" y="518"/>
                  </a:lnTo>
                  <a:lnTo>
                    <a:pt x="952" y="518"/>
                  </a:lnTo>
                  <a:lnTo>
                    <a:pt x="952" y="518"/>
                  </a:lnTo>
                  <a:lnTo>
                    <a:pt x="953" y="518"/>
                  </a:lnTo>
                  <a:lnTo>
                    <a:pt x="953" y="518"/>
                  </a:lnTo>
                  <a:lnTo>
                    <a:pt x="954" y="518"/>
                  </a:lnTo>
                  <a:lnTo>
                    <a:pt x="954" y="518"/>
                  </a:lnTo>
                  <a:lnTo>
                    <a:pt x="955" y="518"/>
                  </a:lnTo>
                  <a:lnTo>
                    <a:pt x="955" y="518"/>
                  </a:lnTo>
                  <a:lnTo>
                    <a:pt x="956" y="518"/>
                  </a:lnTo>
                  <a:lnTo>
                    <a:pt x="956" y="518"/>
                  </a:lnTo>
                  <a:lnTo>
                    <a:pt x="957" y="518"/>
                  </a:lnTo>
                  <a:lnTo>
                    <a:pt x="957" y="518"/>
                  </a:lnTo>
                  <a:lnTo>
                    <a:pt x="958" y="518"/>
                  </a:lnTo>
                  <a:lnTo>
                    <a:pt x="958" y="518"/>
                  </a:lnTo>
                  <a:lnTo>
                    <a:pt x="959" y="518"/>
                  </a:lnTo>
                  <a:lnTo>
                    <a:pt x="959" y="518"/>
                  </a:lnTo>
                  <a:lnTo>
                    <a:pt x="960" y="518"/>
                  </a:lnTo>
                  <a:lnTo>
                    <a:pt x="960" y="518"/>
                  </a:lnTo>
                  <a:lnTo>
                    <a:pt x="961" y="518"/>
                  </a:lnTo>
                  <a:lnTo>
                    <a:pt x="961" y="518"/>
                  </a:lnTo>
                  <a:lnTo>
                    <a:pt x="962" y="518"/>
                  </a:lnTo>
                  <a:lnTo>
                    <a:pt x="962" y="518"/>
                  </a:lnTo>
                  <a:lnTo>
                    <a:pt x="963" y="518"/>
                  </a:lnTo>
                  <a:lnTo>
                    <a:pt x="963" y="518"/>
                  </a:lnTo>
                  <a:lnTo>
                    <a:pt x="964" y="518"/>
                  </a:lnTo>
                  <a:lnTo>
                    <a:pt x="964" y="518"/>
                  </a:lnTo>
                  <a:lnTo>
                    <a:pt x="965" y="518"/>
                  </a:lnTo>
                  <a:lnTo>
                    <a:pt x="965" y="518"/>
                  </a:lnTo>
                  <a:lnTo>
                    <a:pt x="966" y="518"/>
                  </a:lnTo>
                  <a:lnTo>
                    <a:pt x="966" y="518"/>
                  </a:lnTo>
                  <a:lnTo>
                    <a:pt x="967" y="518"/>
                  </a:lnTo>
                  <a:lnTo>
                    <a:pt x="967" y="518"/>
                  </a:lnTo>
                  <a:lnTo>
                    <a:pt x="968" y="518"/>
                  </a:lnTo>
                  <a:lnTo>
                    <a:pt x="968" y="518"/>
                  </a:lnTo>
                  <a:lnTo>
                    <a:pt x="969" y="518"/>
                  </a:lnTo>
                  <a:lnTo>
                    <a:pt x="969" y="518"/>
                  </a:lnTo>
                  <a:lnTo>
                    <a:pt x="970" y="518"/>
                  </a:lnTo>
                  <a:lnTo>
                    <a:pt x="970" y="518"/>
                  </a:lnTo>
                  <a:lnTo>
                    <a:pt x="971" y="518"/>
                  </a:lnTo>
                  <a:lnTo>
                    <a:pt x="971" y="518"/>
                  </a:lnTo>
                  <a:lnTo>
                    <a:pt x="972" y="518"/>
                  </a:lnTo>
                  <a:lnTo>
                    <a:pt x="972" y="518"/>
                  </a:lnTo>
                  <a:lnTo>
                    <a:pt x="973" y="518"/>
                  </a:lnTo>
                  <a:lnTo>
                    <a:pt x="973" y="518"/>
                  </a:lnTo>
                  <a:lnTo>
                    <a:pt x="974" y="518"/>
                  </a:lnTo>
                  <a:lnTo>
                    <a:pt x="974" y="518"/>
                  </a:lnTo>
                  <a:lnTo>
                    <a:pt x="975" y="518"/>
                  </a:lnTo>
                  <a:lnTo>
                    <a:pt x="975" y="518"/>
                  </a:lnTo>
                  <a:lnTo>
                    <a:pt x="976" y="518"/>
                  </a:lnTo>
                  <a:lnTo>
                    <a:pt x="976" y="518"/>
                  </a:lnTo>
                  <a:lnTo>
                    <a:pt x="977" y="518"/>
                  </a:lnTo>
                  <a:lnTo>
                    <a:pt x="977" y="518"/>
                  </a:lnTo>
                  <a:lnTo>
                    <a:pt x="978" y="518"/>
                  </a:lnTo>
                  <a:lnTo>
                    <a:pt x="978" y="518"/>
                  </a:lnTo>
                  <a:lnTo>
                    <a:pt x="979" y="518"/>
                  </a:lnTo>
                  <a:lnTo>
                    <a:pt x="979" y="518"/>
                  </a:lnTo>
                  <a:lnTo>
                    <a:pt x="980" y="518"/>
                  </a:lnTo>
                  <a:lnTo>
                    <a:pt x="980" y="518"/>
                  </a:lnTo>
                  <a:lnTo>
                    <a:pt x="981" y="518"/>
                  </a:lnTo>
                  <a:lnTo>
                    <a:pt x="981" y="518"/>
                  </a:lnTo>
                  <a:lnTo>
                    <a:pt x="982" y="518"/>
                  </a:lnTo>
                  <a:lnTo>
                    <a:pt x="982" y="518"/>
                  </a:lnTo>
                  <a:lnTo>
                    <a:pt x="983" y="518"/>
                  </a:lnTo>
                  <a:lnTo>
                    <a:pt x="983" y="518"/>
                  </a:lnTo>
                  <a:lnTo>
                    <a:pt x="984" y="518"/>
                  </a:lnTo>
                  <a:lnTo>
                    <a:pt x="984" y="518"/>
                  </a:lnTo>
                  <a:lnTo>
                    <a:pt x="985" y="518"/>
                  </a:lnTo>
                  <a:lnTo>
                    <a:pt x="985" y="518"/>
                  </a:lnTo>
                  <a:lnTo>
                    <a:pt x="986" y="518"/>
                  </a:lnTo>
                  <a:lnTo>
                    <a:pt x="986" y="518"/>
                  </a:lnTo>
                  <a:lnTo>
                    <a:pt x="987" y="518"/>
                  </a:lnTo>
                  <a:lnTo>
                    <a:pt x="987" y="518"/>
                  </a:lnTo>
                  <a:lnTo>
                    <a:pt x="988" y="518"/>
                  </a:lnTo>
                  <a:lnTo>
                    <a:pt x="988" y="518"/>
                  </a:lnTo>
                  <a:lnTo>
                    <a:pt x="989" y="518"/>
                  </a:lnTo>
                  <a:lnTo>
                    <a:pt x="989" y="518"/>
                  </a:lnTo>
                  <a:lnTo>
                    <a:pt x="990" y="518"/>
                  </a:lnTo>
                  <a:lnTo>
                    <a:pt x="990" y="518"/>
                  </a:lnTo>
                </a:path>
              </a:pathLst>
            </a:cu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42" name="Line 83"/>
            <p:cNvSpPr>
              <a:spLocks noChangeShapeType="1"/>
            </p:cNvSpPr>
            <p:nvPr/>
          </p:nvSpPr>
          <p:spPr bwMode="auto">
            <a:xfrm>
              <a:off x="398190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43" name="Line 84"/>
            <p:cNvSpPr>
              <a:spLocks noChangeShapeType="1"/>
            </p:cNvSpPr>
            <p:nvPr/>
          </p:nvSpPr>
          <p:spPr bwMode="auto">
            <a:xfrm>
              <a:off x="565211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44" name="Line 85"/>
            <p:cNvSpPr>
              <a:spLocks noChangeShapeType="1"/>
            </p:cNvSpPr>
            <p:nvPr/>
          </p:nvSpPr>
          <p:spPr bwMode="auto">
            <a:xfrm>
              <a:off x="741598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45" name="Line 86"/>
            <p:cNvSpPr>
              <a:spLocks noChangeShapeType="1"/>
            </p:cNvSpPr>
            <p:nvPr/>
          </p:nvSpPr>
          <p:spPr bwMode="auto">
            <a:xfrm>
              <a:off x="908619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46" name="Line 87"/>
            <p:cNvSpPr>
              <a:spLocks noChangeShapeType="1"/>
            </p:cNvSpPr>
            <p:nvPr/>
          </p:nvSpPr>
          <p:spPr bwMode="auto">
            <a:xfrm>
              <a:off x="1077201" y="2285498"/>
              <a:ext cx="1561" cy="1642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47" name="Line 89"/>
            <p:cNvSpPr>
              <a:spLocks noChangeShapeType="1"/>
            </p:cNvSpPr>
            <p:nvPr/>
          </p:nvSpPr>
          <p:spPr bwMode="auto">
            <a:xfrm>
              <a:off x="1244223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48" name="Line 90"/>
            <p:cNvSpPr>
              <a:spLocks noChangeShapeType="1"/>
            </p:cNvSpPr>
            <p:nvPr/>
          </p:nvSpPr>
          <p:spPr bwMode="auto">
            <a:xfrm>
              <a:off x="1420610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49" name="Line 91"/>
            <p:cNvSpPr>
              <a:spLocks noChangeShapeType="1"/>
            </p:cNvSpPr>
            <p:nvPr/>
          </p:nvSpPr>
          <p:spPr bwMode="auto">
            <a:xfrm>
              <a:off x="1587632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50" name="Line 92"/>
            <p:cNvSpPr>
              <a:spLocks noChangeShapeType="1"/>
            </p:cNvSpPr>
            <p:nvPr/>
          </p:nvSpPr>
          <p:spPr bwMode="auto">
            <a:xfrm>
              <a:off x="1754652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51" name="Line 93"/>
            <p:cNvSpPr>
              <a:spLocks noChangeShapeType="1"/>
            </p:cNvSpPr>
            <p:nvPr/>
          </p:nvSpPr>
          <p:spPr bwMode="auto">
            <a:xfrm>
              <a:off x="1923235" y="2285498"/>
              <a:ext cx="1561" cy="1642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52" name="Rectangle 94"/>
            <p:cNvSpPr>
              <a:spLocks noChangeArrowheads="1"/>
            </p:cNvSpPr>
            <p:nvPr/>
          </p:nvSpPr>
          <p:spPr bwMode="auto">
            <a:xfrm>
              <a:off x="1802617" y="2321205"/>
              <a:ext cx="254878" cy="79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Arial" pitchFamily="34" charset="0"/>
                </a:rPr>
                <a:t>500</a:t>
              </a:r>
            </a:p>
          </p:txBody>
        </p:sp>
        <p:sp>
          <p:nvSpPr>
            <p:cNvPr id="353" name="Line 95"/>
            <p:cNvSpPr>
              <a:spLocks noChangeShapeType="1"/>
            </p:cNvSpPr>
            <p:nvPr/>
          </p:nvSpPr>
          <p:spPr bwMode="auto">
            <a:xfrm>
              <a:off x="2099622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54" name="Line 96"/>
            <p:cNvSpPr>
              <a:spLocks noChangeShapeType="1"/>
            </p:cNvSpPr>
            <p:nvPr/>
          </p:nvSpPr>
          <p:spPr bwMode="auto">
            <a:xfrm>
              <a:off x="2266643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55" name="Line 97"/>
            <p:cNvSpPr>
              <a:spLocks noChangeShapeType="1"/>
            </p:cNvSpPr>
            <p:nvPr/>
          </p:nvSpPr>
          <p:spPr bwMode="auto">
            <a:xfrm>
              <a:off x="2433665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56" name="Line 98"/>
            <p:cNvSpPr>
              <a:spLocks noChangeShapeType="1"/>
            </p:cNvSpPr>
            <p:nvPr/>
          </p:nvSpPr>
          <p:spPr bwMode="auto">
            <a:xfrm>
              <a:off x="2602247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57" name="Line 99"/>
            <p:cNvSpPr>
              <a:spLocks noChangeShapeType="1"/>
            </p:cNvSpPr>
            <p:nvPr/>
          </p:nvSpPr>
          <p:spPr bwMode="auto">
            <a:xfrm>
              <a:off x="2777073" y="2285498"/>
              <a:ext cx="1561" cy="1642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58" name="Line 101"/>
            <p:cNvSpPr>
              <a:spLocks noChangeShapeType="1"/>
            </p:cNvSpPr>
            <p:nvPr/>
          </p:nvSpPr>
          <p:spPr bwMode="auto">
            <a:xfrm>
              <a:off x="2945656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59" name="Line 102"/>
            <p:cNvSpPr>
              <a:spLocks noChangeShapeType="1"/>
            </p:cNvSpPr>
            <p:nvPr/>
          </p:nvSpPr>
          <p:spPr bwMode="auto">
            <a:xfrm>
              <a:off x="3112676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60" name="Line 103"/>
            <p:cNvSpPr>
              <a:spLocks noChangeShapeType="1"/>
            </p:cNvSpPr>
            <p:nvPr/>
          </p:nvSpPr>
          <p:spPr bwMode="auto">
            <a:xfrm>
              <a:off x="3281259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61" name="Line 104"/>
            <p:cNvSpPr>
              <a:spLocks noChangeShapeType="1"/>
            </p:cNvSpPr>
            <p:nvPr/>
          </p:nvSpPr>
          <p:spPr bwMode="auto">
            <a:xfrm>
              <a:off x="3456085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62" name="Line 105"/>
            <p:cNvSpPr>
              <a:spLocks noChangeShapeType="1"/>
            </p:cNvSpPr>
            <p:nvPr/>
          </p:nvSpPr>
          <p:spPr bwMode="auto">
            <a:xfrm>
              <a:off x="3624667" y="2285498"/>
              <a:ext cx="1561" cy="1642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63" name="Rectangle 106"/>
            <p:cNvSpPr>
              <a:spLocks noChangeArrowheads="1"/>
            </p:cNvSpPr>
            <p:nvPr/>
          </p:nvSpPr>
          <p:spPr bwMode="auto">
            <a:xfrm>
              <a:off x="3477513" y="2321205"/>
              <a:ext cx="339837" cy="79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Arial" pitchFamily="34" charset="0"/>
                </a:rPr>
                <a:t>1000</a:t>
              </a:r>
            </a:p>
          </p:txBody>
        </p:sp>
        <p:sp>
          <p:nvSpPr>
            <p:cNvPr id="364" name="Line 107"/>
            <p:cNvSpPr>
              <a:spLocks noChangeShapeType="1"/>
            </p:cNvSpPr>
            <p:nvPr/>
          </p:nvSpPr>
          <p:spPr bwMode="auto">
            <a:xfrm>
              <a:off x="3791689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65" name="Line 108"/>
            <p:cNvSpPr>
              <a:spLocks noChangeShapeType="1"/>
            </p:cNvSpPr>
            <p:nvPr/>
          </p:nvSpPr>
          <p:spPr bwMode="auto">
            <a:xfrm>
              <a:off x="3960271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66" name="Line 109"/>
            <p:cNvSpPr>
              <a:spLocks noChangeShapeType="1"/>
            </p:cNvSpPr>
            <p:nvPr/>
          </p:nvSpPr>
          <p:spPr bwMode="auto">
            <a:xfrm>
              <a:off x="4135097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67" name="Line 110"/>
            <p:cNvSpPr>
              <a:spLocks noChangeShapeType="1"/>
            </p:cNvSpPr>
            <p:nvPr/>
          </p:nvSpPr>
          <p:spPr bwMode="auto">
            <a:xfrm>
              <a:off x="4303679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68" name="Line 111"/>
            <p:cNvSpPr>
              <a:spLocks noChangeShapeType="1"/>
            </p:cNvSpPr>
            <p:nvPr/>
          </p:nvSpPr>
          <p:spPr bwMode="auto">
            <a:xfrm>
              <a:off x="4470700" y="2285498"/>
              <a:ext cx="1561" cy="1642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69" name="Line 113"/>
            <p:cNvSpPr>
              <a:spLocks noChangeShapeType="1"/>
            </p:cNvSpPr>
            <p:nvPr/>
          </p:nvSpPr>
          <p:spPr bwMode="auto">
            <a:xfrm>
              <a:off x="4637722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70" name="Line 114"/>
            <p:cNvSpPr>
              <a:spLocks noChangeShapeType="1"/>
            </p:cNvSpPr>
            <p:nvPr/>
          </p:nvSpPr>
          <p:spPr bwMode="auto">
            <a:xfrm>
              <a:off x="4814109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71" name="Line 115"/>
            <p:cNvSpPr>
              <a:spLocks noChangeShapeType="1"/>
            </p:cNvSpPr>
            <p:nvPr/>
          </p:nvSpPr>
          <p:spPr bwMode="auto">
            <a:xfrm>
              <a:off x="4982691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72" name="Line 116"/>
            <p:cNvSpPr>
              <a:spLocks noChangeShapeType="1"/>
            </p:cNvSpPr>
            <p:nvPr/>
          </p:nvSpPr>
          <p:spPr bwMode="auto">
            <a:xfrm>
              <a:off x="5149713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73" name="Line 117"/>
            <p:cNvSpPr>
              <a:spLocks noChangeShapeType="1"/>
            </p:cNvSpPr>
            <p:nvPr/>
          </p:nvSpPr>
          <p:spPr bwMode="auto">
            <a:xfrm>
              <a:off x="5316734" y="2285498"/>
              <a:ext cx="1561" cy="1642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74" name="Rectangle 118"/>
            <p:cNvSpPr>
              <a:spLocks noChangeArrowheads="1"/>
            </p:cNvSpPr>
            <p:nvPr/>
          </p:nvSpPr>
          <p:spPr bwMode="auto">
            <a:xfrm>
              <a:off x="5169580" y="2321186"/>
              <a:ext cx="339837" cy="79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Arial" pitchFamily="34" charset="0"/>
                </a:rPr>
                <a:t>1500</a:t>
              </a:r>
            </a:p>
          </p:txBody>
        </p:sp>
        <p:sp>
          <p:nvSpPr>
            <p:cNvPr id="375" name="Line 119"/>
            <p:cNvSpPr>
              <a:spLocks noChangeShapeType="1"/>
            </p:cNvSpPr>
            <p:nvPr/>
          </p:nvSpPr>
          <p:spPr bwMode="auto">
            <a:xfrm>
              <a:off x="5493121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76" name="Line 120"/>
            <p:cNvSpPr>
              <a:spLocks noChangeShapeType="1"/>
            </p:cNvSpPr>
            <p:nvPr/>
          </p:nvSpPr>
          <p:spPr bwMode="auto">
            <a:xfrm>
              <a:off x="5660142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77" name="Line 121"/>
            <p:cNvSpPr>
              <a:spLocks noChangeShapeType="1"/>
            </p:cNvSpPr>
            <p:nvPr/>
          </p:nvSpPr>
          <p:spPr bwMode="auto">
            <a:xfrm>
              <a:off x="5828724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78" name="Line 122"/>
            <p:cNvSpPr>
              <a:spLocks noChangeShapeType="1"/>
            </p:cNvSpPr>
            <p:nvPr/>
          </p:nvSpPr>
          <p:spPr bwMode="auto">
            <a:xfrm>
              <a:off x="5995746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79" name="Line 123"/>
            <p:cNvSpPr>
              <a:spLocks noChangeShapeType="1"/>
            </p:cNvSpPr>
            <p:nvPr/>
          </p:nvSpPr>
          <p:spPr bwMode="auto">
            <a:xfrm>
              <a:off x="6172133" y="2285498"/>
              <a:ext cx="1561" cy="1642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80" name="Line 125"/>
            <p:cNvSpPr>
              <a:spLocks noChangeShapeType="1"/>
            </p:cNvSpPr>
            <p:nvPr/>
          </p:nvSpPr>
          <p:spPr bwMode="auto">
            <a:xfrm>
              <a:off x="6339154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81" name="Line 126"/>
            <p:cNvSpPr>
              <a:spLocks noChangeShapeType="1"/>
            </p:cNvSpPr>
            <p:nvPr/>
          </p:nvSpPr>
          <p:spPr bwMode="auto">
            <a:xfrm>
              <a:off x="6507737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82" name="Line 127"/>
            <p:cNvSpPr>
              <a:spLocks noChangeShapeType="1"/>
            </p:cNvSpPr>
            <p:nvPr/>
          </p:nvSpPr>
          <p:spPr bwMode="auto">
            <a:xfrm>
              <a:off x="6674758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83" name="Line 128"/>
            <p:cNvSpPr>
              <a:spLocks noChangeShapeType="1"/>
            </p:cNvSpPr>
            <p:nvPr/>
          </p:nvSpPr>
          <p:spPr bwMode="auto">
            <a:xfrm>
              <a:off x="6851145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84" name="Line 129"/>
            <p:cNvSpPr>
              <a:spLocks noChangeShapeType="1"/>
            </p:cNvSpPr>
            <p:nvPr/>
          </p:nvSpPr>
          <p:spPr bwMode="auto">
            <a:xfrm>
              <a:off x="7018166" y="2285498"/>
              <a:ext cx="1561" cy="1642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85" name="Rectangle 130"/>
            <p:cNvSpPr>
              <a:spLocks noChangeArrowheads="1"/>
            </p:cNvSpPr>
            <p:nvPr/>
          </p:nvSpPr>
          <p:spPr bwMode="auto">
            <a:xfrm>
              <a:off x="6871012" y="2321205"/>
              <a:ext cx="339837" cy="79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Arial" pitchFamily="34" charset="0"/>
                </a:rPr>
                <a:t>2000</a:t>
              </a:r>
            </a:p>
          </p:txBody>
        </p:sp>
        <p:sp>
          <p:nvSpPr>
            <p:cNvPr id="386" name="Line 131"/>
            <p:cNvSpPr>
              <a:spLocks noChangeShapeType="1"/>
            </p:cNvSpPr>
            <p:nvPr/>
          </p:nvSpPr>
          <p:spPr bwMode="auto">
            <a:xfrm>
              <a:off x="7186748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87" name="Line 132"/>
            <p:cNvSpPr>
              <a:spLocks noChangeShapeType="1"/>
            </p:cNvSpPr>
            <p:nvPr/>
          </p:nvSpPr>
          <p:spPr bwMode="auto">
            <a:xfrm>
              <a:off x="7353770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88" name="Line 133"/>
            <p:cNvSpPr>
              <a:spLocks noChangeShapeType="1"/>
            </p:cNvSpPr>
            <p:nvPr/>
          </p:nvSpPr>
          <p:spPr bwMode="auto">
            <a:xfrm>
              <a:off x="7530157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89" name="Line 134"/>
            <p:cNvSpPr>
              <a:spLocks noChangeShapeType="1"/>
            </p:cNvSpPr>
            <p:nvPr/>
          </p:nvSpPr>
          <p:spPr bwMode="auto">
            <a:xfrm>
              <a:off x="7697178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90" name="Line 135"/>
            <p:cNvSpPr>
              <a:spLocks noChangeShapeType="1"/>
            </p:cNvSpPr>
            <p:nvPr/>
          </p:nvSpPr>
          <p:spPr bwMode="auto">
            <a:xfrm>
              <a:off x="7864199" y="2285498"/>
              <a:ext cx="1561" cy="1642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91" name="Line 137"/>
            <p:cNvSpPr>
              <a:spLocks noChangeShapeType="1"/>
            </p:cNvSpPr>
            <p:nvPr/>
          </p:nvSpPr>
          <p:spPr bwMode="auto">
            <a:xfrm>
              <a:off x="8032782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92" name="Line 138"/>
            <p:cNvSpPr>
              <a:spLocks noChangeShapeType="1"/>
            </p:cNvSpPr>
            <p:nvPr/>
          </p:nvSpPr>
          <p:spPr bwMode="auto">
            <a:xfrm>
              <a:off x="8209169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93" name="Line 139"/>
            <p:cNvSpPr>
              <a:spLocks noChangeShapeType="1"/>
            </p:cNvSpPr>
            <p:nvPr/>
          </p:nvSpPr>
          <p:spPr bwMode="auto">
            <a:xfrm>
              <a:off x="8376190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94" name="Line 140"/>
            <p:cNvSpPr>
              <a:spLocks noChangeShapeType="1"/>
            </p:cNvSpPr>
            <p:nvPr/>
          </p:nvSpPr>
          <p:spPr bwMode="auto">
            <a:xfrm>
              <a:off x="8543212" y="2285498"/>
              <a:ext cx="1561" cy="97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395" name="Rectangle 141"/>
            <p:cNvSpPr>
              <a:spLocks noChangeArrowheads="1"/>
            </p:cNvSpPr>
            <p:nvPr/>
          </p:nvSpPr>
          <p:spPr bwMode="auto">
            <a:xfrm>
              <a:off x="7806049" y="2317804"/>
              <a:ext cx="248466" cy="79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200" i="1" dirty="0" smtClean="0">
                  <a:solidFill>
                    <a:srgbClr val="000000"/>
                  </a:solidFill>
                  <a:latin typeface="MS Sans Serif Regular"/>
                </a:rPr>
                <a:t>m/z</a:t>
              </a:r>
              <a:endParaRPr lang="en-US" sz="1200" i="1" dirty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cxnSp>
          <p:nvCxnSpPr>
            <p:cNvPr id="396" name="Straight Connector 395"/>
            <p:cNvCxnSpPr/>
            <p:nvPr/>
          </p:nvCxnSpPr>
          <p:spPr>
            <a:xfrm>
              <a:off x="287649" y="2281359"/>
              <a:ext cx="8382000" cy="68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3" name="Text Box 11"/>
            <p:cNvSpPr txBox="1">
              <a:spLocks noChangeArrowheads="1"/>
            </p:cNvSpPr>
            <p:nvPr/>
          </p:nvSpPr>
          <p:spPr bwMode="auto">
            <a:xfrm>
              <a:off x="7655364" y="533400"/>
              <a:ext cx="65274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</a:rPr>
                <a:t>2375.5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  <p:grpSp>
          <p:nvGrpSpPr>
            <p:cNvPr id="571" name="Group 570"/>
            <p:cNvGrpSpPr/>
            <p:nvPr/>
          </p:nvGrpSpPr>
          <p:grpSpPr>
            <a:xfrm>
              <a:off x="5493121" y="635292"/>
              <a:ext cx="2203602" cy="1524000"/>
              <a:chOff x="2028829" y="1601671"/>
              <a:chExt cx="2484649" cy="1598729"/>
            </a:xfrm>
          </p:grpSpPr>
          <p:pic>
            <p:nvPicPr>
              <p:cNvPr id="572" name="Picture 1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028829" y="1601671"/>
                <a:ext cx="2445026" cy="15987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573" name="Rectangle 572"/>
              <p:cNvSpPr/>
              <p:nvPr/>
            </p:nvSpPr>
            <p:spPr>
              <a:xfrm>
                <a:off x="4038600" y="1676400"/>
                <a:ext cx="474878" cy="240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86" name="Rounded Rectangle 585"/>
            <p:cNvSpPr/>
            <p:nvPr/>
          </p:nvSpPr>
          <p:spPr>
            <a:xfrm>
              <a:off x="2858776" y="838200"/>
              <a:ext cx="2018024" cy="533400"/>
            </a:xfrm>
            <a:prstGeom prst="roundRect">
              <a:avLst/>
            </a:prstGeom>
            <a:solidFill>
              <a:srgbClr val="E4F3F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 smtClean="0">
                  <a:solidFill>
                    <a:srgbClr val="00359E"/>
                  </a:solidFill>
                </a:rPr>
                <a:t>chain-end substituted structure</a:t>
              </a:r>
              <a:endParaRPr lang="en-US" dirty="0">
                <a:solidFill>
                  <a:srgbClr val="00359E"/>
                </a:solidFill>
              </a:endParaRPr>
            </a:p>
          </p:txBody>
        </p:sp>
        <p:grpSp>
          <p:nvGrpSpPr>
            <p:cNvPr id="151" name="Group 150"/>
            <p:cNvGrpSpPr/>
            <p:nvPr/>
          </p:nvGrpSpPr>
          <p:grpSpPr>
            <a:xfrm>
              <a:off x="440049" y="2850905"/>
              <a:ext cx="8077200" cy="1578496"/>
              <a:chOff x="440049" y="4814156"/>
              <a:chExt cx="8077200" cy="1578496"/>
            </a:xfrm>
          </p:grpSpPr>
          <p:sp>
            <p:nvSpPr>
              <p:cNvPr id="152" name="Freeform 5"/>
              <p:cNvSpPr>
                <a:spLocks/>
              </p:cNvSpPr>
              <p:nvPr/>
            </p:nvSpPr>
            <p:spPr bwMode="auto">
              <a:xfrm>
                <a:off x="446399" y="4814156"/>
                <a:ext cx="8035925" cy="1453894"/>
              </a:xfrm>
              <a:custGeom>
                <a:avLst/>
                <a:gdLst>
                  <a:gd name="T0" fmla="*/ 14 w 902"/>
                  <a:gd name="T1" fmla="*/ 533 h 535"/>
                  <a:gd name="T2" fmla="*/ 29 w 902"/>
                  <a:gd name="T3" fmla="*/ 527 h 535"/>
                  <a:gd name="T4" fmla="*/ 44 w 902"/>
                  <a:gd name="T5" fmla="*/ 534 h 535"/>
                  <a:gd name="T6" fmla="*/ 58 w 902"/>
                  <a:gd name="T7" fmla="*/ 533 h 535"/>
                  <a:gd name="T8" fmla="*/ 71 w 902"/>
                  <a:gd name="T9" fmla="*/ 534 h 535"/>
                  <a:gd name="T10" fmla="*/ 86 w 902"/>
                  <a:gd name="T11" fmla="*/ 502 h 535"/>
                  <a:gd name="T12" fmla="*/ 101 w 902"/>
                  <a:gd name="T13" fmla="*/ 518 h 535"/>
                  <a:gd name="T14" fmla="*/ 114 w 902"/>
                  <a:gd name="T15" fmla="*/ 522 h 535"/>
                  <a:gd name="T16" fmla="*/ 128 w 902"/>
                  <a:gd name="T17" fmla="*/ 534 h 535"/>
                  <a:gd name="T18" fmla="*/ 142 w 902"/>
                  <a:gd name="T19" fmla="*/ 533 h 535"/>
                  <a:gd name="T20" fmla="*/ 157 w 902"/>
                  <a:gd name="T21" fmla="*/ 531 h 535"/>
                  <a:gd name="T22" fmla="*/ 172 w 902"/>
                  <a:gd name="T23" fmla="*/ 534 h 535"/>
                  <a:gd name="T24" fmla="*/ 186 w 902"/>
                  <a:gd name="T25" fmla="*/ 532 h 535"/>
                  <a:gd name="T26" fmla="*/ 200 w 902"/>
                  <a:gd name="T27" fmla="*/ 534 h 535"/>
                  <a:gd name="T28" fmla="*/ 216 w 902"/>
                  <a:gd name="T29" fmla="*/ 533 h 535"/>
                  <a:gd name="T30" fmla="*/ 230 w 902"/>
                  <a:gd name="T31" fmla="*/ 531 h 535"/>
                  <a:gd name="T32" fmla="*/ 244 w 902"/>
                  <a:gd name="T33" fmla="*/ 515 h 535"/>
                  <a:gd name="T34" fmla="*/ 258 w 902"/>
                  <a:gd name="T35" fmla="*/ 531 h 535"/>
                  <a:gd name="T36" fmla="*/ 271 w 902"/>
                  <a:gd name="T37" fmla="*/ 535 h 535"/>
                  <a:gd name="T38" fmla="*/ 286 w 902"/>
                  <a:gd name="T39" fmla="*/ 521 h 535"/>
                  <a:gd name="T40" fmla="*/ 301 w 902"/>
                  <a:gd name="T41" fmla="*/ 535 h 535"/>
                  <a:gd name="T42" fmla="*/ 316 w 902"/>
                  <a:gd name="T43" fmla="*/ 534 h 535"/>
                  <a:gd name="T44" fmla="*/ 330 w 902"/>
                  <a:gd name="T45" fmla="*/ 532 h 535"/>
                  <a:gd name="T46" fmla="*/ 344 w 902"/>
                  <a:gd name="T47" fmla="*/ 534 h 535"/>
                  <a:gd name="T48" fmla="*/ 360 w 902"/>
                  <a:gd name="T49" fmla="*/ 534 h 535"/>
                  <a:gd name="T50" fmla="*/ 373 w 902"/>
                  <a:gd name="T51" fmla="*/ 534 h 535"/>
                  <a:gd name="T52" fmla="*/ 390 w 902"/>
                  <a:gd name="T53" fmla="*/ 534 h 535"/>
                  <a:gd name="T54" fmla="*/ 405 w 902"/>
                  <a:gd name="T55" fmla="*/ 533 h 535"/>
                  <a:gd name="T56" fmla="*/ 418 w 902"/>
                  <a:gd name="T57" fmla="*/ 532 h 535"/>
                  <a:gd name="T58" fmla="*/ 433 w 902"/>
                  <a:gd name="T59" fmla="*/ 533 h 535"/>
                  <a:gd name="T60" fmla="*/ 447 w 902"/>
                  <a:gd name="T61" fmla="*/ 528 h 535"/>
                  <a:gd name="T62" fmla="*/ 460 w 902"/>
                  <a:gd name="T63" fmla="*/ 519 h 535"/>
                  <a:gd name="T64" fmla="*/ 474 w 902"/>
                  <a:gd name="T65" fmla="*/ 533 h 535"/>
                  <a:gd name="T66" fmla="*/ 490 w 902"/>
                  <a:gd name="T67" fmla="*/ 511 h 535"/>
                  <a:gd name="T68" fmla="*/ 504 w 902"/>
                  <a:gd name="T69" fmla="*/ 529 h 535"/>
                  <a:gd name="T70" fmla="*/ 519 w 902"/>
                  <a:gd name="T71" fmla="*/ 532 h 535"/>
                  <a:gd name="T72" fmla="*/ 533 w 902"/>
                  <a:gd name="T73" fmla="*/ 527 h 535"/>
                  <a:gd name="T74" fmla="*/ 549 w 902"/>
                  <a:gd name="T75" fmla="*/ 531 h 535"/>
                  <a:gd name="T76" fmla="*/ 563 w 902"/>
                  <a:gd name="T77" fmla="*/ 519 h 535"/>
                  <a:gd name="T78" fmla="*/ 578 w 902"/>
                  <a:gd name="T79" fmla="*/ 531 h 535"/>
                  <a:gd name="T80" fmla="*/ 591 w 902"/>
                  <a:gd name="T81" fmla="*/ 521 h 535"/>
                  <a:gd name="T82" fmla="*/ 605 w 902"/>
                  <a:gd name="T83" fmla="*/ 530 h 535"/>
                  <a:gd name="T84" fmla="*/ 620 w 902"/>
                  <a:gd name="T85" fmla="*/ 530 h 535"/>
                  <a:gd name="T86" fmla="*/ 635 w 902"/>
                  <a:gd name="T87" fmla="*/ 529 h 535"/>
                  <a:gd name="T88" fmla="*/ 649 w 902"/>
                  <a:gd name="T89" fmla="*/ 529 h 535"/>
                  <a:gd name="T90" fmla="*/ 663 w 902"/>
                  <a:gd name="T91" fmla="*/ 473 h 535"/>
                  <a:gd name="T92" fmla="*/ 677 w 902"/>
                  <a:gd name="T93" fmla="*/ 528 h 535"/>
                  <a:gd name="T94" fmla="*/ 694 w 902"/>
                  <a:gd name="T95" fmla="*/ 477 h 535"/>
                  <a:gd name="T96" fmla="*/ 707 w 902"/>
                  <a:gd name="T97" fmla="*/ 523 h 535"/>
                  <a:gd name="T98" fmla="*/ 722 w 902"/>
                  <a:gd name="T99" fmla="*/ 528 h 535"/>
                  <a:gd name="T100" fmla="*/ 737 w 902"/>
                  <a:gd name="T101" fmla="*/ 517 h 535"/>
                  <a:gd name="T102" fmla="*/ 751 w 902"/>
                  <a:gd name="T103" fmla="*/ 529 h 535"/>
                  <a:gd name="T104" fmla="*/ 767 w 902"/>
                  <a:gd name="T105" fmla="*/ 370 h 535"/>
                  <a:gd name="T106" fmla="*/ 780 w 902"/>
                  <a:gd name="T107" fmla="*/ 526 h 535"/>
                  <a:gd name="T108" fmla="*/ 794 w 902"/>
                  <a:gd name="T109" fmla="*/ 526 h 535"/>
                  <a:gd name="T110" fmla="*/ 808 w 902"/>
                  <a:gd name="T111" fmla="*/ 524 h 535"/>
                  <a:gd name="T112" fmla="*/ 823 w 902"/>
                  <a:gd name="T113" fmla="*/ 525 h 535"/>
                  <a:gd name="T114" fmla="*/ 838 w 902"/>
                  <a:gd name="T115" fmla="*/ 94 h 535"/>
                  <a:gd name="T116" fmla="*/ 851 w 902"/>
                  <a:gd name="T117" fmla="*/ 507 h 535"/>
                  <a:gd name="T118" fmla="*/ 865 w 902"/>
                  <a:gd name="T119" fmla="*/ 535 h 535"/>
                  <a:gd name="T120" fmla="*/ 881 w 902"/>
                  <a:gd name="T121" fmla="*/ 535 h 535"/>
                  <a:gd name="T122" fmla="*/ 898 w 902"/>
                  <a:gd name="T123" fmla="*/ 535 h 535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902"/>
                  <a:gd name="T187" fmla="*/ 0 h 535"/>
                  <a:gd name="T188" fmla="*/ 902 w 902"/>
                  <a:gd name="T189" fmla="*/ 535 h 535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902" h="535">
                    <a:moveTo>
                      <a:pt x="0" y="534"/>
                    </a:moveTo>
                    <a:lnTo>
                      <a:pt x="0" y="534"/>
                    </a:lnTo>
                    <a:lnTo>
                      <a:pt x="1" y="534"/>
                    </a:lnTo>
                    <a:lnTo>
                      <a:pt x="2" y="534"/>
                    </a:lnTo>
                    <a:lnTo>
                      <a:pt x="2" y="535"/>
                    </a:lnTo>
                    <a:lnTo>
                      <a:pt x="2" y="534"/>
                    </a:lnTo>
                    <a:lnTo>
                      <a:pt x="3" y="534"/>
                    </a:lnTo>
                    <a:lnTo>
                      <a:pt x="3" y="535"/>
                    </a:lnTo>
                    <a:lnTo>
                      <a:pt x="4" y="535"/>
                    </a:lnTo>
                    <a:lnTo>
                      <a:pt x="5" y="535"/>
                    </a:lnTo>
                    <a:lnTo>
                      <a:pt x="5" y="534"/>
                    </a:lnTo>
                    <a:lnTo>
                      <a:pt x="6" y="534"/>
                    </a:lnTo>
                    <a:lnTo>
                      <a:pt x="7" y="534"/>
                    </a:lnTo>
                    <a:lnTo>
                      <a:pt x="8" y="534"/>
                    </a:lnTo>
                    <a:lnTo>
                      <a:pt x="9" y="534"/>
                    </a:lnTo>
                    <a:lnTo>
                      <a:pt x="10" y="534"/>
                    </a:lnTo>
                    <a:lnTo>
                      <a:pt x="10" y="532"/>
                    </a:lnTo>
                    <a:lnTo>
                      <a:pt x="11" y="532"/>
                    </a:lnTo>
                    <a:lnTo>
                      <a:pt x="11" y="531"/>
                    </a:lnTo>
                    <a:lnTo>
                      <a:pt x="11" y="532"/>
                    </a:lnTo>
                    <a:lnTo>
                      <a:pt x="12" y="532"/>
                    </a:lnTo>
                    <a:lnTo>
                      <a:pt x="12" y="533"/>
                    </a:lnTo>
                    <a:lnTo>
                      <a:pt x="13" y="533"/>
                    </a:lnTo>
                    <a:lnTo>
                      <a:pt x="14" y="533"/>
                    </a:lnTo>
                    <a:lnTo>
                      <a:pt x="15" y="533"/>
                    </a:lnTo>
                    <a:lnTo>
                      <a:pt x="16" y="533"/>
                    </a:lnTo>
                    <a:lnTo>
                      <a:pt x="16" y="519"/>
                    </a:lnTo>
                    <a:lnTo>
                      <a:pt x="17" y="519"/>
                    </a:lnTo>
                    <a:lnTo>
                      <a:pt x="17" y="518"/>
                    </a:lnTo>
                    <a:lnTo>
                      <a:pt x="17" y="534"/>
                    </a:lnTo>
                    <a:lnTo>
                      <a:pt x="18" y="534"/>
                    </a:lnTo>
                    <a:lnTo>
                      <a:pt x="19" y="534"/>
                    </a:lnTo>
                    <a:lnTo>
                      <a:pt x="19" y="533"/>
                    </a:lnTo>
                    <a:lnTo>
                      <a:pt x="20" y="533"/>
                    </a:lnTo>
                    <a:lnTo>
                      <a:pt x="20" y="534"/>
                    </a:lnTo>
                    <a:lnTo>
                      <a:pt x="21" y="533"/>
                    </a:lnTo>
                    <a:lnTo>
                      <a:pt x="21" y="529"/>
                    </a:lnTo>
                    <a:lnTo>
                      <a:pt x="22" y="529"/>
                    </a:lnTo>
                    <a:lnTo>
                      <a:pt x="22" y="533"/>
                    </a:lnTo>
                    <a:lnTo>
                      <a:pt x="23" y="533"/>
                    </a:lnTo>
                    <a:lnTo>
                      <a:pt x="23" y="534"/>
                    </a:lnTo>
                    <a:lnTo>
                      <a:pt x="24" y="533"/>
                    </a:lnTo>
                    <a:lnTo>
                      <a:pt x="25" y="533"/>
                    </a:lnTo>
                    <a:lnTo>
                      <a:pt x="25" y="521"/>
                    </a:lnTo>
                    <a:lnTo>
                      <a:pt x="25" y="532"/>
                    </a:lnTo>
                    <a:lnTo>
                      <a:pt x="26" y="532"/>
                    </a:lnTo>
                    <a:lnTo>
                      <a:pt x="26" y="533"/>
                    </a:lnTo>
                    <a:lnTo>
                      <a:pt x="27" y="533"/>
                    </a:lnTo>
                    <a:lnTo>
                      <a:pt x="28" y="533"/>
                    </a:lnTo>
                    <a:lnTo>
                      <a:pt x="29" y="533"/>
                    </a:lnTo>
                    <a:lnTo>
                      <a:pt x="29" y="527"/>
                    </a:lnTo>
                    <a:lnTo>
                      <a:pt x="29" y="528"/>
                    </a:lnTo>
                    <a:lnTo>
                      <a:pt x="30" y="528"/>
                    </a:lnTo>
                    <a:lnTo>
                      <a:pt x="30" y="533"/>
                    </a:lnTo>
                    <a:lnTo>
                      <a:pt x="31" y="533"/>
                    </a:lnTo>
                    <a:lnTo>
                      <a:pt x="32" y="533"/>
                    </a:lnTo>
                    <a:lnTo>
                      <a:pt x="33" y="533"/>
                    </a:lnTo>
                    <a:lnTo>
                      <a:pt x="34" y="533"/>
                    </a:lnTo>
                    <a:lnTo>
                      <a:pt x="34" y="532"/>
                    </a:lnTo>
                    <a:lnTo>
                      <a:pt x="34" y="533"/>
                    </a:lnTo>
                    <a:lnTo>
                      <a:pt x="35" y="533"/>
                    </a:lnTo>
                    <a:lnTo>
                      <a:pt x="36" y="533"/>
                    </a:lnTo>
                    <a:lnTo>
                      <a:pt x="36" y="532"/>
                    </a:lnTo>
                    <a:lnTo>
                      <a:pt x="36" y="533"/>
                    </a:lnTo>
                    <a:lnTo>
                      <a:pt x="37" y="533"/>
                    </a:lnTo>
                    <a:lnTo>
                      <a:pt x="37" y="534"/>
                    </a:lnTo>
                    <a:lnTo>
                      <a:pt x="38" y="533"/>
                    </a:lnTo>
                    <a:lnTo>
                      <a:pt x="39" y="533"/>
                    </a:lnTo>
                    <a:lnTo>
                      <a:pt x="39" y="532"/>
                    </a:lnTo>
                    <a:lnTo>
                      <a:pt x="39" y="534"/>
                    </a:lnTo>
                    <a:lnTo>
                      <a:pt x="40" y="534"/>
                    </a:lnTo>
                    <a:lnTo>
                      <a:pt x="41" y="534"/>
                    </a:lnTo>
                    <a:lnTo>
                      <a:pt x="42" y="534"/>
                    </a:lnTo>
                    <a:lnTo>
                      <a:pt x="42" y="527"/>
                    </a:lnTo>
                    <a:lnTo>
                      <a:pt x="42" y="530"/>
                    </a:lnTo>
                    <a:lnTo>
                      <a:pt x="43" y="530"/>
                    </a:lnTo>
                    <a:lnTo>
                      <a:pt x="43" y="533"/>
                    </a:lnTo>
                    <a:lnTo>
                      <a:pt x="44" y="533"/>
                    </a:lnTo>
                    <a:lnTo>
                      <a:pt x="44" y="534"/>
                    </a:lnTo>
                    <a:lnTo>
                      <a:pt x="45" y="534"/>
                    </a:lnTo>
                    <a:lnTo>
                      <a:pt x="46" y="534"/>
                    </a:lnTo>
                    <a:lnTo>
                      <a:pt x="46" y="532"/>
                    </a:lnTo>
                    <a:lnTo>
                      <a:pt x="46" y="533"/>
                    </a:lnTo>
                    <a:lnTo>
                      <a:pt x="47" y="533"/>
                    </a:lnTo>
                    <a:lnTo>
                      <a:pt x="47" y="523"/>
                    </a:lnTo>
                    <a:lnTo>
                      <a:pt x="47" y="534"/>
                    </a:lnTo>
                    <a:lnTo>
                      <a:pt x="48" y="534"/>
                    </a:lnTo>
                    <a:lnTo>
                      <a:pt x="49" y="534"/>
                    </a:lnTo>
                    <a:lnTo>
                      <a:pt x="50" y="534"/>
                    </a:lnTo>
                    <a:lnTo>
                      <a:pt x="50" y="496"/>
                    </a:lnTo>
                    <a:lnTo>
                      <a:pt x="50" y="529"/>
                    </a:lnTo>
                    <a:lnTo>
                      <a:pt x="51" y="529"/>
                    </a:lnTo>
                    <a:lnTo>
                      <a:pt x="51" y="464"/>
                    </a:lnTo>
                    <a:lnTo>
                      <a:pt x="51" y="528"/>
                    </a:lnTo>
                    <a:lnTo>
                      <a:pt x="52" y="528"/>
                    </a:lnTo>
                    <a:lnTo>
                      <a:pt x="52" y="529"/>
                    </a:lnTo>
                    <a:lnTo>
                      <a:pt x="53" y="529"/>
                    </a:lnTo>
                    <a:lnTo>
                      <a:pt x="53" y="533"/>
                    </a:lnTo>
                    <a:lnTo>
                      <a:pt x="53" y="530"/>
                    </a:lnTo>
                    <a:lnTo>
                      <a:pt x="54" y="530"/>
                    </a:lnTo>
                    <a:lnTo>
                      <a:pt x="54" y="534"/>
                    </a:lnTo>
                    <a:lnTo>
                      <a:pt x="55" y="530"/>
                    </a:lnTo>
                    <a:lnTo>
                      <a:pt x="55" y="518"/>
                    </a:lnTo>
                    <a:lnTo>
                      <a:pt x="55" y="521"/>
                    </a:lnTo>
                    <a:lnTo>
                      <a:pt x="56" y="521"/>
                    </a:lnTo>
                    <a:lnTo>
                      <a:pt x="56" y="532"/>
                    </a:lnTo>
                    <a:lnTo>
                      <a:pt x="57" y="521"/>
                    </a:lnTo>
                    <a:lnTo>
                      <a:pt x="57" y="519"/>
                    </a:lnTo>
                    <a:lnTo>
                      <a:pt x="57" y="533"/>
                    </a:lnTo>
                    <a:lnTo>
                      <a:pt x="58" y="533"/>
                    </a:lnTo>
                    <a:lnTo>
                      <a:pt x="59" y="533"/>
                    </a:lnTo>
                    <a:lnTo>
                      <a:pt x="59" y="524"/>
                    </a:lnTo>
                    <a:lnTo>
                      <a:pt x="59" y="530"/>
                    </a:lnTo>
                    <a:lnTo>
                      <a:pt x="60" y="530"/>
                    </a:lnTo>
                    <a:lnTo>
                      <a:pt x="60" y="533"/>
                    </a:lnTo>
                    <a:lnTo>
                      <a:pt x="60" y="531"/>
                    </a:lnTo>
                    <a:lnTo>
                      <a:pt x="61" y="531"/>
                    </a:lnTo>
                    <a:lnTo>
                      <a:pt x="61" y="532"/>
                    </a:lnTo>
                    <a:lnTo>
                      <a:pt x="62" y="531"/>
                    </a:lnTo>
                    <a:lnTo>
                      <a:pt x="62" y="533"/>
                    </a:lnTo>
                    <a:lnTo>
                      <a:pt x="63" y="533"/>
                    </a:lnTo>
                    <a:lnTo>
                      <a:pt x="64" y="533"/>
                    </a:lnTo>
                    <a:lnTo>
                      <a:pt x="64" y="527"/>
                    </a:lnTo>
                    <a:lnTo>
                      <a:pt x="64" y="531"/>
                    </a:lnTo>
                    <a:lnTo>
                      <a:pt x="65" y="531"/>
                    </a:lnTo>
                    <a:lnTo>
                      <a:pt x="65" y="516"/>
                    </a:lnTo>
                    <a:lnTo>
                      <a:pt x="65" y="532"/>
                    </a:lnTo>
                    <a:lnTo>
                      <a:pt x="65" y="518"/>
                    </a:lnTo>
                    <a:lnTo>
                      <a:pt x="66" y="518"/>
                    </a:lnTo>
                    <a:lnTo>
                      <a:pt x="66" y="532"/>
                    </a:lnTo>
                    <a:lnTo>
                      <a:pt x="67" y="532"/>
                    </a:lnTo>
                    <a:lnTo>
                      <a:pt x="67" y="533"/>
                    </a:lnTo>
                    <a:lnTo>
                      <a:pt x="68" y="533"/>
                    </a:lnTo>
                    <a:lnTo>
                      <a:pt x="68" y="531"/>
                    </a:lnTo>
                    <a:lnTo>
                      <a:pt x="68" y="534"/>
                    </a:lnTo>
                    <a:lnTo>
                      <a:pt x="69" y="534"/>
                    </a:lnTo>
                    <a:lnTo>
                      <a:pt x="70" y="534"/>
                    </a:lnTo>
                    <a:lnTo>
                      <a:pt x="70" y="532"/>
                    </a:lnTo>
                    <a:lnTo>
                      <a:pt x="71" y="532"/>
                    </a:lnTo>
                    <a:lnTo>
                      <a:pt x="71" y="534"/>
                    </a:lnTo>
                    <a:lnTo>
                      <a:pt x="72" y="534"/>
                    </a:lnTo>
                    <a:lnTo>
                      <a:pt x="73" y="534"/>
                    </a:lnTo>
                    <a:lnTo>
                      <a:pt x="73" y="529"/>
                    </a:lnTo>
                    <a:lnTo>
                      <a:pt x="74" y="529"/>
                    </a:lnTo>
                    <a:lnTo>
                      <a:pt x="74" y="528"/>
                    </a:lnTo>
                    <a:lnTo>
                      <a:pt x="74" y="533"/>
                    </a:lnTo>
                    <a:lnTo>
                      <a:pt x="74" y="528"/>
                    </a:lnTo>
                    <a:lnTo>
                      <a:pt x="75" y="528"/>
                    </a:lnTo>
                    <a:lnTo>
                      <a:pt x="75" y="532"/>
                    </a:lnTo>
                    <a:lnTo>
                      <a:pt x="75" y="533"/>
                    </a:lnTo>
                    <a:lnTo>
                      <a:pt x="76" y="533"/>
                    </a:lnTo>
                    <a:lnTo>
                      <a:pt x="76" y="534"/>
                    </a:lnTo>
                    <a:lnTo>
                      <a:pt x="77" y="534"/>
                    </a:lnTo>
                    <a:lnTo>
                      <a:pt x="78" y="534"/>
                    </a:lnTo>
                    <a:lnTo>
                      <a:pt x="79" y="534"/>
                    </a:lnTo>
                    <a:lnTo>
                      <a:pt x="79" y="533"/>
                    </a:lnTo>
                    <a:lnTo>
                      <a:pt x="80" y="533"/>
                    </a:lnTo>
                    <a:lnTo>
                      <a:pt x="80" y="531"/>
                    </a:lnTo>
                    <a:lnTo>
                      <a:pt x="80" y="533"/>
                    </a:lnTo>
                    <a:lnTo>
                      <a:pt x="81" y="533"/>
                    </a:lnTo>
                    <a:lnTo>
                      <a:pt x="81" y="534"/>
                    </a:lnTo>
                    <a:lnTo>
                      <a:pt x="82" y="533"/>
                    </a:lnTo>
                    <a:lnTo>
                      <a:pt x="82" y="530"/>
                    </a:lnTo>
                    <a:lnTo>
                      <a:pt x="83" y="530"/>
                    </a:lnTo>
                    <a:lnTo>
                      <a:pt x="83" y="533"/>
                    </a:lnTo>
                    <a:lnTo>
                      <a:pt x="84" y="533"/>
                    </a:lnTo>
                    <a:lnTo>
                      <a:pt x="84" y="534"/>
                    </a:lnTo>
                    <a:lnTo>
                      <a:pt x="85" y="533"/>
                    </a:lnTo>
                    <a:lnTo>
                      <a:pt x="85" y="531"/>
                    </a:lnTo>
                    <a:lnTo>
                      <a:pt x="86" y="531"/>
                    </a:lnTo>
                    <a:lnTo>
                      <a:pt x="86" y="502"/>
                    </a:lnTo>
                    <a:lnTo>
                      <a:pt x="87" y="502"/>
                    </a:lnTo>
                    <a:lnTo>
                      <a:pt x="87" y="362"/>
                    </a:lnTo>
                    <a:lnTo>
                      <a:pt x="87" y="500"/>
                    </a:lnTo>
                    <a:lnTo>
                      <a:pt x="88" y="500"/>
                    </a:lnTo>
                    <a:lnTo>
                      <a:pt x="88" y="532"/>
                    </a:lnTo>
                    <a:lnTo>
                      <a:pt x="89" y="532"/>
                    </a:lnTo>
                    <a:lnTo>
                      <a:pt x="90" y="532"/>
                    </a:lnTo>
                    <a:lnTo>
                      <a:pt x="90" y="531"/>
                    </a:lnTo>
                    <a:lnTo>
                      <a:pt x="91" y="531"/>
                    </a:lnTo>
                    <a:lnTo>
                      <a:pt x="91" y="428"/>
                    </a:lnTo>
                    <a:lnTo>
                      <a:pt x="91" y="510"/>
                    </a:lnTo>
                    <a:lnTo>
                      <a:pt x="92" y="510"/>
                    </a:lnTo>
                    <a:lnTo>
                      <a:pt x="92" y="528"/>
                    </a:lnTo>
                    <a:lnTo>
                      <a:pt x="92" y="533"/>
                    </a:lnTo>
                    <a:lnTo>
                      <a:pt x="93" y="533"/>
                    </a:lnTo>
                    <a:lnTo>
                      <a:pt x="94" y="533"/>
                    </a:lnTo>
                    <a:lnTo>
                      <a:pt x="95" y="533"/>
                    </a:lnTo>
                    <a:lnTo>
                      <a:pt x="95" y="522"/>
                    </a:lnTo>
                    <a:lnTo>
                      <a:pt x="96" y="522"/>
                    </a:lnTo>
                    <a:lnTo>
                      <a:pt x="96" y="517"/>
                    </a:lnTo>
                    <a:lnTo>
                      <a:pt x="96" y="528"/>
                    </a:lnTo>
                    <a:lnTo>
                      <a:pt x="97" y="528"/>
                    </a:lnTo>
                    <a:lnTo>
                      <a:pt x="97" y="533"/>
                    </a:lnTo>
                    <a:lnTo>
                      <a:pt x="98" y="533"/>
                    </a:lnTo>
                    <a:lnTo>
                      <a:pt x="98" y="534"/>
                    </a:lnTo>
                    <a:lnTo>
                      <a:pt x="99" y="533"/>
                    </a:lnTo>
                    <a:lnTo>
                      <a:pt x="99" y="520"/>
                    </a:lnTo>
                    <a:lnTo>
                      <a:pt x="100" y="520"/>
                    </a:lnTo>
                    <a:lnTo>
                      <a:pt x="100" y="505"/>
                    </a:lnTo>
                    <a:lnTo>
                      <a:pt x="100" y="518"/>
                    </a:lnTo>
                    <a:lnTo>
                      <a:pt x="101" y="518"/>
                    </a:lnTo>
                    <a:lnTo>
                      <a:pt x="101" y="529"/>
                    </a:lnTo>
                    <a:lnTo>
                      <a:pt x="101" y="531"/>
                    </a:lnTo>
                    <a:lnTo>
                      <a:pt x="102" y="531"/>
                    </a:lnTo>
                    <a:lnTo>
                      <a:pt x="102" y="533"/>
                    </a:lnTo>
                    <a:lnTo>
                      <a:pt x="103" y="531"/>
                    </a:lnTo>
                    <a:lnTo>
                      <a:pt x="103" y="528"/>
                    </a:lnTo>
                    <a:lnTo>
                      <a:pt x="104" y="528"/>
                    </a:lnTo>
                    <a:lnTo>
                      <a:pt x="104" y="527"/>
                    </a:lnTo>
                    <a:lnTo>
                      <a:pt x="104" y="529"/>
                    </a:lnTo>
                    <a:lnTo>
                      <a:pt x="105" y="527"/>
                    </a:lnTo>
                    <a:lnTo>
                      <a:pt x="105" y="473"/>
                    </a:lnTo>
                    <a:lnTo>
                      <a:pt x="105" y="525"/>
                    </a:lnTo>
                    <a:lnTo>
                      <a:pt x="106" y="525"/>
                    </a:lnTo>
                    <a:lnTo>
                      <a:pt x="106" y="534"/>
                    </a:lnTo>
                    <a:lnTo>
                      <a:pt x="106" y="533"/>
                    </a:lnTo>
                    <a:lnTo>
                      <a:pt x="107" y="533"/>
                    </a:lnTo>
                    <a:lnTo>
                      <a:pt x="108" y="533"/>
                    </a:lnTo>
                    <a:lnTo>
                      <a:pt x="108" y="531"/>
                    </a:lnTo>
                    <a:lnTo>
                      <a:pt x="108" y="534"/>
                    </a:lnTo>
                    <a:lnTo>
                      <a:pt x="109" y="531"/>
                    </a:lnTo>
                    <a:lnTo>
                      <a:pt x="109" y="488"/>
                    </a:lnTo>
                    <a:lnTo>
                      <a:pt x="109" y="495"/>
                    </a:lnTo>
                    <a:lnTo>
                      <a:pt x="110" y="495"/>
                    </a:lnTo>
                    <a:lnTo>
                      <a:pt x="110" y="527"/>
                    </a:lnTo>
                    <a:lnTo>
                      <a:pt x="111" y="527"/>
                    </a:lnTo>
                    <a:lnTo>
                      <a:pt x="111" y="534"/>
                    </a:lnTo>
                    <a:lnTo>
                      <a:pt x="111" y="533"/>
                    </a:lnTo>
                    <a:lnTo>
                      <a:pt x="112" y="533"/>
                    </a:lnTo>
                    <a:lnTo>
                      <a:pt x="113" y="533"/>
                    </a:lnTo>
                    <a:lnTo>
                      <a:pt x="113" y="530"/>
                    </a:lnTo>
                    <a:lnTo>
                      <a:pt x="114" y="530"/>
                    </a:lnTo>
                    <a:lnTo>
                      <a:pt x="114" y="522"/>
                    </a:lnTo>
                    <a:lnTo>
                      <a:pt x="114" y="531"/>
                    </a:lnTo>
                    <a:lnTo>
                      <a:pt x="115" y="531"/>
                    </a:lnTo>
                    <a:lnTo>
                      <a:pt x="115" y="533"/>
                    </a:lnTo>
                    <a:lnTo>
                      <a:pt x="116" y="531"/>
                    </a:lnTo>
                    <a:lnTo>
                      <a:pt x="116" y="530"/>
                    </a:lnTo>
                    <a:lnTo>
                      <a:pt x="116" y="533"/>
                    </a:lnTo>
                    <a:lnTo>
                      <a:pt x="117" y="533"/>
                    </a:lnTo>
                    <a:lnTo>
                      <a:pt x="118" y="533"/>
                    </a:lnTo>
                    <a:lnTo>
                      <a:pt x="118" y="526"/>
                    </a:lnTo>
                    <a:lnTo>
                      <a:pt x="119" y="526"/>
                    </a:lnTo>
                    <a:lnTo>
                      <a:pt x="119" y="534"/>
                    </a:lnTo>
                    <a:lnTo>
                      <a:pt x="120" y="534"/>
                    </a:lnTo>
                    <a:lnTo>
                      <a:pt x="121" y="534"/>
                    </a:lnTo>
                    <a:lnTo>
                      <a:pt x="121" y="523"/>
                    </a:lnTo>
                    <a:lnTo>
                      <a:pt x="121" y="526"/>
                    </a:lnTo>
                    <a:lnTo>
                      <a:pt x="122" y="526"/>
                    </a:lnTo>
                    <a:lnTo>
                      <a:pt x="122" y="530"/>
                    </a:lnTo>
                    <a:lnTo>
                      <a:pt x="122" y="531"/>
                    </a:lnTo>
                    <a:lnTo>
                      <a:pt x="123" y="531"/>
                    </a:lnTo>
                    <a:lnTo>
                      <a:pt x="123" y="532"/>
                    </a:lnTo>
                    <a:lnTo>
                      <a:pt x="123" y="533"/>
                    </a:lnTo>
                    <a:lnTo>
                      <a:pt x="124" y="533"/>
                    </a:lnTo>
                    <a:lnTo>
                      <a:pt x="125" y="533"/>
                    </a:lnTo>
                    <a:lnTo>
                      <a:pt x="125" y="488"/>
                    </a:lnTo>
                    <a:lnTo>
                      <a:pt x="126" y="488"/>
                    </a:lnTo>
                    <a:lnTo>
                      <a:pt x="126" y="413"/>
                    </a:lnTo>
                    <a:lnTo>
                      <a:pt x="126" y="528"/>
                    </a:lnTo>
                    <a:lnTo>
                      <a:pt x="127" y="528"/>
                    </a:lnTo>
                    <a:lnTo>
                      <a:pt x="127" y="533"/>
                    </a:lnTo>
                    <a:lnTo>
                      <a:pt x="128" y="533"/>
                    </a:lnTo>
                    <a:lnTo>
                      <a:pt x="128" y="534"/>
                    </a:lnTo>
                    <a:lnTo>
                      <a:pt x="129" y="534"/>
                    </a:lnTo>
                    <a:lnTo>
                      <a:pt x="129" y="522"/>
                    </a:lnTo>
                    <a:lnTo>
                      <a:pt x="129" y="527"/>
                    </a:lnTo>
                    <a:lnTo>
                      <a:pt x="130" y="527"/>
                    </a:lnTo>
                    <a:lnTo>
                      <a:pt x="131" y="527"/>
                    </a:lnTo>
                    <a:lnTo>
                      <a:pt x="131" y="518"/>
                    </a:lnTo>
                    <a:lnTo>
                      <a:pt x="131" y="529"/>
                    </a:lnTo>
                    <a:lnTo>
                      <a:pt x="131" y="533"/>
                    </a:lnTo>
                    <a:lnTo>
                      <a:pt x="132" y="533"/>
                    </a:lnTo>
                    <a:lnTo>
                      <a:pt x="132" y="534"/>
                    </a:lnTo>
                    <a:lnTo>
                      <a:pt x="132" y="533"/>
                    </a:lnTo>
                    <a:lnTo>
                      <a:pt x="133" y="533"/>
                    </a:lnTo>
                    <a:lnTo>
                      <a:pt x="133" y="534"/>
                    </a:lnTo>
                    <a:lnTo>
                      <a:pt x="134" y="533"/>
                    </a:lnTo>
                    <a:lnTo>
                      <a:pt x="134" y="528"/>
                    </a:lnTo>
                    <a:lnTo>
                      <a:pt x="135" y="528"/>
                    </a:lnTo>
                    <a:lnTo>
                      <a:pt x="135" y="523"/>
                    </a:lnTo>
                    <a:lnTo>
                      <a:pt x="135" y="532"/>
                    </a:lnTo>
                    <a:lnTo>
                      <a:pt x="136" y="532"/>
                    </a:lnTo>
                    <a:lnTo>
                      <a:pt x="136" y="533"/>
                    </a:lnTo>
                    <a:lnTo>
                      <a:pt x="136" y="534"/>
                    </a:lnTo>
                    <a:lnTo>
                      <a:pt x="137" y="534"/>
                    </a:lnTo>
                    <a:lnTo>
                      <a:pt x="138" y="534"/>
                    </a:lnTo>
                    <a:lnTo>
                      <a:pt x="138" y="531"/>
                    </a:lnTo>
                    <a:lnTo>
                      <a:pt x="139" y="531"/>
                    </a:lnTo>
                    <a:lnTo>
                      <a:pt x="139" y="485"/>
                    </a:lnTo>
                    <a:lnTo>
                      <a:pt x="139" y="508"/>
                    </a:lnTo>
                    <a:lnTo>
                      <a:pt x="140" y="508"/>
                    </a:lnTo>
                    <a:lnTo>
                      <a:pt x="140" y="528"/>
                    </a:lnTo>
                    <a:lnTo>
                      <a:pt x="141" y="528"/>
                    </a:lnTo>
                    <a:lnTo>
                      <a:pt x="141" y="534"/>
                    </a:lnTo>
                    <a:lnTo>
                      <a:pt x="141" y="533"/>
                    </a:lnTo>
                    <a:lnTo>
                      <a:pt x="142" y="533"/>
                    </a:lnTo>
                    <a:lnTo>
                      <a:pt x="142" y="534"/>
                    </a:lnTo>
                    <a:lnTo>
                      <a:pt x="143" y="533"/>
                    </a:lnTo>
                    <a:lnTo>
                      <a:pt x="143" y="491"/>
                    </a:lnTo>
                    <a:lnTo>
                      <a:pt x="144" y="491"/>
                    </a:lnTo>
                    <a:lnTo>
                      <a:pt x="144" y="484"/>
                    </a:lnTo>
                    <a:lnTo>
                      <a:pt x="144" y="527"/>
                    </a:lnTo>
                    <a:lnTo>
                      <a:pt x="145" y="527"/>
                    </a:lnTo>
                    <a:lnTo>
                      <a:pt x="145" y="533"/>
                    </a:lnTo>
                    <a:lnTo>
                      <a:pt x="145" y="534"/>
                    </a:lnTo>
                    <a:lnTo>
                      <a:pt x="146" y="534"/>
                    </a:lnTo>
                    <a:lnTo>
                      <a:pt x="147" y="534"/>
                    </a:lnTo>
                    <a:lnTo>
                      <a:pt x="147" y="532"/>
                    </a:lnTo>
                    <a:lnTo>
                      <a:pt x="148" y="532"/>
                    </a:lnTo>
                    <a:lnTo>
                      <a:pt x="148" y="512"/>
                    </a:lnTo>
                    <a:lnTo>
                      <a:pt x="149" y="512"/>
                    </a:lnTo>
                    <a:lnTo>
                      <a:pt x="149" y="532"/>
                    </a:lnTo>
                    <a:lnTo>
                      <a:pt x="149" y="533"/>
                    </a:lnTo>
                    <a:lnTo>
                      <a:pt x="150" y="533"/>
                    </a:lnTo>
                    <a:lnTo>
                      <a:pt x="150" y="534"/>
                    </a:lnTo>
                    <a:lnTo>
                      <a:pt x="151" y="533"/>
                    </a:lnTo>
                    <a:lnTo>
                      <a:pt x="152" y="533"/>
                    </a:lnTo>
                    <a:lnTo>
                      <a:pt x="152" y="526"/>
                    </a:lnTo>
                    <a:lnTo>
                      <a:pt x="153" y="526"/>
                    </a:lnTo>
                    <a:lnTo>
                      <a:pt x="153" y="525"/>
                    </a:lnTo>
                    <a:lnTo>
                      <a:pt x="153" y="534"/>
                    </a:lnTo>
                    <a:lnTo>
                      <a:pt x="154" y="534"/>
                    </a:lnTo>
                    <a:lnTo>
                      <a:pt x="155" y="534"/>
                    </a:lnTo>
                    <a:lnTo>
                      <a:pt x="155" y="527"/>
                    </a:lnTo>
                    <a:lnTo>
                      <a:pt x="156" y="527"/>
                    </a:lnTo>
                    <a:lnTo>
                      <a:pt x="156" y="523"/>
                    </a:lnTo>
                    <a:lnTo>
                      <a:pt x="156" y="531"/>
                    </a:lnTo>
                    <a:lnTo>
                      <a:pt x="157" y="531"/>
                    </a:lnTo>
                    <a:lnTo>
                      <a:pt x="157" y="532"/>
                    </a:lnTo>
                    <a:lnTo>
                      <a:pt x="158" y="532"/>
                    </a:lnTo>
                    <a:lnTo>
                      <a:pt x="158" y="533"/>
                    </a:lnTo>
                    <a:lnTo>
                      <a:pt x="159" y="533"/>
                    </a:lnTo>
                    <a:lnTo>
                      <a:pt x="159" y="529"/>
                    </a:lnTo>
                    <a:lnTo>
                      <a:pt x="159" y="534"/>
                    </a:lnTo>
                    <a:lnTo>
                      <a:pt x="160" y="529"/>
                    </a:lnTo>
                    <a:lnTo>
                      <a:pt x="160" y="521"/>
                    </a:lnTo>
                    <a:lnTo>
                      <a:pt x="160" y="523"/>
                    </a:lnTo>
                    <a:lnTo>
                      <a:pt x="161" y="523"/>
                    </a:lnTo>
                    <a:lnTo>
                      <a:pt x="161" y="530"/>
                    </a:lnTo>
                    <a:lnTo>
                      <a:pt x="162" y="530"/>
                    </a:lnTo>
                    <a:lnTo>
                      <a:pt x="162" y="533"/>
                    </a:lnTo>
                    <a:lnTo>
                      <a:pt x="162" y="534"/>
                    </a:lnTo>
                    <a:lnTo>
                      <a:pt x="163" y="534"/>
                    </a:lnTo>
                    <a:lnTo>
                      <a:pt x="164" y="534"/>
                    </a:lnTo>
                    <a:lnTo>
                      <a:pt x="164" y="524"/>
                    </a:lnTo>
                    <a:lnTo>
                      <a:pt x="165" y="524"/>
                    </a:lnTo>
                    <a:lnTo>
                      <a:pt x="165" y="523"/>
                    </a:lnTo>
                    <a:lnTo>
                      <a:pt x="165" y="531"/>
                    </a:lnTo>
                    <a:lnTo>
                      <a:pt x="166" y="531"/>
                    </a:lnTo>
                    <a:lnTo>
                      <a:pt x="166" y="534"/>
                    </a:lnTo>
                    <a:lnTo>
                      <a:pt x="167" y="534"/>
                    </a:lnTo>
                    <a:lnTo>
                      <a:pt x="168" y="534"/>
                    </a:lnTo>
                    <a:lnTo>
                      <a:pt x="168" y="532"/>
                    </a:lnTo>
                    <a:lnTo>
                      <a:pt x="169" y="532"/>
                    </a:lnTo>
                    <a:lnTo>
                      <a:pt x="169" y="530"/>
                    </a:lnTo>
                    <a:lnTo>
                      <a:pt x="169" y="532"/>
                    </a:lnTo>
                    <a:lnTo>
                      <a:pt x="170" y="532"/>
                    </a:lnTo>
                    <a:lnTo>
                      <a:pt x="170" y="534"/>
                    </a:lnTo>
                    <a:lnTo>
                      <a:pt x="171" y="534"/>
                    </a:lnTo>
                    <a:lnTo>
                      <a:pt x="172" y="534"/>
                    </a:lnTo>
                    <a:lnTo>
                      <a:pt x="173" y="534"/>
                    </a:lnTo>
                    <a:lnTo>
                      <a:pt x="173" y="512"/>
                    </a:lnTo>
                    <a:lnTo>
                      <a:pt x="174" y="512"/>
                    </a:lnTo>
                    <a:lnTo>
                      <a:pt x="174" y="511"/>
                    </a:lnTo>
                    <a:lnTo>
                      <a:pt x="174" y="520"/>
                    </a:lnTo>
                    <a:lnTo>
                      <a:pt x="175" y="520"/>
                    </a:lnTo>
                    <a:lnTo>
                      <a:pt x="175" y="532"/>
                    </a:lnTo>
                    <a:lnTo>
                      <a:pt x="175" y="534"/>
                    </a:lnTo>
                    <a:lnTo>
                      <a:pt x="176" y="534"/>
                    </a:lnTo>
                    <a:lnTo>
                      <a:pt x="177" y="534"/>
                    </a:lnTo>
                    <a:lnTo>
                      <a:pt x="178" y="534"/>
                    </a:lnTo>
                    <a:lnTo>
                      <a:pt x="178" y="500"/>
                    </a:lnTo>
                    <a:lnTo>
                      <a:pt x="178" y="518"/>
                    </a:lnTo>
                    <a:lnTo>
                      <a:pt x="179" y="518"/>
                    </a:lnTo>
                    <a:lnTo>
                      <a:pt x="179" y="493"/>
                    </a:lnTo>
                    <a:lnTo>
                      <a:pt x="179" y="527"/>
                    </a:lnTo>
                    <a:lnTo>
                      <a:pt x="179" y="533"/>
                    </a:lnTo>
                    <a:lnTo>
                      <a:pt x="180" y="533"/>
                    </a:lnTo>
                    <a:lnTo>
                      <a:pt x="180" y="534"/>
                    </a:lnTo>
                    <a:lnTo>
                      <a:pt x="181" y="533"/>
                    </a:lnTo>
                    <a:lnTo>
                      <a:pt x="182" y="533"/>
                    </a:lnTo>
                    <a:lnTo>
                      <a:pt x="182" y="524"/>
                    </a:lnTo>
                    <a:lnTo>
                      <a:pt x="182" y="527"/>
                    </a:lnTo>
                    <a:lnTo>
                      <a:pt x="183" y="527"/>
                    </a:lnTo>
                    <a:lnTo>
                      <a:pt x="183" y="521"/>
                    </a:lnTo>
                    <a:lnTo>
                      <a:pt x="183" y="534"/>
                    </a:lnTo>
                    <a:lnTo>
                      <a:pt x="184" y="534"/>
                    </a:lnTo>
                    <a:lnTo>
                      <a:pt x="185" y="534"/>
                    </a:lnTo>
                    <a:lnTo>
                      <a:pt x="185" y="533"/>
                    </a:lnTo>
                    <a:lnTo>
                      <a:pt x="186" y="533"/>
                    </a:lnTo>
                    <a:lnTo>
                      <a:pt x="186" y="532"/>
                    </a:lnTo>
                    <a:lnTo>
                      <a:pt x="187" y="532"/>
                    </a:lnTo>
                    <a:lnTo>
                      <a:pt x="187" y="529"/>
                    </a:lnTo>
                    <a:lnTo>
                      <a:pt x="188" y="529"/>
                    </a:lnTo>
                    <a:lnTo>
                      <a:pt x="188" y="528"/>
                    </a:lnTo>
                    <a:lnTo>
                      <a:pt x="188" y="530"/>
                    </a:lnTo>
                    <a:lnTo>
                      <a:pt x="188" y="534"/>
                    </a:lnTo>
                    <a:lnTo>
                      <a:pt x="189" y="534"/>
                    </a:lnTo>
                    <a:lnTo>
                      <a:pt x="190" y="534"/>
                    </a:lnTo>
                    <a:lnTo>
                      <a:pt x="190" y="532"/>
                    </a:lnTo>
                    <a:lnTo>
                      <a:pt x="191" y="532"/>
                    </a:lnTo>
                    <a:lnTo>
                      <a:pt x="192" y="532"/>
                    </a:lnTo>
                    <a:lnTo>
                      <a:pt x="192" y="531"/>
                    </a:lnTo>
                    <a:lnTo>
                      <a:pt x="192" y="534"/>
                    </a:lnTo>
                    <a:lnTo>
                      <a:pt x="193" y="534"/>
                    </a:lnTo>
                    <a:lnTo>
                      <a:pt x="193" y="535"/>
                    </a:lnTo>
                    <a:lnTo>
                      <a:pt x="194" y="534"/>
                    </a:lnTo>
                    <a:lnTo>
                      <a:pt x="194" y="531"/>
                    </a:lnTo>
                    <a:lnTo>
                      <a:pt x="195" y="531"/>
                    </a:lnTo>
                    <a:lnTo>
                      <a:pt x="195" y="527"/>
                    </a:lnTo>
                    <a:lnTo>
                      <a:pt x="195" y="528"/>
                    </a:lnTo>
                    <a:lnTo>
                      <a:pt x="196" y="528"/>
                    </a:lnTo>
                    <a:lnTo>
                      <a:pt x="196" y="533"/>
                    </a:lnTo>
                    <a:lnTo>
                      <a:pt x="196" y="534"/>
                    </a:lnTo>
                    <a:lnTo>
                      <a:pt x="197" y="534"/>
                    </a:lnTo>
                    <a:lnTo>
                      <a:pt x="198" y="534"/>
                    </a:lnTo>
                    <a:lnTo>
                      <a:pt x="199" y="534"/>
                    </a:lnTo>
                    <a:lnTo>
                      <a:pt x="199" y="526"/>
                    </a:lnTo>
                    <a:lnTo>
                      <a:pt x="199" y="530"/>
                    </a:lnTo>
                    <a:lnTo>
                      <a:pt x="200" y="530"/>
                    </a:lnTo>
                    <a:lnTo>
                      <a:pt x="200" y="533"/>
                    </a:lnTo>
                    <a:lnTo>
                      <a:pt x="200" y="534"/>
                    </a:lnTo>
                    <a:lnTo>
                      <a:pt x="201" y="534"/>
                    </a:lnTo>
                    <a:lnTo>
                      <a:pt x="202" y="534"/>
                    </a:lnTo>
                    <a:lnTo>
                      <a:pt x="203" y="534"/>
                    </a:lnTo>
                    <a:lnTo>
                      <a:pt x="203" y="531"/>
                    </a:lnTo>
                    <a:lnTo>
                      <a:pt x="203" y="532"/>
                    </a:lnTo>
                    <a:lnTo>
                      <a:pt x="204" y="532"/>
                    </a:lnTo>
                    <a:lnTo>
                      <a:pt x="204" y="533"/>
                    </a:lnTo>
                    <a:lnTo>
                      <a:pt x="205" y="533"/>
                    </a:lnTo>
                    <a:lnTo>
                      <a:pt x="205" y="534"/>
                    </a:lnTo>
                    <a:lnTo>
                      <a:pt x="205" y="535"/>
                    </a:lnTo>
                    <a:lnTo>
                      <a:pt x="206" y="535"/>
                    </a:lnTo>
                    <a:lnTo>
                      <a:pt x="207" y="535"/>
                    </a:lnTo>
                    <a:lnTo>
                      <a:pt x="208" y="535"/>
                    </a:lnTo>
                    <a:lnTo>
                      <a:pt x="208" y="498"/>
                    </a:lnTo>
                    <a:lnTo>
                      <a:pt x="208" y="502"/>
                    </a:lnTo>
                    <a:lnTo>
                      <a:pt x="209" y="502"/>
                    </a:lnTo>
                    <a:lnTo>
                      <a:pt x="209" y="518"/>
                    </a:lnTo>
                    <a:lnTo>
                      <a:pt x="209" y="533"/>
                    </a:lnTo>
                    <a:lnTo>
                      <a:pt x="210" y="533"/>
                    </a:lnTo>
                    <a:lnTo>
                      <a:pt x="210" y="534"/>
                    </a:lnTo>
                    <a:lnTo>
                      <a:pt x="211" y="534"/>
                    </a:lnTo>
                    <a:lnTo>
                      <a:pt x="212" y="534"/>
                    </a:lnTo>
                    <a:lnTo>
                      <a:pt x="212" y="517"/>
                    </a:lnTo>
                    <a:lnTo>
                      <a:pt x="213" y="517"/>
                    </a:lnTo>
                    <a:lnTo>
                      <a:pt x="213" y="511"/>
                    </a:lnTo>
                    <a:lnTo>
                      <a:pt x="213" y="527"/>
                    </a:lnTo>
                    <a:lnTo>
                      <a:pt x="214" y="527"/>
                    </a:lnTo>
                    <a:lnTo>
                      <a:pt x="214" y="534"/>
                    </a:lnTo>
                    <a:lnTo>
                      <a:pt x="215" y="534"/>
                    </a:lnTo>
                    <a:lnTo>
                      <a:pt x="216" y="534"/>
                    </a:lnTo>
                    <a:lnTo>
                      <a:pt x="216" y="533"/>
                    </a:lnTo>
                    <a:lnTo>
                      <a:pt x="217" y="533"/>
                    </a:lnTo>
                    <a:lnTo>
                      <a:pt x="217" y="526"/>
                    </a:lnTo>
                    <a:lnTo>
                      <a:pt x="218" y="526"/>
                    </a:lnTo>
                    <a:lnTo>
                      <a:pt x="218" y="522"/>
                    </a:lnTo>
                    <a:lnTo>
                      <a:pt x="218" y="529"/>
                    </a:lnTo>
                    <a:lnTo>
                      <a:pt x="218" y="533"/>
                    </a:lnTo>
                    <a:lnTo>
                      <a:pt x="219" y="533"/>
                    </a:lnTo>
                    <a:lnTo>
                      <a:pt x="219" y="534"/>
                    </a:lnTo>
                    <a:lnTo>
                      <a:pt x="220" y="534"/>
                    </a:lnTo>
                    <a:lnTo>
                      <a:pt x="221" y="534"/>
                    </a:lnTo>
                    <a:lnTo>
                      <a:pt x="222" y="534"/>
                    </a:lnTo>
                    <a:lnTo>
                      <a:pt x="222" y="529"/>
                    </a:lnTo>
                    <a:lnTo>
                      <a:pt x="222" y="532"/>
                    </a:lnTo>
                    <a:lnTo>
                      <a:pt x="223" y="532"/>
                    </a:lnTo>
                    <a:lnTo>
                      <a:pt x="223" y="534"/>
                    </a:lnTo>
                    <a:lnTo>
                      <a:pt x="224" y="534"/>
                    </a:lnTo>
                    <a:lnTo>
                      <a:pt x="225" y="534"/>
                    </a:lnTo>
                    <a:lnTo>
                      <a:pt x="225" y="532"/>
                    </a:lnTo>
                    <a:lnTo>
                      <a:pt x="225" y="533"/>
                    </a:lnTo>
                    <a:lnTo>
                      <a:pt x="226" y="533"/>
                    </a:lnTo>
                    <a:lnTo>
                      <a:pt x="226" y="531"/>
                    </a:lnTo>
                    <a:lnTo>
                      <a:pt x="226" y="534"/>
                    </a:lnTo>
                    <a:lnTo>
                      <a:pt x="226" y="532"/>
                    </a:lnTo>
                    <a:lnTo>
                      <a:pt x="227" y="532"/>
                    </a:lnTo>
                    <a:lnTo>
                      <a:pt x="227" y="534"/>
                    </a:lnTo>
                    <a:lnTo>
                      <a:pt x="228" y="534"/>
                    </a:lnTo>
                    <a:lnTo>
                      <a:pt x="229" y="534"/>
                    </a:lnTo>
                    <a:lnTo>
                      <a:pt x="229" y="529"/>
                    </a:lnTo>
                    <a:lnTo>
                      <a:pt x="229" y="531"/>
                    </a:lnTo>
                    <a:lnTo>
                      <a:pt x="230" y="531"/>
                    </a:lnTo>
                    <a:lnTo>
                      <a:pt x="230" y="533"/>
                    </a:lnTo>
                    <a:lnTo>
                      <a:pt x="230" y="534"/>
                    </a:lnTo>
                    <a:lnTo>
                      <a:pt x="231" y="534"/>
                    </a:lnTo>
                    <a:lnTo>
                      <a:pt x="232" y="534"/>
                    </a:lnTo>
                    <a:lnTo>
                      <a:pt x="232" y="535"/>
                    </a:lnTo>
                    <a:lnTo>
                      <a:pt x="233" y="535"/>
                    </a:lnTo>
                    <a:lnTo>
                      <a:pt x="233" y="527"/>
                    </a:lnTo>
                    <a:lnTo>
                      <a:pt x="234" y="527"/>
                    </a:lnTo>
                    <a:lnTo>
                      <a:pt x="234" y="526"/>
                    </a:lnTo>
                    <a:lnTo>
                      <a:pt x="234" y="530"/>
                    </a:lnTo>
                    <a:lnTo>
                      <a:pt x="235" y="530"/>
                    </a:lnTo>
                    <a:lnTo>
                      <a:pt x="235" y="534"/>
                    </a:lnTo>
                    <a:lnTo>
                      <a:pt x="235" y="535"/>
                    </a:lnTo>
                    <a:lnTo>
                      <a:pt x="236" y="535"/>
                    </a:lnTo>
                    <a:lnTo>
                      <a:pt x="237" y="535"/>
                    </a:lnTo>
                    <a:lnTo>
                      <a:pt x="238" y="535"/>
                    </a:lnTo>
                    <a:lnTo>
                      <a:pt x="238" y="532"/>
                    </a:lnTo>
                    <a:lnTo>
                      <a:pt x="239" y="532"/>
                    </a:lnTo>
                    <a:lnTo>
                      <a:pt x="239" y="534"/>
                    </a:lnTo>
                    <a:lnTo>
                      <a:pt x="240" y="534"/>
                    </a:lnTo>
                    <a:lnTo>
                      <a:pt x="240" y="535"/>
                    </a:lnTo>
                    <a:lnTo>
                      <a:pt x="241" y="535"/>
                    </a:lnTo>
                    <a:lnTo>
                      <a:pt x="242" y="535"/>
                    </a:lnTo>
                    <a:lnTo>
                      <a:pt x="242" y="529"/>
                    </a:lnTo>
                    <a:lnTo>
                      <a:pt x="243" y="529"/>
                    </a:lnTo>
                    <a:lnTo>
                      <a:pt x="243" y="501"/>
                    </a:lnTo>
                    <a:lnTo>
                      <a:pt x="243" y="515"/>
                    </a:lnTo>
                    <a:lnTo>
                      <a:pt x="244" y="515"/>
                    </a:lnTo>
                    <a:lnTo>
                      <a:pt x="244" y="533"/>
                    </a:lnTo>
                    <a:lnTo>
                      <a:pt x="245" y="533"/>
                    </a:lnTo>
                    <a:lnTo>
                      <a:pt x="245" y="534"/>
                    </a:lnTo>
                    <a:lnTo>
                      <a:pt x="246" y="534"/>
                    </a:lnTo>
                    <a:lnTo>
                      <a:pt x="246" y="531"/>
                    </a:lnTo>
                    <a:lnTo>
                      <a:pt x="247" y="531"/>
                    </a:lnTo>
                    <a:lnTo>
                      <a:pt x="247" y="522"/>
                    </a:lnTo>
                    <a:lnTo>
                      <a:pt x="248" y="522"/>
                    </a:lnTo>
                    <a:lnTo>
                      <a:pt x="248" y="511"/>
                    </a:lnTo>
                    <a:lnTo>
                      <a:pt x="248" y="532"/>
                    </a:lnTo>
                    <a:lnTo>
                      <a:pt x="249" y="532"/>
                    </a:lnTo>
                    <a:lnTo>
                      <a:pt x="249" y="533"/>
                    </a:lnTo>
                    <a:lnTo>
                      <a:pt x="249" y="534"/>
                    </a:lnTo>
                    <a:lnTo>
                      <a:pt x="250" y="534"/>
                    </a:lnTo>
                    <a:lnTo>
                      <a:pt x="251" y="534"/>
                    </a:lnTo>
                    <a:lnTo>
                      <a:pt x="251" y="526"/>
                    </a:lnTo>
                    <a:lnTo>
                      <a:pt x="251" y="527"/>
                    </a:lnTo>
                    <a:lnTo>
                      <a:pt x="252" y="527"/>
                    </a:lnTo>
                    <a:lnTo>
                      <a:pt x="252" y="523"/>
                    </a:lnTo>
                    <a:lnTo>
                      <a:pt x="252" y="531"/>
                    </a:lnTo>
                    <a:lnTo>
                      <a:pt x="253" y="531"/>
                    </a:lnTo>
                    <a:lnTo>
                      <a:pt x="253" y="534"/>
                    </a:lnTo>
                    <a:lnTo>
                      <a:pt x="254" y="534"/>
                    </a:lnTo>
                    <a:lnTo>
                      <a:pt x="255" y="534"/>
                    </a:lnTo>
                    <a:lnTo>
                      <a:pt x="255" y="535"/>
                    </a:lnTo>
                    <a:lnTo>
                      <a:pt x="256" y="534"/>
                    </a:lnTo>
                    <a:lnTo>
                      <a:pt x="256" y="529"/>
                    </a:lnTo>
                    <a:lnTo>
                      <a:pt x="257" y="529"/>
                    </a:lnTo>
                    <a:lnTo>
                      <a:pt x="257" y="531"/>
                    </a:lnTo>
                    <a:lnTo>
                      <a:pt x="258" y="531"/>
                    </a:lnTo>
                    <a:lnTo>
                      <a:pt x="258" y="534"/>
                    </a:lnTo>
                    <a:lnTo>
                      <a:pt x="258" y="533"/>
                    </a:lnTo>
                    <a:lnTo>
                      <a:pt x="259" y="533"/>
                    </a:lnTo>
                    <a:lnTo>
                      <a:pt x="259" y="534"/>
                    </a:lnTo>
                    <a:lnTo>
                      <a:pt x="260" y="533"/>
                    </a:lnTo>
                    <a:lnTo>
                      <a:pt x="261" y="533"/>
                    </a:lnTo>
                    <a:lnTo>
                      <a:pt x="261" y="532"/>
                    </a:lnTo>
                    <a:lnTo>
                      <a:pt x="261" y="533"/>
                    </a:lnTo>
                    <a:lnTo>
                      <a:pt x="262" y="533"/>
                    </a:lnTo>
                    <a:lnTo>
                      <a:pt x="262" y="534"/>
                    </a:lnTo>
                    <a:lnTo>
                      <a:pt x="263" y="534"/>
                    </a:lnTo>
                    <a:lnTo>
                      <a:pt x="263" y="532"/>
                    </a:lnTo>
                    <a:lnTo>
                      <a:pt x="263" y="535"/>
                    </a:lnTo>
                    <a:lnTo>
                      <a:pt x="264" y="532"/>
                    </a:lnTo>
                    <a:lnTo>
                      <a:pt x="264" y="530"/>
                    </a:lnTo>
                    <a:lnTo>
                      <a:pt x="264" y="532"/>
                    </a:lnTo>
                    <a:lnTo>
                      <a:pt x="265" y="532"/>
                    </a:lnTo>
                    <a:lnTo>
                      <a:pt x="265" y="534"/>
                    </a:lnTo>
                    <a:lnTo>
                      <a:pt x="266" y="534"/>
                    </a:lnTo>
                    <a:lnTo>
                      <a:pt x="266" y="535"/>
                    </a:lnTo>
                    <a:lnTo>
                      <a:pt x="267" y="535"/>
                    </a:lnTo>
                    <a:lnTo>
                      <a:pt x="268" y="535"/>
                    </a:lnTo>
                    <a:lnTo>
                      <a:pt x="268" y="528"/>
                    </a:lnTo>
                    <a:lnTo>
                      <a:pt x="268" y="532"/>
                    </a:lnTo>
                    <a:lnTo>
                      <a:pt x="269" y="532"/>
                    </a:lnTo>
                    <a:lnTo>
                      <a:pt x="269" y="526"/>
                    </a:lnTo>
                    <a:lnTo>
                      <a:pt x="269" y="534"/>
                    </a:lnTo>
                    <a:lnTo>
                      <a:pt x="270" y="534"/>
                    </a:lnTo>
                    <a:lnTo>
                      <a:pt x="270" y="535"/>
                    </a:lnTo>
                    <a:lnTo>
                      <a:pt x="271" y="535"/>
                    </a:lnTo>
                    <a:lnTo>
                      <a:pt x="272" y="535"/>
                    </a:lnTo>
                    <a:lnTo>
                      <a:pt x="272" y="534"/>
                    </a:lnTo>
                    <a:lnTo>
                      <a:pt x="273" y="534"/>
                    </a:lnTo>
                    <a:lnTo>
                      <a:pt x="273" y="531"/>
                    </a:lnTo>
                    <a:lnTo>
                      <a:pt x="274" y="531"/>
                    </a:lnTo>
                    <a:lnTo>
                      <a:pt x="274" y="534"/>
                    </a:lnTo>
                    <a:lnTo>
                      <a:pt x="274" y="535"/>
                    </a:lnTo>
                    <a:lnTo>
                      <a:pt x="275" y="535"/>
                    </a:lnTo>
                    <a:lnTo>
                      <a:pt x="276" y="535"/>
                    </a:lnTo>
                    <a:lnTo>
                      <a:pt x="276" y="531"/>
                    </a:lnTo>
                    <a:lnTo>
                      <a:pt x="277" y="531"/>
                    </a:lnTo>
                    <a:lnTo>
                      <a:pt x="277" y="490"/>
                    </a:lnTo>
                    <a:lnTo>
                      <a:pt x="278" y="490"/>
                    </a:lnTo>
                    <a:lnTo>
                      <a:pt x="278" y="482"/>
                    </a:lnTo>
                    <a:lnTo>
                      <a:pt x="278" y="524"/>
                    </a:lnTo>
                    <a:lnTo>
                      <a:pt x="279" y="524"/>
                    </a:lnTo>
                    <a:lnTo>
                      <a:pt x="279" y="534"/>
                    </a:lnTo>
                    <a:lnTo>
                      <a:pt x="280" y="534"/>
                    </a:lnTo>
                    <a:lnTo>
                      <a:pt x="281" y="534"/>
                    </a:lnTo>
                    <a:lnTo>
                      <a:pt x="281" y="529"/>
                    </a:lnTo>
                    <a:lnTo>
                      <a:pt x="282" y="529"/>
                    </a:lnTo>
                    <a:lnTo>
                      <a:pt x="282" y="509"/>
                    </a:lnTo>
                    <a:lnTo>
                      <a:pt x="283" y="509"/>
                    </a:lnTo>
                    <a:lnTo>
                      <a:pt x="283" y="529"/>
                    </a:lnTo>
                    <a:lnTo>
                      <a:pt x="284" y="529"/>
                    </a:lnTo>
                    <a:lnTo>
                      <a:pt x="284" y="533"/>
                    </a:lnTo>
                    <a:lnTo>
                      <a:pt x="284" y="534"/>
                    </a:lnTo>
                    <a:lnTo>
                      <a:pt x="285" y="534"/>
                    </a:lnTo>
                    <a:lnTo>
                      <a:pt x="285" y="535"/>
                    </a:lnTo>
                    <a:lnTo>
                      <a:pt x="286" y="534"/>
                    </a:lnTo>
                    <a:lnTo>
                      <a:pt x="286" y="521"/>
                    </a:lnTo>
                    <a:lnTo>
                      <a:pt x="286" y="527"/>
                    </a:lnTo>
                    <a:lnTo>
                      <a:pt x="287" y="527"/>
                    </a:lnTo>
                    <a:lnTo>
                      <a:pt x="287" y="530"/>
                    </a:lnTo>
                    <a:lnTo>
                      <a:pt x="288" y="530"/>
                    </a:lnTo>
                    <a:lnTo>
                      <a:pt x="288" y="534"/>
                    </a:lnTo>
                    <a:lnTo>
                      <a:pt x="289" y="534"/>
                    </a:lnTo>
                    <a:lnTo>
                      <a:pt x="290" y="534"/>
                    </a:lnTo>
                    <a:lnTo>
                      <a:pt x="291" y="534"/>
                    </a:lnTo>
                    <a:lnTo>
                      <a:pt x="291" y="529"/>
                    </a:lnTo>
                    <a:lnTo>
                      <a:pt x="292" y="529"/>
                    </a:lnTo>
                    <a:lnTo>
                      <a:pt x="292" y="534"/>
                    </a:lnTo>
                    <a:lnTo>
                      <a:pt x="293" y="534"/>
                    </a:lnTo>
                    <a:lnTo>
                      <a:pt x="294" y="534"/>
                    </a:lnTo>
                    <a:lnTo>
                      <a:pt x="294" y="533"/>
                    </a:lnTo>
                    <a:lnTo>
                      <a:pt x="295" y="533"/>
                    </a:lnTo>
                    <a:lnTo>
                      <a:pt x="295" y="532"/>
                    </a:lnTo>
                    <a:lnTo>
                      <a:pt x="296" y="532"/>
                    </a:lnTo>
                    <a:lnTo>
                      <a:pt x="296" y="533"/>
                    </a:lnTo>
                    <a:lnTo>
                      <a:pt x="297" y="533"/>
                    </a:lnTo>
                    <a:lnTo>
                      <a:pt x="297" y="534"/>
                    </a:lnTo>
                    <a:lnTo>
                      <a:pt x="298" y="533"/>
                    </a:lnTo>
                    <a:lnTo>
                      <a:pt x="298" y="532"/>
                    </a:lnTo>
                    <a:lnTo>
                      <a:pt x="299" y="532"/>
                    </a:lnTo>
                    <a:lnTo>
                      <a:pt x="299" y="531"/>
                    </a:lnTo>
                    <a:lnTo>
                      <a:pt x="299" y="534"/>
                    </a:lnTo>
                    <a:lnTo>
                      <a:pt x="300" y="534"/>
                    </a:lnTo>
                    <a:lnTo>
                      <a:pt x="301" y="534"/>
                    </a:lnTo>
                    <a:lnTo>
                      <a:pt x="301" y="535"/>
                    </a:lnTo>
                    <a:lnTo>
                      <a:pt x="302" y="534"/>
                    </a:lnTo>
                    <a:lnTo>
                      <a:pt x="302" y="528"/>
                    </a:lnTo>
                    <a:lnTo>
                      <a:pt x="303" y="528"/>
                    </a:lnTo>
                    <a:lnTo>
                      <a:pt x="304" y="528"/>
                    </a:lnTo>
                    <a:lnTo>
                      <a:pt x="304" y="525"/>
                    </a:lnTo>
                    <a:lnTo>
                      <a:pt x="304" y="532"/>
                    </a:lnTo>
                    <a:lnTo>
                      <a:pt x="304" y="534"/>
                    </a:lnTo>
                    <a:lnTo>
                      <a:pt x="305" y="534"/>
                    </a:lnTo>
                    <a:lnTo>
                      <a:pt x="305" y="535"/>
                    </a:lnTo>
                    <a:lnTo>
                      <a:pt x="306" y="535"/>
                    </a:lnTo>
                    <a:lnTo>
                      <a:pt x="307" y="535"/>
                    </a:lnTo>
                    <a:lnTo>
                      <a:pt x="307" y="531"/>
                    </a:lnTo>
                    <a:lnTo>
                      <a:pt x="307" y="532"/>
                    </a:lnTo>
                    <a:lnTo>
                      <a:pt x="308" y="532"/>
                    </a:lnTo>
                    <a:lnTo>
                      <a:pt x="308" y="530"/>
                    </a:lnTo>
                    <a:lnTo>
                      <a:pt x="308" y="534"/>
                    </a:lnTo>
                    <a:lnTo>
                      <a:pt x="309" y="534"/>
                    </a:lnTo>
                    <a:lnTo>
                      <a:pt x="309" y="535"/>
                    </a:lnTo>
                    <a:lnTo>
                      <a:pt x="310" y="535"/>
                    </a:lnTo>
                    <a:lnTo>
                      <a:pt x="311" y="535"/>
                    </a:lnTo>
                    <a:lnTo>
                      <a:pt x="311" y="529"/>
                    </a:lnTo>
                    <a:lnTo>
                      <a:pt x="312" y="529"/>
                    </a:lnTo>
                    <a:lnTo>
                      <a:pt x="312" y="467"/>
                    </a:lnTo>
                    <a:lnTo>
                      <a:pt x="312" y="492"/>
                    </a:lnTo>
                    <a:lnTo>
                      <a:pt x="313" y="492"/>
                    </a:lnTo>
                    <a:lnTo>
                      <a:pt x="313" y="524"/>
                    </a:lnTo>
                    <a:lnTo>
                      <a:pt x="314" y="524"/>
                    </a:lnTo>
                    <a:lnTo>
                      <a:pt x="314" y="534"/>
                    </a:lnTo>
                    <a:lnTo>
                      <a:pt x="315" y="534"/>
                    </a:lnTo>
                    <a:lnTo>
                      <a:pt x="316" y="534"/>
                    </a:lnTo>
                    <a:lnTo>
                      <a:pt x="316" y="525"/>
                    </a:lnTo>
                    <a:lnTo>
                      <a:pt x="317" y="525"/>
                    </a:lnTo>
                    <a:lnTo>
                      <a:pt x="317" y="504"/>
                    </a:lnTo>
                    <a:lnTo>
                      <a:pt x="317" y="518"/>
                    </a:lnTo>
                    <a:lnTo>
                      <a:pt x="318" y="518"/>
                    </a:lnTo>
                    <a:lnTo>
                      <a:pt x="318" y="532"/>
                    </a:lnTo>
                    <a:lnTo>
                      <a:pt x="318" y="534"/>
                    </a:lnTo>
                    <a:lnTo>
                      <a:pt x="319" y="534"/>
                    </a:lnTo>
                    <a:lnTo>
                      <a:pt x="320" y="534"/>
                    </a:lnTo>
                    <a:lnTo>
                      <a:pt x="321" y="534"/>
                    </a:lnTo>
                    <a:lnTo>
                      <a:pt x="321" y="521"/>
                    </a:lnTo>
                    <a:lnTo>
                      <a:pt x="321" y="527"/>
                    </a:lnTo>
                    <a:lnTo>
                      <a:pt x="322" y="527"/>
                    </a:lnTo>
                    <a:lnTo>
                      <a:pt x="322" y="532"/>
                    </a:lnTo>
                    <a:lnTo>
                      <a:pt x="322" y="534"/>
                    </a:lnTo>
                    <a:lnTo>
                      <a:pt x="323" y="534"/>
                    </a:lnTo>
                    <a:lnTo>
                      <a:pt x="324" y="534"/>
                    </a:lnTo>
                    <a:lnTo>
                      <a:pt x="324" y="533"/>
                    </a:lnTo>
                    <a:lnTo>
                      <a:pt x="324" y="534"/>
                    </a:lnTo>
                    <a:lnTo>
                      <a:pt x="325" y="534"/>
                    </a:lnTo>
                    <a:lnTo>
                      <a:pt x="325" y="531"/>
                    </a:lnTo>
                    <a:lnTo>
                      <a:pt x="326" y="531"/>
                    </a:lnTo>
                    <a:lnTo>
                      <a:pt x="326" y="529"/>
                    </a:lnTo>
                    <a:lnTo>
                      <a:pt x="326" y="531"/>
                    </a:lnTo>
                    <a:lnTo>
                      <a:pt x="327" y="531"/>
                    </a:lnTo>
                    <a:lnTo>
                      <a:pt x="327" y="533"/>
                    </a:lnTo>
                    <a:lnTo>
                      <a:pt x="328" y="533"/>
                    </a:lnTo>
                    <a:lnTo>
                      <a:pt x="328" y="534"/>
                    </a:lnTo>
                    <a:lnTo>
                      <a:pt x="329" y="534"/>
                    </a:lnTo>
                    <a:lnTo>
                      <a:pt x="330" y="534"/>
                    </a:lnTo>
                    <a:lnTo>
                      <a:pt x="330" y="532"/>
                    </a:lnTo>
                    <a:lnTo>
                      <a:pt x="330" y="533"/>
                    </a:lnTo>
                    <a:lnTo>
                      <a:pt x="331" y="533"/>
                    </a:lnTo>
                    <a:lnTo>
                      <a:pt x="331" y="531"/>
                    </a:lnTo>
                    <a:lnTo>
                      <a:pt x="331" y="534"/>
                    </a:lnTo>
                    <a:lnTo>
                      <a:pt x="332" y="534"/>
                    </a:lnTo>
                    <a:lnTo>
                      <a:pt x="333" y="534"/>
                    </a:lnTo>
                    <a:lnTo>
                      <a:pt x="333" y="531"/>
                    </a:lnTo>
                    <a:lnTo>
                      <a:pt x="333" y="532"/>
                    </a:lnTo>
                    <a:lnTo>
                      <a:pt x="334" y="532"/>
                    </a:lnTo>
                    <a:lnTo>
                      <a:pt x="334" y="533"/>
                    </a:lnTo>
                    <a:lnTo>
                      <a:pt x="334" y="534"/>
                    </a:lnTo>
                    <a:lnTo>
                      <a:pt x="335" y="534"/>
                    </a:lnTo>
                    <a:lnTo>
                      <a:pt x="336" y="534"/>
                    </a:lnTo>
                    <a:lnTo>
                      <a:pt x="337" y="534"/>
                    </a:lnTo>
                    <a:lnTo>
                      <a:pt x="337" y="529"/>
                    </a:lnTo>
                    <a:lnTo>
                      <a:pt x="338" y="529"/>
                    </a:lnTo>
                    <a:lnTo>
                      <a:pt x="338" y="527"/>
                    </a:lnTo>
                    <a:lnTo>
                      <a:pt x="338" y="533"/>
                    </a:lnTo>
                    <a:lnTo>
                      <a:pt x="339" y="533"/>
                    </a:lnTo>
                    <a:lnTo>
                      <a:pt x="339" y="534"/>
                    </a:lnTo>
                    <a:lnTo>
                      <a:pt x="340" y="534"/>
                    </a:lnTo>
                    <a:lnTo>
                      <a:pt x="340" y="535"/>
                    </a:lnTo>
                    <a:lnTo>
                      <a:pt x="341" y="534"/>
                    </a:lnTo>
                    <a:lnTo>
                      <a:pt x="341" y="533"/>
                    </a:lnTo>
                    <a:lnTo>
                      <a:pt x="342" y="533"/>
                    </a:lnTo>
                    <a:lnTo>
                      <a:pt x="342" y="530"/>
                    </a:lnTo>
                    <a:lnTo>
                      <a:pt x="343" y="530"/>
                    </a:lnTo>
                    <a:lnTo>
                      <a:pt x="343" y="532"/>
                    </a:lnTo>
                    <a:lnTo>
                      <a:pt x="343" y="534"/>
                    </a:lnTo>
                    <a:lnTo>
                      <a:pt x="344" y="534"/>
                    </a:lnTo>
                    <a:lnTo>
                      <a:pt x="344" y="535"/>
                    </a:lnTo>
                    <a:lnTo>
                      <a:pt x="344" y="534"/>
                    </a:lnTo>
                    <a:lnTo>
                      <a:pt x="345" y="534"/>
                    </a:lnTo>
                    <a:lnTo>
                      <a:pt x="345" y="535"/>
                    </a:lnTo>
                    <a:lnTo>
                      <a:pt x="346" y="534"/>
                    </a:lnTo>
                    <a:lnTo>
                      <a:pt x="346" y="529"/>
                    </a:lnTo>
                    <a:lnTo>
                      <a:pt x="347" y="529"/>
                    </a:lnTo>
                    <a:lnTo>
                      <a:pt x="347" y="458"/>
                    </a:lnTo>
                    <a:lnTo>
                      <a:pt x="347" y="484"/>
                    </a:lnTo>
                    <a:lnTo>
                      <a:pt x="348" y="484"/>
                    </a:lnTo>
                    <a:lnTo>
                      <a:pt x="348" y="528"/>
                    </a:lnTo>
                    <a:lnTo>
                      <a:pt x="348" y="534"/>
                    </a:lnTo>
                    <a:lnTo>
                      <a:pt x="349" y="534"/>
                    </a:lnTo>
                    <a:lnTo>
                      <a:pt x="350" y="534"/>
                    </a:lnTo>
                    <a:lnTo>
                      <a:pt x="350" y="529"/>
                    </a:lnTo>
                    <a:lnTo>
                      <a:pt x="351" y="529"/>
                    </a:lnTo>
                    <a:lnTo>
                      <a:pt x="351" y="502"/>
                    </a:lnTo>
                    <a:lnTo>
                      <a:pt x="352" y="502"/>
                    </a:lnTo>
                    <a:lnTo>
                      <a:pt x="352" y="525"/>
                    </a:lnTo>
                    <a:lnTo>
                      <a:pt x="353" y="525"/>
                    </a:lnTo>
                    <a:lnTo>
                      <a:pt x="353" y="532"/>
                    </a:lnTo>
                    <a:lnTo>
                      <a:pt x="353" y="534"/>
                    </a:lnTo>
                    <a:lnTo>
                      <a:pt x="354" y="534"/>
                    </a:lnTo>
                    <a:lnTo>
                      <a:pt x="355" y="534"/>
                    </a:lnTo>
                    <a:lnTo>
                      <a:pt x="355" y="526"/>
                    </a:lnTo>
                    <a:lnTo>
                      <a:pt x="356" y="526"/>
                    </a:lnTo>
                    <a:lnTo>
                      <a:pt x="356" y="520"/>
                    </a:lnTo>
                    <a:lnTo>
                      <a:pt x="356" y="528"/>
                    </a:lnTo>
                    <a:lnTo>
                      <a:pt x="357" y="528"/>
                    </a:lnTo>
                    <a:lnTo>
                      <a:pt x="357" y="533"/>
                    </a:lnTo>
                    <a:lnTo>
                      <a:pt x="358" y="533"/>
                    </a:lnTo>
                    <a:lnTo>
                      <a:pt x="358" y="534"/>
                    </a:lnTo>
                    <a:lnTo>
                      <a:pt x="359" y="534"/>
                    </a:lnTo>
                    <a:lnTo>
                      <a:pt x="360" y="534"/>
                    </a:lnTo>
                    <a:lnTo>
                      <a:pt x="360" y="530"/>
                    </a:lnTo>
                    <a:lnTo>
                      <a:pt x="360" y="532"/>
                    </a:lnTo>
                    <a:lnTo>
                      <a:pt x="361" y="532"/>
                    </a:lnTo>
                    <a:lnTo>
                      <a:pt x="361" y="529"/>
                    </a:lnTo>
                    <a:lnTo>
                      <a:pt x="361" y="533"/>
                    </a:lnTo>
                    <a:lnTo>
                      <a:pt x="362" y="533"/>
                    </a:lnTo>
                    <a:lnTo>
                      <a:pt x="362" y="534"/>
                    </a:lnTo>
                    <a:lnTo>
                      <a:pt x="363" y="534"/>
                    </a:lnTo>
                    <a:lnTo>
                      <a:pt x="364" y="534"/>
                    </a:lnTo>
                    <a:lnTo>
                      <a:pt x="364" y="530"/>
                    </a:lnTo>
                    <a:lnTo>
                      <a:pt x="365" y="530"/>
                    </a:lnTo>
                    <a:lnTo>
                      <a:pt x="365" y="532"/>
                    </a:lnTo>
                    <a:lnTo>
                      <a:pt x="366" y="532"/>
                    </a:lnTo>
                    <a:lnTo>
                      <a:pt x="366" y="534"/>
                    </a:lnTo>
                    <a:lnTo>
                      <a:pt x="366" y="532"/>
                    </a:lnTo>
                    <a:lnTo>
                      <a:pt x="367" y="532"/>
                    </a:lnTo>
                    <a:lnTo>
                      <a:pt x="367" y="534"/>
                    </a:lnTo>
                    <a:lnTo>
                      <a:pt x="368" y="532"/>
                    </a:lnTo>
                    <a:lnTo>
                      <a:pt x="368" y="531"/>
                    </a:lnTo>
                    <a:lnTo>
                      <a:pt x="369" y="531"/>
                    </a:lnTo>
                    <a:lnTo>
                      <a:pt x="369" y="533"/>
                    </a:lnTo>
                    <a:lnTo>
                      <a:pt x="369" y="534"/>
                    </a:lnTo>
                    <a:lnTo>
                      <a:pt x="370" y="534"/>
                    </a:lnTo>
                    <a:lnTo>
                      <a:pt x="371" y="534"/>
                    </a:lnTo>
                    <a:lnTo>
                      <a:pt x="371" y="533"/>
                    </a:lnTo>
                    <a:lnTo>
                      <a:pt x="372" y="533"/>
                    </a:lnTo>
                    <a:lnTo>
                      <a:pt x="372" y="529"/>
                    </a:lnTo>
                    <a:lnTo>
                      <a:pt x="372" y="530"/>
                    </a:lnTo>
                    <a:lnTo>
                      <a:pt x="373" y="530"/>
                    </a:lnTo>
                    <a:lnTo>
                      <a:pt x="373" y="525"/>
                    </a:lnTo>
                    <a:lnTo>
                      <a:pt x="373" y="531"/>
                    </a:lnTo>
                    <a:lnTo>
                      <a:pt x="373" y="534"/>
                    </a:lnTo>
                    <a:lnTo>
                      <a:pt x="374" y="534"/>
                    </a:lnTo>
                    <a:lnTo>
                      <a:pt x="375" y="534"/>
                    </a:lnTo>
                    <a:lnTo>
                      <a:pt x="376" y="534"/>
                    </a:lnTo>
                    <a:lnTo>
                      <a:pt x="376" y="530"/>
                    </a:lnTo>
                    <a:lnTo>
                      <a:pt x="377" y="530"/>
                    </a:lnTo>
                    <a:lnTo>
                      <a:pt x="377" y="532"/>
                    </a:lnTo>
                    <a:lnTo>
                      <a:pt x="378" y="532"/>
                    </a:lnTo>
                    <a:lnTo>
                      <a:pt x="378" y="534"/>
                    </a:lnTo>
                    <a:lnTo>
                      <a:pt x="379" y="534"/>
                    </a:lnTo>
                    <a:lnTo>
                      <a:pt x="380" y="534"/>
                    </a:lnTo>
                    <a:lnTo>
                      <a:pt x="380" y="528"/>
                    </a:lnTo>
                    <a:lnTo>
                      <a:pt x="381" y="528"/>
                    </a:lnTo>
                    <a:lnTo>
                      <a:pt x="381" y="471"/>
                    </a:lnTo>
                    <a:lnTo>
                      <a:pt x="382" y="471"/>
                    </a:lnTo>
                    <a:lnTo>
                      <a:pt x="382" y="451"/>
                    </a:lnTo>
                    <a:lnTo>
                      <a:pt x="382" y="508"/>
                    </a:lnTo>
                    <a:lnTo>
                      <a:pt x="383" y="508"/>
                    </a:lnTo>
                    <a:lnTo>
                      <a:pt x="383" y="531"/>
                    </a:lnTo>
                    <a:lnTo>
                      <a:pt x="383" y="534"/>
                    </a:lnTo>
                    <a:lnTo>
                      <a:pt x="384" y="534"/>
                    </a:lnTo>
                    <a:lnTo>
                      <a:pt x="385" y="534"/>
                    </a:lnTo>
                    <a:lnTo>
                      <a:pt x="385" y="527"/>
                    </a:lnTo>
                    <a:lnTo>
                      <a:pt x="386" y="527"/>
                    </a:lnTo>
                    <a:lnTo>
                      <a:pt x="386" y="496"/>
                    </a:lnTo>
                    <a:lnTo>
                      <a:pt x="386" y="497"/>
                    </a:lnTo>
                    <a:lnTo>
                      <a:pt x="387" y="497"/>
                    </a:lnTo>
                    <a:lnTo>
                      <a:pt x="387" y="522"/>
                    </a:lnTo>
                    <a:lnTo>
                      <a:pt x="387" y="533"/>
                    </a:lnTo>
                    <a:lnTo>
                      <a:pt x="388" y="533"/>
                    </a:lnTo>
                    <a:lnTo>
                      <a:pt x="388" y="534"/>
                    </a:lnTo>
                    <a:lnTo>
                      <a:pt x="389" y="534"/>
                    </a:lnTo>
                    <a:lnTo>
                      <a:pt x="390" y="534"/>
                    </a:lnTo>
                    <a:lnTo>
                      <a:pt x="390" y="520"/>
                    </a:lnTo>
                    <a:lnTo>
                      <a:pt x="390" y="523"/>
                    </a:lnTo>
                    <a:lnTo>
                      <a:pt x="391" y="523"/>
                    </a:lnTo>
                    <a:lnTo>
                      <a:pt x="391" y="531"/>
                    </a:lnTo>
                    <a:lnTo>
                      <a:pt x="392" y="531"/>
                    </a:lnTo>
                    <a:lnTo>
                      <a:pt x="392" y="533"/>
                    </a:lnTo>
                    <a:lnTo>
                      <a:pt x="392" y="534"/>
                    </a:lnTo>
                    <a:lnTo>
                      <a:pt x="393" y="534"/>
                    </a:lnTo>
                    <a:lnTo>
                      <a:pt x="394" y="534"/>
                    </a:lnTo>
                    <a:lnTo>
                      <a:pt x="395" y="534"/>
                    </a:lnTo>
                    <a:lnTo>
                      <a:pt x="395" y="528"/>
                    </a:lnTo>
                    <a:lnTo>
                      <a:pt x="395" y="529"/>
                    </a:lnTo>
                    <a:lnTo>
                      <a:pt x="396" y="529"/>
                    </a:lnTo>
                    <a:lnTo>
                      <a:pt x="396" y="533"/>
                    </a:lnTo>
                    <a:lnTo>
                      <a:pt x="396" y="534"/>
                    </a:lnTo>
                    <a:lnTo>
                      <a:pt x="397" y="534"/>
                    </a:lnTo>
                    <a:lnTo>
                      <a:pt x="398" y="534"/>
                    </a:lnTo>
                    <a:lnTo>
                      <a:pt x="398" y="532"/>
                    </a:lnTo>
                    <a:lnTo>
                      <a:pt x="399" y="532"/>
                    </a:lnTo>
                    <a:lnTo>
                      <a:pt x="399" y="531"/>
                    </a:lnTo>
                    <a:lnTo>
                      <a:pt x="400" y="531"/>
                    </a:lnTo>
                    <a:lnTo>
                      <a:pt x="400" y="533"/>
                    </a:lnTo>
                    <a:lnTo>
                      <a:pt x="401" y="533"/>
                    </a:lnTo>
                    <a:lnTo>
                      <a:pt x="401" y="534"/>
                    </a:lnTo>
                    <a:lnTo>
                      <a:pt x="402" y="533"/>
                    </a:lnTo>
                    <a:lnTo>
                      <a:pt x="402" y="531"/>
                    </a:lnTo>
                    <a:lnTo>
                      <a:pt x="403" y="531"/>
                    </a:lnTo>
                    <a:lnTo>
                      <a:pt x="403" y="532"/>
                    </a:lnTo>
                    <a:lnTo>
                      <a:pt x="404" y="532"/>
                    </a:lnTo>
                    <a:lnTo>
                      <a:pt x="404" y="533"/>
                    </a:lnTo>
                    <a:lnTo>
                      <a:pt x="405" y="533"/>
                    </a:lnTo>
                    <a:lnTo>
                      <a:pt x="406" y="533"/>
                    </a:lnTo>
                    <a:lnTo>
                      <a:pt x="406" y="529"/>
                    </a:lnTo>
                    <a:lnTo>
                      <a:pt x="406" y="534"/>
                    </a:lnTo>
                    <a:lnTo>
                      <a:pt x="407" y="529"/>
                    </a:lnTo>
                    <a:lnTo>
                      <a:pt x="407" y="527"/>
                    </a:lnTo>
                    <a:lnTo>
                      <a:pt x="407" y="528"/>
                    </a:lnTo>
                    <a:lnTo>
                      <a:pt x="408" y="528"/>
                    </a:lnTo>
                    <a:lnTo>
                      <a:pt x="408" y="532"/>
                    </a:lnTo>
                    <a:lnTo>
                      <a:pt x="408" y="534"/>
                    </a:lnTo>
                    <a:lnTo>
                      <a:pt x="409" y="534"/>
                    </a:lnTo>
                    <a:lnTo>
                      <a:pt x="410" y="534"/>
                    </a:lnTo>
                    <a:lnTo>
                      <a:pt x="410" y="533"/>
                    </a:lnTo>
                    <a:lnTo>
                      <a:pt x="411" y="533"/>
                    </a:lnTo>
                    <a:lnTo>
                      <a:pt x="411" y="529"/>
                    </a:lnTo>
                    <a:lnTo>
                      <a:pt x="412" y="529"/>
                    </a:lnTo>
                    <a:lnTo>
                      <a:pt x="412" y="528"/>
                    </a:lnTo>
                    <a:lnTo>
                      <a:pt x="412" y="531"/>
                    </a:lnTo>
                    <a:lnTo>
                      <a:pt x="412" y="533"/>
                    </a:lnTo>
                    <a:lnTo>
                      <a:pt x="413" y="533"/>
                    </a:lnTo>
                    <a:lnTo>
                      <a:pt x="413" y="534"/>
                    </a:lnTo>
                    <a:lnTo>
                      <a:pt x="414" y="534"/>
                    </a:lnTo>
                    <a:lnTo>
                      <a:pt x="415" y="534"/>
                    </a:lnTo>
                    <a:lnTo>
                      <a:pt x="415" y="527"/>
                    </a:lnTo>
                    <a:lnTo>
                      <a:pt x="416" y="527"/>
                    </a:lnTo>
                    <a:lnTo>
                      <a:pt x="416" y="449"/>
                    </a:lnTo>
                    <a:lnTo>
                      <a:pt x="416" y="470"/>
                    </a:lnTo>
                    <a:lnTo>
                      <a:pt x="417" y="470"/>
                    </a:lnTo>
                    <a:lnTo>
                      <a:pt x="417" y="524"/>
                    </a:lnTo>
                    <a:lnTo>
                      <a:pt x="418" y="524"/>
                    </a:lnTo>
                    <a:lnTo>
                      <a:pt x="418" y="533"/>
                    </a:lnTo>
                    <a:lnTo>
                      <a:pt x="418" y="532"/>
                    </a:lnTo>
                    <a:lnTo>
                      <a:pt x="419" y="532"/>
                    </a:lnTo>
                    <a:lnTo>
                      <a:pt x="419" y="533"/>
                    </a:lnTo>
                    <a:lnTo>
                      <a:pt x="420" y="532"/>
                    </a:lnTo>
                    <a:lnTo>
                      <a:pt x="420" y="524"/>
                    </a:lnTo>
                    <a:lnTo>
                      <a:pt x="421" y="524"/>
                    </a:lnTo>
                    <a:lnTo>
                      <a:pt x="421" y="495"/>
                    </a:lnTo>
                    <a:lnTo>
                      <a:pt x="421" y="506"/>
                    </a:lnTo>
                    <a:lnTo>
                      <a:pt x="422" y="506"/>
                    </a:lnTo>
                    <a:lnTo>
                      <a:pt x="422" y="530"/>
                    </a:lnTo>
                    <a:lnTo>
                      <a:pt x="422" y="533"/>
                    </a:lnTo>
                    <a:lnTo>
                      <a:pt x="423" y="533"/>
                    </a:lnTo>
                    <a:lnTo>
                      <a:pt x="424" y="533"/>
                    </a:lnTo>
                    <a:lnTo>
                      <a:pt x="424" y="526"/>
                    </a:lnTo>
                    <a:lnTo>
                      <a:pt x="424" y="534"/>
                    </a:lnTo>
                    <a:lnTo>
                      <a:pt x="425" y="526"/>
                    </a:lnTo>
                    <a:lnTo>
                      <a:pt x="425" y="521"/>
                    </a:lnTo>
                    <a:lnTo>
                      <a:pt x="425" y="526"/>
                    </a:lnTo>
                    <a:lnTo>
                      <a:pt x="426" y="526"/>
                    </a:lnTo>
                    <a:lnTo>
                      <a:pt x="426" y="532"/>
                    </a:lnTo>
                    <a:lnTo>
                      <a:pt x="427" y="532"/>
                    </a:lnTo>
                    <a:lnTo>
                      <a:pt x="427" y="533"/>
                    </a:lnTo>
                    <a:lnTo>
                      <a:pt x="427" y="534"/>
                    </a:lnTo>
                    <a:lnTo>
                      <a:pt x="428" y="534"/>
                    </a:lnTo>
                    <a:lnTo>
                      <a:pt x="429" y="534"/>
                    </a:lnTo>
                    <a:lnTo>
                      <a:pt x="429" y="531"/>
                    </a:lnTo>
                    <a:lnTo>
                      <a:pt x="430" y="531"/>
                    </a:lnTo>
                    <a:lnTo>
                      <a:pt x="430" y="528"/>
                    </a:lnTo>
                    <a:lnTo>
                      <a:pt x="430" y="530"/>
                    </a:lnTo>
                    <a:lnTo>
                      <a:pt x="431" y="530"/>
                    </a:lnTo>
                    <a:lnTo>
                      <a:pt x="431" y="532"/>
                    </a:lnTo>
                    <a:lnTo>
                      <a:pt x="431" y="533"/>
                    </a:lnTo>
                    <a:lnTo>
                      <a:pt x="432" y="533"/>
                    </a:lnTo>
                    <a:lnTo>
                      <a:pt x="433" y="533"/>
                    </a:lnTo>
                    <a:lnTo>
                      <a:pt x="434" y="533"/>
                    </a:lnTo>
                    <a:lnTo>
                      <a:pt x="434" y="531"/>
                    </a:lnTo>
                    <a:lnTo>
                      <a:pt x="435" y="531"/>
                    </a:lnTo>
                    <a:lnTo>
                      <a:pt x="435" y="533"/>
                    </a:lnTo>
                    <a:lnTo>
                      <a:pt x="435" y="534"/>
                    </a:lnTo>
                    <a:lnTo>
                      <a:pt x="436" y="534"/>
                    </a:lnTo>
                    <a:lnTo>
                      <a:pt x="437" y="534"/>
                    </a:lnTo>
                    <a:lnTo>
                      <a:pt x="437" y="530"/>
                    </a:lnTo>
                    <a:lnTo>
                      <a:pt x="438" y="530"/>
                    </a:lnTo>
                    <a:lnTo>
                      <a:pt x="438" y="532"/>
                    </a:lnTo>
                    <a:lnTo>
                      <a:pt x="438" y="533"/>
                    </a:lnTo>
                    <a:lnTo>
                      <a:pt x="439" y="533"/>
                    </a:lnTo>
                    <a:lnTo>
                      <a:pt x="440" y="533"/>
                    </a:lnTo>
                    <a:lnTo>
                      <a:pt x="441" y="533"/>
                    </a:lnTo>
                    <a:lnTo>
                      <a:pt x="441" y="528"/>
                    </a:lnTo>
                    <a:lnTo>
                      <a:pt x="442" y="528"/>
                    </a:lnTo>
                    <a:lnTo>
                      <a:pt x="442" y="530"/>
                    </a:lnTo>
                    <a:lnTo>
                      <a:pt x="442" y="532"/>
                    </a:lnTo>
                    <a:lnTo>
                      <a:pt x="443" y="532"/>
                    </a:lnTo>
                    <a:lnTo>
                      <a:pt x="444" y="532"/>
                    </a:lnTo>
                    <a:lnTo>
                      <a:pt x="444" y="533"/>
                    </a:lnTo>
                    <a:lnTo>
                      <a:pt x="445" y="532"/>
                    </a:lnTo>
                    <a:lnTo>
                      <a:pt x="445" y="531"/>
                    </a:lnTo>
                    <a:lnTo>
                      <a:pt x="446" y="531"/>
                    </a:lnTo>
                    <a:lnTo>
                      <a:pt x="446" y="530"/>
                    </a:lnTo>
                    <a:lnTo>
                      <a:pt x="447" y="530"/>
                    </a:lnTo>
                    <a:lnTo>
                      <a:pt x="447" y="528"/>
                    </a:lnTo>
                    <a:lnTo>
                      <a:pt x="447" y="532"/>
                    </a:lnTo>
                    <a:lnTo>
                      <a:pt x="447" y="533"/>
                    </a:lnTo>
                    <a:lnTo>
                      <a:pt x="448" y="533"/>
                    </a:lnTo>
                    <a:lnTo>
                      <a:pt x="448" y="534"/>
                    </a:lnTo>
                    <a:lnTo>
                      <a:pt x="449" y="533"/>
                    </a:lnTo>
                    <a:lnTo>
                      <a:pt x="450" y="533"/>
                    </a:lnTo>
                    <a:lnTo>
                      <a:pt x="450" y="477"/>
                    </a:lnTo>
                    <a:lnTo>
                      <a:pt x="451" y="477"/>
                    </a:lnTo>
                    <a:lnTo>
                      <a:pt x="451" y="452"/>
                    </a:lnTo>
                    <a:lnTo>
                      <a:pt x="451" y="500"/>
                    </a:lnTo>
                    <a:lnTo>
                      <a:pt x="452" y="500"/>
                    </a:lnTo>
                    <a:lnTo>
                      <a:pt x="452" y="529"/>
                    </a:lnTo>
                    <a:lnTo>
                      <a:pt x="453" y="529"/>
                    </a:lnTo>
                    <a:lnTo>
                      <a:pt x="453" y="532"/>
                    </a:lnTo>
                    <a:lnTo>
                      <a:pt x="454" y="532"/>
                    </a:lnTo>
                    <a:lnTo>
                      <a:pt x="454" y="528"/>
                    </a:lnTo>
                    <a:lnTo>
                      <a:pt x="454" y="533"/>
                    </a:lnTo>
                    <a:lnTo>
                      <a:pt x="455" y="528"/>
                    </a:lnTo>
                    <a:lnTo>
                      <a:pt x="455" y="498"/>
                    </a:lnTo>
                    <a:lnTo>
                      <a:pt x="456" y="498"/>
                    </a:lnTo>
                    <a:lnTo>
                      <a:pt x="456" y="491"/>
                    </a:lnTo>
                    <a:lnTo>
                      <a:pt x="456" y="502"/>
                    </a:lnTo>
                    <a:lnTo>
                      <a:pt x="456" y="520"/>
                    </a:lnTo>
                    <a:lnTo>
                      <a:pt x="457" y="520"/>
                    </a:lnTo>
                    <a:lnTo>
                      <a:pt x="457" y="532"/>
                    </a:lnTo>
                    <a:lnTo>
                      <a:pt x="457" y="533"/>
                    </a:lnTo>
                    <a:lnTo>
                      <a:pt x="458" y="533"/>
                    </a:lnTo>
                    <a:lnTo>
                      <a:pt x="459" y="533"/>
                    </a:lnTo>
                    <a:lnTo>
                      <a:pt x="459" y="524"/>
                    </a:lnTo>
                    <a:lnTo>
                      <a:pt x="460" y="524"/>
                    </a:lnTo>
                    <a:lnTo>
                      <a:pt x="460" y="519"/>
                    </a:lnTo>
                    <a:lnTo>
                      <a:pt x="460" y="529"/>
                    </a:lnTo>
                    <a:lnTo>
                      <a:pt x="461" y="529"/>
                    </a:lnTo>
                    <a:lnTo>
                      <a:pt x="461" y="533"/>
                    </a:lnTo>
                    <a:lnTo>
                      <a:pt x="462" y="533"/>
                    </a:lnTo>
                    <a:lnTo>
                      <a:pt x="463" y="533"/>
                    </a:lnTo>
                    <a:lnTo>
                      <a:pt x="463" y="534"/>
                    </a:lnTo>
                    <a:lnTo>
                      <a:pt x="464" y="533"/>
                    </a:lnTo>
                    <a:lnTo>
                      <a:pt x="464" y="527"/>
                    </a:lnTo>
                    <a:lnTo>
                      <a:pt x="465" y="527"/>
                    </a:lnTo>
                    <a:lnTo>
                      <a:pt x="465" y="531"/>
                    </a:lnTo>
                    <a:lnTo>
                      <a:pt x="466" y="531"/>
                    </a:lnTo>
                    <a:lnTo>
                      <a:pt x="466" y="533"/>
                    </a:lnTo>
                    <a:lnTo>
                      <a:pt x="467" y="533"/>
                    </a:lnTo>
                    <a:lnTo>
                      <a:pt x="468" y="533"/>
                    </a:lnTo>
                    <a:lnTo>
                      <a:pt x="468" y="532"/>
                    </a:lnTo>
                    <a:lnTo>
                      <a:pt x="469" y="532"/>
                    </a:lnTo>
                    <a:lnTo>
                      <a:pt x="469" y="531"/>
                    </a:lnTo>
                    <a:lnTo>
                      <a:pt x="470" y="531"/>
                    </a:lnTo>
                    <a:lnTo>
                      <a:pt x="470" y="532"/>
                    </a:lnTo>
                    <a:lnTo>
                      <a:pt x="471" y="531"/>
                    </a:lnTo>
                    <a:lnTo>
                      <a:pt x="472" y="531"/>
                    </a:lnTo>
                    <a:lnTo>
                      <a:pt x="472" y="532"/>
                    </a:lnTo>
                    <a:lnTo>
                      <a:pt x="473" y="532"/>
                    </a:lnTo>
                    <a:lnTo>
                      <a:pt x="473" y="533"/>
                    </a:lnTo>
                    <a:lnTo>
                      <a:pt x="473" y="532"/>
                    </a:lnTo>
                    <a:lnTo>
                      <a:pt x="474" y="532"/>
                    </a:lnTo>
                    <a:lnTo>
                      <a:pt x="474" y="533"/>
                    </a:lnTo>
                    <a:lnTo>
                      <a:pt x="475" y="533"/>
                    </a:lnTo>
                    <a:lnTo>
                      <a:pt x="476" y="533"/>
                    </a:lnTo>
                    <a:lnTo>
                      <a:pt x="476" y="526"/>
                    </a:lnTo>
                    <a:lnTo>
                      <a:pt x="476" y="527"/>
                    </a:lnTo>
                    <a:lnTo>
                      <a:pt x="477" y="527"/>
                    </a:lnTo>
                    <a:lnTo>
                      <a:pt x="477" y="530"/>
                    </a:lnTo>
                    <a:lnTo>
                      <a:pt x="477" y="533"/>
                    </a:lnTo>
                    <a:lnTo>
                      <a:pt x="478" y="533"/>
                    </a:lnTo>
                    <a:lnTo>
                      <a:pt x="479" y="533"/>
                    </a:lnTo>
                    <a:lnTo>
                      <a:pt x="480" y="533"/>
                    </a:lnTo>
                    <a:lnTo>
                      <a:pt x="480" y="529"/>
                    </a:lnTo>
                    <a:lnTo>
                      <a:pt x="481" y="529"/>
                    </a:lnTo>
                    <a:lnTo>
                      <a:pt x="482" y="529"/>
                    </a:lnTo>
                    <a:lnTo>
                      <a:pt x="482" y="532"/>
                    </a:lnTo>
                    <a:lnTo>
                      <a:pt x="483" y="532"/>
                    </a:lnTo>
                    <a:lnTo>
                      <a:pt x="484" y="532"/>
                    </a:lnTo>
                    <a:lnTo>
                      <a:pt x="484" y="525"/>
                    </a:lnTo>
                    <a:lnTo>
                      <a:pt x="485" y="525"/>
                    </a:lnTo>
                    <a:lnTo>
                      <a:pt x="485" y="472"/>
                    </a:lnTo>
                    <a:lnTo>
                      <a:pt x="486" y="472"/>
                    </a:lnTo>
                    <a:lnTo>
                      <a:pt x="486" y="453"/>
                    </a:lnTo>
                    <a:lnTo>
                      <a:pt x="486" y="519"/>
                    </a:lnTo>
                    <a:lnTo>
                      <a:pt x="487" y="519"/>
                    </a:lnTo>
                    <a:lnTo>
                      <a:pt x="487" y="531"/>
                    </a:lnTo>
                    <a:lnTo>
                      <a:pt x="487" y="532"/>
                    </a:lnTo>
                    <a:lnTo>
                      <a:pt x="488" y="532"/>
                    </a:lnTo>
                    <a:lnTo>
                      <a:pt x="489" y="532"/>
                    </a:lnTo>
                    <a:lnTo>
                      <a:pt x="489" y="511"/>
                    </a:lnTo>
                    <a:lnTo>
                      <a:pt x="490" y="511"/>
                    </a:lnTo>
                    <a:lnTo>
                      <a:pt x="490" y="491"/>
                    </a:lnTo>
                    <a:lnTo>
                      <a:pt x="490" y="515"/>
                    </a:lnTo>
                    <a:lnTo>
                      <a:pt x="491" y="515"/>
                    </a:lnTo>
                    <a:lnTo>
                      <a:pt x="491" y="528"/>
                    </a:lnTo>
                    <a:lnTo>
                      <a:pt x="492" y="528"/>
                    </a:lnTo>
                    <a:lnTo>
                      <a:pt x="492" y="532"/>
                    </a:lnTo>
                    <a:lnTo>
                      <a:pt x="492" y="533"/>
                    </a:lnTo>
                    <a:lnTo>
                      <a:pt x="493" y="533"/>
                    </a:lnTo>
                    <a:lnTo>
                      <a:pt x="494" y="533"/>
                    </a:lnTo>
                    <a:lnTo>
                      <a:pt x="494" y="518"/>
                    </a:lnTo>
                    <a:lnTo>
                      <a:pt x="494" y="519"/>
                    </a:lnTo>
                    <a:lnTo>
                      <a:pt x="495" y="519"/>
                    </a:lnTo>
                    <a:lnTo>
                      <a:pt x="495" y="524"/>
                    </a:lnTo>
                    <a:lnTo>
                      <a:pt x="495" y="531"/>
                    </a:lnTo>
                    <a:lnTo>
                      <a:pt x="496" y="531"/>
                    </a:lnTo>
                    <a:lnTo>
                      <a:pt x="496" y="532"/>
                    </a:lnTo>
                    <a:lnTo>
                      <a:pt x="496" y="533"/>
                    </a:lnTo>
                    <a:lnTo>
                      <a:pt x="497" y="533"/>
                    </a:lnTo>
                    <a:lnTo>
                      <a:pt x="498" y="533"/>
                    </a:lnTo>
                    <a:lnTo>
                      <a:pt x="498" y="529"/>
                    </a:lnTo>
                    <a:lnTo>
                      <a:pt x="499" y="529"/>
                    </a:lnTo>
                    <a:lnTo>
                      <a:pt x="499" y="525"/>
                    </a:lnTo>
                    <a:lnTo>
                      <a:pt x="499" y="529"/>
                    </a:lnTo>
                    <a:lnTo>
                      <a:pt x="500" y="529"/>
                    </a:lnTo>
                    <a:lnTo>
                      <a:pt x="500" y="532"/>
                    </a:lnTo>
                    <a:lnTo>
                      <a:pt x="501" y="532"/>
                    </a:lnTo>
                    <a:lnTo>
                      <a:pt x="501" y="533"/>
                    </a:lnTo>
                    <a:lnTo>
                      <a:pt x="501" y="532"/>
                    </a:lnTo>
                    <a:lnTo>
                      <a:pt x="502" y="532"/>
                    </a:lnTo>
                    <a:lnTo>
                      <a:pt x="502" y="533"/>
                    </a:lnTo>
                    <a:lnTo>
                      <a:pt x="503" y="532"/>
                    </a:lnTo>
                    <a:lnTo>
                      <a:pt x="503" y="529"/>
                    </a:lnTo>
                    <a:lnTo>
                      <a:pt x="504" y="529"/>
                    </a:lnTo>
                    <a:lnTo>
                      <a:pt x="504" y="531"/>
                    </a:lnTo>
                    <a:lnTo>
                      <a:pt x="505" y="531"/>
                    </a:lnTo>
                    <a:lnTo>
                      <a:pt x="505" y="532"/>
                    </a:lnTo>
                    <a:lnTo>
                      <a:pt x="505" y="531"/>
                    </a:lnTo>
                    <a:lnTo>
                      <a:pt x="506" y="531"/>
                    </a:lnTo>
                    <a:lnTo>
                      <a:pt x="506" y="532"/>
                    </a:lnTo>
                    <a:lnTo>
                      <a:pt x="507" y="532"/>
                    </a:lnTo>
                    <a:lnTo>
                      <a:pt x="508" y="532"/>
                    </a:lnTo>
                    <a:lnTo>
                      <a:pt x="509" y="532"/>
                    </a:lnTo>
                    <a:lnTo>
                      <a:pt x="509" y="531"/>
                    </a:lnTo>
                    <a:lnTo>
                      <a:pt x="509" y="532"/>
                    </a:lnTo>
                    <a:lnTo>
                      <a:pt x="510" y="532"/>
                    </a:lnTo>
                    <a:lnTo>
                      <a:pt x="511" y="532"/>
                    </a:lnTo>
                    <a:lnTo>
                      <a:pt x="511" y="528"/>
                    </a:lnTo>
                    <a:lnTo>
                      <a:pt x="511" y="530"/>
                    </a:lnTo>
                    <a:lnTo>
                      <a:pt x="512" y="530"/>
                    </a:lnTo>
                    <a:lnTo>
                      <a:pt x="512" y="532"/>
                    </a:lnTo>
                    <a:lnTo>
                      <a:pt x="513" y="532"/>
                    </a:lnTo>
                    <a:lnTo>
                      <a:pt x="513" y="533"/>
                    </a:lnTo>
                    <a:lnTo>
                      <a:pt x="514" y="532"/>
                    </a:lnTo>
                    <a:lnTo>
                      <a:pt x="514" y="531"/>
                    </a:lnTo>
                    <a:lnTo>
                      <a:pt x="515" y="531"/>
                    </a:lnTo>
                    <a:lnTo>
                      <a:pt x="515" y="528"/>
                    </a:lnTo>
                    <a:lnTo>
                      <a:pt x="516" y="528"/>
                    </a:lnTo>
                    <a:lnTo>
                      <a:pt x="516" y="531"/>
                    </a:lnTo>
                    <a:lnTo>
                      <a:pt x="516" y="533"/>
                    </a:lnTo>
                    <a:lnTo>
                      <a:pt x="517" y="533"/>
                    </a:lnTo>
                    <a:lnTo>
                      <a:pt x="518" y="533"/>
                    </a:lnTo>
                    <a:lnTo>
                      <a:pt x="518" y="532"/>
                    </a:lnTo>
                    <a:lnTo>
                      <a:pt x="519" y="532"/>
                    </a:lnTo>
                    <a:lnTo>
                      <a:pt x="519" y="485"/>
                    </a:lnTo>
                    <a:lnTo>
                      <a:pt x="520" y="485"/>
                    </a:lnTo>
                    <a:lnTo>
                      <a:pt x="520" y="456"/>
                    </a:lnTo>
                    <a:lnTo>
                      <a:pt x="520" y="457"/>
                    </a:lnTo>
                    <a:lnTo>
                      <a:pt x="521" y="457"/>
                    </a:lnTo>
                    <a:lnTo>
                      <a:pt x="521" y="492"/>
                    </a:lnTo>
                    <a:lnTo>
                      <a:pt x="521" y="526"/>
                    </a:lnTo>
                    <a:lnTo>
                      <a:pt x="522" y="526"/>
                    </a:lnTo>
                    <a:lnTo>
                      <a:pt x="522" y="531"/>
                    </a:lnTo>
                    <a:lnTo>
                      <a:pt x="522" y="532"/>
                    </a:lnTo>
                    <a:lnTo>
                      <a:pt x="523" y="532"/>
                    </a:lnTo>
                    <a:lnTo>
                      <a:pt x="524" y="532"/>
                    </a:lnTo>
                    <a:lnTo>
                      <a:pt x="524" y="498"/>
                    </a:lnTo>
                    <a:lnTo>
                      <a:pt x="525" y="498"/>
                    </a:lnTo>
                    <a:lnTo>
                      <a:pt x="525" y="488"/>
                    </a:lnTo>
                    <a:lnTo>
                      <a:pt x="525" y="516"/>
                    </a:lnTo>
                    <a:lnTo>
                      <a:pt x="526" y="516"/>
                    </a:lnTo>
                    <a:lnTo>
                      <a:pt x="526" y="528"/>
                    </a:lnTo>
                    <a:lnTo>
                      <a:pt x="527" y="528"/>
                    </a:lnTo>
                    <a:lnTo>
                      <a:pt x="527" y="531"/>
                    </a:lnTo>
                    <a:lnTo>
                      <a:pt x="527" y="529"/>
                    </a:lnTo>
                    <a:lnTo>
                      <a:pt x="528" y="529"/>
                    </a:lnTo>
                    <a:lnTo>
                      <a:pt x="528" y="522"/>
                    </a:lnTo>
                    <a:lnTo>
                      <a:pt x="529" y="522"/>
                    </a:lnTo>
                    <a:lnTo>
                      <a:pt x="529" y="517"/>
                    </a:lnTo>
                    <a:lnTo>
                      <a:pt x="529" y="521"/>
                    </a:lnTo>
                    <a:lnTo>
                      <a:pt x="530" y="521"/>
                    </a:lnTo>
                    <a:lnTo>
                      <a:pt x="530" y="527"/>
                    </a:lnTo>
                    <a:lnTo>
                      <a:pt x="530" y="532"/>
                    </a:lnTo>
                    <a:lnTo>
                      <a:pt x="531" y="532"/>
                    </a:lnTo>
                    <a:lnTo>
                      <a:pt x="532" y="532"/>
                    </a:lnTo>
                    <a:lnTo>
                      <a:pt x="533" y="532"/>
                    </a:lnTo>
                    <a:lnTo>
                      <a:pt x="533" y="527"/>
                    </a:lnTo>
                    <a:lnTo>
                      <a:pt x="533" y="529"/>
                    </a:lnTo>
                    <a:lnTo>
                      <a:pt x="534" y="529"/>
                    </a:lnTo>
                    <a:lnTo>
                      <a:pt x="534" y="525"/>
                    </a:lnTo>
                    <a:lnTo>
                      <a:pt x="534" y="531"/>
                    </a:lnTo>
                    <a:lnTo>
                      <a:pt x="535" y="531"/>
                    </a:lnTo>
                    <a:lnTo>
                      <a:pt x="535" y="532"/>
                    </a:lnTo>
                    <a:lnTo>
                      <a:pt x="536" y="532"/>
                    </a:lnTo>
                    <a:lnTo>
                      <a:pt x="537" y="532"/>
                    </a:lnTo>
                    <a:lnTo>
                      <a:pt x="537" y="530"/>
                    </a:lnTo>
                    <a:lnTo>
                      <a:pt x="538" y="530"/>
                    </a:lnTo>
                    <a:lnTo>
                      <a:pt x="538" y="528"/>
                    </a:lnTo>
                    <a:lnTo>
                      <a:pt x="538" y="530"/>
                    </a:lnTo>
                    <a:lnTo>
                      <a:pt x="539" y="530"/>
                    </a:lnTo>
                    <a:lnTo>
                      <a:pt x="539" y="532"/>
                    </a:lnTo>
                    <a:lnTo>
                      <a:pt x="540" y="532"/>
                    </a:lnTo>
                    <a:lnTo>
                      <a:pt x="541" y="532"/>
                    </a:lnTo>
                    <a:lnTo>
                      <a:pt x="541" y="530"/>
                    </a:lnTo>
                    <a:lnTo>
                      <a:pt x="542" y="530"/>
                    </a:lnTo>
                    <a:lnTo>
                      <a:pt x="542" y="531"/>
                    </a:lnTo>
                    <a:lnTo>
                      <a:pt x="543" y="531"/>
                    </a:lnTo>
                    <a:lnTo>
                      <a:pt x="543" y="532"/>
                    </a:lnTo>
                    <a:lnTo>
                      <a:pt x="544" y="532"/>
                    </a:lnTo>
                    <a:lnTo>
                      <a:pt x="545" y="532"/>
                    </a:lnTo>
                    <a:lnTo>
                      <a:pt x="545" y="529"/>
                    </a:lnTo>
                    <a:lnTo>
                      <a:pt x="546" y="529"/>
                    </a:lnTo>
                    <a:lnTo>
                      <a:pt x="546" y="527"/>
                    </a:lnTo>
                    <a:lnTo>
                      <a:pt x="546" y="529"/>
                    </a:lnTo>
                    <a:lnTo>
                      <a:pt x="547" y="529"/>
                    </a:lnTo>
                    <a:lnTo>
                      <a:pt x="547" y="531"/>
                    </a:lnTo>
                    <a:lnTo>
                      <a:pt x="548" y="531"/>
                    </a:lnTo>
                    <a:lnTo>
                      <a:pt x="548" y="532"/>
                    </a:lnTo>
                    <a:lnTo>
                      <a:pt x="549" y="531"/>
                    </a:lnTo>
                    <a:lnTo>
                      <a:pt x="549" y="530"/>
                    </a:lnTo>
                    <a:lnTo>
                      <a:pt x="550" y="530"/>
                    </a:lnTo>
                    <a:lnTo>
                      <a:pt x="550" y="528"/>
                    </a:lnTo>
                    <a:lnTo>
                      <a:pt x="550" y="529"/>
                    </a:lnTo>
                    <a:lnTo>
                      <a:pt x="551" y="529"/>
                    </a:lnTo>
                    <a:lnTo>
                      <a:pt x="551" y="531"/>
                    </a:lnTo>
                    <a:lnTo>
                      <a:pt x="552" y="531"/>
                    </a:lnTo>
                    <a:lnTo>
                      <a:pt x="553" y="531"/>
                    </a:lnTo>
                    <a:lnTo>
                      <a:pt x="553" y="528"/>
                    </a:lnTo>
                    <a:lnTo>
                      <a:pt x="554" y="528"/>
                    </a:lnTo>
                    <a:lnTo>
                      <a:pt x="554" y="474"/>
                    </a:lnTo>
                    <a:lnTo>
                      <a:pt x="555" y="474"/>
                    </a:lnTo>
                    <a:lnTo>
                      <a:pt x="555" y="457"/>
                    </a:lnTo>
                    <a:lnTo>
                      <a:pt x="555" y="464"/>
                    </a:lnTo>
                    <a:lnTo>
                      <a:pt x="556" y="464"/>
                    </a:lnTo>
                    <a:lnTo>
                      <a:pt x="556" y="513"/>
                    </a:lnTo>
                    <a:lnTo>
                      <a:pt x="556" y="528"/>
                    </a:lnTo>
                    <a:lnTo>
                      <a:pt x="557" y="528"/>
                    </a:lnTo>
                    <a:lnTo>
                      <a:pt x="557" y="530"/>
                    </a:lnTo>
                    <a:lnTo>
                      <a:pt x="558" y="528"/>
                    </a:lnTo>
                    <a:lnTo>
                      <a:pt x="558" y="522"/>
                    </a:lnTo>
                    <a:lnTo>
                      <a:pt x="559" y="522"/>
                    </a:lnTo>
                    <a:lnTo>
                      <a:pt x="559" y="488"/>
                    </a:lnTo>
                    <a:lnTo>
                      <a:pt x="559" y="504"/>
                    </a:lnTo>
                    <a:lnTo>
                      <a:pt x="560" y="504"/>
                    </a:lnTo>
                    <a:lnTo>
                      <a:pt x="560" y="482"/>
                    </a:lnTo>
                    <a:lnTo>
                      <a:pt x="560" y="521"/>
                    </a:lnTo>
                    <a:lnTo>
                      <a:pt x="561" y="521"/>
                    </a:lnTo>
                    <a:lnTo>
                      <a:pt x="561" y="530"/>
                    </a:lnTo>
                    <a:lnTo>
                      <a:pt x="562" y="530"/>
                    </a:lnTo>
                    <a:lnTo>
                      <a:pt x="563" y="530"/>
                    </a:lnTo>
                    <a:lnTo>
                      <a:pt x="563" y="518"/>
                    </a:lnTo>
                    <a:lnTo>
                      <a:pt x="563" y="519"/>
                    </a:lnTo>
                    <a:lnTo>
                      <a:pt x="564" y="519"/>
                    </a:lnTo>
                    <a:lnTo>
                      <a:pt x="564" y="521"/>
                    </a:lnTo>
                    <a:lnTo>
                      <a:pt x="565" y="521"/>
                    </a:lnTo>
                    <a:lnTo>
                      <a:pt x="565" y="528"/>
                    </a:lnTo>
                    <a:lnTo>
                      <a:pt x="565" y="531"/>
                    </a:lnTo>
                    <a:lnTo>
                      <a:pt x="566" y="531"/>
                    </a:lnTo>
                    <a:lnTo>
                      <a:pt x="567" y="531"/>
                    </a:lnTo>
                    <a:lnTo>
                      <a:pt x="567" y="529"/>
                    </a:lnTo>
                    <a:lnTo>
                      <a:pt x="568" y="529"/>
                    </a:lnTo>
                    <a:lnTo>
                      <a:pt x="568" y="525"/>
                    </a:lnTo>
                    <a:lnTo>
                      <a:pt x="568" y="526"/>
                    </a:lnTo>
                    <a:lnTo>
                      <a:pt x="569" y="526"/>
                    </a:lnTo>
                    <a:lnTo>
                      <a:pt x="569" y="529"/>
                    </a:lnTo>
                    <a:lnTo>
                      <a:pt x="569" y="532"/>
                    </a:lnTo>
                    <a:lnTo>
                      <a:pt x="570" y="532"/>
                    </a:lnTo>
                    <a:lnTo>
                      <a:pt x="571" y="532"/>
                    </a:lnTo>
                    <a:lnTo>
                      <a:pt x="571" y="530"/>
                    </a:lnTo>
                    <a:lnTo>
                      <a:pt x="572" y="530"/>
                    </a:lnTo>
                    <a:lnTo>
                      <a:pt x="572" y="529"/>
                    </a:lnTo>
                    <a:lnTo>
                      <a:pt x="573" y="529"/>
                    </a:lnTo>
                    <a:lnTo>
                      <a:pt x="573" y="530"/>
                    </a:lnTo>
                    <a:lnTo>
                      <a:pt x="574" y="530"/>
                    </a:lnTo>
                    <a:lnTo>
                      <a:pt x="574" y="532"/>
                    </a:lnTo>
                    <a:lnTo>
                      <a:pt x="574" y="530"/>
                    </a:lnTo>
                    <a:lnTo>
                      <a:pt x="575" y="530"/>
                    </a:lnTo>
                    <a:lnTo>
                      <a:pt x="575" y="531"/>
                    </a:lnTo>
                    <a:lnTo>
                      <a:pt x="576" y="530"/>
                    </a:lnTo>
                    <a:lnTo>
                      <a:pt x="576" y="529"/>
                    </a:lnTo>
                    <a:lnTo>
                      <a:pt x="576" y="530"/>
                    </a:lnTo>
                    <a:lnTo>
                      <a:pt x="577" y="530"/>
                    </a:lnTo>
                    <a:lnTo>
                      <a:pt x="577" y="531"/>
                    </a:lnTo>
                    <a:lnTo>
                      <a:pt x="578" y="531"/>
                    </a:lnTo>
                    <a:lnTo>
                      <a:pt x="578" y="532"/>
                    </a:lnTo>
                    <a:lnTo>
                      <a:pt x="579" y="532"/>
                    </a:lnTo>
                    <a:lnTo>
                      <a:pt x="579" y="529"/>
                    </a:lnTo>
                    <a:lnTo>
                      <a:pt x="580" y="529"/>
                    </a:lnTo>
                    <a:lnTo>
                      <a:pt x="580" y="526"/>
                    </a:lnTo>
                    <a:lnTo>
                      <a:pt x="581" y="526"/>
                    </a:lnTo>
                    <a:lnTo>
                      <a:pt x="581" y="528"/>
                    </a:lnTo>
                    <a:lnTo>
                      <a:pt x="581" y="531"/>
                    </a:lnTo>
                    <a:lnTo>
                      <a:pt x="582" y="531"/>
                    </a:lnTo>
                    <a:lnTo>
                      <a:pt x="582" y="532"/>
                    </a:lnTo>
                    <a:lnTo>
                      <a:pt x="583" y="532"/>
                    </a:lnTo>
                    <a:lnTo>
                      <a:pt x="584" y="532"/>
                    </a:lnTo>
                    <a:lnTo>
                      <a:pt x="584" y="528"/>
                    </a:lnTo>
                    <a:lnTo>
                      <a:pt x="585" y="528"/>
                    </a:lnTo>
                    <a:lnTo>
                      <a:pt x="585" y="527"/>
                    </a:lnTo>
                    <a:lnTo>
                      <a:pt x="585" y="529"/>
                    </a:lnTo>
                    <a:lnTo>
                      <a:pt x="586" y="529"/>
                    </a:lnTo>
                    <a:lnTo>
                      <a:pt x="586" y="531"/>
                    </a:lnTo>
                    <a:lnTo>
                      <a:pt x="587" y="531"/>
                    </a:lnTo>
                    <a:lnTo>
                      <a:pt x="588" y="531"/>
                    </a:lnTo>
                    <a:lnTo>
                      <a:pt x="588" y="523"/>
                    </a:lnTo>
                    <a:lnTo>
                      <a:pt x="588" y="532"/>
                    </a:lnTo>
                    <a:lnTo>
                      <a:pt x="589" y="523"/>
                    </a:lnTo>
                    <a:lnTo>
                      <a:pt x="589" y="458"/>
                    </a:lnTo>
                    <a:lnTo>
                      <a:pt x="589" y="464"/>
                    </a:lnTo>
                    <a:lnTo>
                      <a:pt x="590" y="464"/>
                    </a:lnTo>
                    <a:lnTo>
                      <a:pt x="590" y="497"/>
                    </a:lnTo>
                    <a:lnTo>
                      <a:pt x="591" y="497"/>
                    </a:lnTo>
                    <a:lnTo>
                      <a:pt x="591" y="521"/>
                    </a:lnTo>
                    <a:lnTo>
                      <a:pt x="591" y="528"/>
                    </a:lnTo>
                    <a:lnTo>
                      <a:pt x="592" y="528"/>
                    </a:lnTo>
                    <a:lnTo>
                      <a:pt x="592" y="529"/>
                    </a:lnTo>
                    <a:lnTo>
                      <a:pt x="593" y="528"/>
                    </a:lnTo>
                    <a:lnTo>
                      <a:pt x="593" y="518"/>
                    </a:lnTo>
                    <a:lnTo>
                      <a:pt x="594" y="518"/>
                    </a:lnTo>
                    <a:lnTo>
                      <a:pt x="594" y="477"/>
                    </a:lnTo>
                    <a:lnTo>
                      <a:pt x="594" y="486"/>
                    </a:lnTo>
                    <a:lnTo>
                      <a:pt x="595" y="486"/>
                    </a:lnTo>
                    <a:lnTo>
                      <a:pt x="595" y="513"/>
                    </a:lnTo>
                    <a:lnTo>
                      <a:pt x="595" y="528"/>
                    </a:lnTo>
                    <a:lnTo>
                      <a:pt x="596" y="528"/>
                    </a:lnTo>
                    <a:lnTo>
                      <a:pt x="597" y="528"/>
                    </a:lnTo>
                    <a:lnTo>
                      <a:pt x="597" y="526"/>
                    </a:lnTo>
                    <a:lnTo>
                      <a:pt x="597" y="530"/>
                    </a:lnTo>
                    <a:lnTo>
                      <a:pt x="598" y="526"/>
                    </a:lnTo>
                    <a:lnTo>
                      <a:pt x="598" y="520"/>
                    </a:lnTo>
                    <a:lnTo>
                      <a:pt x="599" y="520"/>
                    </a:lnTo>
                    <a:lnTo>
                      <a:pt x="599" y="528"/>
                    </a:lnTo>
                    <a:lnTo>
                      <a:pt x="599" y="531"/>
                    </a:lnTo>
                    <a:lnTo>
                      <a:pt x="600" y="531"/>
                    </a:lnTo>
                    <a:lnTo>
                      <a:pt x="601" y="531"/>
                    </a:lnTo>
                    <a:lnTo>
                      <a:pt x="601" y="530"/>
                    </a:lnTo>
                    <a:lnTo>
                      <a:pt x="602" y="530"/>
                    </a:lnTo>
                    <a:lnTo>
                      <a:pt x="602" y="528"/>
                    </a:lnTo>
                    <a:lnTo>
                      <a:pt x="603" y="528"/>
                    </a:lnTo>
                    <a:lnTo>
                      <a:pt x="603" y="526"/>
                    </a:lnTo>
                    <a:lnTo>
                      <a:pt x="603" y="528"/>
                    </a:lnTo>
                    <a:lnTo>
                      <a:pt x="604" y="528"/>
                    </a:lnTo>
                    <a:lnTo>
                      <a:pt x="604" y="530"/>
                    </a:lnTo>
                    <a:lnTo>
                      <a:pt x="605" y="530"/>
                    </a:lnTo>
                    <a:lnTo>
                      <a:pt x="606" y="530"/>
                    </a:lnTo>
                    <a:lnTo>
                      <a:pt x="607" y="530"/>
                    </a:lnTo>
                    <a:lnTo>
                      <a:pt x="607" y="529"/>
                    </a:lnTo>
                    <a:lnTo>
                      <a:pt x="608" y="529"/>
                    </a:lnTo>
                    <a:lnTo>
                      <a:pt x="608" y="530"/>
                    </a:lnTo>
                    <a:lnTo>
                      <a:pt x="609" y="530"/>
                    </a:lnTo>
                    <a:lnTo>
                      <a:pt x="610" y="530"/>
                    </a:lnTo>
                    <a:lnTo>
                      <a:pt x="610" y="531"/>
                    </a:lnTo>
                    <a:lnTo>
                      <a:pt x="611" y="531"/>
                    </a:lnTo>
                    <a:lnTo>
                      <a:pt x="611" y="532"/>
                    </a:lnTo>
                    <a:lnTo>
                      <a:pt x="612" y="532"/>
                    </a:lnTo>
                    <a:lnTo>
                      <a:pt x="613" y="532"/>
                    </a:lnTo>
                    <a:lnTo>
                      <a:pt x="613" y="530"/>
                    </a:lnTo>
                    <a:lnTo>
                      <a:pt x="614" y="530"/>
                    </a:lnTo>
                    <a:lnTo>
                      <a:pt x="614" y="528"/>
                    </a:lnTo>
                    <a:lnTo>
                      <a:pt x="615" y="528"/>
                    </a:lnTo>
                    <a:lnTo>
                      <a:pt x="615" y="530"/>
                    </a:lnTo>
                    <a:lnTo>
                      <a:pt x="616" y="530"/>
                    </a:lnTo>
                    <a:lnTo>
                      <a:pt x="616" y="531"/>
                    </a:lnTo>
                    <a:lnTo>
                      <a:pt x="616" y="530"/>
                    </a:lnTo>
                    <a:lnTo>
                      <a:pt x="617" y="530"/>
                    </a:lnTo>
                    <a:lnTo>
                      <a:pt x="617" y="531"/>
                    </a:lnTo>
                    <a:lnTo>
                      <a:pt x="618" y="530"/>
                    </a:lnTo>
                    <a:lnTo>
                      <a:pt x="618" y="529"/>
                    </a:lnTo>
                    <a:lnTo>
                      <a:pt x="619" y="529"/>
                    </a:lnTo>
                    <a:lnTo>
                      <a:pt x="619" y="528"/>
                    </a:lnTo>
                    <a:lnTo>
                      <a:pt x="620" y="528"/>
                    </a:lnTo>
                    <a:lnTo>
                      <a:pt x="620" y="530"/>
                    </a:lnTo>
                    <a:lnTo>
                      <a:pt x="620" y="532"/>
                    </a:lnTo>
                    <a:lnTo>
                      <a:pt x="621" y="532"/>
                    </a:lnTo>
                    <a:lnTo>
                      <a:pt x="622" y="532"/>
                    </a:lnTo>
                    <a:lnTo>
                      <a:pt x="622" y="530"/>
                    </a:lnTo>
                    <a:lnTo>
                      <a:pt x="623" y="530"/>
                    </a:lnTo>
                    <a:lnTo>
                      <a:pt x="623" y="488"/>
                    </a:lnTo>
                    <a:lnTo>
                      <a:pt x="624" y="488"/>
                    </a:lnTo>
                    <a:lnTo>
                      <a:pt x="624" y="462"/>
                    </a:lnTo>
                    <a:lnTo>
                      <a:pt x="624" y="467"/>
                    </a:lnTo>
                    <a:lnTo>
                      <a:pt x="625" y="467"/>
                    </a:lnTo>
                    <a:lnTo>
                      <a:pt x="625" y="504"/>
                    </a:lnTo>
                    <a:lnTo>
                      <a:pt x="625" y="524"/>
                    </a:lnTo>
                    <a:lnTo>
                      <a:pt x="626" y="524"/>
                    </a:lnTo>
                    <a:lnTo>
                      <a:pt x="626" y="530"/>
                    </a:lnTo>
                    <a:lnTo>
                      <a:pt x="626" y="528"/>
                    </a:lnTo>
                    <a:lnTo>
                      <a:pt x="627" y="528"/>
                    </a:lnTo>
                    <a:lnTo>
                      <a:pt x="628" y="528"/>
                    </a:lnTo>
                    <a:lnTo>
                      <a:pt x="628" y="485"/>
                    </a:lnTo>
                    <a:lnTo>
                      <a:pt x="629" y="485"/>
                    </a:lnTo>
                    <a:lnTo>
                      <a:pt x="629" y="474"/>
                    </a:lnTo>
                    <a:lnTo>
                      <a:pt x="629" y="507"/>
                    </a:lnTo>
                    <a:lnTo>
                      <a:pt x="630" y="507"/>
                    </a:lnTo>
                    <a:lnTo>
                      <a:pt x="630" y="525"/>
                    </a:lnTo>
                    <a:lnTo>
                      <a:pt x="631" y="525"/>
                    </a:lnTo>
                    <a:lnTo>
                      <a:pt x="631" y="528"/>
                    </a:lnTo>
                    <a:lnTo>
                      <a:pt x="632" y="528"/>
                    </a:lnTo>
                    <a:lnTo>
                      <a:pt x="632" y="522"/>
                    </a:lnTo>
                    <a:lnTo>
                      <a:pt x="633" y="522"/>
                    </a:lnTo>
                    <a:lnTo>
                      <a:pt x="633" y="519"/>
                    </a:lnTo>
                    <a:lnTo>
                      <a:pt x="633" y="526"/>
                    </a:lnTo>
                    <a:lnTo>
                      <a:pt x="634" y="526"/>
                    </a:lnTo>
                    <a:lnTo>
                      <a:pt x="634" y="529"/>
                    </a:lnTo>
                    <a:lnTo>
                      <a:pt x="635" y="529"/>
                    </a:lnTo>
                    <a:lnTo>
                      <a:pt x="635" y="530"/>
                    </a:lnTo>
                    <a:lnTo>
                      <a:pt x="635" y="529"/>
                    </a:lnTo>
                    <a:lnTo>
                      <a:pt x="636" y="529"/>
                    </a:lnTo>
                    <a:lnTo>
                      <a:pt x="636" y="530"/>
                    </a:lnTo>
                    <a:lnTo>
                      <a:pt x="637" y="529"/>
                    </a:lnTo>
                    <a:lnTo>
                      <a:pt x="637" y="527"/>
                    </a:lnTo>
                    <a:lnTo>
                      <a:pt x="638" y="527"/>
                    </a:lnTo>
                    <a:lnTo>
                      <a:pt x="638" y="526"/>
                    </a:lnTo>
                    <a:lnTo>
                      <a:pt x="638" y="528"/>
                    </a:lnTo>
                    <a:lnTo>
                      <a:pt x="639" y="528"/>
                    </a:lnTo>
                    <a:lnTo>
                      <a:pt x="639" y="530"/>
                    </a:lnTo>
                    <a:lnTo>
                      <a:pt x="639" y="529"/>
                    </a:lnTo>
                    <a:lnTo>
                      <a:pt x="640" y="529"/>
                    </a:lnTo>
                    <a:lnTo>
                      <a:pt x="640" y="530"/>
                    </a:lnTo>
                    <a:lnTo>
                      <a:pt x="641" y="530"/>
                    </a:lnTo>
                    <a:lnTo>
                      <a:pt x="642" y="530"/>
                    </a:lnTo>
                    <a:lnTo>
                      <a:pt x="642" y="529"/>
                    </a:lnTo>
                    <a:lnTo>
                      <a:pt x="643" y="529"/>
                    </a:lnTo>
                    <a:lnTo>
                      <a:pt x="643" y="530"/>
                    </a:lnTo>
                    <a:lnTo>
                      <a:pt x="644" y="530"/>
                    </a:lnTo>
                    <a:lnTo>
                      <a:pt x="645" y="530"/>
                    </a:lnTo>
                    <a:lnTo>
                      <a:pt x="645" y="531"/>
                    </a:lnTo>
                    <a:lnTo>
                      <a:pt x="646" y="530"/>
                    </a:lnTo>
                    <a:lnTo>
                      <a:pt x="647" y="530"/>
                    </a:lnTo>
                    <a:lnTo>
                      <a:pt x="647" y="529"/>
                    </a:lnTo>
                    <a:lnTo>
                      <a:pt x="648" y="529"/>
                    </a:lnTo>
                    <a:lnTo>
                      <a:pt x="648" y="530"/>
                    </a:lnTo>
                    <a:lnTo>
                      <a:pt x="648" y="529"/>
                    </a:lnTo>
                    <a:lnTo>
                      <a:pt x="649" y="529"/>
                    </a:lnTo>
                    <a:lnTo>
                      <a:pt x="649" y="530"/>
                    </a:lnTo>
                    <a:lnTo>
                      <a:pt x="650" y="529"/>
                    </a:lnTo>
                    <a:lnTo>
                      <a:pt x="651" y="529"/>
                    </a:lnTo>
                    <a:lnTo>
                      <a:pt x="651" y="531"/>
                    </a:lnTo>
                    <a:lnTo>
                      <a:pt x="652" y="531"/>
                    </a:lnTo>
                    <a:lnTo>
                      <a:pt x="653" y="531"/>
                    </a:lnTo>
                    <a:lnTo>
                      <a:pt x="653" y="529"/>
                    </a:lnTo>
                    <a:lnTo>
                      <a:pt x="654" y="529"/>
                    </a:lnTo>
                    <a:lnTo>
                      <a:pt x="654" y="528"/>
                    </a:lnTo>
                    <a:lnTo>
                      <a:pt x="654" y="530"/>
                    </a:lnTo>
                    <a:lnTo>
                      <a:pt x="655" y="530"/>
                    </a:lnTo>
                    <a:lnTo>
                      <a:pt x="655" y="531"/>
                    </a:lnTo>
                    <a:lnTo>
                      <a:pt x="656" y="531"/>
                    </a:lnTo>
                    <a:lnTo>
                      <a:pt x="656" y="532"/>
                    </a:lnTo>
                    <a:lnTo>
                      <a:pt x="657" y="531"/>
                    </a:lnTo>
                    <a:lnTo>
                      <a:pt x="657" y="529"/>
                    </a:lnTo>
                    <a:lnTo>
                      <a:pt x="658" y="529"/>
                    </a:lnTo>
                    <a:lnTo>
                      <a:pt x="658" y="484"/>
                    </a:lnTo>
                    <a:lnTo>
                      <a:pt x="659" y="484"/>
                    </a:lnTo>
                    <a:lnTo>
                      <a:pt x="659" y="469"/>
                    </a:lnTo>
                    <a:lnTo>
                      <a:pt x="659" y="508"/>
                    </a:lnTo>
                    <a:lnTo>
                      <a:pt x="660" y="508"/>
                    </a:lnTo>
                    <a:lnTo>
                      <a:pt x="660" y="526"/>
                    </a:lnTo>
                    <a:lnTo>
                      <a:pt x="661" y="526"/>
                    </a:lnTo>
                    <a:lnTo>
                      <a:pt x="661" y="528"/>
                    </a:lnTo>
                    <a:lnTo>
                      <a:pt x="662" y="526"/>
                    </a:lnTo>
                    <a:lnTo>
                      <a:pt x="662" y="493"/>
                    </a:lnTo>
                    <a:lnTo>
                      <a:pt x="663" y="493"/>
                    </a:lnTo>
                    <a:lnTo>
                      <a:pt x="663" y="473"/>
                    </a:lnTo>
                    <a:lnTo>
                      <a:pt x="664" y="473"/>
                    </a:lnTo>
                    <a:lnTo>
                      <a:pt x="664" y="461"/>
                    </a:lnTo>
                    <a:lnTo>
                      <a:pt x="664" y="483"/>
                    </a:lnTo>
                    <a:lnTo>
                      <a:pt x="664" y="509"/>
                    </a:lnTo>
                    <a:lnTo>
                      <a:pt x="665" y="509"/>
                    </a:lnTo>
                    <a:lnTo>
                      <a:pt x="665" y="526"/>
                    </a:lnTo>
                    <a:lnTo>
                      <a:pt x="666" y="526"/>
                    </a:lnTo>
                    <a:lnTo>
                      <a:pt x="667" y="526"/>
                    </a:lnTo>
                    <a:lnTo>
                      <a:pt x="667" y="518"/>
                    </a:lnTo>
                    <a:lnTo>
                      <a:pt x="667" y="520"/>
                    </a:lnTo>
                    <a:lnTo>
                      <a:pt x="668" y="520"/>
                    </a:lnTo>
                    <a:lnTo>
                      <a:pt x="668" y="524"/>
                    </a:lnTo>
                    <a:lnTo>
                      <a:pt x="668" y="527"/>
                    </a:lnTo>
                    <a:lnTo>
                      <a:pt x="669" y="527"/>
                    </a:lnTo>
                    <a:lnTo>
                      <a:pt x="669" y="528"/>
                    </a:lnTo>
                    <a:lnTo>
                      <a:pt x="670" y="528"/>
                    </a:lnTo>
                    <a:lnTo>
                      <a:pt x="671" y="528"/>
                    </a:lnTo>
                    <a:lnTo>
                      <a:pt x="671" y="527"/>
                    </a:lnTo>
                    <a:lnTo>
                      <a:pt x="672" y="527"/>
                    </a:lnTo>
                    <a:lnTo>
                      <a:pt x="672" y="525"/>
                    </a:lnTo>
                    <a:lnTo>
                      <a:pt x="673" y="525"/>
                    </a:lnTo>
                    <a:lnTo>
                      <a:pt x="673" y="527"/>
                    </a:lnTo>
                    <a:lnTo>
                      <a:pt x="673" y="528"/>
                    </a:lnTo>
                    <a:lnTo>
                      <a:pt x="674" y="528"/>
                    </a:lnTo>
                    <a:lnTo>
                      <a:pt x="674" y="529"/>
                    </a:lnTo>
                    <a:lnTo>
                      <a:pt x="674" y="530"/>
                    </a:lnTo>
                    <a:lnTo>
                      <a:pt x="675" y="530"/>
                    </a:lnTo>
                    <a:lnTo>
                      <a:pt x="676" y="530"/>
                    </a:lnTo>
                    <a:lnTo>
                      <a:pt x="676" y="528"/>
                    </a:lnTo>
                    <a:lnTo>
                      <a:pt x="677" y="528"/>
                    </a:lnTo>
                    <a:lnTo>
                      <a:pt x="677" y="525"/>
                    </a:lnTo>
                    <a:lnTo>
                      <a:pt x="677" y="528"/>
                    </a:lnTo>
                    <a:lnTo>
                      <a:pt x="678" y="528"/>
                    </a:lnTo>
                    <a:lnTo>
                      <a:pt x="678" y="530"/>
                    </a:lnTo>
                    <a:lnTo>
                      <a:pt x="679" y="530"/>
                    </a:lnTo>
                    <a:lnTo>
                      <a:pt x="680" y="530"/>
                    </a:lnTo>
                    <a:lnTo>
                      <a:pt x="681" y="530"/>
                    </a:lnTo>
                    <a:lnTo>
                      <a:pt x="681" y="529"/>
                    </a:lnTo>
                    <a:lnTo>
                      <a:pt x="682" y="529"/>
                    </a:lnTo>
                    <a:lnTo>
                      <a:pt x="682" y="531"/>
                    </a:lnTo>
                    <a:lnTo>
                      <a:pt x="682" y="530"/>
                    </a:lnTo>
                    <a:lnTo>
                      <a:pt x="683" y="530"/>
                    </a:lnTo>
                    <a:lnTo>
                      <a:pt x="684" y="530"/>
                    </a:lnTo>
                    <a:lnTo>
                      <a:pt x="684" y="529"/>
                    </a:lnTo>
                    <a:lnTo>
                      <a:pt x="685" y="529"/>
                    </a:lnTo>
                    <a:lnTo>
                      <a:pt x="685" y="530"/>
                    </a:lnTo>
                    <a:lnTo>
                      <a:pt x="686" y="530"/>
                    </a:lnTo>
                    <a:lnTo>
                      <a:pt x="686" y="531"/>
                    </a:lnTo>
                    <a:lnTo>
                      <a:pt x="687" y="531"/>
                    </a:lnTo>
                    <a:lnTo>
                      <a:pt x="688" y="531"/>
                    </a:lnTo>
                    <a:lnTo>
                      <a:pt x="688" y="529"/>
                    </a:lnTo>
                    <a:lnTo>
                      <a:pt x="689" y="529"/>
                    </a:lnTo>
                    <a:lnTo>
                      <a:pt x="689" y="530"/>
                    </a:lnTo>
                    <a:lnTo>
                      <a:pt x="690" y="530"/>
                    </a:lnTo>
                    <a:lnTo>
                      <a:pt x="690" y="531"/>
                    </a:lnTo>
                    <a:lnTo>
                      <a:pt x="691" y="531"/>
                    </a:lnTo>
                    <a:lnTo>
                      <a:pt x="692" y="531"/>
                    </a:lnTo>
                    <a:lnTo>
                      <a:pt x="692" y="521"/>
                    </a:lnTo>
                    <a:lnTo>
                      <a:pt x="693" y="521"/>
                    </a:lnTo>
                    <a:lnTo>
                      <a:pt x="693" y="477"/>
                    </a:lnTo>
                    <a:lnTo>
                      <a:pt x="694" y="477"/>
                    </a:lnTo>
                    <a:lnTo>
                      <a:pt x="694" y="474"/>
                    </a:lnTo>
                    <a:lnTo>
                      <a:pt x="694" y="508"/>
                    </a:lnTo>
                    <a:lnTo>
                      <a:pt x="695" y="508"/>
                    </a:lnTo>
                    <a:lnTo>
                      <a:pt x="695" y="523"/>
                    </a:lnTo>
                    <a:lnTo>
                      <a:pt x="696" y="523"/>
                    </a:lnTo>
                    <a:lnTo>
                      <a:pt x="696" y="528"/>
                    </a:lnTo>
                    <a:lnTo>
                      <a:pt x="697" y="523"/>
                    </a:lnTo>
                    <a:lnTo>
                      <a:pt x="697" y="508"/>
                    </a:lnTo>
                    <a:lnTo>
                      <a:pt x="698" y="508"/>
                    </a:lnTo>
                    <a:lnTo>
                      <a:pt x="698" y="442"/>
                    </a:lnTo>
                    <a:lnTo>
                      <a:pt x="698" y="447"/>
                    </a:lnTo>
                    <a:lnTo>
                      <a:pt x="699" y="447"/>
                    </a:lnTo>
                    <a:lnTo>
                      <a:pt x="699" y="497"/>
                    </a:lnTo>
                    <a:lnTo>
                      <a:pt x="699" y="519"/>
                    </a:lnTo>
                    <a:lnTo>
                      <a:pt x="700" y="519"/>
                    </a:lnTo>
                    <a:lnTo>
                      <a:pt x="700" y="525"/>
                    </a:lnTo>
                    <a:lnTo>
                      <a:pt x="700" y="523"/>
                    </a:lnTo>
                    <a:lnTo>
                      <a:pt x="701" y="523"/>
                    </a:lnTo>
                    <a:lnTo>
                      <a:pt x="702" y="523"/>
                    </a:lnTo>
                    <a:lnTo>
                      <a:pt x="702" y="518"/>
                    </a:lnTo>
                    <a:lnTo>
                      <a:pt x="702" y="522"/>
                    </a:lnTo>
                    <a:lnTo>
                      <a:pt x="703" y="522"/>
                    </a:lnTo>
                    <a:lnTo>
                      <a:pt x="703" y="523"/>
                    </a:lnTo>
                    <a:lnTo>
                      <a:pt x="703" y="526"/>
                    </a:lnTo>
                    <a:lnTo>
                      <a:pt x="704" y="526"/>
                    </a:lnTo>
                    <a:lnTo>
                      <a:pt x="705" y="526"/>
                    </a:lnTo>
                    <a:lnTo>
                      <a:pt x="706" y="526"/>
                    </a:lnTo>
                    <a:lnTo>
                      <a:pt x="706" y="528"/>
                    </a:lnTo>
                    <a:lnTo>
                      <a:pt x="707" y="526"/>
                    </a:lnTo>
                    <a:lnTo>
                      <a:pt x="707" y="523"/>
                    </a:lnTo>
                    <a:lnTo>
                      <a:pt x="708" y="523"/>
                    </a:lnTo>
                    <a:lnTo>
                      <a:pt x="708" y="526"/>
                    </a:lnTo>
                    <a:lnTo>
                      <a:pt x="708" y="527"/>
                    </a:lnTo>
                    <a:lnTo>
                      <a:pt x="709" y="527"/>
                    </a:lnTo>
                    <a:lnTo>
                      <a:pt x="709" y="528"/>
                    </a:lnTo>
                    <a:lnTo>
                      <a:pt x="709" y="529"/>
                    </a:lnTo>
                    <a:lnTo>
                      <a:pt x="710" y="529"/>
                    </a:lnTo>
                    <a:lnTo>
                      <a:pt x="711" y="529"/>
                    </a:lnTo>
                    <a:lnTo>
                      <a:pt x="711" y="525"/>
                    </a:lnTo>
                    <a:lnTo>
                      <a:pt x="711" y="526"/>
                    </a:lnTo>
                    <a:lnTo>
                      <a:pt x="712" y="526"/>
                    </a:lnTo>
                    <a:lnTo>
                      <a:pt x="712" y="527"/>
                    </a:lnTo>
                    <a:lnTo>
                      <a:pt x="712" y="529"/>
                    </a:lnTo>
                    <a:lnTo>
                      <a:pt x="713" y="529"/>
                    </a:lnTo>
                    <a:lnTo>
                      <a:pt x="714" y="529"/>
                    </a:lnTo>
                    <a:lnTo>
                      <a:pt x="714" y="530"/>
                    </a:lnTo>
                    <a:lnTo>
                      <a:pt x="714" y="529"/>
                    </a:lnTo>
                    <a:lnTo>
                      <a:pt x="715" y="529"/>
                    </a:lnTo>
                    <a:lnTo>
                      <a:pt x="715" y="530"/>
                    </a:lnTo>
                    <a:lnTo>
                      <a:pt x="716" y="529"/>
                    </a:lnTo>
                    <a:lnTo>
                      <a:pt x="716" y="530"/>
                    </a:lnTo>
                    <a:lnTo>
                      <a:pt x="717" y="530"/>
                    </a:lnTo>
                    <a:lnTo>
                      <a:pt x="718" y="530"/>
                    </a:lnTo>
                    <a:lnTo>
                      <a:pt x="718" y="529"/>
                    </a:lnTo>
                    <a:lnTo>
                      <a:pt x="719" y="529"/>
                    </a:lnTo>
                    <a:lnTo>
                      <a:pt x="719" y="528"/>
                    </a:lnTo>
                    <a:lnTo>
                      <a:pt x="719" y="529"/>
                    </a:lnTo>
                    <a:lnTo>
                      <a:pt x="720" y="529"/>
                    </a:lnTo>
                    <a:lnTo>
                      <a:pt x="720" y="530"/>
                    </a:lnTo>
                    <a:lnTo>
                      <a:pt x="721" y="530"/>
                    </a:lnTo>
                    <a:lnTo>
                      <a:pt x="722" y="530"/>
                    </a:lnTo>
                    <a:lnTo>
                      <a:pt x="722" y="528"/>
                    </a:lnTo>
                    <a:lnTo>
                      <a:pt x="723" y="528"/>
                    </a:lnTo>
                    <a:lnTo>
                      <a:pt x="723" y="527"/>
                    </a:lnTo>
                    <a:lnTo>
                      <a:pt x="724" y="527"/>
                    </a:lnTo>
                    <a:lnTo>
                      <a:pt x="724" y="529"/>
                    </a:lnTo>
                    <a:lnTo>
                      <a:pt x="724" y="530"/>
                    </a:lnTo>
                    <a:lnTo>
                      <a:pt x="725" y="530"/>
                    </a:lnTo>
                    <a:lnTo>
                      <a:pt x="726" y="530"/>
                    </a:lnTo>
                    <a:lnTo>
                      <a:pt x="727" y="530"/>
                    </a:lnTo>
                    <a:lnTo>
                      <a:pt x="727" y="505"/>
                    </a:lnTo>
                    <a:lnTo>
                      <a:pt x="728" y="505"/>
                    </a:lnTo>
                    <a:lnTo>
                      <a:pt x="728" y="482"/>
                    </a:lnTo>
                    <a:lnTo>
                      <a:pt x="728" y="493"/>
                    </a:lnTo>
                    <a:lnTo>
                      <a:pt x="729" y="493"/>
                    </a:lnTo>
                    <a:lnTo>
                      <a:pt x="729" y="519"/>
                    </a:lnTo>
                    <a:lnTo>
                      <a:pt x="730" y="519"/>
                    </a:lnTo>
                    <a:lnTo>
                      <a:pt x="730" y="527"/>
                    </a:lnTo>
                    <a:lnTo>
                      <a:pt x="730" y="523"/>
                    </a:lnTo>
                    <a:lnTo>
                      <a:pt x="731" y="523"/>
                    </a:lnTo>
                    <a:lnTo>
                      <a:pt x="731" y="510"/>
                    </a:lnTo>
                    <a:lnTo>
                      <a:pt x="732" y="510"/>
                    </a:lnTo>
                    <a:lnTo>
                      <a:pt x="732" y="443"/>
                    </a:lnTo>
                    <a:lnTo>
                      <a:pt x="733" y="443"/>
                    </a:lnTo>
                    <a:lnTo>
                      <a:pt x="733" y="407"/>
                    </a:lnTo>
                    <a:lnTo>
                      <a:pt x="733" y="472"/>
                    </a:lnTo>
                    <a:lnTo>
                      <a:pt x="734" y="472"/>
                    </a:lnTo>
                    <a:lnTo>
                      <a:pt x="734" y="507"/>
                    </a:lnTo>
                    <a:lnTo>
                      <a:pt x="734" y="521"/>
                    </a:lnTo>
                    <a:lnTo>
                      <a:pt x="735" y="521"/>
                    </a:lnTo>
                    <a:lnTo>
                      <a:pt x="736" y="521"/>
                    </a:lnTo>
                    <a:lnTo>
                      <a:pt x="736" y="518"/>
                    </a:lnTo>
                    <a:lnTo>
                      <a:pt x="737" y="518"/>
                    </a:lnTo>
                    <a:lnTo>
                      <a:pt x="737" y="517"/>
                    </a:lnTo>
                    <a:lnTo>
                      <a:pt x="737" y="520"/>
                    </a:lnTo>
                    <a:lnTo>
                      <a:pt x="738" y="520"/>
                    </a:lnTo>
                    <a:lnTo>
                      <a:pt x="738" y="522"/>
                    </a:lnTo>
                    <a:lnTo>
                      <a:pt x="738" y="523"/>
                    </a:lnTo>
                    <a:lnTo>
                      <a:pt x="739" y="523"/>
                    </a:lnTo>
                    <a:lnTo>
                      <a:pt x="739" y="524"/>
                    </a:lnTo>
                    <a:lnTo>
                      <a:pt x="739" y="525"/>
                    </a:lnTo>
                    <a:lnTo>
                      <a:pt x="740" y="525"/>
                    </a:lnTo>
                    <a:lnTo>
                      <a:pt x="741" y="525"/>
                    </a:lnTo>
                    <a:lnTo>
                      <a:pt x="741" y="523"/>
                    </a:lnTo>
                    <a:lnTo>
                      <a:pt x="741" y="527"/>
                    </a:lnTo>
                    <a:lnTo>
                      <a:pt x="742" y="523"/>
                    </a:lnTo>
                    <a:lnTo>
                      <a:pt x="742" y="521"/>
                    </a:lnTo>
                    <a:lnTo>
                      <a:pt x="742" y="525"/>
                    </a:lnTo>
                    <a:lnTo>
                      <a:pt x="743" y="525"/>
                    </a:lnTo>
                    <a:lnTo>
                      <a:pt x="743" y="528"/>
                    </a:lnTo>
                    <a:lnTo>
                      <a:pt x="744" y="528"/>
                    </a:lnTo>
                    <a:lnTo>
                      <a:pt x="745" y="528"/>
                    </a:lnTo>
                    <a:lnTo>
                      <a:pt x="746" y="528"/>
                    </a:lnTo>
                    <a:lnTo>
                      <a:pt x="746" y="526"/>
                    </a:lnTo>
                    <a:lnTo>
                      <a:pt x="747" y="526"/>
                    </a:lnTo>
                    <a:lnTo>
                      <a:pt x="747" y="528"/>
                    </a:lnTo>
                    <a:lnTo>
                      <a:pt x="747" y="529"/>
                    </a:lnTo>
                    <a:lnTo>
                      <a:pt x="748" y="529"/>
                    </a:lnTo>
                    <a:lnTo>
                      <a:pt x="749" y="529"/>
                    </a:lnTo>
                    <a:lnTo>
                      <a:pt x="749" y="528"/>
                    </a:lnTo>
                    <a:lnTo>
                      <a:pt x="750" y="528"/>
                    </a:lnTo>
                    <a:lnTo>
                      <a:pt x="750" y="529"/>
                    </a:lnTo>
                    <a:lnTo>
                      <a:pt x="751" y="529"/>
                    </a:lnTo>
                    <a:lnTo>
                      <a:pt x="752" y="529"/>
                    </a:lnTo>
                    <a:lnTo>
                      <a:pt x="753" y="529"/>
                    </a:lnTo>
                    <a:lnTo>
                      <a:pt x="753" y="528"/>
                    </a:lnTo>
                    <a:lnTo>
                      <a:pt x="754" y="528"/>
                    </a:lnTo>
                    <a:lnTo>
                      <a:pt x="754" y="527"/>
                    </a:lnTo>
                    <a:lnTo>
                      <a:pt x="754" y="529"/>
                    </a:lnTo>
                    <a:lnTo>
                      <a:pt x="755" y="529"/>
                    </a:lnTo>
                    <a:lnTo>
                      <a:pt x="756" y="529"/>
                    </a:lnTo>
                    <a:lnTo>
                      <a:pt x="757" y="529"/>
                    </a:lnTo>
                    <a:lnTo>
                      <a:pt x="757" y="527"/>
                    </a:lnTo>
                    <a:lnTo>
                      <a:pt x="758" y="527"/>
                    </a:lnTo>
                    <a:lnTo>
                      <a:pt x="758" y="528"/>
                    </a:lnTo>
                    <a:lnTo>
                      <a:pt x="759" y="528"/>
                    </a:lnTo>
                    <a:lnTo>
                      <a:pt x="759" y="529"/>
                    </a:lnTo>
                    <a:lnTo>
                      <a:pt x="760" y="529"/>
                    </a:lnTo>
                    <a:lnTo>
                      <a:pt x="761" y="529"/>
                    </a:lnTo>
                    <a:lnTo>
                      <a:pt x="761" y="526"/>
                    </a:lnTo>
                    <a:lnTo>
                      <a:pt x="762" y="526"/>
                    </a:lnTo>
                    <a:lnTo>
                      <a:pt x="762" y="483"/>
                    </a:lnTo>
                    <a:lnTo>
                      <a:pt x="762" y="485"/>
                    </a:lnTo>
                    <a:lnTo>
                      <a:pt x="763" y="485"/>
                    </a:lnTo>
                    <a:lnTo>
                      <a:pt x="763" y="496"/>
                    </a:lnTo>
                    <a:lnTo>
                      <a:pt x="764" y="496"/>
                    </a:lnTo>
                    <a:lnTo>
                      <a:pt x="764" y="518"/>
                    </a:lnTo>
                    <a:lnTo>
                      <a:pt x="764" y="520"/>
                    </a:lnTo>
                    <a:lnTo>
                      <a:pt x="765" y="520"/>
                    </a:lnTo>
                    <a:lnTo>
                      <a:pt x="765" y="523"/>
                    </a:lnTo>
                    <a:lnTo>
                      <a:pt x="766" y="520"/>
                    </a:lnTo>
                    <a:lnTo>
                      <a:pt x="766" y="510"/>
                    </a:lnTo>
                    <a:lnTo>
                      <a:pt x="767" y="510"/>
                    </a:lnTo>
                    <a:lnTo>
                      <a:pt x="767" y="370"/>
                    </a:lnTo>
                    <a:lnTo>
                      <a:pt x="767" y="395"/>
                    </a:lnTo>
                    <a:lnTo>
                      <a:pt x="768" y="395"/>
                    </a:lnTo>
                    <a:lnTo>
                      <a:pt x="768" y="360"/>
                    </a:lnTo>
                    <a:lnTo>
                      <a:pt x="768" y="480"/>
                    </a:lnTo>
                    <a:lnTo>
                      <a:pt x="769" y="480"/>
                    </a:lnTo>
                    <a:lnTo>
                      <a:pt x="769" y="510"/>
                    </a:lnTo>
                    <a:lnTo>
                      <a:pt x="769" y="514"/>
                    </a:lnTo>
                    <a:lnTo>
                      <a:pt x="770" y="514"/>
                    </a:lnTo>
                    <a:lnTo>
                      <a:pt x="771" y="514"/>
                    </a:lnTo>
                    <a:lnTo>
                      <a:pt x="771" y="513"/>
                    </a:lnTo>
                    <a:lnTo>
                      <a:pt x="771" y="516"/>
                    </a:lnTo>
                    <a:lnTo>
                      <a:pt x="772" y="516"/>
                    </a:lnTo>
                    <a:lnTo>
                      <a:pt x="772" y="519"/>
                    </a:lnTo>
                    <a:lnTo>
                      <a:pt x="772" y="518"/>
                    </a:lnTo>
                    <a:lnTo>
                      <a:pt x="773" y="518"/>
                    </a:lnTo>
                    <a:lnTo>
                      <a:pt x="774" y="518"/>
                    </a:lnTo>
                    <a:lnTo>
                      <a:pt x="774" y="517"/>
                    </a:lnTo>
                    <a:lnTo>
                      <a:pt x="774" y="521"/>
                    </a:lnTo>
                    <a:lnTo>
                      <a:pt x="774" y="525"/>
                    </a:lnTo>
                    <a:lnTo>
                      <a:pt x="775" y="525"/>
                    </a:lnTo>
                    <a:lnTo>
                      <a:pt x="775" y="526"/>
                    </a:lnTo>
                    <a:lnTo>
                      <a:pt x="776" y="525"/>
                    </a:lnTo>
                    <a:lnTo>
                      <a:pt x="776" y="523"/>
                    </a:lnTo>
                    <a:lnTo>
                      <a:pt x="777" y="523"/>
                    </a:lnTo>
                    <a:lnTo>
                      <a:pt x="777" y="525"/>
                    </a:lnTo>
                    <a:lnTo>
                      <a:pt x="777" y="526"/>
                    </a:lnTo>
                    <a:lnTo>
                      <a:pt x="778" y="526"/>
                    </a:lnTo>
                    <a:lnTo>
                      <a:pt x="778" y="527"/>
                    </a:lnTo>
                    <a:lnTo>
                      <a:pt x="779" y="527"/>
                    </a:lnTo>
                    <a:lnTo>
                      <a:pt x="780" y="527"/>
                    </a:lnTo>
                    <a:lnTo>
                      <a:pt x="780" y="526"/>
                    </a:lnTo>
                    <a:lnTo>
                      <a:pt x="781" y="526"/>
                    </a:lnTo>
                    <a:lnTo>
                      <a:pt x="781" y="525"/>
                    </a:lnTo>
                    <a:lnTo>
                      <a:pt x="781" y="526"/>
                    </a:lnTo>
                    <a:lnTo>
                      <a:pt x="782" y="526"/>
                    </a:lnTo>
                    <a:lnTo>
                      <a:pt x="783" y="526"/>
                    </a:lnTo>
                    <a:lnTo>
                      <a:pt x="783" y="527"/>
                    </a:lnTo>
                    <a:lnTo>
                      <a:pt x="783" y="526"/>
                    </a:lnTo>
                    <a:lnTo>
                      <a:pt x="784" y="526"/>
                    </a:lnTo>
                    <a:lnTo>
                      <a:pt x="784" y="527"/>
                    </a:lnTo>
                    <a:lnTo>
                      <a:pt x="784" y="526"/>
                    </a:lnTo>
                    <a:lnTo>
                      <a:pt x="785" y="526"/>
                    </a:lnTo>
                    <a:lnTo>
                      <a:pt x="785" y="527"/>
                    </a:lnTo>
                    <a:lnTo>
                      <a:pt x="786" y="526"/>
                    </a:lnTo>
                    <a:lnTo>
                      <a:pt x="787" y="526"/>
                    </a:lnTo>
                    <a:lnTo>
                      <a:pt x="787" y="527"/>
                    </a:lnTo>
                    <a:lnTo>
                      <a:pt x="788" y="526"/>
                    </a:lnTo>
                    <a:lnTo>
                      <a:pt x="788" y="525"/>
                    </a:lnTo>
                    <a:lnTo>
                      <a:pt x="789" y="525"/>
                    </a:lnTo>
                    <a:lnTo>
                      <a:pt x="790" y="525"/>
                    </a:lnTo>
                    <a:lnTo>
                      <a:pt x="790" y="526"/>
                    </a:lnTo>
                    <a:lnTo>
                      <a:pt x="790" y="525"/>
                    </a:lnTo>
                    <a:lnTo>
                      <a:pt x="791" y="525"/>
                    </a:lnTo>
                    <a:lnTo>
                      <a:pt x="791" y="526"/>
                    </a:lnTo>
                    <a:lnTo>
                      <a:pt x="792" y="525"/>
                    </a:lnTo>
                    <a:lnTo>
                      <a:pt x="793" y="525"/>
                    </a:lnTo>
                    <a:lnTo>
                      <a:pt x="793" y="523"/>
                    </a:lnTo>
                    <a:lnTo>
                      <a:pt x="793" y="526"/>
                    </a:lnTo>
                    <a:lnTo>
                      <a:pt x="794" y="526"/>
                    </a:lnTo>
                    <a:lnTo>
                      <a:pt x="794" y="527"/>
                    </a:lnTo>
                    <a:lnTo>
                      <a:pt x="795" y="527"/>
                    </a:lnTo>
                    <a:lnTo>
                      <a:pt x="796" y="527"/>
                    </a:lnTo>
                    <a:lnTo>
                      <a:pt x="796" y="513"/>
                    </a:lnTo>
                    <a:lnTo>
                      <a:pt x="797" y="513"/>
                    </a:lnTo>
                    <a:lnTo>
                      <a:pt x="797" y="482"/>
                    </a:lnTo>
                    <a:lnTo>
                      <a:pt x="797" y="487"/>
                    </a:lnTo>
                    <a:lnTo>
                      <a:pt x="798" y="487"/>
                    </a:lnTo>
                    <a:lnTo>
                      <a:pt x="798" y="499"/>
                    </a:lnTo>
                    <a:lnTo>
                      <a:pt x="799" y="499"/>
                    </a:lnTo>
                    <a:lnTo>
                      <a:pt x="799" y="516"/>
                    </a:lnTo>
                    <a:lnTo>
                      <a:pt x="800" y="516"/>
                    </a:lnTo>
                    <a:lnTo>
                      <a:pt x="800" y="489"/>
                    </a:lnTo>
                    <a:lnTo>
                      <a:pt x="801" y="489"/>
                    </a:lnTo>
                    <a:lnTo>
                      <a:pt x="801" y="382"/>
                    </a:lnTo>
                    <a:lnTo>
                      <a:pt x="802" y="382"/>
                    </a:lnTo>
                    <a:lnTo>
                      <a:pt x="802" y="179"/>
                    </a:lnTo>
                    <a:lnTo>
                      <a:pt x="802" y="240"/>
                    </a:lnTo>
                    <a:lnTo>
                      <a:pt x="803" y="240"/>
                    </a:lnTo>
                    <a:lnTo>
                      <a:pt x="803" y="391"/>
                    </a:lnTo>
                    <a:lnTo>
                      <a:pt x="803" y="477"/>
                    </a:lnTo>
                    <a:lnTo>
                      <a:pt x="804" y="477"/>
                    </a:lnTo>
                    <a:lnTo>
                      <a:pt x="804" y="496"/>
                    </a:lnTo>
                    <a:lnTo>
                      <a:pt x="805" y="496"/>
                    </a:lnTo>
                    <a:lnTo>
                      <a:pt x="805" y="497"/>
                    </a:lnTo>
                    <a:lnTo>
                      <a:pt x="805" y="510"/>
                    </a:lnTo>
                    <a:lnTo>
                      <a:pt x="806" y="510"/>
                    </a:lnTo>
                    <a:lnTo>
                      <a:pt x="806" y="515"/>
                    </a:lnTo>
                    <a:lnTo>
                      <a:pt x="806" y="518"/>
                    </a:lnTo>
                    <a:lnTo>
                      <a:pt x="807" y="518"/>
                    </a:lnTo>
                    <a:lnTo>
                      <a:pt x="807" y="523"/>
                    </a:lnTo>
                    <a:lnTo>
                      <a:pt x="808" y="523"/>
                    </a:lnTo>
                    <a:lnTo>
                      <a:pt x="808" y="524"/>
                    </a:lnTo>
                    <a:lnTo>
                      <a:pt x="808" y="525"/>
                    </a:lnTo>
                    <a:lnTo>
                      <a:pt x="809" y="525"/>
                    </a:lnTo>
                    <a:lnTo>
                      <a:pt x="810" y="525"/>
                    </a:lnTo>
                    <a:lnTo>
                      <a:pt x="810" y="524"/>
                    </a:lnTo>
                    <a:lnTo>
                      <a:pt x="810" y="526"/>
                    </a:lnTo>
                    <a:lnTo>
                      <a:pt x="811" y="524"/>
                    </a:lnTo>
                    <a:lnTo>
                      <a:pt x="811" y="522"/>
                    </a:lnTo>
                    <a:lnTo>
                      <a:pt x="812" y="522"/>
                    </a:lnTo>
                    <a:lnTo>
                      <a:pt x="813" y="522"/>
                    </a:lnTo>
                    <a:lnTo>
                      <a:pt x="813" y="524"/>
                    </a:lnTo>
                    <a:lnTo>
                      <a:pt x="814" y="524"/>
                    </a:lnTo>
                    <a:lnTo>
                      <a:pt x="815" y="524"/>
                    </a:lnTo>
                    <a:lnTo>
                      <a:pt x="816" y="524"/>
                    </a:lnTo>
                    <a:lnTo>
                      <a:pt x="816" y="522"/>
                    </a:lnTo>
                    <a:lnTo>
                      <a:pt x="816" y="524"/>
                    </a:lnTo>
                    <a:lnTo>
                      <a:pt x="817" y="524"/>
                    </a:lnTo>
                    <a:lnTo>
                      <a:pt x="817" y="525"/>
                    </a:lnTo>
                    <a:lnTo>
                      <a:pt x="818" y="524"/>
                    </a:lnTo>
                    <a:lnTo>
                      <a:pt x="819" y="524"/>
                    </a:lnTo>
                    <a:lnTo>
                      <a:pt x="819" y="525"/>
                    </a:lnTo>
                    <a:lnTo>
                      <a:pt x="819" y="524"/>
                    </a:lnTo>
                    <a:lnTo>
                      <a:pt x="820" y="524"/>
                    </a:lnTo>
                    <a:lnTo>
                      <a:pt x="820" y="525"/>
                    </a:lnTo>
                    <a:lnTo>
                      <a:pt x="821" y="525"/>
                    </a:lnTo>
                    <a:lnTo>
                      <a:pt x="822" y="525"/>
                    </a:lnTo>
                    <a:lnTo>
                      <a:pt x="823" y="525"/>
                    </a:lnTo>
                    <a:lnTo>
                      <a:pt x="823" y="524"/>
                    </a:lnTo>
                    <a:lnTo>
                      <a:pt x="823" y="525"/>
                    </a:lnTo>
                    <a:lnTo>
                      <a:pt x="824" y="525"/>
                    </a:lnTo>
                    <a:lnTo>
                      <a:pt x="825" y="525"/>
                    </a:lnTo>
                    <a:lnTo>
                      <a:pt x="825" y="524"/>
                    </a:lnTo>
                    <a:lnTo>
                      <a:pt x="826" y="524"/>
                    </a:lnTo>
                    <a:lnTo>
                      <a:pt x="826" y="525"/>
                    </a:lnTo>
                    <a:lnTo>
                      <a:pt x="827" y="524"/>
                    </a:lnTo>
                    <a:lnTo>
                      <a:pt x="828" y="524"/>
                    </a:lnTo>
                    <a:lnTo>
                      <a:pt x="828" y="523"/>
                    </a:lnTo>
                    <a:lnTo>
                      <a:pt x="828" y="524"/>
                    </a:lnTo>
                    <a:lnTo>
                      <a:pt x="829" y="524"/>
                    </a:lnTo>
                    <a:lnTo>
                      <a:pt x="829" y="525"/>
                    </a:lnTo>
                    <a:lnTo>
                      <a:pt x="830" y="525"/>
                    </a:lnTo>
                    <a:lnTo>
                      <a:pt x="831" y="525"/>
                    </a:lnTo>
                    <a:lnTo>
                      <a:pt x="831" y="514"/>
                    </a:lnTo>
                    <a:lnTo>
                      <a:pt x="832" y="514"/>
                    </a:lnTo>
                    <a:lnTo>
                      <a:pt x="832" y="498"/>
                    </a:lnTo>
                    <a:lnTo>
                      <a:pt x="832" y="505"/>
                    </a:lnTo>
                    <a:lnTo>
                      <a:pt x="833" y="505"/>
                    </a:lnTo>
                    <a:lnTo>
                      <a:pt x="833" y="517"/>
                    </a:lnTo>
                    <a:lnTo>
                      <a:pt x="834" y="505"/>
                    </a:lnTo>
                    <a:lnTo>
                      <a:pt x="834" y="495"/>
                    </a:lnTo>
                    <a:lnTo>
                      <a:pt x="835" y="495"/>
                    </a:lnTo>
                    <a:lnTo>
                      <a:pt x="835" y="414"/>
                    </a:lnTo>
                    <a:lnTo>
                      <a:pt x="836" y="414"/>
                    </a:lnTo>
                    <a:lnTo>
                      <a:pt x="836" y="3"/>
                    </a:lnTo>
                    <a:lnTo>
                      <a:pt x="837" y="3"/>
                    </a:lnTo>
                    <a:lnTo>
                      <a:pt x="837" y="0"/>
                    </a:lnTo>
                    <a:lnTo>
                      <a:pt x="837" y="94"/>
                    </a:lnTo>
                    <a:lnTo>
                      <a:pt x="838" y="94"/>
                    </a:lnTo>
                    <a:lnTo>
                      <a:pt x="838" y="327"/>
                    </a:lnTo>
                    <a:lnTo>
                      <a:pt x="838" y="459"/>
                    </a:lnTo>
                    <a:lnTo>
                      <a:pt x="839" y="459"/>
                    </a:lnTo>
                    <a:lnTo>
                      <a:pt x="839" y="505"/>
                    </a:lnTo>
                    <a:lnTo>
                      <a:pt x="839" y="515"/>
                    </a:lnTo>
                    <a:lnTo>
                      <a:pt x="840" y="515"/>
                    </a:lnTo>
                    <a:lnTo>
                      <a:pt x="840" y="516"/>
                    </a:lnTo>
                    <a:lnTo>
                      <a:pt x="840" y="517"/>
                    </a:lnTo>
                    <a:lnTo>
                      <a:pt x="841" y="517"/>
                    </a:lnTo>
                    <a:lnTo>
                      <a:pt x="841" y="519"/>
                    </a:lnTo>
                    <a:lnTo>
                      <a:pt x="842" y="519"/>
                    </a:lnTo>
                    <a:lnTo>
                      <a:pt x="842" y="520"/>
                    </a:lnTo>
                    <a:lnTo>
                      <a:pt x="842" y="523"/>
                    </a:lnTo>
                    <a:lnTo>
                      <a:pt x="843" y="523"/>
                    </a:lnTo>
                    <a:lnTo>
                      <a:pt x="843" y="524"/>
                    </a:lnTo>
                    <a:lnTo>
                      <a:pt x="844" y="523"/>
                    </a:lnTo>
                    <a:lnTo>
                      <a:pt x="845" y="523"/>
                    </a:lnTo>
                    <a:lnTo>
                      <a:pt x="845" y="513"/>
                    </a:lnTo>
                    <a:lnTo>
                      <a:pt x="846" y="513"/>
                    </a:lnTo>
                    <a:lnTo>
                      <a:pt x="846" y="508"/>
                    </a:lnTo>
                    <a:lnTo>
                      <a:pt x="846" y="512"/>
                    </a:lnTo>
                    <a:lnTo>
                      <a:pt x="847" y="512"/>
                    </a:lnTo>
                    <a:lnTo>
                      <a:pt x="847" y="514"/>
                    </a:lnTo>
                    <a:lnTo>
                      <a:pt x="848" y="514"/>
                    </a:lnTo>
                    <a:lnTo>
                      <a:pt x="848" y="515"/>
                    </a:lnTo>
                    <a:lnTo>
                      <a:pt x="849" y="514"/>
                    </a:lnTo>
                    <a:lnTo>
                      <a:pt x="849" y="490"/>
                    </a:lnTo>
                    <a:lnTo>
                      <a:pt x="849" y="494"/>
                    </a:lnTo>
                    <a:lnTo>
                      <a:pt x="850" y="494"/>
                    </a:lnTo>
                    <a:lnTo>
                      <a:pt x="850" y="488"/>
                    </a:lnTo>
                    <a:lnTo>
                      <a:pt x="850" y="505"/>
                    </a:lnTo>
                    <a:lnTo>
                      <a:pt x="851" y="505"/>
                    </a:lnTo>
                    <a:lnTo>
                      <a:pt x="851" y="507"/>
                    </a:lnTo>
                    <a:lnTo>
                      <a:pt x="852" y="507"/>
                    </a:lnTo>
                    <a:lnTo>
                      <a:pt x="852" y="511"/>
                    </a:lnTo>
                    <a:lnTo>
                      <a:pt x="852" y="513"/>
                    </a:lnTo>
                    <a:lnTo>
                      <a:pt x="853" y="513"/>
                    </a:lnTo>
                    <a:lnTo>
                      <a:pt x="853" y="514"/>
                    </a:lnTo>
                    <a:lnTo>
                      <a:pt x="854" y="513"/>
                    </a:lnTo>
                    <a:lnTo>
                      <a:pt x="854" y="503"/>
                    </a:lnTo>
                    <a:lnTo>
                      <a:pt x="855" y="503"/>
                    </a:lnTo>
                    <a:lnTo>
                      <a:pt x="855" y="499"/>
                    </a:lnTo>
                    <a:lnTo>
                      <a:pt x="855" y="504"/>
                    </a:lnTo>
                    <a:lnTo>
                      <a:pt x="855" y="512"/>
                    </a:lnTo>
                    <a:lnTo>
                      <a:pt x="856" y="512"/>
                    </a:lnTo>
                    <a:lnTo>
                      <a:pt x="856" y="518"/>
                    </a:lnTo>
                    <a:lnTo>
                      <a:pt x="856" y="521"/>
                    </a:lnTo>
                    <a:lnTo>
                      <a:pt x="857" y="521"/>
                    </a:lnTo>
                    <a:lnTo>
                      <a:pt x="857" y="522"/>
                    </a:lnTo>
                    <a:lnTo>
                      <a:pt x="858" y="522"/>
                    </a:lnTo>
                    <a:lnTo>
                      <a:pt x="858" y="525"/>
                    </a:lnTo>
                    <a:lnTo>
                      <a:pt x="858" y="528"/>
                    </a:lnTo>
                    <a:lnTo>
                      <a:pt x="859" y="528"/>
                    </a:lnTo>
                    <a:lnTo>
                      <a:pt x="859" y="532"/>
                    </a:lnTo>
                    <a:lnTo>
                      <a:pt x="859" y="533"/>
                    </a:lnTo>
                    <a:lnTo>
                      <a:pt x="860" y="533"/>
                    </a:lnTo>
                    <a:lnTo>
                      <a:pt x="860" y="534"/>
                    </a:lnTo>
                    <a:lnTo>
                      <a:pt x="861" y="534"/>
                    </a:lnTo>
                    <a:lnTo>
                      <a:pt x="861" y="535"/>
                    </a:lnTo>
                    <a:lnTo>
                      <a:pt x="862" y="535"/>
                    </a:lnTo>
                    <a:lnTo>
                      <a:pt x="863" y="535"/>
                    </a:lnTo>
                    <a:lnTo>
                      <a:pt x="864" y="535"/>
                    </a:lnTo>
                    <a:lnTo>
                      <a:pt x="865" y="535"/>
                    </a:lnTo>
                    <a:lnTo>
                      <a:pt x="866" y="535"/>
                    </a:lnTo>
                    <a:lnTo>
                      <a:pt x="867" y="535"/>
                    </a:lnTo>
                    <a:lnTo>
                      <a:pt x="868" y="535"/>
                    </a:lnTo>
                    <a:lnTo>
                      <a:pt x="869" y="535"/>
                    </a:lnTo>
                    <a:lnTo>
                      <a:pt x="870" y="535"/>
                    </a:lnTo>
                    <a:lnTo>
                      <a:pt x="871" y="535"/>
                    </a:lnTo>
                    <a:lnTo>
                      <a:pt x="871" y="451"/>
                    </a:lnTo>
                    <a:lnTo>
                      <a:pt x="871" y="485"/>
                    </a:lnTo>
                    <a:lnTo>
                      <a:pt x="872" y="485"/>
                    </a:lnTo>
                    <a:lnTo>
                      <a:pt x="872" y="436"/>
                    </a:lnTo>
                    <a:lnTo>
                      <a:pt x="872" y="509"/>
                    </a:lnTo>
                    <a:lnTo>
                      <a:pt x="873" y="509"/>
                    </a:lnTo>
                    <a:lnTo>
                      <a:pt x="873" y="531"/>
                    </a:lnTo>
                    <a:lnTo>
                      <a:pt x="874" y="531"/>
                    </a:lnTo>
                    <a:lnTo>
                      <a:pt x="874" y="534"/>
                    </a:lnTo>
                    <a:lnTo>
                      <a:pt x="874" y="535"/>
                    </a:lnTo>
                    <a:lnTo>
                      <a:pt x="875" y="535"/>
                    </a:lnTo>
                    <a:lnTo>
                      <a:pt x="876" y="535"/>
                    </a:lnTo>
                    <a:lnTo>
                      <a:pt x="877" y="535"/>
                    </a:lnTo>
                    <a:lnTo>
                      <a:pt x="878" y="535"/>
                    </a:lnTo>
                    <a:lnTo>
                      <a:pt x="879" y="535"/>
                    </a:lnTo>
                    <a:lnTo>
                      <a:pt x="880" y="535"/>
                    </a:lnTo>
                    <a:lnTo>
                      <a:pt x="881" y="535"/>
                    </a:lnTo>
                    <a:lnTo>
                      <a:pt x="882" y="535"/>
                    </a:lnTo>
                    <a:lnTo>
                      <a:pt x="883" y="535"/>
                    </a:lnTo>
                    <a:lnTo>
                      <a:pt x="884" y="535"/>
                    </a:lnTo>
                    <a:lnTo>
                      <a:pt x="885" y="535"/>
                    </a:lnTo>
                    <a:lnTo>
                      <a:pt x="886" y="535"/>
                    </a:lnTo>
                    <a:lnTo>
                      <a:pt x="887" y="535"/>
                    </a:lnTo>
                    <a:lnTo>
                      <a:pt x="888" y="535"/>
                    </a:lnTo>
                    <a:lnTo>
                      <a:pt x="889" y="535"/>
                    </a:lnTo>
                    <a:lnTo>
                      <a:pt x="890" y="535"/>
                    </a:lnTo>
                    <a:lnTo>
                      <a:pt x="891" y="535"/>
                    </a:lnTo>
                    <a:lnTo>
                      <a:pt x="892" y="535"/>
                    </a:lnTo>
                    <a:lnTo>
                      <a:pt x="893" y="535"/>
                    </a:lnTo>
                    <a:lnTo>
                      <a:pt x="894" y="535"/>
                    </a:lnTo>
                    <a:lnTo>
                      <a:pt x="895" y="535"/>
                    </a:lnTo>
                    <a:lnTo>
                      <a:pt x="896" y="535"/>
                    </a:lnTo>
                    <a:lnTo>
                      <a:pt x="897" y="535"/>
                    </a:lnTo>
                    <a:lnTo>
                      <a:pt x="898" y="535"/>
                    </a:lnTo>
                    <a:lnTo>
                      <a:pt x="899" y="535"/>
                    </a:lnTo>
                    <a:lnTo>
                      <a:pt x="900" y="535"/>
                    </a:lnTo>
                    <a:lnTo>
                      <a:pt x="901" y="535"/>
                    </a:lnTo>
                    <a:lnTo>
                      <a:pt x="902" y="535"/>
                    </a:lnTo>
                  </a:path>
                </a:pathLst>
              </a:cu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3" name="Rectangle 43"/>
              <p:cNvSpPr>
                <a:spLocks noChangeArrowheads="1"/>
              </p:cNvSpPr>
              <p:nvPr/>
            </p:nvSpPr>
            <p:spPr bwMode="auto">
              <a:xfrm>
                <a:off x="1671949" y="6313459"/>
                <a:ext cx="254000" cy="791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dirty="0">
                    <a:solidFill>
                      <a:srgbClr val="000000"/>
                    </a:solidFill>
                  </a:rPr>
                  <a:t>500</a:t>
                </a:r>
              </a:p>
            </p:txBody>
          </p:sp>
          <p:sp>
            <p:nvSpPr>
              <p:cNvPr id="154" name="Rectangle 55"/>
              <p:cNvSpPr>
                <a:spLocks noChangeArrowheads="1"/>
              </p:cNvSpPr>
              <p:nvPr/>
            </p:nvSpPr>
            <p:spPr bwMode="auto">
              <a:xfrm>
                <a:off x="3121337" y="6313459"/>
                <a:ext cx="339725" cy="791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dirty="0">
                    <a:solidFill>
                      <a:srgbClr val="000000"/>
                    </a:solidFill>
                  </a:rPr>
                  <a:t>1000</a:t>
                </a:r>
              </a:p>
            </p:txBody>
          </p:sp>
          <p:sp>
            <p:nvSpPr>
              <p:cNvPr id="155" name="Rectangle 67"/>
              <p:cNvSpPr>
                <a:spLocks noChangeArrowheads="1"/>
              </p:cNvSpPr>
              <p:nvPr/>
            </p:nvSpPr>
            <p:spPr bwMode="auto">
              <a:xfrm>
                <a:off x="4608824" y="6313459"/>
                <a:ext cx="339725" cy="791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dirty="0">
                    <a:solidFill>
                      <a:srgbClr val="000000"/>
                    </a:solidFill>
                  </a:rPr>
                  <a:t>1500</a:t>
                </a:r>
              </a:p>
            </p:txBody>
          </p:sp>
          <p:sp>
            <p:nvSpPr>
              <p:cNvPr id="156" name="Rectangle 79"/>
              <p:cNvSpPr>
                <a:spLocks noChangeArrowheads="1"/>
              </p:cNvSpPr>
              <p:nvPr/>
            </p:nvSpPr>
            <p:spPr bwMode="auto">
              <a:xfrm>
                <a:off x="6088374" y="6313459"/>
                <a:ext cx="339725" cy="791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dirty="0">
                    <a:solidFill>
                      <a:srgbClr val="000000"/>
                    </a:solidFill>
                  </a:rPr>
                  <a:t>2000</a:t>
                </a:r>
              </a:p>
            </p:txBody>
          </p:sp>
          <p:sp>
            <p:nvSpPr>
              <p:cNvPr id="157" name="Rectangle 97"/>
              <p:cNvSpPr>
                <a:spLocks noChangeArrowheads="1"/>
              </p:cNvSpPr>
              <p:nvPr/>
            </p:nvSpPr>
            <p:spPr bwMode="auto">
              <a:xfrm>
                <a:off x="7658412" y="6312106"/>
                <a:ext cx="247650" cy="785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i="1" dirty="0">
                    <a:solidFill>
                      <a:srgbClr val="000000"/>
                    </a:solidFill>
                    <a:latin typeface="MS Sans Serif Regular"/>
                  </a:rPr>
                  <a:t>m/z</a:t>
                </a:r>
                <a:endParaRPr lang="en-US" sz="1200" i="1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58" name="Group 157"/>
              <p:cNvGrpSpPr>
                <a:grpSpLocks/>
              </p:cNvGrpSpPr>
              <p:nvPr/>
            </p:nvGrpSpPr>
            <p:grpSpPr bwMode="auto">
              <a:xfrm>
                <a:off x="440049" y="6273465"/>
                <a:ext cx="8077200" cy="16245"/>
                <a:chOff x="685800" y="5867400"/>
                <a:chExt cx="8077200" cy="38100"/>
              </a:xfrm>
            </p:grpSpPr>
            <p:sp>
              <p:nvSpPr>
                <p:cNvPr id="159" name="Line 32"/>
                <p:cNvSpPr>
                  <a:spLocks noChangeShapeType="1"/>
                </p:cNvSpPr>
                <p:nvPr/>
              </p:nvSpPr>
              <p:spPr bwMode="auto">
                <a:xfrm>
                  <a:off x="719138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0" name="Line 33"/>
                <p:cNvSpPr>
                  <a:spLocks noChangeShapeType="1"/>
                </p:cNvSpPr>
                <p:nvPr/>
              </p:nvSpPr>
              <p:spPr bwMode="auto">
                <a:xfrm>
                  <a:off x="869950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1" name="Line 34"/>
                <p:cNvSpPr>
                  <a:spLocks noChangeShapeType="1"/>
                </p:cNvSpPr>
                <p:nvPr/>
              </p:nvSpPr>
              <p:spPr bwMode="auto">
                <a:xfrm>
                  <a:off x="1020763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2" name="Line 35"/>
                <p:cNvSpPr>
                  <a:spLocks noChangeShapeType="1"/>
                </p:cNvSpPr>
                <p:nvPr/>
              </p:nvSpPr>
              <p:spPr bwMode="auto">
                <a:xfrm>
                  <a:off x="1163638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3" name="Line 36"/>
                <p:cNvSpPr>
                  <a:spLocks noChangeShapeType="1"/>
                </p:cNvSpPr>
                <p:nvPr/>
              </p:nvSpPr>
              <p:spPr bwMode="auto">
                <a:xfrm>
                  <a:off x="1316038" y="5873750"/>
                  <a:ext cx="1587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4" name="Line 38"/>
                <p:cNvSpPr>
                  <a:spLocks noChangeShapeType="1"/>
                </p:cNvSpPr>
                <p:nvPr/>
              </p:nvSpPr>
              <p:spPr bwMode="auto">
                <a:xfrm>
                  <a:off x="1466850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5" name="Line 39"/>
                <p:cNvSpPr>
                  <a:spLocks noChangeShapeType="1"/>
                </p:cNvSpPr>
                <p:nvPr/>
              </p:nvSpPr>
              <p:spPr bwMode="auto">
                <a:xfrm>
                  <a:off x="1609725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6" name="Line 40"/>
                <p:cNvSpPr>
                  <a:spLocks noChangeShapeType="1"/>
                </p:cNvSpPr>
                <p:nvPr/>
              </p:nvSpPr>
              <p:spPr bwMode="auto">
                <a:xfrm>
                  <a:off x="1760538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7" name="Line 41"/>
                <p:cNvSpPr>
                  <a:spLocks noChangeShapeType="1"/>
                </p:cNvSpPr>
                <p:nvPr/>
              </p:nvSpPr>
              <p:spPr bwMode="auto">
                <a:xfrm>
                  <a:off x="1903413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8" name="Line 42"/>
                <p:cNvSpPr>
                  <a:spLocks noChangeShapeType="1"/>
                </p:cNvSpPr>
                <p:nvPr/>
              </p:nvSpPr>
              <p:spPr bwMode="auto">
                <a:xfrm>
                  <a:off x="2054225" y="5873750"/>
                  <a:ext cx="1587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69" name="Line 44"/>
                <p:cNvSpPr>
                  <a:spLocks noChangeShapeType="1"/>
                </p:cNvSpPr>
                <p:nvPr/>
              </p:nvSpPr>
              <p:spPr bwMode="auto">
                <a:xfrm>
                  <a:off x="2206625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0" name="Line 45"/>
                <p:cNvSpPr>
                  <a:spLocks noChangeShapeType="1"/>
                </p:cNvSpPr>
                <p:nvPr/>
              </p:nvSpPr>
              <p:spPr bwMode="auto">
                <a:xfrm>
                  <a:off x="2349500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1" name="Line 46"/>
                <p:cNvSpPr>
                  <a:spLocks noChangeShapeType="1"/>
                </p:cNvSpPr>
                <p:nvPr/>
              </p:nvSpPr>
              <p:spPr bwMode="auto">
                <a:xfrm>
                  <a:off x="2500313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2" name="Line 47"/>
                <p:cNvSpPr>
                  <a:spLocks noChangeShapeType="1"/>
                </p:cNvSpPr>
                <p:nvPr/>
              </p:nvSpPr>
              <p:spPr bwMode="auto">
                <a:xfrm>
                  <a:off x="2651125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3" name="Line 48"/>
                <p:cNvSpPr>
                  <a:spLocks noChangeShapeType="1"/>
                </p:cNvSpPr>
                <p:nvPr/>
              </p:nvSpPr>
              <p:spPr bwMode="auto">
                <a:xfrm>
                  <a:off x="2794000" y="5873750"/>
                  <a:ext cx="1587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4" name="Line 50"/>
                <p:cNvSpPr>
                  <a:spLocks noChangeShapeType="1"/>
                </p:cNvSpPr>
                <p:nvPr/>
              </p:nvSpPr>
              <p:spPr bwMode="auto">
                <a:xfrm>
                  <a:off x="2946400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5" name="Line 51"/>
                <p:cNvSpPr>
                  <a:spLocks noChangeShapeType="1"/>
                </p:cNvSpPr>
                <p:nvPr/>
              </p:nvSpPr>
              <p:spPr bwMode="auto">
                <a:xfrm>
                  <a:off x="3087688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6" name="Line 52"/>
                <p:cNvSpPr>
                  <a:spLocks noChangeShapeType="1"/>
                </p:cNvSpPr>
                <p:nvPr/>
              </p:nvSpPr>
              <p:spPr bwMode="auto">
                <a:xfrm>
                  <a:off x="3240088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7" name="Line 53"/>
                <p:cNvSpPr>
                  <a:spLocks noChangeShapeType="1"/>
                </p:cNvSpPr>
                <p:nvPr/>
              </p:nvSpPr>
              <p:spPr bwMode="auto">
                <a:xfrm>
                  <a:off x="3390900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8" name="Line 54"/>
                <p:cNvSpPr>
                  <a:spLocks noChangeShapeType="1"/>
                </p:cNvSpPr>
                <p:nvPr/>
              </p:nvSpPr>
              <p:spPr bwMode="auto">
                <a:xfrm>
                  <a:off x="3533775" y="5873750"/>
                  <a:ext cx="1587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79" name="Line 56"/>
                <p:cNvSpPr>
                  <a:spLocks noChangeShapeType="1"/>
                </p:cNvSpPr>
                <p:nvPr/>
              </p:nvSpPr>
              <p:spPr bwMode="auto">
                <a:xfrm>
                  <a:off x="3684588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0" name="Line 57"/>
                <p:cNvSpPr>
                  <a:spLocks noChangeShapeType="1"/>
                </p:cNvSpPr>
                <p:nvPr/>
              </p:nvSpPr>
              <p:spPr bwMode="auto">
                <a:xfrm>
                  <a:off x="3836988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1" name="Line 58"/>
                <p:cNvSpPr>
                  <a:spLocks noChangeShapeType="1"/>
                </p:cNvSpPr>
                <p:nvPr/>
              </p:nvSpPr>
              <p:spPr bwMode="auto">
                <a:xfrm>
                  <a:off x="3979863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2" name="Line 59"/>
                <p:cNvSpPr>
                  <a:spLocks noChangeShapeType="1"/>
                </p:cNvSpPr>
                <p:nvPr/>
              </p:nvSpPr>
              <p:spPr bwMode="auto">
                <a:xfrm>
                  <a:off x="4130675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3" name="Line 60"/>
                <p:cNvSpPr>
                  <a:spLocks noChangeShapeType="1"/>
                </p:cNvSpPr>
                <p:nvPr/>
              </p:nvSpPr>
              <p:spPr bwMode="auto">
                <a:xfrm>
                  <a:off x="4273550" y="5873750"/>
                  <a:ext cx="1587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4" name="Line 62"/>
                <p:cNvSpPr>
                  <a:spLocks noChangeShapeType="1"/>
                </p:cNvSpPr>
                <p:nvPr/>
              </p:nvSpPr>
              <p:spPr bwMode="auto">
                <a:xfrm>
                  <a:off x="4424363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5" name="Line 63"/>
                <p:cNvSpPr>
                  <a:spLocks noChangeShapeType="1"/>
                </p:cNvSpPr>
                <p:nvPr/>
              </p:nvSpPr>
              <p:spPr bwMode="auto">
                <a:xfrm>
                  <a:off x="4576763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6" name="Line 64"/>
                <p:cNvSpPr>
                  <a:spLocks noChangeShapeType="1"/>
                </p:cNvSpPr>
                <p:nvPr/>
              </p:nvSpPr>
              <p:spPr bwMode="auto">
                <a:xfrm>
                  <a:off x="4718050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7" name="Line 65"/>
                <p:cNvSpPr>
                  <a:spLocks noChangeShapeType="1"/>
                </p:cNvSpPr>
                <p:nvPr/>
              </p:nvSpPr>
              <p:spPr bwMode="auto">
                <a:xfrm>
                  <a:off x="4870450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8" name="Line 66"/>
                <p:cNvSpPr>
                  <a:spLocks noChangeShapeType="1"/>
                </p:cNvSpPr>
                <p:nvPr/>
              </p:nvSpPr>
              <p:spPr bwMode="auto">
                <a:xfrm>
                  <a:off x="5021263" y="5873750"/>
                  <a:ext cx="1587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9" name="Line 68"/>
                <p:cNvSpPr>
                  <a:spLocks noChangeShapeType="1"/>
                </p:cNvSpPr>
                <p:nvPr/>
              </p:nvSpPr>
              <p:spPr bwMode="auto">
                <a:xfrm>
                  <a:off x="5164138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0" name="Line 69"/>
                <p:cNvSpPr>
                  <a:spLocks noChangeShapeType="1"/>
                </p:cNvSpPr>
                <p:nvPr/>
              </p:nvSpPr>
              <p:spPr bwMode="auto">
                <a:xfrm>
                  <a:off x="5314950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1" name="Line 70"/>
                <p:cNvSpPr>
                  <a:spLocks noChangeShapeType="1"/>
                </p:cNvSpPr>
                <p:nvPr/>
              </p:nvSpPr>
              <p:spPr bwMode="auto">
                <a:xfrm>
                  <a:off x="5457825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2" name="Line 71"/>
                <p:cNvSpPr>
                  <a:spLocks noChangeShapeType="1"/>
                </p:cNvSpPr>
                <p:nvPr/>
              </p:nvSpPr>
              <p:spPr bwMode="auto">
                <a:xfrm>
                  <a:off x="5608638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3" name="Line 72"/>
                <p:cNvSpPr>
                  <a:spLocks noChangeShapeType="1"/>
                </p:cNvSpPr>
                <p:nvPr/>
              </p:nvSpPr>
              <p:spPr bwMode="auto">
                <a:xfrm>
                  <a:off x="5761038" y="5873750"/>
                  <a:ext cx="1587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4" name="Line 74"/>
                <p:cNvSpPr>
                  <a:spLocks noChangeShapeType="1"/>
                </p:cNvSpPr>
                <p:nvPr/>
              </p:nvSpPr>
              <p:spPr bwMode="auto">
                <a:xfrm>
                  <a:off x="5903913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5" name="Line 75"/>
                <p:cNvSpPr>
                  <a:spLocks noChangeShapeType="1"/>
                </p:cNvSpPr>
                <p:nvPr/>
              </p:nvSpPr>
              <p:spPr bwMode="auto">
                <a:xfrm>
                  <a:off x="6054725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6" name="Line 76"/>
                <p:cNvSpPr>
                  <a:spLocks noChangeShapeType="1"/>
                </p:cNvSpPr>
                <p:nvPr/>
              </p:nvSpPr>
              <p:spPr bwMode="auto">
                <a:xfrm>
                  <a:off x="6205538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7" name="Line 77"/>
                <p:cNvSpPr>
                  <a:spLocks noChangeShapeType="1"/>
                </p:cNvSpPr>
                <p:nvPr/>
              </p:nvSpPr>
              <p:spPr bwMode="auto">
                <a:xfrm>
                  <a:off x="6348413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8" name="Line 78"/>
                <p:cNvSpPr>
                  <a:spLocks noChangeShapeType="1"/>
                </p:cNvSpPr>
                <p:nvPr/>
              </p:nvSpPr>
              <p:spPr bwMode="auto">
                <a:xfrm>
                  <a:off x="6500813" y="5873750"/>
                  <a:ext cx="1587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9" name="Line 80"/>
                <p:cNvSpPr>
                  <a:spLocks noChangeShapeType="1"/>
                </p:cNvSpPr>
                <p:nvPr/>
              </p:nvSpPr>
              <p:spPr bwMode="auto">
                <a:xfrm>
                  <a:off x="6642100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0" name="Line 81"/>
                <p:cNvSpPr>
                  <a:spLocks noChangeShapeType="1"/>
                </p:cNvSpPr>
                <p:nvPr/>
              </p:nvSpPr>
              <p:spPr bwMode="auto">
                <a:xfrm>
                  <a:off x="6794500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1" name="Line 82"/>
                <p:cNvSpPr>
                  <a:spLocks noChangeShapeType="1"/>
                </p:cNvSpPr>
                <p:nvPr/>
              </p:nvSpPr>
              <p:spPr bwMode="auto">
                <a:xfrm>
                  <a:off x="6945313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2" name="Line 83"/>
                <p:cNvSpPr>
                  <a:spLocks noChangeShapeType="1"/>
                </p:cNvSpPr>
                <p:nvPr/>
              </p:nvSpPr>
              <p:spPr bwMode="auto">
                <a:xfrm>
                  <a:off x="7088188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3" name="Line 84"/>
                <p:cNvSpPr>
                  <a:spLocks noChangeShapeType="1"/>
                </p:cNvSpPr>
                <p:nvPr/>
              </p:nvSpPr>
              <p:spPr bwMode="auto">
                <a:xfrm>
                  <a:off x="7239000" y="5873750"/>
                  <a:ext cx="1587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4" name="Line 86"/>
                <p:cNvSpPr>
                  <a:spLocks noChangeShapeType="1"/>
                </p:cNvSpPr>
                <p:nvPr/>
              </p:nvSpPr>
              <p:spPr bwMode="auto">
                <a:xfrm>
                  <a:off x="7391400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" name="Line 87"/>
                <p:cNvSpPr>
                  <a:spLocks noChangeShapeType="1"/>
                </p:cNvSpPr>
                <p:nvPr/>
              </p:nvSpPr>
              <p:spPr bwMode="auto">
                <a:xfrm>
                  <a:off x="7534275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6" name="Line 88"/>
                <p:cNvSpPr>
                  <a:spLocks noChangeShapeType="1"/>
                </p:cNvSpPr>
                <p:nvPr/>
              </p:nvSpPr>
              <p:spPr bwMode="auto">
                <a:xfrm>
                  <a:off x="7685088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7" name="Line 89"/>
                <p:cNvSpPr>
                  <a:spLocks noChangeShapeType="1"/>
                </p:cNvSpPr>
                <p:nvPr/>
              </p:nvSpPr>
              <p:spPr bwMode="auto">
                <a:xfrm>
                  <a:off x="7827963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8" name="Line 90"/>
                <p:cNvSpPr>
                  <a:spLocks noChangeShapeType="1"/>
                </p:cNvSpPr>
                <p:nvPr/>
              </p:nvSpPr>
              <p:spPr bwMode="auto">
                <a:xfrm>
                  <a:off x="7978775" y="5873750"/>
                  <a:ext cx="1587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9" name="Line 92"/>
                <p:cNvSpPr>
                  <a:spLocks noChangeShapeType="1"/>
                </p:cNvSpPr>
                <p:nvPr/>
              </p:nvSpPr>
              <p:spPr bwMode="auto">
                <a:xfrm>
                  <a:off x="8131175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0" name="Line 93"/>
                <p:cNvSpPr>
                  <a:spLocks noChangeShapeType="1"/>
                </p:cNvSpPr>
                <p:nvPr/>
              </p:nvSpPr>
              <p:spPr bwMode="auto">
                <a:xfrm>
                  <a:off x="8272463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1" name="Line 94"/>
                <p:cNvSpPr>
                  <a:spLocks noChangeShapeType="1"/>
                </p:cNvSpPr>
                <p:nvPr/>
              </p:nvSpPr>
              <p:spPr bwMode="auto">
                <a:xfrm>
                  <a:off x="8424863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" name="Line 95"/>
                <p:cNvSpPr>
                  <a:spLocks noChangeShapeType="1"/>
                </p:cNvSpPr>
                <p:nvPr/>
              </p:nvSpPr>
              <p:spPr bwMode="auto">
                <a:xfrm>
                  <a:off x="8575675" y="5873750"/>
                  <a:ext cx="1587" cy="190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3" name="Line 96"/>
                <p:cNvSpPr>
                  <a:spLocks noChangeShapeType="1"/>
                </p:cNvSpPr>
                <p:nvPr/>
              </p:nvSpPr>
              <p:spPr bwMode="auto">
                <a:xfrm>
                  <a:off x="8718550" y="5873750"/>
                  <a:ext cx="1587" cy="317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cxnSp>
              <p:nvCxnSpPr>
                <p:cNvPr id="214" name="Straight Connector 213"/>
                <p:cNvCxnSpPr/>
                <p:nvPr/>
              </p:nvCxnSpPr>
              <p:spPr>
                <a:xfrm>
                  <a:off x="685800" y="5867400"/>
                  <a:ext cx="8077200" cy="15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15" name="Text Box 8"/>
            <p:cNvSpPr txBox="1">
              <a:spLocks noChangeArrowheads="1"/>
            </p:cNvSpPr>
            <p:nvPr/>
          </p:nvSpPr>
          <p:spPr bwMode="auto">
            <a:xfrm>
              <a:off x="7989009" y="3772176"/>
              <a:ext cx="6524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</a:rPr>
                <a:t>2658.5</a:t>
              </a:r>
            </a:p>
          </p:txBody>
        </p:sp>
        <p:sp>
          <p:nvSpPr>
            <p:cNvPr id="219" name="Rounded Rectangle 218"/>
            <p:cNvSpPr/>
            <p:nvPr/>
          </p:nvSpPr>
          <p:spPr>
            <a:xfrm>
              <a:off x="4590884" y="2743200"/>
              <a:ext cx="1345729" cy="533400"/>
            </a:xfrm>
            <a:prstGeom prst="roundRect">
              <a:avLst/>
            </a:prstGeom>
            <a:solidFill>
              <a:srgbClr val="E4F3F4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 smtClean="0">
                  <a:solidFill>
                    <a:srgbClr val="00359E"/>
                  </a:solidFill>
                </a:rPr>
                <a:t>macrocyclic structure</a:t>
              </a:r>
              <a:endParaRPr lang="en-US" dirty="0">
                <a:solidFill>
                  <a:srgbClr val="00359E"/>
                </a:solidFill>
              </a:endParaRPr>
            </a:p>
          </p:txBody>
        </p:sp>
      </p:grpSp>
      <p:sp>
        <p:nvSpPr>
          <p:cNvPr id="220" name="Right Bracket 219"/>
          <p:cNvSpPr/>
          <p:nvPr/>
        </p:nvSpPr>
        <p:spPr>
          <a:xfrm rot="16200000">
            <a:off x="975260" y="494655"/>
            <a:ext cx="112867" cy="1169830"/>
          </a:xfrm>
          <a:prstGeom prst="rightBracket">
            <a:avLst/>
          </a:prstGeom>
          <a:ln w="1905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TextBox 220"/>
          <p:cNvSpPr txBox="1"/>
          <p:nvPr/>
        </p:nvSpPr>
        <p:spPr>
          <a:xfrm>
            <a:off x="304800" y="504005"/>
            <a:ext cx="1457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8000"/>
                </a:solidFill>
              </a:rPr>
              <a:t>Abundant low-mass fragments</a:t>
            </a:r>
          </a:p>
        </p:txBody>
      </p:sp>
      <p:sp>
        <p:nvSpPr>
          <p:cNvPr id="222" name="Right Bracket 221"/>
          <p:cNvSpPr/>
          <p:nvPr/>
        </p:nvSpPr>
        <p:spPr>
          <a:xfrm rot="16200000">
            <a:off x="7588251" y="2178051"/>
            <a:ext cx="112867" cy="1169830"/>
          </a:xfrm>
          <a:prstGeom prst="rightBracket">
            <a:avLst/>
          </a:prstGeom>
          <a:ln w="1905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TextBox 222"/>
          <p:cNvSpPr txBox="1"/>
          <p:nvPr/>
        </p:nvSpPr>
        <p:spPr>
          <a:xfrm>
            <a:off x="6461481" y="2785732"/>
            <a:ext cx="1457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8000"/>
                </a:solidFill>
              </a:rPr>
              <a:t>Abundant high-mass fragments</a:t>
            </a:r>
          </a:p>
        </p:txBody>
      </p:sp>
      <p:sp>
        <p:nvSpPr>
          <p:cNvPr id="226" name="Right Bracket 225"/>
          <p:cNvSpPr/>
          <p:nvPr/>
        </p:nvSpPr>
        <p:spPr>
          <a:xfrm rot="16200000">
            <a:off x="3654338" y="4610022"/>
            <a:ext cx="112867" cy="2170424"/>
          </a:xfrm>
          <a:prstGeom prst="rightBracket">
            <a:avLst/>
          </a:prstGeom>
          <a:ln w="1905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TextBox 226"/>
          <p:cNvSpPr txBox="1"/>
          <p:nvPr/>
        </p:nvSpPr>
        <p:spPr>
          <a:xfrm>
            <a:off x="1981200" y="5121218"/>
            <a:ext cx="3428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8000"/>
                </a:solidFill>
              </a:rPr>
              <a:t>Fragment distribution</a:t>
            </a:r>
          </a:p>
          <a:p>
            <a:pPr algn="ctr"/>
            <a:r>
              <a:rPr lang="en-US" dirty="0" smtClean="0">
                <a:solidFill>
                  <a:srgbClr val="008000"/>
                </a:solidFill>
              </a:rPr>
              <a:t>in mid-mass range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5105400" y="4572000"/>
            <a:ext cx="3013024" cy="1538504"/>
            <a:chOff x="5105400" y="4572000"/>
            <a:chExt cx="3013024" cy="1538504"/>
          </a:xfrm>
        </p:grpSpPr>
        <p:pic>
          <p:nvPicPr>
            <p:cNvPr id="574" name="Picture 4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105400" y="4572000"/>
              <a:ext cx="3013024" cy="15385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Rectangle 7"/>
            <p:cNvSpPr/>
            <p:nvPr/>
          </p:nvSpPr>
          <p:spPr>
            <a:xfrm>
              <a:off x="7531718" y="4585520"/>
              <a:ext cx="529651" cy="2531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3142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" grpId="0"/>
      <p:bldP spid="297" grpId="0"/>
      <p:bldP spid="298" grpId="0"/>
      <p:bldP spid="299" grpId="0"/>
      <p:bldP spid="301" grpId="0"/>
      <p:bldP spid="585" grpId="0" animBg="1"/>
      <p:bldP spid="226" grpId="0" animBg="1"/>
      <p:bldP spid="2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1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B5CE484-764B-49DD-B86A-3B04ECCC8EE0}" type="slidenum">
              <a:rPr lang="en-US" sz="1000" smtClean="0"/>
              <a:pPr/>
              <a:t>15</a:t>
            </a:fld>
            <a:endParaRPr lang="en-US" sz="1000" dirty="0" smtClean="0"/>
          </a:p>
        </p:txBody>
      </p:sp>
      <p:sp>
        <p:nvSpPr>
          <p:cNvPr id="3" name="Rounded Rectangle 2"/>
          <p:cNvSpPr/>
          <p:nvPr/>
        </p:nvSpPr>
        <p:spPr>
          <a:xfrm>
            <a:off x="2133600" y="2133600"/>
            <a:ext cx="4724400" cy="1676400"/>
          </a:xfrm>
          <a:prstGeom prst="roundRect">
            <a:avLst/>
          </a:prstGeom>
          <a:solidFill>
            <a:srgbClr val="E4F3F4"/>
          </a:solidFill>
          <a:ln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b="1" dirty="0">
                <a:solidFill>
                  <a:srgbClr val="00359E"/>
                </a:solidFill>
              </a:rPr>
              <a:t>Chromatographic separation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36334" y="4191000"/>
            <a:ext cx="33345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(Most efficient for amphiphilic polymers)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2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DA73FC0-3149-4F34-BCED-173231D0DE39}" type="slidenum">
              <a:rPr lang="en-US" sz="1000" smtClean="0"/>
              <a:pPr/>
              <a:t>16</a:t>
            </a:fld>
            <a:endParaRPr lang="en-US" sz="10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1447800" y="571500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446886" y="5791200"/>
            <a:ext cx="63466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V. Scionti, B.C. Katzenmeyer, N. Solak Erdem, X. Li, C. Wesdemiotis, Eur. J. Mass Spectrom. 18 (2012) 113.</a:t>
            </a:r>
          </a:p>
          <a:p>
            <a:pPr algn="ctr"/>
            <a:r>
              <a:rPr lang="de-DE" sz="1000" dirty="0" smtClean="0"/>
              <a:t>N. Solak Erdem, N. Alawani, C. Wesdemiotis, Anal. Chim. Acta 808 (2014) 83-93.</a:t>
            </a:r>
            <a:endParaRPr lang="en-US" sz="1000" dirty="0"/>
          </a:p>
        </p:txBody>
      </p:sp>
      <p:grpSp>
        <p:nvGrpSpPr>
          <p:cNvPr id="2" name="Group 1"/>
          <p:cNvGrpSpPr/>
          <p:nvPr/>
        </p:nvGrpSpPr>
        <p:grpSpPr>
          <a:xfrm>
            <a:off x="2028140" y="1001713"/>
            <a:ext cx="5013325" cy="4484687"/>
            <a:chOff x="2028140" y="1001713"/>
            <a:chExt cx="5013325" cy="4484687"/>
          </a:xfrm>
        </p:grpSpPr>
        <p:grpSp>
          <p:nvGrpSpPr>
            <p:cNvPr id="9" name="Group 8"/>
            <p:cNvGrpSpPr/>
            <p:nvPr/>
          </p:nvGrpSpPr>
          <p:grpSpPr>
            <a:xfrm>
              <a:off x="2028140" y="1981200"/>
              <a:ext cx="5013325" cy="3505200"/>
              <a:chOff x="2028140" y="1981200"/>
              <a:chExt cx="5013325" cy="3505200"/>
            </a:xfrm>
          </p:grpSpPr>
          <p:sp>
            <p:nvSpPr>
              <p:cNvPr id="316422" name="Text Box 3"/>
              <p:cNvSpPr txBox="1">
                <a:spLocks noChangeArrowheads="1"/>
              </p:cNvSpPr>
              <p:nvPr/>
            </p:nvSpPr>
            <p:spPr bwMode="auto">
              <a:xfrm>
                <a:off x="2426603" y="1981200"/>
                <a:ext cx="4614862" cy="28003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dirty="0"/>
                  <a:t>The most widely used HPLC method for synthetic polymers is </a:t>
                </a:r>
                <a:r>
                  <a:rPr lang="en-US" sz="1600" dirty="0">
                    <a:solidFill>
                      <a:srgbClr val="00359E"/>
                    </a:solidFill>
                  </a:rPr>
                  <a:t>gel permeation chromatography</a:t>
                </a:r>
                <a:r>
                  <a:rPr lang="en-US" sz="1600" dirty="0"/>
                  <a:t> (GPC), which separates according to hydrodynamic volume (size).</a:t>
                </a:r>
              </a:p>
              <a:p>
                <a:endParaRPr lang="en-US" sz="1600" dirty="0"/>
              </a:p>
              <a:p>
                <a:r>
                  <a:rPr lang="en-US" sz="1600" dirty="0">
                    <a:solidFill>
                      <a:srgbClr val="00359E"/>
                    </a:solidFill>
                  </a:rPr>
                  <a:t>Interactive LC</a:t>
                </a:r>
                <a:r>
                  <a:rPr lang="en-US" sz="1600" dirty="0"/>
                  <a:t> (adsorption-mode LC), which separates based on chemical composition, functionality and mass, is less common in polymer analysis.  Nevertheless, it is ideally suitable for the separation of </a:t>
                </a:r>
                <a:r>
                  <a:rPr lang="en-US" sz="1600" dirty="0">
                    <a:solidFill>
                      <a:srgbClr val="009900"/>
                    </a:solidFill>
                  </a:rPr>
                  <a:t>oligomer mixtures with constituents of different polarities</a:t>
                </a:r>
                <a:r>
                  <a:rPr lang="en-US" sz="1600" dirty="0"/>
                  <a:t>.</a:t>
                </a:r>
              </a:p>
            </p:txBody>
          </p:sp>
          <p:graphicFrame>
            <p:nvGraphicFramePr>
              <p:cNvPr id="316418" name="Object 2"/>
              <p:cNvGraphicFramePr>
                <a:graphicFrameLocks noChangeAspect="1"/>
              </p:cNvGraphicFramePr>
              <p:nvPr/>
            </p:nvGraphicFramePr>
            <p:xfrm>
              <a:off x="2028140" y="2017713"/>
              <a:ext cx="282575" cy="2825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6584" name="CS ChemDraw Drawing" r:id="rId3" imgW="281940" imgH="281940" progId="ChemDraw.Document.6.0">
                      <p:embed/>
                    </p:oleObj>
                  </mc:Choice>
                  <mc:Fallback>
                    <p:oleObj name="CS ChemDraw Drawing" r:id="rId3" imgW="281940" imgH="281940" progId="ChemDraw.Document.6.0">
                      <p:embed/>
                      <p:pic>
                        <p:nvPicPr>
                          <p:cNvPr id="0" name="Picture 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28140" y="2017713"/>
                            <a:ext cx="282575" cy="2825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16419" name="Object 3"/>
              <p:cNvGraphicFramePr>
                <a:graphicFrameLocks noChangeAspect="1"/>
              </p:cNvGraphicFramePr>
              <p:nvPr/>
            </p:nvGraphicFramePr>
            <p:xfrm>
              <a:off x="2032903" y="3230563"/>
              <a:ext cx="282575" cy="2825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6585" name="CS ChemDraw Drawing" r:id="rId5" imgW="281940" imgH="281940" progId="ChemDraw.Document.6.0">
                      <p:embed/>
                    </p:oleObj>
                  </mc:Choice>
                  <mc:Fallback>
                    <p:oleObj name="CS ChemDraw Drawing" r:id="rId5" imgW="281940" imgH="281940" progId="ChemDraw.Document.6.0">
                      <p:embed/>
                      <p:pic>
                        <p:nvPicPr>
                          <p:cNvPr id="0" name="Picture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32903" y="3230563"/>
                            <a:ext cx="282575" cy="2825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" name="Bent Arrow 6"/>
              <p:cNvSpPr/>
              <p:nvPr/>
            </p:nvSpPr>
            <p:spPr>
              <a:xfrm flipV="1">
                <a:off x="5257800" y="4953000"/>
                <a:ext cx="685800" cy="533400"/>
              </a:xfrm>
              <a:prstGeom prst="bentArrow">
                <a:avLst/>
              </a:prstGeom>
              <a:solidFill>
                <a:srgbClr val="E4F3F4"/>
              </a:solidFill>
              <a:ln>
                <a:solidFill>
                  <a:srgbClr val="8000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" name="Text Box 27"/>
            <p:cNvSpPr txBox="1">
              <a:spLocks noChangeArrowheads="1"/>
            </p:cNvSpPr>
            <p:nvPr/>
          </p:nvSpPr>
          <p:spPr bwMode="auto">
            <a:xfrm>
              <a:off x="2514600" y="1001713"/>
              <a:ext cx="3796232" cy="461665"/>
            </a:xfrm>
            <a:prstGeom prst="rect">
              <a:avLst/>
            </a:prstGeom>
            <a:solidFill>
              <a:srgbClr val="0070C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</a:rPr>
                <a:t>Online LC-MS of </a:t>
              </a:r>
              <a:r>
                <a:rPr lang="en-US" sz="2400" dirty="0" smtClean="0">
                  <a:solidFill>
                    <a:srgbClr val="FFFF00"/>
                  </a:solidFill>
                </a:rPr>
                <a:t>polymers</a:t>
              </a:r>
              <a:endParaRPr lang="en-US" sz="2400" dirty="0">
                <a:solidFill>
                  <a:srgbClr val="FFFF00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9F2238-C2F9-4EA2-A32D-976A1B7AD245}" type="slidenum">
              <a:rPr lang="en-US" sz="1000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828800" y="1295400"/>
            <a:ext cx="5333999" cy="3352800"/>
          </a:xfrm>
          <a:prstGeom prst="rect">
            <a:avLst/>
          </a:prstGeom>
          <a:solidFill>
            <a:srgbClr val="E4F3F4"/>
          </a:solidFill>
          <a:ln w="12700"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TextBox 79"/>
          <p:cNvSpPr txBox="1">
            <a:spLocks noChangeArrowheads="1"/>
          </p:cNvSpPr>
          <p:nvPr/>
        </p:nvSpPr>
        <p:spPr bwMode="auto">
          <a:xfrm>
            <a:off x="2032459" y="381000"/>
            <a:ext cx="499848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b="1" i="1" dirty="0" smtClean="0">
                <a:solidFill>
                  <a:srgbClr val="333399"/>
                </a:solidFill>
              </a:rPr>
              <a:t>PEO-glucam sesquistearate (nonionic surfactant)</a:t>
            </a:r>
            <a:endParaRPr lang="en-US" sz="1600" b="1" i="1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15166" y="3717898"/>
            <a:ext cx="27126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R</a:t>
            </a:r>
            <a:r>
              <a:rPr lang="en-US" sz="1200" dirty="0" smtClean="0">
                <a:solidFill>
                  <a:srgbClr val="000000"/>
                </a:solidFill>
              </a:rPr>
              <a:t>  =                           (stearate) or  </a:t>
            </a:r>
            <a:r>
              <a:rPr lang="en-US" dirty="0" smtClean="0">
                <a:solidFill>
                  <a:srgbClr val="000000"/>
                </a:solidFill>
              </a:rPr>
              <a:t>H</a:t>
            </a:r>
          </a:p>
        </p:txBody>
      </p:sp>
      <p:sp>
        <p:nvSpPr>
          <p:cNvPr id="9" name="Down Arrow 8"/>
          <p:cNvSpPr/>
          <p:nvPr/>
        </p:nvSpPr>
        <p:spPr>
          <a:xfrm>
            <a:off x="4383155" y="838200"/>
            <a:ext cx="228600" cy="304800"/>
          </a:xfrm>
          <a:prstGeom prst="downArrow">
            <a:avLst/>
          </a:prstGeom>
          <a:solidFill>
            <a:srgbClr val="E4F3F4"/>
          </a:solidFill>
          <a:ln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74054" y="4104859"/>
            <a:ext cx="3775393" cy="34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dirty="0" smtClean="0">
                <a:solidFill>
                  <a:srgbClr val="000000"/>
                </a:solidFill>
              </a:rPr>
              <a:t>n</a:t>
            </a:r>
            <a:r>
              <a:rPr lang="en-US" baseline="-25000" dirty="0" smtClean="0">
                <a:solidFill>
                  <a:srgbClr val="000000"/>
                </a:solidFill>
              </a:rPr>
              <a:t>avg </a:t>
            </a:r>
            <a:r>
              <a:rPr lang="en-US" dirty="0" smtClean="0">
                <a:solidFill>
                  <a:srgbClr val="000000"/>
                </a:solidFill>
              </a:rPr>
              <a:t>≈ 5;  ~1.5 mol stearate per mol surfactant</a:t>
            </a:r>
          </a:p>
        </p:txBody>
      </p:sp>
      <p:graphicFrame>
        <p:nvGraphicFramePr>
          <p:cNvPr id="6922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0846452"/>
              </p:ext>
            </p:extLst>
          </p:nvPr>
        </p:nvGraphicFramePr>
        <p:xfrm>
          <a:off x="2646458" y="1447800"/>
          <a:ext cx="3514426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7069" name="CS ChemDraw Drawing" r:id="rId3" imgW="4745528" imgH="2674274" progId="ChemDraw.Document.6.0">
                  <p:embed/>
                </p:oleObj>
              </mc:Choice>
              <mc:Fallback>
                <p:oleObj name="CS ChemDraw Drawing" r:id="rId3" imgW="4745528" imgH="2674274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6458" y="1447800"/>
                        <a:ext cx="3514426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22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2201384"/>
              </p:ext>
            </p:extLst>
          </p:nvPr>
        </p:nvGraphicFramePr>
        <p:xfrm>
          <a:off x="3613204" y="3581400"/>
          <a:ext cx="1011811" cy="420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7070" name="CS ChemDraw Drawing" r:id="rId5" imgW="1253836" imgH="520931" progId="ChemDraw.Document.6.0">
                  <p:embed/>
                </p:oleObj>
              </mc:Choice>
              <mc:Fallback>
                <p:oleObj name="CS ChemDraw Drawing" r:id="rId5" imgW="1253836" imgH="520931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3204" y="3581400"/>
                        <a:ext cx="1011811" cy="4200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" name="Group 32"/>
          <p:cNvGrpSpPr/>
          <p:nvPr/>
        </p:nvGrpSpPr>
        <p:grpSpPr>
          <a:xfrm>
            <a:off x="817657" y="4953000"/>
            <a:ext cx="7335743" cy="890443"/>
            <a:chOff x="998551" y="5105400"/>
            <a:chExt cx="7335743" cy="890443"/>
          </a:xfrm>
        </p:grpSpPr>
        <p:sp>
          <p:nvSpPr>
            <p:cNvPr id="24" name="TextBox 23"/>
            <p:cNvSpPr txBox="1"/>
            <p:nvPr/>
          </p:nvSpPr>
          <p:spPr>
            <a:xfrm>
              <a:off x="1328032" y="5578909"/>
              <a:ext cx="35477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PEO-glucam mono and multiple stearates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177145" y="5583143"/>
              <a:ext cx="16033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  PEO + stearates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7" name="AutoShape 16"/>
            <p:cNvSpPr>
              <a:spLocks noChangeArrowheads="1"/>
            </p:cNvSpPr>
            <p:nvPr/>
          </p:nvSpPr>
          <p:spPr bwMode="auto">
            <a:xfrm>
              <a:off x="998551" y="5578909"/>
              <a:ext cx="304800" cy="304800"/>
            </a:xfrm>
            <a:prstGeom prst="star4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rgbClr val="CC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8" name="AutoShape 16"/>
            <p:cNvSpPr>
              <a:spLocks noChangeArrowheads="1"/>
            </p:cNvSpPr>
            <p:nvPr/>
          </p:nvSpPr>
          <p:spPr bwMode="auto">
            <a:xfrm>
              <a:off x="4989445" y="5578502"/>
              <a:ext cx="304800" cy="304800"/>
            </a:xfrm>
            <a:prstGeom prst="star4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rgbClr val="CC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graphicFrame>
          <p:nvGraphicFramePr>
            <p:cNvPr id="692229" name="Object 5"/>
            <p:cNvGraphicFramePr>
              <a:graphicFrameLocks noChangeAspect="1"/>
            </p:cNvGraphicFramePr>
            <p:nvPr/>
          </p:nvGraphicFramePr>
          <p:xfrm>
            <a:off x="6810294" y="5586756"/>
            <a:ext cx="1524000" cy="4090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7071" name="CS ChemDraw Drawing" r:id="rId7" imgW="1980854" imgH="531322" progId="ChemDraw.Document.6.0">
                    <p:embed/>
                  </p:oleObj>
                </mc:Choice>
                <mc:Fallback>
                  <p:oleObj name="CS ChemDraw Drawing" r:id="rId7" imgW="1980854" imgH="531322" progId="ChemDraw.Document.6.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10294" y="5586756"/>
                          <a:ext cx="1524000" cy="4090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" name="TextBox 30"/>
            <p:cNvSpPr txBox="1"/>
            <p:nvPr/>
          </p:nvSpPr>
          <p:spPr>
            <a:xfrm>
              <a:off x="3352800" y="5105400"/>
              <a:ext cx="225093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000000"/>
                  </a:solidFill>
                </a:rPr>
                <a:t>Generally a mixture of: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446886" y="6076890"/>
            <a:ext cx="63466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V. Scionti, B.C. Katzenmeyer, N. Solak Erdem, X. Li, C. Wesdemiotis, Eur. J. Mass Spectrom. 18 (2012) 113.</a:t>
            </a:r>
          </a:p>
          <a:p>
            <a:pPr algn="ctr"/>
            <a:r>
              <a:rPr lang="de-DE" sz="1000" dirty="0" smtClean="0"/>
              <a:t>N. Solak Erdem, N. Alawani, C. Wesdemiotis, Anal. Chim. Acta 808 (2014) 83-93.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569185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9F2238-C2F9-4EA2-A32D-976A1B7AD245}" type="slidenum">
              <a:rPr lang="en-US" sz="1000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n-US" sz="1000" dirty="0">
              <a:solidFill>
                <a:srgbClr val="000000"/>
              </a:solidFill>
            </a:endParaRPr>
          </a:p>
        </p:txBody>
      </p:sp>
      <p:pic>
        <p:nvPicPr>
          <p:cNvPr id="8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1763" y="2128339"/>
            <a:ext cx="8560696" cy="2977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" name="Rounded Rectangle 107"/>
          <p:cNvSpPr/>
          <p:nvPr/>
        </p:nvSpPr>
        <p:spPr>
          <a:xfrm>
            <a:off x="133188" y="3844096"/>
            <a:ext cx="1143000" cy="533400"/>
          </a:xfrm>
          <a:prstGeom prst="roundRect">
            <a:avLst/>
          </a:prstGeom>
          <a:solidFill>
            <a:srgbClr val="F3FFD9"/>
          </a:solidFill>
          <a:ln w="12700"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PEO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aggregates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5" name="Down Arrow 114"/>
          <p:cNvSpPr/>
          <p:nvPr/>
        </p:nvSpPr>
        <p:spPr>
          <a:xfrm rot="16200000">
            <a:off x="3632092" y="5279313"/>
            <a:ext cx="228600" cy="304800"/>
          </a:xfrm>
          <a:prstGeom prst="downArrow">
            <a:avLst/>
          </a:prstGeom>
          <a:solidFill>
            <a:srgbClr val="E4F3F4"/>
          </a:solidFill>
          <a:ln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3890841" y="5273017"/>
            <a:ext cx="13388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hydrophobicity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0" name="Oval 139"/>
          <p:cNvSpPr>
            <a:spLocks noChangeArrowheads="1"/>
          </p:cNvSpPr>
          <p:nvPr/>
        </p:nvSpPr>
        <p:spPr bwMode="auto">
          <a:xfrm>
            <a:off x="1600200" y="1999394"/>
            <a:ext cx="1139335" cy="514244"/>
          </a:xfrm>
          <a:prstGeom prst="ellipse">
            <a:avLst/>
          </a:prstGeom>
          <a:solidFill>
            <a:srgbClr val="EEF7F8"/>
          </a:solidFill>
          <a:ln w="19050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RP-UPLC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508145" y="5656994"/>
            <a:ext cx="8229600" cy="515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 smtClean="0">
                <a:solidFill>
                  <a:srgbClr val="000000"/>
                </a:solidFill>
              </a:rPr>
              <a:t>Solvent A:  2.55 mM NH</a:t>
            </a:r>
            <a:r>
              <a:rPr lang="en-US" sz="1200" baseline="-25000" dirty="0" smtClean="0">
                <a:solidFill>
                  <a:srgbClr val="000000"/>
                </a:solidFill>
              </a:rPr>
              <a:t>4</a:t>
            </a:r>
            <a:r>
              <a:rPr lang="en-US" sz="1200" dirty="0" smtClean="0">
                <a:solidFill>
                  <a:srgbClr val="000000"/>
                </a:solidFill>
              </a:rPr>
              <a:t>OAc in 97% H</a:t>
            </a:r>
            <a:r>
              <a:rPr lang="en-US" sz="1200" baseline="-25000" dirty="0" smtClean="0">
                <a:solidFill>
                  <a:srgbClr val="000000"/>
                </a:solidFill>
              </a:rPr>
              <a:t>2</a:t>
            </a:r>
            <a:r>
              <a:rPr lang="en-US" sz="1200" dirty="0" smtClean="0">
                <a:solidFill>
                  <a:srgbClr val="000000"/>
                </a:solidFill>
              </a:rPr>
              <a:t>O / 3% MeOH  </a:t>
            </a: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–</a:t>
            </a:r>
            <a:r>
              <a:rPr lang="en-US" sz="1200" dirty="0" smtClean="0">
                <a:solidFill>
                  <a:srgbClr val="000000"/>
                </a:solidFill>
              </a:rPr>
              <a:t>  Solvent B:  MeOH </a:t>
            </a: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–  Flow rate 0.4 mL/min</a:t>
            </a:r>
            <a:endParaRPr lang="en-US" sz="1200" dirty="0" smtClean="0">
              <a:solidFill>
                <a:srgbClr val="000000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en-US" sz="1200" dirty="0" smtClean="0">
                <a:solidFill>
                  <a:srgbClr val="000000"/>
                </a:solidFill>
              </a:rPr>
              <a:t>A / B :  100:0 → 60:40 (0-2 min);   60:40 → 40:60 (2-3 min);   40:60 → 0:100 (3-7 min); 100% MeOH (&gt;7 min)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26" name="Oval 125"/>
          <p:cNvSpPr/>
          <p:nvPr/>
        </p:nvSpPr>
        <p:spPr>
          <a:xfrm>
            <a:off x="4511567" y="1096094"/>
            <a:ext cx="262531" cy="273160"/>
          </a:xfrm>
          <a:prstGeom prst="ellipse">
            <a:avLst/>
          </a:prstGeom>
          <a:solidFill>
            <a:srgbClr val="E4F3F4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27" name="TextBox 16"/>
          <p:cNvSpPr txBox="1">
            <a:spLocks noChangeArrowheads="1"/>
          </p:cNvSpPr>
          <p:nvPr/>
        </p:nvSpPr>
        <p:spPr bwMode="auto">
          <a:xfrm>
            <a:off x="4500441" y="1084994"/>
            <a:ext cx="28405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84" name="TextBox 79"/>
          <p:cNvSpPr txBox="1">
            <a:spLocks noChangeArrowheads="1"/>
          </p:cNvSpPr>
          <p:nvPr/>
        </p:nvSpPr>
        <p:spPr bwMode="auto">
          <a:xfrm>
            <a:off x="2113300" y="517840"/>
            <a:ext cx="499848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b="1" i="1" dirty="0" smtClean="0">
                <a:solidFill>
                  <a:srgbClr val="333399"/>
                </a:solidFill>
              </a:rPr>
              <a:t>PEO-glucam sesquistearate (nonionic surfactant)</a:t>
            </a:r>
            <a:endParaRPr lang="en-US" sz="1600" b="1" i="1" dirty="0">
              <a:solidFill>
                <a:srgbClr val="000000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64461" y="4377496"/>
            <a:ext cx="678772" cy="2954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0.41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2890" y="4947341"/>
            <a:ext cx="678772" cy="2954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0.00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060764" y="4947341"/>
            <a:ext cx="678772" cy="2954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2.75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3927921" y="4954027"/>
            <a:ext cx="678772" cy="2954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5.50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121884" y="4954027"/>
            <a:ext cx="678772" cy="2954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8.25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8072300" y="4960713"/>
            <a:ext cx="839790" cy="2954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11.00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2065468" y="4369545"/>
            <a:ext cx="678772" cy="2954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2.74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816502" y="2018606"/>
            <a:ext cx="678772" cy="2954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6.48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5076139" y="3768669"/>
            <a:ext cx="678772" cy="2954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6.66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5811193" y="2513638"/>
            <a:ext cx="678772" cy="2954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7.83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149372" y="3986475"/>
            <a:ext cx="678772" cy="2954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9.66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6723640" y="4956679"/>
            <a:ext cx="1345609" cy="2954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Time [min]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Rounded Rectangle 113"/>
          <p:cNvSpPr/>
          <p:nvPr/>
        </p:nvSpPr>
        <p:spPr>
          <a:xfrm>
            <a:off x="1817539" y="3828194"/>
            <a:ext cx="1143000" cy="533400"/>
          </a:xfrm>
          <a:prstGeom prst="roundRect">
            <a:avLst/>
          </a:prstGeom>
          <a:solidFill>
            <a:srgbClr val="F3FFD9"/>
          </a:solidFill>
          <a:ln w="12700"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PEO</a:t>
            </a:r>
          </a:p>
        </p:txBody>
      </p:sp>
      <p:sp>
        <p:nvSpPr>
          <p:cNvPr id="117" name="Rounded Rectangle 116"/>
          <p:cNvSpPr/>
          <p:nvPr/>
        </p:nvSpPr>
        <p:spPr>
          <a:xfrm>
            <a:off x="3962400" y="1473945"/>
            <a:ext cx="1400094" cy="533400"/>
          </a:xfrm>
          <a:prstGeom prst="roundRect">
            <a:avLst/>
          </a:prstGeom>
          <a:solidFill>
            <a:srgbClr val="F3FFD9"/>
          </a:solidFill>
          <a:ln w="12700"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PEO-glucam monostearate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8" name="Rounded Rectangle 117"/>
          <p:cNvSpPr/>
          <p:nvPr/>
        </p:nvSpPr>
        <p:spPr>
          <a:xfrm>
            <a:off x="3581400" y="3142394"/>
            <a:ext cx="1376241" cy="533400"/>
          </a:xfrm>
          <a:prstGeom prst="roundRect">
            <a:avLst/>
          </a:prstGeom>
          <a:solidFill>
            <a:srgbClr val="F3FFD9"/>
          </a:solidFill>
          <a:ln w="12700"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PEO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monostearate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22" name="Elbow Connector 121"/>
          <p:cNvCxnSpPr/>
          <p:nvPr/>
        </p:nvCxnSpPr>
        <p:spPr>
          <a:xfrm>
            <a:off x="4962282" y="3447194"/>
            <a:ext cx="381684" cy="321475"/>
          </a:xfrm>
          <a:prstGeom prst="bentConnector2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Rounded Rectangle 123"/>
          <p:cNvSpPr/>
          <p:nvPr/>
        </p:nvSpPr>
        <p:spPr>
          <a:xfrm>
            <a:off x="5575192" y="1983492"/>
            <a:ext cx="1371600" cy="533400"/>
          </a:xfrm>
          <a:prstGeom prst="roundRect">
            <a:avLst/>
          </a:prstGeom>
          <a:solidFill>
            <a:srgbClr val="F3FFD9"/>
          </a:solidFill>
          <a:ln w="12700"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PEO-glucam distearate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0" name="Rounded Rectangle 129"/>
          <p:cNvSpPr/>
          <p:nvPr/>
        </p:nvSpPr>
        <p:spPr>
          <a:xfrm>
            <a:off x="6329241" y="3158296"/>
            <a:ext cx="1143000" cy="533400"/>
          </a:xfrm>
          <a:prstGeom prst="roundRect">
            <a:avLst/>
          </a:prstGeom>
          <a:solidFill>
            <a:srgbClr val="F3FFD9"/>
          </a:solidFill>
          <a:ln w="12700"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PEO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distearate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31" name="Elbow Connector 121"/>
          <p:cNvCxnSpPr/>
          <p:nvPr/>
        </p:nvCxnSpPr>
        <p:spPr>
          <a:xfrm rot="5400000">
            <a:off x="6358396" y="3721518"/>
            <a:ext cx="524791" cy="453220"/>
          </a:xfrm>
          <a:prstGeom prst="bentConnector3">
            <a:avLst>
              <a:gd name="adj1" fmla="val 50000"/>
            </a:avLst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Rounded Rectangle 144"/>
          <p:cNvSpPr/>
          <p:nvPr/>
        </p:nvSpPr>
        <p:spPr>
          <a:xfrm>
            <a:off x="7624641" y="2753443"/>
            <a:ext cx="1371600" cy="533400"/>
          </a:xfrm>
          <a:prstGeom prst="roundRect">
            <a:avLst/>
          </a:prstGeom>
          <a:solidFill>
            <a:srgbClr val="F3FFD9"/>
          </a:solidFill>
          <a:ln w="12700"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PEO-glucam tristearate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179" name="Group 178"/>
          <p:cNvGrpSpPr/>
          <p:nvPr/>
        </p:nvGrpSpPr>
        <p:grpSpPr>
          <a:xfrm>
            <a:off x="7515843" y="3286843"/>
            <a:ext cx="794598" cy="754843"/>
            <a:chOff x="7435002" y="3497249"/>
            <a:chExt cx="872386" cy="754843"/>
          </a:xfrm>
        </p:grpSpPr>
        <p:cxnSp>
          <p:nvCxnSpPr>
            <p:cNvPr id="163" name="Elbow Connector 162"/>
            <p:cNvCxnSpPr/>
            <p:nvPr/>
          </p:nvCxnSpPr>
          <p:spPr>
            <a:xfrm rot="5400000">
              <a:off x="7321496" y="4136998"/>
              <a:ext cx="228600" cy="158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Elbow Connector 168"/>
            <p:cNvCxnSpPr/>
            <p:nvPr/>
          </p:nvCxnSpPr>
          <p:spPr>
            <a:xfrm>
              <a:off x="7435796" y="4022698"/>
              <a:ext cx="865365" cy="662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Elbow Connector 170"/>
            <p:cNvCxnSpPr/>
            <p:nvPr/>
          </p:nvCxnSpPr>
          <p:spPr>
            <a:xfrm rot="5400000" flipH="1" flipV="1">
              <a:off x="8039894" y="3763155"/>
              <a:ext cx="533400" cy="1588"/>
            </a:xfrm>
            <a:prstGeom prst="bentConnector3">
              <a:avLst>
                <a:gd name="adj1" fmla="val 47018"/>
              </a:avLst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81916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5"/>
          <p:cNvPicPr>
            <a:picLocks noChangeAspect="1" noChangeArrowheads="1"/>
          </p:cNvPicPr>
          <p:nvPr/>
        </p:nvPicPr>
        <p:blipFill rotWithShape="1">
          <a:blip r:embed="rId3" cstate="print"/>
          <a:srcRect b="47392"/>
          <a:stretch/>
        </p:blipFill>
        <p:spPr bwMode="auto">
          <a:xfrm>
            <a:off x="90363" y="1152763"/>
            <a:ext cx="9063066" cy="20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7964347" y="2910415"/>
            <a:ext cx="798022" cy="4209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400" i="1" dirty="0" smtClean="0">
                <a:latin typeface="Arial"/>
                <a:cs typeface="Arial" pitchFamily="34" charset="0"/>
              </a:rPr>
              <a:t>m/z</a:t>
            </a:r>
            <a:endParaRPr lang="en-US" sz="1400" i="1" dirty="0">
              <a:latin typeface="Arial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7951" y="2889462"/>
            <a:ext cx="690221" cy="4209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400" dirty="0" smtClean="0">
                <a:latin typeface="Arial"/>
                <a:cs typeface="Arial" pitchFamily="34" charset="0"/>
              </a:rPr>
              <a:t>300</a:t>
            </a:r>
            <a:endParaRPr lang="en-US" sz="1400" dirty="0">
              <a:latin typeface="Arial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71811" y="2889462"/>
            <a:ext cx="690221" cy="4209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400" dirty="0" smtClean="0">
                <a:latin typeface="Arial"/>
                <a:cs typeface="Arial" pitchFamily="34" charset="0"/>
              </a:rPr>
              <a:t>675</a:t>
            </a:r>
            <a:endParaRPr lang="en-US" sz="1400" dirty="0">
              <a:latin typeface="Arial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26413" y="2907454"/>
            <a:ext cx="798022" cy="4209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400" dirty="0" smtClean="0">
                <a:latin typeface="Arial"/>
              </a:rPr>
              <a:t>1050</a:t>
            </a:r>
            <a:endParaRPr lang="en-US" sz="1400" dirty="0">
              <a:latin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71947" y="2898987"/>
            <a:ext cx="751455" cy="4209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400" dirty="0" smtClean="0">
                <a:latin typeface="Arial"/>
                <a:cs typeface="Arial" pitchFamily="34" charset="0"/>
              </a:rPr>
              <a:t>1425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15558" y="1278184"/>
            <a:ext cx="2421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990033"/>
                </a:solidFill>
                <a:latin typeface="Wingdings"/>
                <a:ea typeface="Wingdings"/>
                <a:cs typeface="Wingdings"/>
                <a:sym typeface="Wingdings"/>
              </a:rPr>
              <a:t></a:t>
            </a:r>
            <a:endParaRPr lang="en-US" sz="600" dirty="0">
              <a:solidFill>
                <a:srgbClr val="990033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42558" y="1309900"/>
            <a:ext cx="2421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990033"/>
                </a:solidFill>
                <a:latin typeface="Wingdings"/>
                <a:ea typeface="Wingdings"/>
                <a:cs typeface="Wingdings"/>
                <a:sym typeface="Wingdings"/>
              </a:rPr>
              <a:t></a:t>
            </a:r>
            <a:endParaRPr lang="en-US" sz="600" dirty="0">
              <a:solidFill>
                <a:srgbClr val="990033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65083" y="1480354"/>
            <a:ext cx="2421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990033"/>
                </a:solidFill>
                <a:latin typeface="Wingdings"/>
                <a:ea typeface="Wingdings"/>
                <a:cs typeface="Wingdings"/>
                <a:sym typeface="Wingdings"/>
              </a:rPr>
              <a:t></a:t>
            </a:r>
            <a:endParaRPr lang="en-US" sz="600" dirty="0">
              <a:solidFill>
                <a:srgbClr val="990033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92083" y="1693096"/>
            <a:ext cx="2421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990033"/>
                </a:solidFill>
                <a:latin typeface="Wingdings"/>
                <a:ea typeface="Wingdings"/>
                <a:cs typeface="Wingdings"/>
                <a:sym typeface="Wingdings"/>
              </a:rPr>
              <a:t></a:t>
            </a:r>
            <a:endParaRPr lang="en-US" sz="600" dirty="0">
              <a:solidFill>
                <a:srgbClr val="990033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24369" y="1948126"/>
            <a:ext cx="2421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990033"/>
                </a:solidFill>
                <a:latin typeface="Wingdings"/>
                <a:ea typeface="Wingdings"/>
                <a:cs typeface="Wingdings"/>
                <a:sym typeface="Wingdings"/>
              </a:rPr>
              <a:t></a:t>
            </a:r>
            <a:endParaRPr lang="en-US" sz="600" dirty="0">
              <a:solidFill>
                <a:srgbClr val="990033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46083" y="2163030"/>
            <a:ext cx="2421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990033"/>
                </a:solidFill>
                <a:latin typeface="Wingdings"/>
                <a:ea typeface="Wingdings"/>
                <a:cs typeface="Wingdings"/>
                <a:sym typeface="Wingdings"/>
              </a:rPr>
              <a:t></a:t>
            </a:r>
            <a:endParaRPr lang="en-US" sz="600" dirty="0">
              <a:solidFill>
                <a:srgbClr val="990033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71461" y="2366298"/>
            <a:ext cx="2421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990033"/>
                </a:solidFill>
                <a:latin typeface="Wingdings"/>
                <a:ea typeface="Wingdings"/>
                <a:cs typeface="Wingdings"/>
                <a:sym typeface="Wingdings"/>
              </a:rPr>
              <a:t></a:t>
            </a:r>
            <a:endParaRPr lang="en-US" sz="600" dirty="0">
              <a:solidFill>
                <a:srgbClr val="990033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97397" y="2520724"/>
            <a:ext cx="2421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990033"/>
                </a:solidFill>
                <a:latin typeface="Wingdings"/>
                <a:ea typeface="Wingdings"/>
                <a:cs typeface="Wingdings"/>
                <a:sym typeface="Wingdings"/>
              </a:rPr>
              <a:t></a:t>
            </a:r>
            <a:endParaRPr lang="en-US" sz="600" dirty="0">
              <a:solidFill>
                <a:srgbClr val="990033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24397" y="2627823"/>
            <a:ext cx="2421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990033"/>
                </a:solidFill>
                <a:latin typeface="Wingdings"/>
                <a:ea typeface="Wingdings"/>
                <a:cs typeface="Wingdings"/>
                <a:sym typeface="Wingdings"/>
              </a:rPr>
              <a:t></a:t>
            </a:r>
            <a:endParaRPr lang="en-US" sz="600" dirty="0">
              <a:solidFill>
                <a:srgbClr val="990033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56683" y="2715412"/>
            <a:ext cx="2421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990033"/>
                </a:solidFill>
                <a:latin typeface="Wingdings"/>
                <a:ea typeface="Wingdings"/>
                <a:cs typeface="Wingdings"/>
                <a:sym typeface="Wingdings"/>
              </a:rPr>
              <a:t></a:t>
            </a:r>
            <a:endParaRPr lang="en-US" sz="600" dirty="0">
              <a:solidFill>
                <a:srgbClr val="990033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79461" y="2762986"/>
            <a:ext cx="2421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990033"/>
                </a:solidFill>
                <a:latin typeface="Wingdings"/>
                <a:ea typeface="Wingdings"/>
                <a:cs typeface="Wingdings"/>
                <a:sym typeface="Wingdings"/>
              </a:rPr>
              <a:t></a:t>
            </a:r>
            <a:endParaRPr lang="en-US" sz="600" dirty="0">
              <a:solidFill>
                <a:srgbClr val="990033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06461" y="2796898"/>
            <a:ext cx="2421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990033"/>
                </a:solidFill>
                <a:latin typeface="Wingdings"/>
                <a:ea typeface="Wingdings"/>
                <a:cs typeface="Wingdings"/>
                <a:sym typeface="Wingdings"/>
              </a:rPr>
              <a:t></a:t>
            </a:r>
            <a:endParaRPr lang="en-US" sz="600" dirty="0">
              <a:solidFill>
                <a:srgbClr val="990033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334272" y="2815715"/>
            <a:ext cx="2421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990033"/>
                </a:solidFill>
                <a:latin typeface="Wingdings"/>
                <a:ea typeface="Wingdings"/>
                <a:cs typeface="Wingdings"/>
                <a:sym typeface="Wingdings"/>
              </a:rPr>
              <a:t></a:t>
            </a:r>
            <a:endParaRPr lang="en-US" sz="600" dirty="0">
              <a:solidFill>
                <a:srgbClr val="990033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688152" y="1317382"/>
            <a:ext cx="2421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990033"/>
                </a:solidFill>
                <a:latin typeface="Wingdings"/>
                <a:ea typeface="Wingdings"/>
                <a:cs typeface="Wingdings"/>
                <a:sym typeface="Wingdings"/>
              </a:rPr>
              <a:t></a:t>
            </a:r>
            <a:endParaRPr lang="en-US" sz="600" dirty="0">
              <a:solidFill>
                <a:srgbClr val="990033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61558" y="1423102"/>
            <a:ext cx="2421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990033"/>
                </a:solidFill>
                <a:latin typeface="Wingdings"/>
                <a:ea typeface="Wingdings"/>
                <a:cs typeface="Wingdings"/>
                <a:sym typeface="Wingdings"/>
              </a:rPr>
              <a:t></a:t>
            </a:r>
            <a:endParaRPr lang="en-US" sz="600" dirty="0">
              <a:solidFill>
                <a:srgbClr val="990033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35622" y="1619986"/>
            <a:ext cx="2421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990033"/>
                </a:solidFill>
                <a:latin typeface="Wingdings"/>
                <a:ea typeface="Wingdings"/>
                <a:cs typeface="Wingdings"/>
                <a:sym typeface="Wingdings"/>
              </a:rPr>
              <a:t></a:t>
            </a:r>
            <a:endParaRPr lang="en-US" sz="600" dirty="0">
              <a:solidFill>
                <a:srgbClr val="990033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13908" y="1887784"/>
            <a:ext cx="2421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990033"/>
                </a:solidFill>
                <a:latin typeface="Wingdings"/>
                <a:ea typeface="Wingdings"/>
                <a:cs typeface="Wingdings"/>
                <a:sym typeface="Wingdings"/>
              </a:rPr>
              <a:t></a:t>
            </a:r>
            <a:endParaRPr lang="en-US" sz="600" dirty="0">
              <a:solidFill>
                <a:srgbClr val="990033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86908" y="2145010"/>
            <a:ext cx="2421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990033"/>
                </a:solidFill>
                <a:latin typeface="Wingdings"/>
                <a:ea typeface="Wingdings"/>
                <a:cs typeface="Wingdings"/>
                <a:sym typeface="Wingdings"/>
              </a:rPr>
              <a:t></a:t>
            </a:r>
            <a:endParaRPr lang="en-US" sz="600" dirty="0">
              <a:solidFill>
                <a:srgbClr val="990033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059908" y="2411812"/>
            <a:ext cx="2421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990033"/>
                </a:solidFill>
                <a:latin typeface="Wingdings"/>
                <a:ea typeface="Wingdings"/>
                <a:cs typeface="Wingdings"/>
                <a:sym typeface="Wingdings"/>
              </a:rPr>
              <a:t></a:t>
            </a:r>
            <a:endParaRPr lang="en-US" sz="600" dirty="0">
              <a:solidFill>
                <a:srgbClr val="990033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951958" y="2596765"/>
            <a:ext cx="2421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990033"/>
                </a:solidFill>
                <a:latin typeface="Wingdings"/>
                <a:ea typeface="Wingdings"/>
                <a:cs typeface="Wingdings"/>
                <a:sym typeface="Wingdings"/>
              </a:rPr>
              <a:t></a:t>
            </a:r>
            <a:endParaRPr lang="en-US" sz="600" dirty="0">
              <a:solidFill>
                <a:srgbClr val="990033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92144" y="2741785"/>
            <a:ext cx="2421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990033"/>
                </a:solidFill>
                <a:latin typeface="Wingdings"/>
                <a:ea typeface="Wingdings"/>
                <a:cs typeface="Wingdings"/>
                <a:sym typeface="Wingdings"/>
              </a:rPr>
              <a:t></a:t>
            </a:r>
            <a:endParaRPr lang="en-US" sz="600" dirty="0">
              <a:solidFill>
                <a:srgbClr val="990033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569200" y="2757402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008000"/>
                </a:solidFill>
                <a:latin typeface="Wingdings"/>
                <a:ea typeface="Wingdings"/>
                <a:cs typeface="Wingdings"/>
                <a:sym typeface="Wingdings"/>
              </a:rPr>
              <a:t></a:t>
            </a:r>
            <a:endParaRPr lang="en-US" sz="600" dirty="0">
              <a:solidFill>
                <a:srgbClr val="008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646094" y="2665639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008000"/>
                </a:solidFill>
                <a:latin typeface="Wingdings"/>
                <a:ea typeface="Wingdings"/>
                <a:cs typeface="Wingdings"/>
                <a:sym typeface="Wingdings"/>
              </a:rPr>
              <a:t></a:t>
            </a:r>
            <a:endParaRPr lang="en-US" sz="600" dirty="0">
              <a:solidFill>
                <a:srgbClr val="008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29708" y="2577276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008000"/>
                </a:solidFill>
                <a:latin typeface="Wingdings"/>
                <a:ea typeface="Wingdings"/>
                <a:cs typeface="Wingdings"/>
                <a:sym typeface="Wingdings"/>
              </a:rPr>
              <a:t></a:t>
            </a:r>
            <a:endParaRPr lang="en-US" sz="600" dirty="0">
              <a:solidFill>
                <a:srgbClr val="008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817544" y="2541841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008000"/>
                </a:solidFill>
                <a:latin typeface="Wingdings"/>
                <a:ea typeface="Wingdings"/>
                <a:cs typeface="Wingdings"/>
                <a:sym typeface="Wingdings"/>
              </a:rPr>
              <a:t></a:t>
            </a:r>
            <a:endParaRPr lang="en-US" sz="600" dirty="0">
              <a:solidFill>
                <a:srgbClr val="008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905184" y="2520592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008000"/>
                </a:solidFill>
                <a:latin typeface="Wingdings"/>
                <a:ea typeface="Wingdings"/>
                <a:cs typeface="Wingdings"/>
                <a:sym typeface="Wingdings"/>
              </a:rPr>
              <a:t></a:t>
            </a:r>
            <a:endParaRPr lang="en-US" sz="600" dirty="0">
              <a:solidFill>
                <a:srgbClr val="008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996408" y="2560793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008000"/>
                </a:solidFill>
                <a:latin typeface="Wingdings"/>
                <a:ea typeface="Wingdings"/>
                <a:cs typeface="Wingdings"/>
                <a:sym typeface="Wingdings"/>
              </a:rPr>
              <a:t></a:t>
            </a:r>
            <a:endParaRPr lang="en-US" sz="600" dirty="0">
              <a:solidFill>
                <a:srgbClr val="008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084244" y="2643343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008000"/>
                </a:solidFill>
                <a:latin typeface="Wingdings"/>
                <a:ea typeface="Wingdings"/>
                <a:cs typeface="Wingdings"/>
                <a:sym typeface="Wingdings"/>
              </a:rPr>
              <a:t></a:t>
            </a:r>
            <a:endParaRPr lang="en-US" sz="600" dirty="0">
              <a:solidFill>
                <a:srgbClr val="008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141394" y="2690985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008000"/>
                </a:solidFill>
                <a:latin typeface="Wingdings"/>
                <a:ea typeface="Wingdings"/>
                <a:cs typeface="Wingdings"/>
                <a:sym typeface="Wingdings"/>
              </a:rPr>
              <a:t></a:t>
            </a:r>
            <a:endParaRPr lang="en-US" sz="600" dirty="0">
              <a:solidFill>
                <a:srgbClr val="008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242994" y="2741785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008000"/>
                </a:solidFill>
                <a:latin typeface="Wingdings"/>
                <a:ea typeface="Wingdings"/>
                <a:cs typeface="Wingdings"/>
                <a:sym typeface="Wingdings"/>
              </a:rPr>
              <a:t></a:t>
            </a:r>
            <a:endParaRPr lang="en-US" sz="600" dirty="0">
              <a:solidFill>
                <a:srgbClr val="008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020072" y="2830810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003399"/>
                </a:solidFill>
                <a:latin typeface="Zapf Dingbats"/>
                <a:ea typeface="Zapf Dingbats"/>
                <a:cs typeface="Zapf Dingbats"/>
                <a:sym typeface="Zapf Dingbats"/>
              </a:rPr>
              <a:t>✚</a:t>
            </a:r>
            <a:endParaRPr lang="en-US" sz="600" dirty="0">
              <a:solidFill>
                <a:srgbClr val="003399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272247" y="2814651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003399"/>
                </a:solidFill>
                <a:latin typeface="Zapf Dingbats"/>
                <a:ea typeface="Zapf Dingbats"/>
                <a:cs typeface="Zapf Dingbats"/>
                <a:sym typeface="Zapf Dingbats"/>
              </a:rPr>
              <a:t>✚</a:t>
            </a:r>
            <a:endParaRPr lang="en-US" sz="600" dirty="0">
              <a:solidFill>
                <a:srgbClr val="003399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20961" y="2808301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003399"/>
                </a:solidFill>
                <a:latin typeface="Zapf Dingbats"/>
                <a:ea typeface="Zapf Dingbats"/>
                <a:cs typeface="Zapf Dingbats"/>
                <a:sym typeface="Zapf Dingbats"/>
              </a:rPr>
              <a:t>✚</a:t>
            </a:r>
            <a:endParaRPr lang="en-US" sz="600" dirty="0">
              <a:solidFill>
                <a:srgbClr val="003399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773897" y="2793473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003399"/>
                </a:solidFill>
                <a:latin typeface="Zapf Dingbats"/>
                <a:ea typeface="Zapf Dingbats"/>
                <a:cs typeface="Zapf Dingbats"/>
                <a:sym typeface="Zapf Dingbats"/>
              </a:rPr>
              <a:t>✚</a:t>
            </a:r>
            <a:endParaRPr lang="en-US" sz="600" dirty="0">
              <a:solidFill>
                <a:srgbClr val="003399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027897" y="2788735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003399"/>
                </a:solidFill>
                <a:latin typeface="Zapf Dingbats"/>
                <a:ea typeface="Zapf Dingbats"/>
                <a:cs typeface="Zapf Dingbats"/>
                <a:sym typeface="Zapf Dingbats"/>
              </a:rPr>
              <a:t>✚</a:t>
            </a:r>
            <a:endParaRPr lang="en-US" sz="600" dirty="0">
              <a:solidFill>
                <a:srgbClr val="003399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281897" y="2788187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003399"/>
                </a:solidFill>
                <a:latin typeface="Zapf Dingbats"/>
                <a:ea typeface="Zapf Dingbats"/>
                <a:cs typeface="Zapf Dingbats"/>
                <a:sym typeface="Zapf Dingbats"/>
              </a:rPr>
              <a:t>✚</a:t>
            </a:r>
            <a:endParaRPr lang="en-US" sz="600" dirty="0">
              <a:solidFill>
                <a:srgbClr val="003399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535897" y="2787543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003399"/>
                </a:solidFill>
                <a:latin typeface="Zapf Dingbats"/>
                <a:ea typeface="Zapf Dingbats"/>
                <a:cs typeface="Zapf Dingbats"/>
                <a:sym typeface="Zapf Dingbats"/>
              </a:rPr>
              <a:t>✚</a:t>
            </a:r>
            <a:endParaRPr lang="en-US" sz="600" dirty="0">
              <a:solidFill>
                <a:srgbClr val="003399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789897" y="2783965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003399"/>
                </a:solidFill>
                <a:latin typeface="Zapf Dingbats"/>
                <a:ea typeface="Zapf Dingbats"/>
                <a:cs typeface="Zapf Dingbats"/>
                <a:sym typeface="Zapf Dingbats"/>
              </a:rPr>
              <a:t>✚</a:t>
            </a:r>
            <a:endParaRPr lang="en-US" sz="600" dirty="0">
              <a:solidFill>
                <a:srgbClr val="003399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43897" y="2796665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003399"/>
                </a:solidFill>
                <a:latin typeface="Zapf Dingbats"/>
                <a:ea typeface="Zapf Dingbats"/>
                <a:cs typeface="Zapf Dingbats"/>
                <a:sym typeface="Zapf Dingbats"/>
              </a:rPr>
              <a:t>✚</a:t>
            </a:r>
            <a:endParaRPr lang="en-US" sz="600" dirty="0">
              <a:solidFill>
                <a:srgbClr val="003399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297897" y="2808301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003399"/>
                </a:solidFill>
                <a:latin typeface="Zapf Dingbats"/>
                <a:ea typeface="Zapf Dingbats"/>
                <a:cs typeface="Zapf Dingbats"/>
                <a:sym typeface="Zapf Dingbats"/>
              </a:rPr>
              <a:t>✚</a:t>
            </a:r>
            <a:endParaRPr lang="en-US" sz="600" dirty="0">
              <a:solidFill>
                <a:srgbClr val="003399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551897" y="2809365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smtClean="0">
                <a:solidFill>
                  <a:srgbClr val="003399"/>
                </a:solidFill>
                <a:latin typeface="Zapf Dingbats"/>
                <a:ea typeface="Zapf Dingbats"/>
                <a:cs typeface="Zapf Dingbats"/>
                <a:sym typeface="Zapf Dingbats"/>
              </a:rPr>
              <a:t>✚</a:t>
            </a:r>
            <a:endParaRPr lang="en-US" sz="600" dirty="0">
              <a:solidFill>
                <a:srgbClr val="003399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805897" y="2828415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smtClean="0">
                <a:solidFill>
                  <a:srgbClr val="003399"/>
                </a:solidFill>
                <a:latin typeface="Zapf Dingbats"/>
                <a:ea typeface="Zapf Dingbats"/>
                <a:cs typeface="Zapf Dingbats"/>
                <a:sym typeface="Zapf Dingbats"/>
              </a:rPr>
              <a:t>✚</a:t>
            </a:r>
            <a:endParaRPr lang="en-US" sz="600" dirty="0">
              <a:solidFill>
                <a:srgbClr val="003399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049325" y="2825524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smtClean="0">
                <a:solidFill>
                  <a:srgbClr val="003399"/>
                </a:solidFill>
                <a:latin typeface="Zapf Dingbats"/>
                <a:ea typeface="Zapf Dingbats"/>
                <a:cs typeface="Zapf Dingbats"/>
                <a:sym typeface="Zapf Dingbats"/>
              </a:rPr>
              <a:t>✚</a:t>
            </a:r>
            <a:endParaRPr lang="en-US" sz="600" dirty="0">
              <a:solidFill>
                <a:srgbClr val="003399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307547" y="2840051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003399"/>
                </a:solidFill>
                <a:latin typeface="Zapf Dingbats"/>
                <a:ea typeface="Zapf Dingbats"/>
                <a:cs typeface="Zapf Dingbats"/>
                <a:sym typeface="Zapf Dingbats"/>
              </a:rPr>
              <a:t>✚</a:t>
            </a:r>
            <a:endParaRPr lang="en-US" sz="600" dirty="0">
              <a:solidFill>
                <a:srgbClr val="003399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557022" y="2841115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solidFill>
                  <a:srgbClr val="003399"/>
                </a:solidFill>
                <a:latin typeface="Zapf Dingbats"/>
                <a:ea typeface="Zapf Dingbats"/>
                <a:cs typeface="Zapf Dingbats"/>
                <a:sym typeface="Zapf Dingbats"/>
              </a:rPr>
              <a:t>✚</a:t>
            </a:r>
            <a:endParaRPr lang="en-US" sz="600" dirty="0">
              <a:solidFill>
                <a:srgbClr val="003399"/>
              </a:solidFill>
            </a:endParaRPr>
          </a:p>
        </p:txBody>
      </p:sp>
      <p:sp>
        <p:nvSpPr>
          <p:cNvPr id="63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pPr>
              <a:defRPr/>
            </a:pPr>
            <a:fld id="{6C9F2238-C2F9-4EA2-A32D-976A1B7AD245}" type="slidenum">
              <a:rPr lang="en-US" sz="1000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27" name="Rectangle 183"/>
          <p:cNvSpPr>
            <a:spLocks noChangeArrowheads="1"/>
          </p:cNvSpPr>
          <p:nvPr/>
        </p:nvSpPr>
        <p:spPr bwMode="auto">
          <a:xfrm>
            <a:off x="3809369" y="924164"/>
            <a:ext cx="838200" cy="304800"/>
          </a:xfrm>
          <a:prstGeom prst="rect">
            <a:avLst/>
          </a:prstGeom>
          <a:noFill/>
          <a:ln w="38100" cmpd="dbl">
            <a:solidFill>
              <a:srgbClr val="CC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 smtClean="0">
                <a:solidFill>
                  <a:srgbClr val="000000"/>
                </a:solidFill>
              </a:rPr>
              <a:t>754.498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30" name="Straight Arrow Connector 129"/>
          <p:cNvCxnSpPr/>
          <p:nvPr/>
        </p:nvCxnSpPr>
        <p:spPr>
          <a:xfrm>
            <a:off x="7694623" y="2810260"/>
            <a:ext cx="228600" cy="1588"/>
          </a:xfrm>
          <a:prstGeom prst="straightConnector1">
            <a:avLst/>
          </a:prstGeom>
          <a:ln>
            <a:solidFill>
              <a:srgbClr val="0033CC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/>
          <p:cNvSpPr txBox="1"/>
          <p:nvPr/>
        </p:nvSpPr>
        <p:spPr>
          <a:xfrm>
            <a:off x="7551120" y="2540266"/>
            <a:ext cx="5245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33CC"/>
                </a:solidFill>
              </a:rPr>
              <a:t>44 Da</a:t>
            </a:r>
            <a:endParaRPr lang="en-US" sz="1000" dirty="0">
              <a:solidFill>
                <a:srgbClr val="0033CC"/>
              </a:solidFill>
            </a:endParaRPr>
          </a:p>
        </p:txBody>
      </p:sp>
      <p:sp>
        <p:nvSpPr>
          <p:cNvPr id="132" name="Oval 131"/>
          <p:cNvSpPr/>
          <p:nvPr/>
        </p:nvSpPr>
        <p:spPr>
          <a:xfrm>
            <a:off x="830249" y="871291"/>
            <a:ext cx="262531" cy="273160"/>
          </a:xfrm>
          <a:prstGeom prst="ellipse">
            <a:avLst/>
          </a:prstGeom>
          <a:solidFill>
            <a:srgbClr val="E4F3F4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33" name="TextBox 16"/>
          <p:cNvSpPr txBox="1">
            <a:spLocks noChangeArrowheads="1"/>
          </p:cNvSpPr>
          <p:nvPr/>
        </p:nvSpPr>
        <p:spPr bwMode="auto">
          <a:xfrm>
            <a:off x="819123" y="860191"/>
            <a:ext cx="28405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35" name="Rounded Rectangle 134"/>
          <p:cNvSpPr/>
          <p:nvPr/>
        </p:nvSpPr>
        <p:spPr>
          <a:xfrm>
            <a:off x="5028568" y="1457564"/>
            <a:ext cx="2896231" cy="823570"/>
          </a:xfrm>
          <a:prstGeom prst="roundRect">
            <a:avLst/>
          </a:prstGeom>
          <a:solidFill>
            <a:srgbClr val="F3FFD9"/>
          </a:solidFill>
          <a:ln w="12700"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Accurate </a:t>
            </a:r>
            <a:r>
              <a:rPr lang="en-US" sz="1200" i="1" dirty="0" smtClean="0">
                <a:solidFill>
                  <a:srgbClr val="000000"/>
                </a:solidFill>
              </a:rPr>
              <a:t>m/z</a:t>
            </a:r>
            <a:r>
              <a:rPr lang="en-US" sz="1200" dirty="0" smtClean="0">
                <a:solidFill>
                  <a:srgbClr val="000000"/>
                </a:solidFill>
              </a:rPr>
              <a:t>: [M + 2NH</a:t>
            </a:r>
            <a:r>
              <a:rPr lang="en-US" sz="1200" baseline="-25000" dirty="0" smtClean="0">
                <a:solidFill>
                  <a:srgbClr val="000000"/>
                </a:solidFill>
              </a:rPr>
              <a:t>4</a:t>
            </a:r>
            <a:r>
              <a:rPr lang="en-US" sz="1200" dirty="0" smtClean="0">
                <a:solidFill>
                  <a:srgbClr val="000000"/>
                </a:solidFill>
              </a:rPr>
              <a:t>]</a:t>
            </a:r>
            <a:r>
              <a:rPr lang="en-US" sz="1200" baseline="30000" dirty="0" smtClean="0">
                <a:solidFill>
                  <a:srgbClr val="000000"/>
                </a:solidFill>
              </a:rPr>
              <a:t>2+</a:t>
            </a:r>
            <a:r>
              <a:rPr lang="en-US" sz="1200" dirty="0" smtClean="0">
                <a:solidFill>
                  <a:srgbClr val="000000"/>
                </a:solidFill>
              </a:rPr>
              <a:t> of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(PEO)</a:t>
            </a:r>
            <a:r>
              <a:rPr lang="en-US" baseline="-25000" dirty="0" smtClean="0">
                <a:solidFill>
                  <a:srgbClr val="000000"/>
                </a:solidFill>
              </a:rPr>
              <a:t>n</a:t>
            </a:r>
            <a:r>
              <a:rPr lang="en-US" dirty="0" smtClean="0">
                <a:solidFill>
                  <a:srgbClr val="000000"/>
                </a:solidFill>
              </a:rPr>
              <a:t>-glucam monostearate</a:t>
            </a:r>
          </a:p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with n = 26</a:t>
            </a:r>
            <a:endParaRPr lang="en-US" sz="1200" dirty="0">
              <a:solidFill>
                <a:srgbClr val="000000"/>
              </a:solidFill>
            </a:endParaRPr>
          </a:p>
        </p:txBody>
      </p:sp>
      <p:cxnSp>
        <p:nvCxnSpPr>
          <p:cNvPr id="139" name="Elbow Connector 138"/>
          <p:cNvCxnSpPr>
            <a:stCxn id="127" idx="1"/>
            <a:endCxn id="13" idx="0"/>
          </p:cNvCxnSpPr>
          <p:nvPr/>
        </p:nvCxnSpPr>
        <p:spPr>
          <a:xfrm rot="10800000" flipV="1">
            <a:off x="2936615" y="1076564"/>
            <a:ext cx="872755" cy="201620"/>
          </a:xfrm>
          <a:prstGeom prst="bentConnector2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1599569" y="2219564"/>
            <a:ext cx="418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8000"/>
                </a:solidFill>
              </a:rPr>
              <a:t>3+</a:t>
            </a:r>
            <a:endParaRPr lang="en-US" sz="1600" b="1" dirty="0">
              <a:solidFill>
                <a:srgbClr val="008000"/>
              </a:solidFill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2361569" y="1000364"/>
            <a:ext cx="418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990033"/>
                </a:solidFill>
              </a:rPr>
              <a:t>2+</a:t>
            </a:r>
            <a:endParaRPr lang="en-US" sz="1600" b="1" dirty="0">
              <a:solidFill>
                <a:srgbClr val="990033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400169" y="2371964"/>
            <a:ext cx="418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3399"/>
                </a:solidFill>
              </a:rPr>
              <a:t>1+</a:t>
            </a:r>
            <a:endParaRPr lang="en-US" sz="1600" b="1" dirty="0">
              <a:solidFill>
                <a:srgbClr val="003399"/>
              </a:solidFill>
            </a:endParaRPr>
          </a:p>
        </p:txBody>
      </p:sp>
      <p:cxnSp>
        <p:nvCxnSpPr>
          <p:cNvPr id="159" name="Shape 158"/>
          <p:cNvCxnSpPr>
            <a:stCxn id="127" idx="3"/>
            <a:endCxn id="135" idx="0"/>
          </p:cNvCxnSpPr>
          <p:nvPr/>
        </p:nvCxnSpPr>
        <p:spPr>
          <a:xfrm>
            <a:off x="4647569" y="1076564"/>
            <a:ext cx="1829115" cy="381000"/>
          </a:xfrm>
          <a:prstGeom prst="bentConnector2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Oval 140"/>
          <p:cNvSpPr>
            <a:spLocks noChangeArrowheads="1"/>
          </p:cNvSpPr>
          <p:nvPr/>
        </p:nvSpPr>
        <p:spPr bwMode="auto">
          <a:xfrm>
            <a:off x="457200" y="1276144"/>
            <a:ext cx="990600" cy="533400"/>
          </a:xfrm>
          <a:prstGeom prst="ellipse">
            <a:avLst/>
          </a:prstGeom>
          <a:solidFill>
            <a:srgbClr val="EEF7F8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LC-MS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525449" y="1804357"/>
            <a:ext cx="8707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6.48 min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68" name="Picture 49"/>
          <p:cNvPicPr>
            <a:picLocks noChangeAspect="1" noChangeArrowheads="1"/>
          </p:cNvPicPr>
          <p:nvPr/>
        </p:nvPicPr>
        <p:blipFill rotWithShape="1">
          <a:blip r:embed="rId4" cstate="print"/>
          <a:srcRect b="48713"/>
          <a:stretch/>
        </p:blipFill>
        <p:spPr bwMode="auto">
          <a:xfrm>
            <a:off x="450765" y="3678321"/>
            <a:ext cx="8681165" cy="2430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4" name="TextBox 173"/>
          <p:cNvSpPr txBox="1"/>
          <p:nvPr/>
        </p:nvSpPr>
        <p:spPr>
          <a:xfrm>
            <a:off x="5235865" y="5569464"/>
            <a:ext cx="993575" cy="4209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pPr algn="l"/>
            <a:r>
              <a:rPr lang="en-US" sz="1200" dirty="0" smtClean="0">
                <a:solidFill>
                  <a:srgbClr val="000000"/>
                </a:solidFill>
                <a:latin typeface="Arial"/>
              </a:rPr>
              <a:t>1284.82</a:t>
            </a: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2286000" y="3792218"/>
            <a:ext cx="1053854" cy="2700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400" dirty="0" smtClean="0">
                <a:solidFill>
                  <a:srgbClr val="000000"/>
                </a:solidFill>
                <a:latin typeface="Arial"/>
              </a:rPr>
              <a:t>645.39</a:t>
            </a:r>
            <a:endParaRPr lang="en-US" sz="1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TextBox 181"/>
          <p:cNvSpPr txBox="1"/>
          <p:nvPr/>
        </p:nvSpPr>
        <p:spPr>
          <a:xfrm rot="16200000">
            <a:off x="1241184" y="4109061"/>
            <a:ext cx="779533" cy="2237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pPr algn="l"/>
            <a:r>
              <a:rPr lang="en-US" sz="1200" dirty="0" smtClean="0">
                <a:solidFill>
                  <a:srgbClr val="000000"/>
                </a:solidFill>
                <a:latin typeface="Arial"/>
              </a:rPr>
              <a:t>333.2</a:t>
            </a: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TextBox 183"/>
          <p:cNvSpPr txBox="1"/>
          <p:nvPr/>
        </p:nvSpPr>
        <p:spPr>
          <a:xfrm rot="16200000">
            <a:off x="848358" y="4223049"/>
            <a:ext cx="775208" cy="23817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pPr algn="l"/>
            <a:r>
              <a:rPr lang="en-US" sz="1200" dirty="0" smtClean="0">
                <a:solidFill>
                  <a:srgbClr val="000000"/>
                </a:solidFill>
                <a:latin typeface="Arial"/>
              </a:rPr>
              <a:t>245.2</a:t>
            </a: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87" name="Straight Arrow Connector 186"/>
          <p:cNvCxnSpPr/>
          <p:nvPr/>
        </p:nvCxnSpPr>
        <p:spPr>
          <a:xfrm flipV="1">
            <a:off x="1001601" y="5027439"/>
            <a:ext cx="544662" cy="151900"/>
          </a:xfrm>
          <a:prstGeom prst="straightConnector1">
            <a:avLst/>
          </a:prstGeom>
          <a:ln w="3175" cmpd="sng">
            <a:solidFill>
              <a:srgbClr val="041835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8" name="TextBox 187"/>
          <p:cNvSpPr txBox="1"/>
          <p:nvPr/>
        </p:nvSpPr>
        <p:spPr>
          <a:xfrm>
            <a:off x="408526" y="5082250"/>
            <a:ext cx="870972" cy="19232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pPr algn="l"/>
            <a:r>
              <a:rPr lang="en-US" sz="1200" dirty="0" smtClean="0">
                <a:solidFill>
                  <a:srgbClr val="000000"/>
                </a:solidFill>
                <a:latin typeface="Arial"/>
              </a:rPr>
              <a:t>*311.3</a:t>
            </a: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325313" y="5885689"/>
            <a:ext cx="690221" cy="4209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400" dirty="0" smtClean="0">
                <a:solidFill>
                  <a:srgbClr val="000000"/>
                </a:solidFill>
                <a:latin typeface="Arial"/>
              </a:rPr>
              <a:t>100</a:t>
            </a:r>
            <a:endParaRPr lang="en-US" sz="1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2392884" y="5885689"/>
            <a:ext cx="690221" cy="4209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400" dirty="0" smtClean="0">
                <a:solidFill>
                  <a:srgbClr val="000000"/>
                </a:solidFill>
                <a:latin typeface="Arial"/>
              </a:rPr>
              <a:t>600</a:t>
            </a:r>
            <a:endParaRPr lang="en-US" sz="1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4395919" y="5903681"/>
            <a:ext cx="798022" cy="4209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400" dirty="0" smtClean="0">
                <a:solidFill>
                  <a:srgbClr val="000000"/>
                </a:solidFill>
                <a:latin typeface="Arial"/>
              </a:rPr>
              <a:t>1100</a:t>
            </a:r>
            <a:endParaRPr lang="en-US" sz="1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6383198" y="5895214"/>
            <a:ext cx="751455" cy="4209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400" dirty="0" smtClean="0">
                <a:solidFill>
                  <a:srgbClr val="000000"/>
                </a:solidFill>
                <a:latin typeface="Arial"/>
              </a:rPr>
              <a:t>1600</a:t>
            </a:r>
          </a:p>
        </p:txBody>
      </p:sp>
      <p:sp>
        <p:nvSpPr>
          <p:cNvPr id="198" name="TextBox 197"/>
          <p:cNvSpPr txBox="1"/>
          <p:nvPr/>
        </p:nvSpPr>
        <p:spPr>
          <a:xfrm>
            <a:off x="7812578" y="5893640"/>
            <a:ext cx="798022" cy="4209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400" i="1" dirty="0" smtClean="0">
                <a:latin typeface="Arial"/>
                <a:cs typeface="Arial" pitchFamily="34" charset="0"/>
              </a:rPr>
              <a:t>m/z</a:t>
            </a:r>
            <a:endParaRPr lang="en-US" sz="1400" i="1" dirty="0">
              <a:latin typeface="Arial"/>
              <a:cs typeface="Arial" pitchFamily="34" charset="0"/>
            </a:endParaRPr>
          </a:p>
        </p:txBody>
      </p:sp>
      <p:sp>
        <p:nvSpPr>
          <p:cNvPr id="203" name="Rectangle 183"/>
          <p:cNvSpPr>
            <a:spLocks noChangeArrowheads="1"/>
          </p:cNvSpPr>
          <p:nvPr/>
        </p:nvSpPr>
        <p:spPr bwMode="auto">
          <a:xfrm>
            <a:off x="3100347" y="4125138"/>
            <a:ext cx="838200" cy="304800"/>
          </a:xfrm>
          <a:prstGeom prst="rect">
            <a:avLst/>
          </a:prstGeom>
          <a:noFill/>
          <a:ln w="38100" cmpd="dbl">
            <a:solidFill>
              <a:srgbClr val="CC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 smtClean="0">
                <a:solidFill>
                  <a:srgbClr val="000000"/>
                </a:solidFill>
              </a:rPr>
              <a:t>787.544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205" name="Elbow Connector 204"/>
          <p:cNvCxnSpPr>
            <a:endCxn id="203" idx="0"/>
          </p:cNvCxnSpPr>
          <p:nvPr/>
        </p:nvCxnSpPr>
        <p:spPr>
          <a:xfrm rot="16200000" flipH="1">
            <a:off x="2811415" y="3417106"/>
            <a:ext cx="1097810" cy="318253"/>
          </a:xfrm>
          <a:prstGeom prst="bentConnector3">
            <a:avLst>
              <a:gd name="adj1" fmla="val 50000"/>
            </a:avLst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Oval 140"/>
          <p:cNvSpPr>
            <a:spLocks noChangeArrowheads="1"/>
          </p:cNvSpPr>
          <p:nvPr/>
        </p:nvSpPr>
        <p:spPr bwMode="auto">
          <a:xfrm>
            <a:off x="457200" y="3429000"/>
            <a:ext cx="990600" cy="533400"/>
          </a:xfrm>
          <a:prstGeom prst="ellipse">
            <a:avLst/>
          </a:prstGeom>
          <a:solidFill>
            <a:srgbClr val="EEF7F8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LC-MS</a:t>
            </a:r>
            <a:r>
              <a:rPr lang="en-US" sz="1600" baseline="30000" dirty="0" smtClean="0">
                <a:solidFill>
                  <a:srgbClr val="000000"/>
                </a:solidFill>
              </a:rPr>
              <a:t>2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08" name="Text Box 244"/>
          <p:cNvSpPr txBox="1">
            <a:spLocks noChangeArrowheads="1"/>
          </p:cNvSpPr>
          <p:nvPr/>
        </p:nvSpPr>
        <p:spPr bwMode="auto">
          <a:xfrm>
            <a:off x="3360115" y="4766875"/>
            <a:ext cx="10722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1 stearic</a:t>
            </a:r>
          </a:p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acid loss</a:t>
            </a:r>
            <a:endParaRPr lang="en-US" sz="1200" dirty="0">
              <a:solidFill>
                <a:srgbClr val="7030A0"/>
              </a:solidFill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3982943" y="4061530"/>
            <a:ext cx="896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[M + 2Li]</a:t>
            </a:r>
            <a:r>
              <a:rPr lang="en-US" sz="1200" baseline="30000" dirty="0" smtClean="0">
                <a:solidFill>
                  <a:srgbClr val="000000"/>
                </a:solidFill>
              </a:rPr>
              <a:t>2+</a:t>
            </a:r>
            <a:endParaRPr lang="en-US" sz="1200" dirty="0" smtClean="0">
              <a:solidFill>
                <a:srgbClr val="000000"/>
              </a:solidFill>
            </a:endParaRPr>
          </a:p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(n = 28)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231" name="Rectangle 230"/>
          <p:cNvSpPr/>
          <p:nvPr/>
        </p:nvSpPr>
        <p:spPr>
          <a:xfrm>
            <a:off x="6444833" y="5612000"/>
            <a:ext cx="7377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1568.09</a:t>
            </a:r>
            <a:endParaRPr lang="en-US" sz="1200" dirty="0">
              <a:solidFill>
                <a:srgbClr val="000000"/>
              </a:solidFill>
            </a:endParaRPr>
          </a:p>
        </p:txBody>
      </p:sp>
      <p:graphicFrame>
        <p:nvGraphicFramePr>
          <p:cNvPr id="694275" name="Object 3"/>
          <p:cNvGraphicFramePr>
            <a:graphicFrameLocks noChangeAspect="1"/>
          </p:cNvGraphicFramePr>
          <p:nvPr/>
        </p:nvGraphicFramePr>
        <p:xfrm>
          <a:off x="5105400" y="3561672"/>
          <a:ext cx="3409950" cy="16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7946" name="CS ChemDraw Drawing" r:id="rId5" imgW="5446568" imgH="2675659" progId="ChemDraw.Document.6.0">
                  <p:embed/>
                </p:oleObj>
              </mc:Choice>
              <mc:Fallback>
                <p:oleObj name="CS ChemDraw Drawing" r:id="rId5" imgW="5446568" imgH="2675659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3561672"/>
                        <a:ext cx="3409950" cy="1674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4" name="Straight Arrow Connector 233"/>
          <p:cNvCxnSpPr/>
          <p:nvPr/>
        </p:nvCxnSpPr>
        <p:spPr>
          <a:xfrm flipV="1">
            <a:off x="2004522" y="5170073"/>
            <a:ext cx="191777" cy="312"/>
          </a:xfrm>
          <a:prstGeom prst="straightConnector1">
            <a:avLst/>
          </a:prstGeom>
          <a:ln>
            <a:solidFill>
              <a:srgbClr val="0033CC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TextBox 234"/>
          <p:cNvSpPr txBox="1"/>
          <p:nvPr/>
        </p:nvSpPr>
        <p:spPr>
          <a:xfrm>
            <a:off x="1935230" y="4718836"/>
            <a:ext cx="348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rgbClr val="0033CC"/>
                </a:solidFill>
              </a:rPr>
              <a:t>44</a:t>
            </a:r>
          </a:p>
          <a:p>
            <a:pPr algn="ctr"/>
            <a:r>
              <a:rPr lang="en-US" sz="1000" dirty="0" smtClean="0">
                <a:solidFill>
                  <a:srgbClr val="0033CC"/>
                </a:solidFill>
              </a:rPr>
              <a:t>Da</a:t>
            </a:r>
            <a:endParaRPr lang="en-US" sz="1000" dirty="0">
              <a:solidFill>
                <a:srgbClr val="0033CC"/>
              </a:solidFill>
            </a:endParaRPr>
          </a:p>
        </p:txBody>
      </p:sp>
      <p:sp>
        <p:nvSpPr>
          <p:cNvPr id="242" name="Rounded Rectangle 241"/>
          <p:cNvSpPr/>
          <p:nvPr/>
        </p:nvSpPr>
        <p:spPr>
          <a:xfrm>
            <a:off x="7467600" y="3714072"/>
            <a:ext cx="1400094" cy="533400"/>
          </a:xfrm>
          <a:prstGeom prst="roundRect">
            <a:avLst/>
          </a:prstGeom>
          <a:solidFill>
            <a:srgbClr val="F3FFD9"/>
          </a:solidFill>
          <a:ln w="12700"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PEO-glucam monostearate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244" name="Group 243"/>
          <p:cNvGrpSpPr/>
          <p:nvPr/>
        </p:nvGrpSpPr>
        <p:grpSpPr>
          <a:xfrm>
            <a:off x="2701625" y="235915"/>
            <a:ext cx="3721120" cy="338554"/>
            <a:chOff x="2836327" y="235915"/>
            <a:chExt cx="3721120" cy="338554"/>
          </a:xfrm>
        </p:grpSpPr>
        <p:sp>
          <p:nvSpPr>
            <p:cNvPr id="238" name="Oval 237"/>
            <p:cNvSpPr/>
            <p:nvPr/>
          </p:nvSpPr>
          <p:spPr>
            <a:xfrm>
              <a:off x="6284521" y="254330"/>
              <a:ext cx="262531" cy="273160"/>
            </a:xfrm>
            <a:prstGeom prst="ellipse">
              <a:avLst/>
            </a:prstGeom>
            <a:solidFill>
              <a:srgbClr val="E4F3F4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dirty="0">
                <a:solidFill>
                  <a:srgbClr val="000000"/>
                </a:solidFill>
              </a:endParaRPr>
            </a:p>
          </p:txBody>
        </p:sp>
        <p:sp>
          <p:nvSpPr>
            <p:cNvPr id="239" name="TextBox 16"/>
            <p:cNvSpPr txBox="1">
              <a:spLocks noChangeArrowheads="1"/>
            </p:cNvSpPr>
            <p:nvPr/>
          </p:nvSpPr>
          <p:spPr bwMode="auto">
            <a:xfrm>
              <a:off x="6273395" y="243230"/>
              <a:ext cx="28405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243" name="TextBox 79"/>
            <p:cNvSpPr txBox="1">
              <a:spLocks noChangeArrowheads="1"/>
            </p:cNvSpPr>
            <p:nvPr/>
          </p:nvSpPr>
          <p:spPr bwMode="auto">
            <a:xfrm>
              <a:off x="2836327" y="235915"/>
              <a:ext cx="346441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600" b="1" i="1" dirty="0" smtClean="0">
                  <a:solidFill>
                    <a:srgbClr val="333399"/>
                  </a:solidFill>
                </a:rPr>
                <a:t>LC-MS &amp; LC-MS</a:t>
              </a:r>
              <a:r>
                <a:rPr lang="en-US" sz="1600" b="1" i="1" baseline="30000" dirty="0" smtClean="0">
                  <a:solidFill>
                    <a:srgbClr val="333399"/>
                  </a:solidFill>
                </a:rPr>
                <a:t>2</a:t>
              </a:r>
              <a:r>
                <a:rPr lang="en-US" sz="1600" b="1" i="1" dirty="0" smtClean="0">
                  <a:solidFill>
                    <a:srgbClr val="333399"/>
                  </a:solidFill>
                </a:rPr>
                <a:t> analysis of peak</a:t>
              </a:r>
              <a:endParaRPr lang="en-US" sz="1600" b="1" i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95" name="Text Box 244"/>
          <p:cNvSpPr txBox="1">
            <a:spLocks noChangeArrowheads="1"/>
          </p:cNvSpPr>
          <p:nvPr/>
        </p:nvSpPr>
        <p:spPr bwMode="auto">
          <a:xfrm>
            <a:off x="2960222" y="4659523"/>
            <a:ext cx="54213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>-284</a:t>
            </a:r>
          </a:p>
        </p:txBody>
      </p:sp>
      <p:sp>
        <p:nvSpPr>
          <p:cNvPr id="96" name="Curved Down Arrow 95"/>
          <p:cNvSpPr/>
          <p:nvPr/>
        </p:nvSpPr>
        <p:spPr>
          <a:xfrm rot="10800000" flipV="1">
            <a:off x="2948025" y="4970417"/>
            <a:ext cx="519379" cy="211183"/>
          </a:xfrm>
          <a:prstGeom prst="curvedDownArrow">
            <a:avLst>
              <a:gd name="adj1" fmla="val 33227"/>
              <a:gd name="adj2" fmla="val 118506"/>
              <a:gd name="adj3" fmla="val 40344"/>
            </a:avLst>
          </a:prstGeom>
          <a:solidFill>
            <a:srgbClr val="E4F3F4"/>
          </a:solidFill>
          <a:ln w="127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70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9F2238-C2F9-4EA2-A32D-976A1B7AD245}" type="slidenum">
              <a:rPr lang="en-US" sz="1000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en-US" sz="1000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b="48361"/>
          <a:stretch>
            <a:fillRect/>
          </a:stretch>
        </p:blipFill>
        <p:spPr bwMode="auto">
          <a:xfrm>
            <a:off x="-4763" y="2924612"/>
            <a:ext cx="9153526" cy="235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61788" y="5099446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200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37972" y="5102423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400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20568" y="5102423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600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01833" y="5102423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800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32748" y="5102423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1000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12034" y="5102423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1200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97940" y="5102423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1400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80536" y="5102423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1600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58491" y="5102423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1800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56989" y="5102423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</a:rPr>
              <a:t>m/z</a:t>
            </a:r>
            <a:endParaRPr lang="en-US" i="1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41094" y="3556968"/>
            <a:ext cx="1053854" cy="4209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endParaRPr lang="en-US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rot="16200000">
            <a:off x="2527192" y="2725138"/>
            <a:ext cx="1053854" cy="4209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756.420</a:t>
            </a:r>
            <a:endParaRPr lang="en-US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02044" y="3727846"/>
            <a:ext cx="1053854" cy="4209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614.291</a:t>
            </a:r>
            <a:endParaRPr lang="en-US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550626" y="4632235"/>
            <a:ext cx="239194" cy="1961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endParaRPr lang="en-US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669897" y="3629779"/>
            <a:ext cx="420672" cy="304801"/>
          </a:xfrm>
          <a:prstGeom prst="straightConnector1">
            <a:avLst/>
          </a:prstGeom>
          <a:ln w="3175" cmpd="sng">
            <a:solidFill>
              <a:srgbClr val="000000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 rot="16200000">
            <a:off x="7066817" y="4454161"/>
            <a:ext cx="1053854" cy="4209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200" dirty="0" smtClean="0">
                <a:solidFill>
                  <a:srgbClr val="000000"/>
                </a:solidFill>
                <a:latin typeface="Arial"/>
              </a:rPr>
              <a:t>1790.116</a:t>
            </a: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TextBox 40"/>
          <p:cNvSpPr txBox="1"/>
          <p:nvPr/>
        </p:nvSpPr>
        <p:spPr>
          <a:xfrm rot="16200000">
            <a:off x="5823764" y="4478014"/>
            <a:ext cx="1053854" cy="4209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200" dirty="0" smtClean="0">
                <a:solidFill>
                  <a:srgbClr val="000000"/>
                </a:solidFill>
                <a:latin typeface="Arial"/>
              </a:rPr>
              <a:t>1506.867</a:t>
            </a: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TextBox 41"/>
          <p:cNvSpPr txBox="1"/>
          <p:nvPr/>
        </p:nvSpPr>
        <p:spPr>
          <a:xfrm rot="16200000">
            <a:off x="4572760" y="4509818"/>
            <a:ext cx="1053854" cy="4209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algn="ctr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i="0" u="none" strike="noStrike" cap="none" spc="0" normalizeH="0" baseline="0">
                <a:ln>
                  <a:noFill/>
                </a:ln>
                <a:solidFill>
                  <a:srgbClr val="041835"/>
                </a:solidFill>
                <a:effectLst/>
                <a:uLnTx/>
                <a:uFillTx/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200" dirty="0" smtClean="0">
                <a:solidFill>
                  <a:srgbClr val="000000"/>
                </a:solidFill>
                <a:latin typeface="Arial"/>
              </a:rPr>
              <a:t>1222.553</a:t>
            </a:r>
            <a:endParaRPr lang="en-US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Rectangle 183"/>
          <p:cNvSpPr>
            <a:spLocks noChangeArrowheads="1"/>
          </p:cNvSpPr>
          <p:nvPr/>
        </p:nvSpPr>
        <p:spPr bwMode="auto">
          <a:xfrm>
            <a:off x="3260698" y="3832540"/>
            <a:ext cx="838200" cy="304800"/>
          </a:xfrm>
          <a:prstGeom prst="rect">
            <a:avLst/>
          </a:prstGeom>
          <a:noFill/>
          <a:ln w="38100" cmpd="dbl">
            <a:solidFill>
              <a:srgbClr val="CC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898.549</a:t>
            </a:r>
            <a:endParaRPr lang="en-U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 rot="16200000">
            <a:off x="516555" y="3022446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245.2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 rot="16200000">
            <a:off x="905506" y="2817700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333.2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2102" y="3454850"/>
            <a:ext cx="6156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*311.3</a:t>
            </a:r>
            <a:endParaRPr lang="en-US" sz="1200" dirty="0">
              <a:solidFill>
                <a:srgbClr val="000000"/>
              </a:solidFill>
            </a:endParaRPr>
          </a:p>
        </p:txBody>
      </p:sp>
      <p:cxnSp>
        <p:nvCxnSpPr>
          <p:cNvPr id="54" name="Straight Arrow Connector 53"/>
          <p:cNvCxnSpPr/>
          <p:nvPr/>
        </p:nvCxnSpPr>
        <p:spPr>
          <a:xfrm flipV="1">
            <a:off x="1405772" y="3847115"/>
            <a:ext cx="191777" cy="312"/>
          </a:xfrm>
          <a:prstGeom prst="straightConnector1">
            <a:avLst/>
          </a:prstGeom>
          <a:ln>
            <a:solidFill>
              <a:srgbClr val="0033CC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336480" y="3395878"/>
            <a:ext cx="348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rgbClr val="0033CC"/>
                </a:solidFill>
              </a:rPr>
              <a:t>44</a:t>
            </a:r>
          </a:p>
          <a:p>
            <a:pPr algn="ctr"/>
            <a:r>
              <a:rPr lang="en-US" sz="1000" dirty="0" smtClean="0">
                <a:solidFill>
                  <a:srgbClr val="0033CC"/>
                </a:solidFill>
              </a:rPr>
              <a:t>Da</a:t>
            </a:r>
            <a:endParaRPr lang="en-US" sz="1000" dirty="0">
              <a:solidFill>
                <a:srgbClr val="0033CC"/>
              </a:solidFill>
            </a:endParaRPr>
          </a:p>
        </p:txBody>
      </p:sp>
      <p:sp>
        <p:nvSpPr>
          <p:cNvPr id="56" name="Text Box 244"/>
          <p:cNvSpPr txBox="1">
            <a:spLocks noChangeArrowheads="1"/>
          </p:cNvSpPr>
          <p:nvPr/>
        </p:nvSpPr>
        <p:spPr bwMode="auto">
          <a:xfrm>
            <a:off x="2590800" y="1524000"/>
            <a:ext cx="109036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>2 x 284 Da</a:t>
            </a:r>
          </a:p>
          <a:p>
            <a:pPr algn="ctr"/>
            <a:r>
              <a:rPr lang="en-US" dirty="0" smtClean="0">
                <a:solidFill>
                  <a:srgbClr val="7030A0"/>
                </a:solidFill>
              </a:rPr>
              <a:t>stearic acid</a:t>
            </a:r>
          </a:p>
          <a:p>
            <a:pPr algn="ctr"/>
            <a:r>
              <a:rPr lang="en-US" dirty="0" smtClean="0">
                <a:solidFill>
                  <a:srgbClr val="7030A0"/>
                </a:solidFill>
              </a:rPr>
              <a:t>loss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38" name="Bent Arrow 137"/>
          <p:cNvSpPr/>
          <p:nvPr/>
        </p:nvSpPr>
        <p:spPr>
          <a:xfrm>
            <a:off x="4648200" y="1905000"/>
            <a:ext cx="685800" cy="533400"/>
          </a:xfrm>
          <a:prstGeom prst="bentArrow">
            <a:avLst/>
          </a:prstGeom>
          <a:solidFill>
            <a:srgbClr val="E4F3F4"/>
          </a:solidFill>
          <a:ln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696323" name="Object 3"/>
          <p:cNvGraphicFramePr>
            <a:graphicFrameLocks noChangeAspect="1"/>
          </p:cNvGraphicFramePr>
          <p:nvPr/>
        </p:nvGraphicFramePr>
        <p:xfrm>
          <a:off x="4889500" y="1752600"/>
          <a:ext cx="372110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8970" name="CS ChemDraw Drawing" r:id="rId4" imgW="5446568" imgH="2676005" progId="ChemDraw.Document.6.0">
                  <p:embed/>
                </p:oleObj>
              </mc:Choice>
              <mc:Fallback>
                <p:oleObj name="CS ChemDraw Drawing" r:id="rId4" imgW="5446568" imgH="2676005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9500" y="1752600"/>
                        <a:ext cx="3721100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" name="Rounded Rectangle 140"/>
          <p:cNvSpPr/>
          <p:nvPr/>
        </p:nvSpPr>
        <p:spPr>
          <a:xfrm>
            <a:off x="7467600" y="1981200"/>
            <a:ext cx="1400094" cy="533400"/>
          </a:xfrm>
          <a:prstGeom prst="roundRect">
            <a:avLst/>
          </a:prstGeom>
          <a:solidFill>
            <a:srgbClr val="F3FFD9"/>
          </a:solidFill>
          <a:ln w="12700"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PEO-glucam distearate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2" name="Oval 140"/>
          <p:cNvSpPr>
            <a:spLocks noChangeArrowheads="1"/>
          </p:cNvSpPr>
          <p:nvPr/>
        </p:nvSpPr>
        <p:spPr bwMode="auto">
          <a:xfrm>
            <a:off x="762000" y="1676400"/>
            <a:ext cx="990600" cy="533400"/>
          </a:xfrm>
          <a:prstGeom prst="ellipse">
            <a:avLst/>
          </a:prstGeom>
          <a:solidFill>
            <a:srgbClr val="EEF7F8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LC-MS</a:t>
            </a:r>
            <a:r>
              <a:rPr lang="en-US" sz="1600" baseline="30000" dirty="0" smtClean="0">
                <a:solidFill>
                  <a:srgbClr val="000000"/>
                </a:solidFill>
              </a:rPr>
              <a:t>2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45" name="Text Box 244"/>
          <p:cNvSpPr txBox="1">
            <a:spLocks noChangeArrowheads="1"/>
          </p:cNvSpPr>
          <p:nvPr/>
        </p:nvSpPr>
        <p:spPr bwMode="auto">
          <a:xfrm>
            <a:off x="3149195" y="3185770"/>
            <a:ext cx="54213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>-284</a:t>
            </a:r>
          </a:p>
        </p:txBody>
      </p:sp>
      <p:sp>
        <p:nvSpPr>
          <p:cNvPr id="146" name="Text Box 244"/>
          <p:cNvSpPr txBox="1">
            <a:spLocks noChangeArrowheads="1"/>
          </p:cNvSpPr>
          <p:nvPr/>
        </p:nvSpPr>
        <p:spPr bwMode="auto">
          <a:xfrm>
            <a:off x="2484944" y="3279386"/>
            <a:ext cx="54213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>-284</a:t>
            </a:r>
          </a:p>
        </p:txBody>
      </p:sp>
      <p:grpSp>
        <p:nvGrpSpPr>
          <p:cNvPr id="57" name="Group 56"/>
          <p:cNvGrpSpPr/>
          <p:nvPr/>
        </p:nvGrpSpPr>
        <p:grpSpPr>
          <a:xfrm>
            <a:off x="1961027" y="652046"/>
            <a:ext cx="5187143" cy="338554"/>
            <a:chOff x="1961027" y="652046"/>
            <a:chExt cx="5187143" cy="338554"/>
          </a:xfrm>
        </p:grpSpPr>
        <p:sp>
          <p:nvSpPr>
            <p:cNvPr id="143" name="Oval 142"/>
            <p:cNvSpPr/>
            <p:nvPr/>
          </p:nvSpPr>
          <p:spPr>
            <a:xfrm>
              <a:off x="6875244" y="674955"/>
              <a:ext cx="262531" cy="273160"/>
            </a:xfrm>
            <a:prstGeom prst="ellipse">
              <a:avLst/>
            </a:prstGeom>
            <a:solidFill>
              <a:srgbClr val="E4F3F4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dirty="0">
                <a:solidFill>
                  <a:srgbClr val="000000"/>
                </a:solidFill>
              </a:endParaRPr>
            </a:p>
          </p:txBody>
        </p:sp>
        <p:sp>
          <p:nvSpPr>
            <p:cNvPr id="144" name="TextBox 16"/>
            <p:cNvSpPr txBox="1">
              <a:spLocks noChangeArrowheads="1"/>
            </p:cNvSpPr>
            <p:nvPr/>
          </p:nvSpPr>
          <p:spPr bwMode="auto">
            <a:xfrm>
              <a:off x="6864118" y="663855"/>
              <a:ext cx="28405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147" name="TextBox 79"/>
            <p:cNvSpPr txBox="1">
              <a:spLocks noChangeArrowheads="1"/>
            </p:cNvSpPr>
            <p:nvPr/>
          </p:nvSpPr>
          <p:spPr bwMode="auto">
            <a:xfrm>
              <a:off x="1961027" y="652046"/>
              <a:ext cx="492635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600" b="1" i="1" dirty="0" smtClean="0">
                  <a:solidFill>
                    <a:srgbClr val="333399"/>
                  </a:solidFill>
                </a:rPr>
                <a:t>LC-MS &amp; LC-MS</a:t>
              </a:r>
              <a:r>
                <a:rPr lang="en-US" sz="1600" b="1" i="1" baseline="30000" dirty="0" smtClean="0">
                  <a:solidFill>
                    <a:srgbClr val="333399"/>
                  </a:solidFill>
                </a:rPr>
                <a:t>2</a:t>
              </a:r>
              <a:r>
                <a:rPr lang="en-US" sz="1600" b="1" i="1" dirty="0" smtClean="0">
                  <a:solidFill>
                    <a:srgbClr val="333399"/>
                  </a:solidFill>
                </a:rPr>
                <a:t> analysis of an oligomer in peak</a:t>
              </a:r>
              <a:endParaRPr lang="en-US" sz="1600" b="1" i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149" name="TextBox 148"/>
          <p:cNvSpPr txBox="1"/>
          <p:nvPr/>
        </p:nvSpPr>
        <p:spPr>
          <a:xfrm>
            <a:off x="4132801" y="3747015"/>
            <a:ext cx="896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[M + 2Li]</a:t>
            </a:r>
            <a:r>
              <a:rPr lang="en-US" sz="1200" baseline="30000" dirty="0" smtClean="0">
                <a:solidFill>
                  <a:srgbClr val="000000"/>
                </a:solidFill>
              </a:rPr>
              <a:t>2+</a:t>
            </a:r>
            <a:endParaRPr lang="en-US" sz="1200" dirty="0" smtClean="0">
              <a:solidFill>
                <a:srgbClr val="000000"/>
              </a:solidFill>
            </a:endParaRPr>
          </a:p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(n = 29)</a:t>
            </a:r>
            <a:endParaRPr lang="en-US" sz="1200" dirty="0">
              <a:solidFill>
                <a:srgbClr val="000000"/>
              </a:solidFill>
            </a:endParaRPr>
          </a:p>
        </p:txBody>
      </p:sp>
      <p:grpSp>
        <p:nvGrpSpPr>
          <p:cNvPr id="155" name="Group 154"/>
          <p:cNvGrpSpPr/>
          <p:nvPr/>
        </p:nvGrpSpPr>
        <p:grpSpPr>
          <a:xfrm>
            <a:off x="1524000" y="5682690"/>
            <a:ext cx="5824375" cy="307777"/>
            <a:chOff x="1338425" y="5682690"/>
            <a:chExt cx="5824375" cy="307777"/>
          </a:xfrm>
        </p:grpSpPr>
        <p:sp>
          <p:nvSpPr>
            <p:cNvPr id="152" name="4-Point Star 151"/>
            <p:cNvSpPr/>
            <p:nvPr/>
          </p:nvSpPr>
          <p:spPr>
            <a:xfrm>
              <a:off x="1338425" y="5715000"/>
              <a:ext cx="295656" cy="261518"/>
            </a:xfrm>
            <a:prstGeom prst="star4">
              <a:avLst/>
            </a:prstGeom>
            <a:solidFill>
              <a:srgbClr val="FFFF00"/>
            </a:solidFill>
            <a:ln w="25400" cap="flat" cmpd="sng" algn="ctr">
              <a:solidFill>
                <a:srgbClr val="333399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1795625" y="5682690"/>
              <a:ext cx="53671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Complete mixture separation &amp; characterization based on polarity.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53" name="Curved Down Arrow 52"/>
          <p:cNvSpPr/>
          <p:nvPr/>
        </p:nvSpPr>
        <p:spPr>
          <a:xfrm rot="10800000" flipV="1">
            <a:off x="3047999" y="3489349"/>
            <a:ext cx="668123" cy="211183"/>
          </a:xfrm>
          <a:prstGeom prst="curvedDownArrow">
            <a:avLst>
              <a:gd name="adj1" fmla="val 33227"/>
              <a:gd name="adj2" fmla="val 118506"/>
              <a:gd name="adj3" fmla="val 40344"/>
            </a:avLst>
          </a:prstGeom>
          <a:solidFill>
            <a:srgbClr val="E4F3F4"/>
          </a:solidFill>
          <a:ln w="127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58" name="Curved Down Arrow 57"/>
          <p:cNvSpPr/>
          <p:nvPr/>
        </p:nvSpPr>
        <p:spPr>
          <a:xfrm rot="10800000" flipV="1">
            <a:off x="2340256" y="3598816"/>
            <a:ext cx="668123" cy="211183"/>
          </a:xfrm>
          <a:prstGeom prst="curvedDownArrow">
            <a:avLst>
              <a:gd name="adj1" fmla="val 33227"/>
              <a:gd name="adj2" fmla="val 118506"/>
              <a:gd name="adj3" fmla="val 40344"/>
            </a:avLst>
          </a:prstGeom>
          <a:solidFill>
            <a:srgbClr val="E4F3F4"/>
          </a:solidFill>
          <a:ln w="127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975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A5D79DE-BC17-4A8A-B330-65F1EEF38CE0}" type="slidenum">
              <a:rPr lang="en-US" sz="1000" smtClean="0">
                <a:solidFill>
                  <a:srgbClr val="000000"/>
                </a:solidFill>
              </a:rPr>
              <a:pPr/>
              <a:t>21</a:t>
            </a:fld>
            <a:endParaRPr lang="en-US" sz="1000" dirty="0" smtClean="0">
              <a:solidFill>
                <a:srgbClr val="000000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133600" y="2133600"/>
            <a:ext cx="4724400" cy="1676400"/>
          </a:xfrm>
          <a:prstGeom prst="roundRect">
            <a:avLst/>
          </a:prstGeom>
          <a:solidFill>
            <a:srgbClr val="E4F3F4"/>
          </a:solidFill>
          <a:ln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b="1" dirty="0" smtClean="0">
                <a:solidFill>
                  <a:srgbClr val="00359E"/>
                </a:solidFill>
              </a:rPr>
              <a:t>Faster separation with ion mobility mass spectrometry (IM-MS)</a:t>
            </a:r>
          </a:p>
        </p:txBody>
      </p:sp>
    </p:spTree>
    <p:extLst>
      <p:ext uri="{BB962C8B-B14F-4D97-AF65-F5344CB8AC3E}">
        <p14:creationId xmlns:p14="http://schemas.microsoft.com/office/powerpoint/2010/main" val="368940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069134" y="1146304"/>
            <a:ext cx="6236668" cy="4110856"/>
            <a:chOff x="2069134" y="1146304"/>
            <a:chExt cx="6236668" cy="4110856"/>
          </a:xfrm>
        </p:grpSpPr>
        <p:pic>
          <p:nvPicPr>
            <p:cNvPr id="246787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102963" y="1509370"/>
              <a:ext cx="6202837" cy="3581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4" name="Rectangle 23"/>
            <p:cNvSpPr/>
            <p:nvPr/>
          </p:nvSpPr>
          <p:spPr>
            <a:xfrm>
              <a:off x="2069134" y="5068214"/>
              <a:ext cx="6160466" cy="18894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 rot="16200000">
              <a:off x="6738590" y="3566900"/>
              <a:ext cx="3020121" cy="11430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 rot="16200000">
              <a:off x="7838697" y="1483858"/>
              <a:ext cx="804657" cy="1295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9F8BD-47C7-4E69-A7DD-40BF15261BD5}" type="slidenum">
              <a:rPr lang="en-US" sz="1000">
                <a:solidFill>
                  <a:srgbClr val="000000"/>
                </a:solidFill>
              </a:rPr>
              <a:pPr/>
              <a:t>22</a:t>
            </a:fld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46793" name="Text Box 9"/>
          <p:cNvSpPr txBox="1">
            <a:spLocks noChangeArrowheads="1"/>
          </p:cNvSpPr>
          <p:nvPr/>
        </p:nvSpPr>
        <p:spPr bwMode="auto">
          <a:xfrm>
            <a:off x="3520736" y="487634"/>
            <a:ext cx="2947922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00359E"/>
                </a:solidFill>
              </a:rPr>
              <a:t>IM-MS</a:t>
            </a:r>
            <a:r>
              <a:rPr lang="en-US" sz="1600" dirty="0" smtClean="0">
                <a:solidFill>
                  <a:srgbClr val="000000"/>
                </a:solidFill>
              </a:rPr>
              <a:t> using an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ESI-Q/ToF mass spectrometer</a:t>
            </a:r>
          </a:p>
        </p:txBody>
      </p:sp>
      <p:sp>
        <p:nvSpPr>
          <p:cNvPr id="246794" name="Rectangle 10"/>
          <p:cNvSpPr>
            <a:spLocks noChangeArrowheads="1"/>
          </p:cNvSpPr>
          <p:nvPr/>
        </p:nvSpPr>
        <p:spPr bwMode="auto">
          <a:xfrm>
            <a:off x="3487948" y="479145"/>
            <a:ext cx="2989052" cy="644104"/>
          </a:xfrm>
          <a:prstGeom prst="rect">
            <a:avLst/>
          </a:prstGeom>
          <a:noFill/>
          <a:ln w="19050">
            <a:solidFill>
              <a:srgbClr val="8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2" name="AutoShape 13"/>
          <p:cNvSpPr>
            <a:spLocks noChangeArrowheads="1"/>
          </p:cNvSpPr>
          <p:nvPr/>
        </p:nvSpPr>
        <p:spPr bwMode="auto">
          <a:xfrm>
            <a:off x="1522171" y="4763414"/>
            <a:ext cx="309408" cy="304800"/>
          </a:xfrm>
          <a:prstGeom prst="star4">
            <a:avLst>
              <a:gd name="adj" fmla="val 12500"/>
            </a:avLst>
          </a:prstGeom>
          <a:solidFill>
            <a:srgbClr val="F9FFBD"/>
          </a:solidFill>
          <a:ln w="19050">
            <a:solidFill>
              <a:srgbClr val="8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46792" name="AutoShape 8"/>
          <p:cNvSpPr>
            <a:spLocks noChangeArrowheads="1"/>
          </p:cNvSpPr>
          <p:nvPr/>
        </p:nvSpPr>
        <p:spPr bwMode="auto">
          <a:xfrm rot="5400000" flipH="1">
            <a:off x="5141975" y="3748430"/>
            <a:ext cx="838200" cy="685800"/>
          </a:xfrm>
          <a:custGeom>
            <a:avLst/>
            <a:gdLst>
              <a:gd name="G0" fmla="+- 15374 0 0"/>
              <a:gd name="G1" fmla="+- 3921 0 0"/>
              <a:gd name="G2" fmla="+- 12158 0 3921"/>
              <a:gd name="G3" fmla="+- G2 0 3921"/>
              <a:gd name="G4" fmla="*/ G3 32768 32059"/>
              <a:gd name="G5" fmla="*/ G4 1 2"/>
              <a:gd name="G6" fmla="+- 21600 0 15374"/>
              <a:gd name="G7" fmla="*/ G6 3921 6079"/>
              <a:gd name="G8" fmla="+- G7 15374 0"/>
              <a:gd name="T0" fmla="*/ 15374 w 21600"/>
              <a:gd name="T1" fmla="*/ 0 h 21600"/>
              <a:gd name="T2" fmla="*/ 15374 w 21600"/>
              <a:gd name="T3" fmla="*/ 12158 h 21600"/>
              <a:gd name="T4" fmla="*/ 2206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374" y="0"/>
                </a:lnTo>
                <a:lnTo>
                  <a:pt x="15374" y="3921"/>
                </a:lnTo>
                <a:lnTo>
                  <a:pt x="12427" y="3921"/>
                </a:lnTo>
                <a:cubicBezTo>
                  <a:pt x="5564" y="3921"/>
                  <a:pt x="0" y="7609"/>
                  <a:pt x="0" y="12158"/>
                </a:cubicBezTo>
                <a:lnTo>
                  <a:pt x="0" y="21600"/>
                </a:lnTo>
                <a:lnTo>
                  <a:pt x="4411" y="21600"/>
                </a:lnTo>
                <a:lnTo>
                  <a:pt x="4411" y="12158"/>
                </a:lnTo>
                <a:cubicBezTo>
                  <a:pt x="4411" y="9992"/>
                  <a:pt x="8000" y="8237"/>
                  <a:pt x="12427" y="8237"/>
                </a:cubicBezTo>
                <a:lnTo>
                  <a:pt x="15374" y="8237"/>
                </a:lnTo>
                <a:lnTo>
                  <a:pt x="15374" y="12158"/>
                </a:lnTo>
                <a:close/>
              </a:path>
            </a:pathLst>
          </a:custGeom>
          <a:solidFill>
            <a:srgbClr val="E4F57B"/>
          </a:solidFill>
          <a:ln w="12700">
            <a:solidFill>
              <a:srgbClr val="99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01790" y="4252818"/>
            <a:ext cx="18357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ion mobility region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7170382" y="1913965"/>
            <a:ext cx="398252" cy="228600"/>
          </a:xfrm>
          <a:prstGeom prst="rect">
            <a:avLst/>
          </a:prstGeom>
          <a:noFill/>
          <a:ln w="19050">
            <a:solidFill>
              <a:srgbClr val="99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4361171" y="1453384"/>
            <a:ext cx="785004" cy="228600"/>
          </a:xfrm>
          <a:prstGeom prst="rect">
            <a:avLst/>
          </a:prstGeom>
          <a:noFill/>
          <a:ln w="19050">
            <a:solidFill>
              <a:srgbClr val="9900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30894" y="2558490"/>
            <a:ext cx="4473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800080"/>
                </a:solidFill>
                <a:latin typeface="Calibri" pitchFamily="34" charset="0"/>
              </a:rPr>
              <a:t>trap</a:t>
            </a:r>
            <a:endParaRPr lang="en-US" sz="1200" b="1" dirty="0">
              <a:solidFill>
                <a:srgbClr val="800080"/>
              </a:solidFill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30138" y="4754940"/>
            <a:ext cx="43944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All ions coming from the ion source, or ions selected by Q can be gated to the IM cell, where they travel in an electric field against the flow of N</a:t>
            </a:r>
            <a:r>
              <a:rPr lang="en-US" sz="1600" baseline="-25000" dirty="0" smtClean="0">
                <a:solidFill>
                  <a:srgbClr val="000000"/>
                </a:solidFill>
              </a:rPr>
              <a:t>2</a:t>
            </a:r>
            <a:r>
              <a:rPr lang="en-US" sz="1600" dirty="0" smtClean="0">
                <a:solidFill>
                  <a:srgbClr val="000000"/>
                </a:solidFill>
              </a:rPr>
              <a:t> gas.  This causes separation based on </a:t>
            </a:r>
            <a:r>
              <a:rPr lang="en-US" sz="1600" b="1" dirty="0" smtClean="0">
                <a:solidFill>
                  <a:srgbClr val="3333CC"/>
                </a:solidFill>
              </a:rPr>
              <a:t>charge</a:t>
            </a:r>
            <a:r>
              <a:rPr lang="en-US" sz="1600" dirty="0" smtClean="0">
                <a:solidFill>
                  <a:srgbClr val="000000"/>
                </a:solidFill>
              </a:rPr>
              <a:t> and </a:t>
            </a:r>
            <a:r>
              <a:rPr lang="en-US" sz="1600" b="1" dirty="0" smtClean="0">
                <a:solidFill>
                  <a:srgbClr val="800080"/>
                </a:solidFill>
              </a:rPr>
              <a:t>collision cross-section</a:t>
            </a:r>
            <a:r>
              <a:rPr lang="en-US" sz="1600" dirty="0" smtClean="0">
                <a:solidFill>
                  <a:srgbClr val="000000"/>
                </a:solidFill>
              </a:rPr>
              <a:t>, a function of </a:t>
            </a:r>
            <a:r>
              <a:rPr lang="en-US" sz="1600" b="1" dirty="0" smtClean="0">
                <a:solidFill>
                  <a:srgbClr val="3333CC"/>
                </a:solidFill>
              </a:rPr>
              <a:t>size</a:t>
            </a:r>
            <a:r>
              <a:rPr lang="en-US" sz="1600" dirty="0" smtClean="0">
                <a:solidFill>
                  <a:srgbClr val="000000"/>
                </a:solidFill>
              </a:rPr>
              <a:t> (mass) and </a:t>
            </a:r>
            <a:r>
              <a:rPr lang="en-US" sz="1600" b="1" dirty="0" smtClean="0">
                <a:solidFill>
                  <a:srgbClr val="800080"/>
                </a:solidFill>
              </a:rPr>
              <a:t>shape</a:t>
            </a:r>
            <a:r>
              <a:rPr lang="en-US" sz="1600" dirty="0" smtClean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10200" y="2561540"/>
            <a:ext cx="360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800080"/>
                </a:solidFill>
                <a:latin typeface="Calibri" pitchFamily="34" charset="0"/>
              </a:rPr>
              <a:t>IM</a:t>
            </a:r>
            <a:endParaRPr lang="en-US" sz="1200" b="1" dirty="0">
              <a:solidFill>
                <a:srgbClr val="800080"/>
              </a:solidFill>
              <a:latin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66205" y="2561540"/>
            <a:ext cx="6838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800080"/>
                </a:solidFill>
                <a:latin typeface="Calibri" pitchFamily="34" charset="0"/>
              </a:rPr>
              <a:t>transfer</a:t>
            </a:r>
            <a:endParaRPr lang="en-US" sz="1200" b="1" dirty="0">
              <a:solidFill>
                <a:srgbClr val="800080"/>
              </a:solidFill>
              <a:latin typeface="Calibri" pitchFamily="34" charset="0"/>
            </a:endParaRPr>
          </a:p>
        </p:txBody>
      </p:sp>
      <p:grpSp>
        <p:nvGrpSpPr>
          <p:cNvPr id="3" name="Group 25"/>
          <p:cNvGrpSpPr/>
          <p:nvPr/>
        </p:nvGrpSpPr>
        <p:grpSpPr>
          <a:xfrm>
            <a:off x="1921538" y="1203298"/>
            <a:ext cx="838200" cy="304800"/>
            <a:chOff x="1524000" y="1219200"/>
            <a:chExt cx="838200" cy="304800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1524000" y="1219200"/>
              <a:ext cx="838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5400000">
              <a:off x="2209800" y="1371600"/>
              <a:ext cx="3048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27"/>
          <p:cNvGrpSpPr/>
          <p:nvPr/>
        </p:nvGrpSpPr>
        <p:grpSpPr>
          <a:xfrm>
            <a:off x="794440" y="533400"/>
            <a:ext cx="1274695" cy="1676400"/>
            <a:chOff x="420755" y="533400"/>
            <a:chExt cx="1274695" cy="1676400"/>
          </a:xfrm>
        </p:grpSpPr>
        <p:pic>
          <p:nvPicPr>
            <p:cNvPr id="693252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85800" y="609600"/>
              <a:ext cx="1009650" cy="1475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" name="Rectangle 26"/>
            <p:cNvSpPr/>
            <p:nvPr/>
          </p:nvSpPr>
          <p:spPr>
            <a:xfrm>
              <a:off x="420755" y="533400"/>
              <a:ext cx="533400" cy="1676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361335" y="2083713"/>
            <a:ext cx="63030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/>
              <a:t>LC</a:t>
            </a:r>
          </a:p>
          <a:p>
            <a:pPr algn="ctr"/>
            <a:r>
              <a:rPr lang="en-US" sz="1100" dirty="0" smtClean="0"/>
              <a:t>system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46749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pPr>
              <a:defRPr/>
            </a:pPr>
            <a:fld id="{6C9F2238-C2F9-4EA2-A32D-976A1B7AD245}" type="slidenum">
              <a:rPr lang="en-US" sz="1000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581150" y="365760"/>
            <a:ext cx="59258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800" b="1" i="1" dirty="0" smtClean="0">
                <a:solidFill>
                  <a:srgbClr val="800080"/>
                </a:solidFill>
              </a:rPr>
              <a:t>Differentiating 2D and 3D supramolecular</a:t>
            </a:r>
          </a:p>
          <a:p>
            <a:r>
              <a:rPr lang="en-US" sz="1800" b="1" i="1" dirty="0">
                <a:solidFill>
                  <a:srgbClr val="800080"/>
                </a:solidFill>
              </a:rPr>
              <a:t>	</a:t>
            </a:r>
            <a:r>
              <a:rPr lang="en-US" sz="1800" b="1" i="1" dirty="0" smtClean="0">
                <a:solidFill>
                  <a:srgbClr val="800080"/>
                </a:solidFill>
              </a:rPr>
              <a:t>	architectures by ESI-IM-MS &amp; </a:t>
            </a:r>
            <a:r>
              <a:rPr lang="en-US" sz="1800" b="1" i="1" dirty="0" smtClean="0">
                <a:solidFill>
                  <a:srgbClr val="00359E"/>
                </a:solidFill>
              </a:rPr>
              <a:t>gMS</a:t>
            </a:r>
            <a:r>
              <a:rPr lang="en-US" sz="1800" b="1" i="1" baseline="30000" dirty="0" smtClean="0">
                <a:solidFill>
                  <a:srgbClr val="00359E"/>
                </a:solidFill>
              </a:rPr>
              <a:t>2</a:t>
            </a:r>
            <a:endParaRPr lang="en-US" sz="1600" b="1" i="1" dirty="0">
              <a:solidFill>
                <a:srgbClr val="00359E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4028113"/>
              </p:ext>
            </p:extLst>
          </p:nvPr>
        </p:nvGraphicFramePr>
        <p:xfrm>
          <a:off x="767556" y="1355605"/>
          <a:ext cx="1868487" cy="183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8501" name="CS ChemDraw Drawing" r:id="rId3" imgW="6553200" imgH="6437333" progId="ChemDraw.Document.6.0">
                  <p:embed/>
                </p:oleObj>
              </mc:Choice>
              <mc:Fallback>
                <p:oleObj name="CS ChemDraw Drawing" r:id="rId3" imgW="6553200" imgH="6437333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556" y="1355605"/>
                        <a:ext cx="1868487" cy="1836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004723"/>
              </p:ext>
            </p:extLst>
          </p:nvPr>
        </p:nvGraphicFramePr>
        <p:xfrm>
          <a:off x="3436938" y="1284288"/>
          <a:ext cx="2174875" cy="138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8502" name="CS ChemDraw Drawing" r:id="rId5" imgW="6553200" imgH="4168194" progId="ChemDraw.Document.6.0">
                  <p:embed/>
                </p:oleObj>
              </mc:Choice>
              <mc:Fallback>
                <p:oleObj name="CS ChemDraw Drawing" r:id="rId5" imgW="6553200" imgH="4168194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6938" y="1284288"/>
                        <a:ext cx="2174875" cy="1384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016586" y="3184405"/>
            <a:ext cx="13147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ore ligand T6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94695" y="2732087"/>
            <a:ext cx="12394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rim ligand </a:t>
            </a:r>
            <a:r>
              <a:rPr lang="en-US" dirty="0">
                <a:latin typeface="Arial" pitchFamily="34" charset="0"/>
                <a:cs typeface="Arial" pitchFamily="34" charset="0"/>
              </a:rPr>
              <a:t>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3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302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123295" y="3122771"/>
            <a:ext cx="892276" cy="60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4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233" y="2803405"/>
            <a:ext cx="871661" cy="1003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5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134" y="4482716"/>
            <a:ext cx="2209800" cy="1780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Left Bracket 11"/>
          <p:cNvSpPr/>
          <p:nvPr/>
        </p:nvSpPr>
        <p:spPr>
          <a:xfrm rot="16200000">
            <a:off x="3295829" y="2758936"/>
            <a:ext cx="152400" cy="1942742"/>
          </a:xfrm>
          <a:prstGeom prst="leftBracke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Left Bracket 18"/>
          <p:cNvSpPr/>
          <p:nvPr/>
        </p:nvSpPr>
        <p:spPr>
          <a:xfrm rot="16200000">
            <a:off x="5619571" y="2762429"/>
            <a:ext cx="152400" cy="1942742"/>
          </a:xfrm>
          <a:prstGeom prst="leftBracke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2667000" y="3806507"/>
            <a:ext cx="591966" cy="53689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843733" y="3810000"/>
            <a:ext cx="503374" cy="6096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13142" y="6019800"/>
            <a:ext cx="15680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[T6</a:t>
            </a:r>
            <a:r>
              <a:rPr lang="en-US" sz="1600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–Zn</a:t>
            </a:r>
            <a:r>
              <a:rPr lang="en-US" sz="1600" baseline="-25000" dirty="0" smtClean="0">
                <a:latin typeface="Arial" pitchFamily="34" charset="0"/>
                <a:cs typeface="Arial" pitchFamily="34" charset="0"/>
              </a:rPr>
              <a:t>12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–R3</a:t>
            </a:r>
            <a:r>
              <a:rPr lang="en-US" sz="1600" baseline="-25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]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37742" y="6019800"/>
            <a:ext cx="15905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[R3</a:t>
            </a:r>
            <a:r>
              <a:rPr lang="en-US" sz="16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–Zn</a:t>
            </a:r>
            <a:r>
              <a:rPr lang="en-US" sz="1600" baseline="-25000" dirty="0" smtClean="0">
                <a:latin typeface="Arial" pitchFamily="34" charset="0"/>
                <a:cs typeface="Arial" pitchFamily="34" charset="0"/>
              </a:rPr>
              <a:t>12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–R3</a:t>
            </a:r>
            <a:r>
              <a:rPr lang="en-US" sz="1600" baseline="-25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]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68618" y="4020383"/>
            <a:ext cx="460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Zn</a:t>
            </a:r>
            <a:r>
              <a:rPr lang="en-US" baseline="30000" dirty="0" smtClean="0"/>
              <a:t>II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5638800" y="4030980"/>
            <a:ext cx="460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Zn</a:t>
            </a:r>
            <a:r>
              <a:rPr lang="en-US" baseline="30000" dirty="0" smtClean="0"/>
              <a:t>II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3667357" y="4953000"/>
            <a:ext cx="16337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(PF</a:t>
            </a:r>
            <a:r>
              <a:rPr lang="en-US" baseline="-25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‾ counterions)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44228" y="5618202"/>
            <a:ext cx="20421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J.-L. Wang, et al</a:t>
            </a:r>
            <a:r>
              <a:rPr lang="en-US" sz="1000" dirty="0" smtClean="0"/>
              <a:t>., J</a:t>
            </a:r>
            <a:r>
              <a:rPr lang="en-US" sz="1000" dirty="0"/>
              <a:t>. Am. Chem. Soc</a:t>
            </a:r>
            <a:r>
              <a:rPr lang="en-US" sz="1000" dirty="0" smtClean="0"/>
              <a:t>. 133 </a:t>
            </a:r>
            <a:r>
              <a:rPr lang="en-US" sz="1000" dirty="0"/>
              <a:t>(2011) </a:t>
            </a:r>
            <a:r>
              <a:rPr lang="en-US" sz="1000" dirty="0" smtClean="0"/>
              <a:t>11450;</a:t>
            </a:r>
          </a:p>
          <a:p>
            <a:pPr algn="ctr"/>
            <a:r>
              <a:rPr lang="en-US" sz="1000" dirty="0" smtClean="0"/>
              <a:t>X. Lu et. al., J. Am. Chem. Soc. 136 (2014) 18149</a:t>
            </a:r>
            <a:endParaRPr lang="en-US" sz="1000" dirty="0"/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676786" y="4572000"/>
            <a:ext cx="718466" cy="6858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" name="Text Box 15"/>
          <p:cNvSpPr txBox="1">
            <a:spLocks noChangeArrowheads="1"/>
          </p:cNvSpPr>
          <p:nvPr/>
        </p:nvSpPr>
        <p:spPr bwMode="auto">
          <a:xfrm>
            <a:off x="676785" y="4615443"/>
            <a:ext cx="71846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800080"/>
                </a:solidFill>
              </a:rPr>
              <a:t>2D</a:t>
            </a:r>
            <a:endParaRPr lang="en-US" sz="1600" dirty="0">
              <a:solidFill>
                <a:srgbClr val="800080"/>
              </a:solidFill>
            </a:endParaRPr>
          </a:p>
          <a:p>
            <a:pPr algn="ctr"/>
            <a:r>
              <a:rPr lang="en-US" sz="1600" dirty="0" smtClean="0">
                <a:solidFill>
                  <a:srgbClr val="800080"/>
                </a:solidFill>
              </a:rPr>
              <a:t>wheel</a:t>
            </a:r>
            <a:endParaRPr lang="en-US" sz="1600" dirty="0">
              <a:solidFill>
                <a:srgbClr val="800080"/>
              </a:solidFill>
            </a:endParaRPr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7543801" y="4572000"/>
            <a:ext cx="718466" cy="6858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5" name="Text Box 15"/>
          <p:cNvSpPr txBox="1">
            <a:spLocks noChangeArrowheads="1"/>
          </p:cNvSpPr>
          <p:nvPr/>
        </p:nvSpPr>
        <p:spPr bwMode="auto">
          <a:xfrm>
            <a:off x="7543800" y="4615443"/>
            <a:ext cx="71846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800080"/>
                </a:solidFill>
              </a:rPr>
              <a:t>3D</a:t>
            </a:r>
            <a:endParaRPr lang="en-US" sz="1600" dirty="0">
              <a:solidFill>
                <a:srgbClr val="800080"/>
              </a:solidFill>
            </a:endParaRPr>
          </a:p>
          <a:p>
            <a:pPr algn="ctr"/>
            <a:r>
              <a:rPr lang="en-US" sz="1600" dirty="0" smtClean="0">
                <a:solidFill>
                  <a:srgbClr val="800080"/>
                </a:solidFill>
              </a:rPr>
              <a:t>wheel</a:t>
            </a:r>
            <a:endParaRPr lang="en-US" sz="1600" dirty="0">
              <a:solidFill>
                <a:srgbClr val="800080"/>
              </a:solidFill>
            </a:endParaRPr>
          </a:p>
        </p:txBody>
      </p:sp>
      <p:pic>
        <p:nvPicPr>
          <p:cNvPr id="13321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566401"/>
            <a:ext cx="1752173" cy="141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4035946"/>
              </p:ext>
            </p:extLst>
          </p:nvPr>
        </p:nvGraphicFramePr>
        <p:xfrm>
          <a:off x="6019800" y="1295400"/>
          <a:ext cx="2174875" cy="138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8503" name="CS ChemDraw Drawing" r:id="rId11" imgW="6553200" imgH="4168194" progId="ChemDraw.Document.6.0">
                  <p:embed/>
                </p:oleObj>
              </mc:Choice>
              <mc:Fallback>
                <p:oleObj name="CS ChemDraw Drawing" r:id="rId11" imgW="6553200" imgH="4168194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1295400"/>
                        <a:ext cx="2174875" cy="1384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6477557" y="2743199"/>
            <a:ext cx="13388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core ligand </a:t>
            </a:r>
            <a:r>
              <a:rPr lang="en-US" dirty="0">
                <a:latin typeface="Arial" pitchFamily="34" charset="0"/>
                <a:cs typeface="Arial" pitchFamily="34" charset="0"/>
              </a:rPr>
              <a:t>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3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8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706157" y="3133883"/>
            <a:ext cx="892276" cy="60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4307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7" grpId="0"/>
      <p:bldP spid="29" grpId="0"/>
      <p:bldP spid="34" grpId="0" animBg="1"/>
      <p:bldP spid="35" grpId="0"/>
      <p:bldP spid="3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pPr>
              <a:defRPr/>
            </a:pPr>
            <a:fld id="{6C9F2238-C2F9-4EA2-A32D-976A1B7AD245}" type="slidenum">
              <a:rPr lang="en-US" sz="1000" smtClean="0"/>
              <a:pPr>
                <a:defRPr/>
              </a:pPr>
              <a:t>24</a:t>
            </a:fld>
            <a:endParaRPr lang="en-US" sz="1000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482340" y="529828"/>
            <a:ext cx="2133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/>
            <a:r>
              <a:rPr lang="en-US" sz="1800" b="1" i="1" dirty="0">
                <a:solidFill>
                  <a:srgbClr val="800080"/>
                </a:solidFill>
              </a:rPr>
              <a:t>3</a:t>
            </a:r>
            <a:r>
              <a:rPr lang="en-US" sz="1800" b="1" i="1" dirty="0" smtClean="0">
                <a:solidFill>
                  <a:srgbClr val="800080"/>
                </a:solidFill>
              </a:rPr>
              <a:t>D spoked wheel</a:t>
            </a:r>
            <a:endParaRPr lang="en-US" sz="1800" b="1" i="1" dirty="0">
              <a:solidFill>
                <a:srgbClr val="800080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059180" y="1508760"/>
            <a:ext cx="6949440" cy="4194897"/>
            <a:chOff x="876300" y="1447800"/>
            <a:chExt cx="6949440" cy="4194897"/>
          </a:xfrm>
        </p:grpSpPr>
        <p:sp>
          <p:nvSpPr>
            <p:cNvPr id="8" name="Oval 140"/>
            <p:cNvSpPr>
              <a:spLocks noChangeArrowheads="1"/>
            </p:cNvSpPr>
            <p:nvPr/>
          </p:nvSpPr>
          <p:spPr bwMode="auto">
            <a:xfrm>
              <a:off x="1371600" y="1828800"/>
              <a:ext cx="1447800" cy="533400"/>
            </a:xfrm>
            <a:prstGeom prst="ellipse">
              <a:avLst/>
            </a:prstGeom>
            <a:solidFill>
              <a:srgbClr val="EEF7F8"/>
            </a:solidFill>
            <a:ln w="12700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dirty="0" smtClean="0">
                  <a:solidFill>
                    <a:srgbClr val="000000"/>
                  </a:solidFill>
                </a:rPr>
                <a:t>ESI-MS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  <p:sp>
          <p:nvSpPr>
            <p:cNvPr id="9" name="Oval 140"/>
            <p:cNvSpPr>
              <a:spLocks noChangeArrowheads="1"/>
            </p:cNvSpPr>
            <p:nvPr/>
          </p:nvSpPr>
          <p:spPr bwMode="auto">
            <a:xfrm>
              <a:off x="1371600" y="3962400"/>
              <a:ext cx="1447800" cy="533400"/>
            </a:xfrm>
            <a:prstGeom prst="ellipse">
              <a:avLst/>
            </a:prstGeom>
            <a:solidFill>
              <a:srgbClr val="EEF7F8"/>
            </a:solidFill>
            <a:ln w="12700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dirty="0">
                  <a:solidFill>
                    <a:srgbClr val="000000"/>
                  </a:solidFill>
                </a:rPr>
                <a:t>ESI-IM-MS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81100" y="2369820"/>
              <a:ext cx="18288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Confirms molecular composition and mass (</a:t>
              </a:r>
              <a:r>
                <a:rPr lang="en-US" dirty="0">
                  <a:latin typeface="Arial" pitchFamily="34" charset="0"/>
                  <a:cs typeface="Arial" pitchFamily="34" charset="0"/>
                </a:rPr>
                <a:t>12985.7 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Da</a:t>
              </a:r>
              <a:r>
                <a:rPr lang="en-US" dirty="0"/>
                <a:t>)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181100" y="4503896"/>
              <a:ext cx="18288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Confirms isomeric purity (single architecture)</a:t>
              </a:r>
              <a:endParaRPr lang="en-US" dirty="0"/>
            </a:p>
          </p:txBody>
        </p:sp>
        <p:sp>
          <p:nvSpPr>
            <p:cNvPr id="10" name="Curved Right Arrow 9"/>
            <p:cNvSpPr/>
            <p:nvPr/>
          </p:nvSpPr>
          <p:spPr>
            <a:xfrm>
              <a:off x="876300" y="2076212"/>
              <a:ext cx="381000" cy="788908"/>
            </a:xfrm>
            <a:prstGeom prst="curvedRightArrow">
              <a:avLst>
                <a:gd name="adj1" fmla="val 25000"/>
                <a:gd name="adj2" fmla="val 86288"/>
                <a:gd name="adj3" fmla="val 25000"/>
              </a:avLst>
            </a:prstGeom>
            <a:solidFill>
              <a:srgbClr val="F3FFD9"/>
            </a:solidFill>
            <a:ln>
              <a:solidFill>
                <a:srgbClr val="800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Curved Right Arrow 12"/>
            <p:cNvSpPr/>
            <p:nvPr/>
          </p:nvSpPr>
          <p:spPr>
            <a:xfrm>
              <a:off x="891540" y="4209812"/>
              <a:ext cx="381000" cy="788908"/>
            </a:xfrm>
            <a:prstGeom prst="curvedRightArrow">
              <a:avLst>
                <a:gd name="adj1" fmla="val 25000"/>
                <a:gd name="adj2" fmla="val 86288"/>
                <a:gd name="adj3" fmla="val 25000"/>
              </a:avLst>
            </a:prstGeom>
            <a:solidFill>
              <a:srgbClr val="F3FFD9"/>
            </a:solidFill>
            <a:ln>
              <a:solidFill>
                <a:srgbClr val="800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3177540" y="1447800"/>
              <a:ext cx="4648200" cy="4194897"/>
              <a:chOff x="3177540" y="1447800"/>
              <a:chExt cx="4648200" cy="4194897"/>
            </a:xfrm>
          </p:grpSpPr>
          <p:pic>
            <p:nvPicPr>
              <p:cNvPr id="16" name="Picture 15"/>
              <p:cNvPicPr/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77540" y="1447800"/>
                <a:ext cx="4648200" cy="4194897"/>
              </a:xfrm>
              <a:prstGeom prst="rect">
                <a:avLst/>
              </a:prstGeom>
            </p:spPr>
          </p:pic>
          <p:sp>
            <p:nvSpPr>
              <p:cNvPr id="12" name="Rectangle 11"/>
              <p:cNvSpPr/>
              <p:nvPr/>
            </p:nvSpPr>
            <p:spPr>
              <a:xfrm>
                <a:off x="3177540" y="1447800"/>
                <a:ext cx="251460" cy="2286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497580" y="3291840"/>
                <a:ext cx="251460" cy="268648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21" name="TextBox 20"/>
          <p:cNvSpPr txBox="1"/>
          <p:nvPr/>
        </p:nvSpPr>
        <p:spPr>
          <a:xfrm>
            <a:off x="1463040" y="1362343"/>
            <a:ext cx="15905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[R3</a:t>
            </a:r>
            <a:r>
              <a:rPr lang="en-US" sz="16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–Zn</a:t>
            </a:r>
            <a:r>
              <a:rPr lang="en-US" sz="1600" baseline="-25000" dirty="0" smtClean="0">
                <a:latin typeface="Arial" pitchFamily="34" charset="0"/>
                <a:cs typeface="Arial" pitchFamily="34" charset="0"/>
              </a:rPr>
              <a:t>12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–R3</a:t>
            </a:r>
            <a:r>
              <a:rPr lang="en-US" sz="1600" baseline="-25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]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72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316480" y="496669"/>
            <a:ext cx="4495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800" b="1" i="1" dirty="0" smtClean="0">
                <a:solidFill>
                  <a:srgbClr val="800080"/>
                </a:solidFill>
              </a:rPr>
              <a:t>Architecture and stability</a:t>
            </a:r>
          </a:p>
          <a:p>
            <a:r>
              <a:rPr lang="en-US" sz="1800" b="1" i="1" dirty="0">
                <a:solidFill>
                  <a:srgbClr val="800080"/>
                </a:solidFill>
              </a:rPr>
              <a:t>	</a:t>
            </a:r>
            <a:r>
              <a:rPr lang="en-US" sz="1800" b="1" i="1" dirty="0" smtClean="0">
                <a:solidFill>
                  <a:srgbClr val="800080"/>
                </a:solidFill>
              </a:rPr>
              <a:t>insight on 2D vs. 3D wheel</a:t>
            </a:r>
            <a:endParaRPr lang="en-US" sz="1600" b="1" i="1" dirty="0">
              <a:solidFill>
                <a:srgbClr val="00359E"/>
              </a:solidFill>
            </a:endParaRP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/>
          <a:p>
            <a:pPr>
              <a:defRPr/>
            </a:pPr>
            <a:fld id="{6C9F2238-C2F9-4EA2-A32D-976A1B7AD245}" type="slidenum">
              <a:rPr lang="en-US" sz="1000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en-US" sz="1000" dirty="0">
              <a:solidFill>
                <a:srgbClr val="00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646512" y="2885182"/>
            <a:ext cx="5699168" cy="0"/>
          </a:xfrm>
          <a:prstGeom prst="line">
            <a:avLst/>
          </a:prstGeom>
          <a:ln w="19050">
            <a:solidFill>
              <a:srgbClr val="800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926080" y="2362200"/>
            <a:ext cx="0" cy="1447800"/>
          </a:xfrm>
          <a:prstGeom prst="line">
            <a:avLst/>
          </a:prstGeom>
          <a:ln w="19050">
            <a:solidFill>
              <a:srgbClr val="800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57819" y="3023164"/>
            <a:ext cx="909223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 smtClean="0"/>
              <a:t>1603 </a:t>
            </a:r>
            <a:r>
              <a:rPr lang="en-US" sz="1600" dirty="0" smtClean="0">
                <a:latin typeface="+mn-lt"/>
              </a:rPr>
              <a:t>Å</a:t>
            </a:r>
            <a:r>
              <a:rPr lang="en-US" sz="1600" baseline="30000" dirty="0" smtClean="0">
                <a:latin typeface="+mn-lt"/>
              </a:rPr>
              <a:t>2</a:t>
            </a:r>
            <a:endParaRPr lang="en-US" sz="16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42101" y="2178784"/>
            <a:ext cx="154561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[T6</a:t>
            </a:r>
            <a:r>
              <a:rPr lang="en-US" sz="1600" baseline="-25000" dirty="0">
                <a:latin typeface="Arial" pitchFamily="34" charset="0"/>
                <a:cs typeface="Arial" pitchFamily="34" charset="0"/>
              </a:rPr>
              <a:t>1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–Zn</a:t>
            </a:r>
            <a:r>
              <a:rPr lang="en-US" sz="1600" baseline="-25000" dirty="0">
                <a:latin typeface="Arial" pitchFamily="34" charset="0"/>
                <a:cs typeface="Arial" pitchFamily="34" charset="0"/>
              </a:rPr>
              <a:t>12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–T3</a:t>
            </a:r>
            <a:r>
              <a:rPr lang="en-US" sz="1600" baseline="-25000" dirty="0">
                <a:latin typeface="Arial" pitchFamily="34" charset="0"/>
                <a:cs typeface="Arial" pitchFamily="34" charset="0"/>
              </a:rPr>
              <a:t>6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]</a:t>
            </a: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12726.4 Da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10944" y="2178784"/>
            <a:ext cx="159050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[R3</a:t>
            </a:r>
            <a:r>
              <a:rPr lang="en-US" sz="16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–Zn</a:t>
            </a:r>
            <a:r>
              <a:rPr lang="en-US" sz="1600" baseline="-25000" dirty="0" smtClean="0">
                <a:latin typeface="Arial" pitchFamily="34" charset="0"/>
                <a:cs typeface="Arial" pitchFamily="34" charset="0"/>
              </a:rPr>
              <a:t>12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–R3</a:t>
            </a:r>
            <a:r>
              <a:rPr lang="en-US" sz="1600" baseline="-25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]</a:t>
            </a: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12985.7 Da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3731046" y="1446803"/>
            <a:ext cx="466214" cy="38199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3745380" y="1490246"/>
            <a:ext cx="44595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800080"/>
                </a:solidFill>
              </a:rPr>
              <a:t>2D</a:t>
            </a:r>
            <a:endParaRPr lang="en-US" sz="1600" dirty="0">
              <a:solidFill>
                <a:srgbClr val="800080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6035330" y="1444526"/>
            <a:ext cx="466214" cy="38199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6049663" y="1487969"/>
            <a:ext cx="44595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800080"/>
                </a:solidFill>
              </a:rPr>
              <a:t>3</a:t>
            </a:r>
            <a:r>
              <a:rPr lang="en-US" sz="1600" dirty="0" smtClean="0">
                <a:solidFill>
                  <a:srgbClr val="800080"/>
                </a:solidFill>
              </a:rPr>
              <a:t>D</a:t>
            </a:r>
            <a:endParaRPr lang="en-US" sz="1600" dirty="0">
              <a:solidFill>
                <a:srgbClr val="80008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99491" y="3037582"/>
            <a:ext cx="909223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 smtClean="0"/>
              <a:t>1550 </a:t>
            </a:r>
            <a:r>
              <a:rPr lang="en-US" sz="1600" dirty="0" smtClean="0">
                <a:latin typeface="+mn-lt"/>
              </a:rPr>
              <a:t>Å</a:t>
            </a:r>
            <a:r>
              <a:rPr lang="en-US" sz="1600" baseline="30000" dirty="0" smtClean="0">
                <a:latin typeface="+mn-lt"/>
              </a:rPr>
              <a:t>2</a:t>
            </a:r>
            <a:endParaRPr lang="en-US" sz="1600" dirty="0"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80864" y="3029962"/>
            <a:ext cx="615874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 smtClean="0"/>
              <a:t>CCS</a:t>
            </a:r>
            <a:endParaRPr lang="en-US" sz="1600" dirty="0">
              <a:latin typeface="+mn-lt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1630680" y="3810000"/>
            <a:ext cx="5699168" cy="0"/>
          </a:xfrm>
          <a:prstGeom prst="line">
            <a:avLst/>
          </a:prstGeom>
          <a:ln w="19050">
            <a:solidFill>
              <a:srgbClr val="800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478280" y="4145340"/>
            <a:ext cx="64465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 lower CCS (collision cross-section) is found for the 3D wheel, despite its higher mass, corroborating its compact, more globular architecture).  TEM cannot detect such relatively small differences.</a:t>
            </a:r>
          </a:p>
          <a:p>
            <a:endParaRPr lang="en-US" sz="1600" dirty="0"/>
          </a:p>
          <a:p>
            <a:r>
              <a:rPr lang="en-US" sz="1600" dirty="0" smtClean="0"/>
              <a:t>Meanwhile, the lower disappearance E</a:t>
            </a:r>
            <a:r>
              <a:rPr lang="en-US" sz="1600" baseline="-25000" dirty="0" smtClean="0"/>
              <a:t>cm</a:t>
            </a:r>
            <a:r>
              <a:rPr lang="en-US" sz="1600" dirty="0" smtClean="0"/>
              <a:t> for the 3D wheel indicates a lower thermal stability, consistent with the noncovalent binding in its core.</a:t>
            </a:r>
            <a:endParaRPr lang="en-US" sz="1600" dirty="0"/>
          </a:p>
        </p:txBody>
      </p:sp>
      <p:sp>
        <p:nvSpPr>
          <p:cNvPr id="28" name="AutoShape 13"/>
          <p:cNvSpPr>
            <a:spLocks noChangeArrowheads="1"/>
          </p:cNvSpPr>
          <p:nvPr/>
        </p:nvSpPr>
        <p:spPr bwMode="auto">
          <a:xfrm>
            <a:off x="1066800" y="4160580"/>
            <a:ext cx="304800" cy="304800"/>
          </a:xfrm>
          <a:prstGeom prst="star4">
            <a:avLst>
              <a:gd name="adj" fmla="val 12500"/>
            </a:avLst>
          </a:prstGeom>
          <a:solidFill>
            <a:srgbClr val="F9FFBD"/>
          </a:solidFill>
          <a:ln w="19050">
            <a:solidFill>
              <a:srgbClr val="8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9" name="AutoShape 13"/>
          <p:cNvSpPr>
            <a:spLocks noChangeArrowheads="1"/>
          </p:cNvSpPr>
          <p:nvPr/>
        </p:nvSpPr>
        <p:spPr bwMode="auto">
          <a:xfrm>
            <a:off x="1066800" y="5143977"/>
            <a:ext cx="304800" cy="304800"/>
          </a:xfrm>
          <a:prstGeom prst="star4">
            <a:avLst>
              <a:gd name="adj" fmla="val 12500"/>
            </a:avLst>
          </a:prstGeom>
          <a:solidFill>
            <a:srgbClr val="F9FFBD"/>
          </a:solidFill>
          <a:ln w="19050">
            <a:solidFill>
              <a:srgbClr val="8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67912" y="3352800"/>
            <a:ext cx="891591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 smtClean="0"/>
              <a:t>1.57 eV</a:t>
            </a:r>
            <a:endParaRPr lang="en-US" sz="1600" dirty="0">
              <a:latin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09584" y="3367218"/>
            <a:ext cx="891591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 smtClean="0"/>
              <a:t>1.35 eV</a:t>
            </a:r>
            <a:endParaRPr lang="en-US" sz="1600" dirty="0">
              <a:latin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74169" y="3359598"/>
            <a:ext cx="1031821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 smtClean="0"/>
              <a:t>E</a:t>
            </a:r>
            <a:r>
              <a:rPr lang="en-US" sz="1600" baseline="-25000" dirty="0" smtClean="0"/>
              <a:t>cm</a:t>
            </a:r>
            <a:r>
              <a:rPr lang="en-US" sz="1600" dirty="0" smtClean="0"/>
              <a:t> (11+)</a:t>
            </a:r>
            <a:endParaRPr lang="en-US" sz="1600" dirty="0">
              <a:latin typeface="+mn-lt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5105400" y="2362200"/>
            <a:ext cx="0" cy="1447800"/>
          </a:xfrm>
          <a:prstGeom prst="line">
            <a:avLst/>
          </a:prstGeom>
          <a:ln w="19050">
            <a:solidFill>
              <a:srgbClr val="800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52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A5D79DE-BC17-4A8A-B330-65F1EEF38CE0}" type="slidenum">
              <a:rPr lang="en-US" sz="1000" smtClean="0">
                <a:solidFill>
                  <a:srgbClr val="000000"/>
                </a:solidFill>
              </a:rPr>
              <a:pPr/>
              <a:t>26</a:t>
            </a:fld>
            <a:endParaRPr lang="en-US" sz="1000" dirty="0" smtClean="0">
              <a:solidFill>
                <a:srgbClr val="000000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133600" y="1905000"/>
            <a:ext cx="4724400" cy="1981200"/>
          </a:xfrm>
          <a:prstGeom prst="roundRect">
            <a:avLst/>
          </a:prstGeom>
          <a:solidFill>
            <a:srgbClr val="E4F3F4"/>
          </a:solidFill>
          <a:ln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b="1" dirty="0" smtClean="0">
                <a:solidFill>
                  <a:srgbClr val="00359E"/>
                </a:solidFill>
              </a:rPr>
              <a:t>Top-down approaches for </a:t>
            </a:r>
            <a:r>
              <a:rPr lang="en-US" sz="1800" b="1" dirty="0" smtClean="0">
                <a:solidFill>
                  <a:srgbClr val="C00000"/>
                </a:solidFill>
              </a:rPr>
              <a:t>large</a:t>
            </a:r>
            <a:r>
              <a:rPr lang="en-US" sz="1800" b="1" dirty="0" smtClean="0">
                <a:solidFill>
                  <a:srgbClr val="00359E"/>
                </a:solidFill>
              </a:rPr>
              <a:t>, </a:t>
            </a:r>
            <a:r>
              <a:rPr lang="en-US" sz="1800" b="1" dirty="0" smtClean="0">
                <a:solidFill>
                  <a:srgbClr val="C00000"/>
                </a:solidFill>
              </a:rPr>
              <a:t>labile</a:t>
            </a:r>
            <a:r>
              <a:rPr lang="en-US" sz="1800" b="1" dirty="0" smtClean="0">
                <a:solidFill>
                  <a:srgbClr val="00359E"/>
                </a:solidFill>
              </a:rPr>
              <a:t>, </a:t>
            </a:r>
            <a:r>
              <a:rPr lang="en-US" sz="1800" b="1" dirty="0" smtClean="0">
                <a:solidFill>
                  <a:srgbClr val="00359E"/>
                </a:solidFill>
              </a:rPr>
              <a:t>or </a:t>
            </a:r>
            <a:r>
              <a:rPr lang="en-US" sz="1800" b="1" dirty="0" smtClean="0">
                <a:solidFill>
                  <a:schemeClr val="tx1"/>
                </a:solidFill>
              </a:rPr>
              <a:t>not directly ionizable</a:t>
            </a:r>
            <a:r>
              <a:rPr lang="en-US" sz="1800" b="1" dirty="0" smtClean="0">
                <a:solidFill>
                  <a:srgbClr val="00359E"/>
                </a:solidFill>
              </a:rPr>
              <a:t> materials via </a:t>
            </a:r>
          </a:p>
          <a:p>
            <a:pPr algn="ctr">
              <a:defRPr/>
            </a:pPr>
            <a:r>
              <a:rPr lang="en-US" sz="1800" b="1" dirty="0" smtClean="0">
                <a:solidFill>
                  <a:srgbClr val="00359E"/>
                </a:solidFill>
              </a:rPr>
              <a:t>ESI or ASAP coupled with IM-MS / MS</a:t>
            </a:r>
            <a:r>
              <a:rPr lang="en-US" sz="1800" b="1" baseline="30000" dirty="0" smtClean="0">
                <a:solidFill>
                  <a:srgbClr val="00359E"/>
                </a:solidFill>
              </a:rPr>
              <a:t>2</a:t>
            </a:r>
            <a:endParaRPr lang="en-US" sz="1800" b="1" dirty="0">
              <a:solidFill>
                <a:srgbClr val="0000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29934" y="4326466"/>
            <a:ext cx="4191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ASAP = analysis of solids at atmospheric pressure</a:t>
            </a:r>
          </a:p>
          <a:p>
            <a:pPr algn="ctr"/>
            <a:r>
              <a:rPr lang="en-US" dirty="0" smtClean="0"/>
              <a:t>(mild thermal degradation in an atmospheric pressure chemical ionization source)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03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9F2238-C2F9-4EA2-A32D-976A1B7AD245}" type="slidenum">
              <a:rPr lang="en-US" sz="1000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455334" y="914400"/>
            <a:ext cx="4140877" cy="461665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Thermoplastic polyurethanes</a:t>
            </a:r>
          </a:p>
        </p:txBody>
      </p:sp>
      <p:sp>
        <p:nvSpPr>
          <p:cNvPr id="13" name="Right Arrow 12"/>
          <p:cNvSpPr/>
          <p:nvPr/>
        </p:nvSpPr>
        <p:spPr>
          <a:xfrm rot="5400000">
            <a:off x="4235206" y="1768108"/>
            <a:ext cx="581504" cy="301883"/>
          </a:xfrm>
          <a:prstGeom prst="rightArrow">
            <a:avLst>
              <a:gd name="adj1" fmla="val 42133"/>
              <a:gd name="adj2" fmla="val 53934"/>
            </a:avLst>
          </a:prstGeom>
          <a:solidFill>
            <a:srgbClr val="F9FFBD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2856070"/>
              </p:ext>
            </p:extLst>
          </p:nvPr>
        </p:nvGraphicFramePr>
        <p:xfrm>
          <a:off x="1905000" y="2514600"/>
          <a:ext cx="5262562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3064" name="CS ChemDraw Drawing" r:id="rId4" imgW="6034528" imgH="1191487" progId="ChemDraw.Document.6.0">
                  <p:embed/>
                </p:oleObj>
              </mc:Choice>
              <mc:Fallback>
                <p:oleObj name="CS ChemDraw Drawing" r:id="rId4" imgW="6034528" imgH="1191487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514600"/>
                        <a:ext cx="5262562" cy="1044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3706402" y="3716923"/>
            <a:ext cx="13227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rgbClr val="000000"/>
                </a:solidFill>
              </a:rPr>
              <a:t>diisocyanate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32037" y="3505200"/>
            <a:ext cx="9829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diol</a:t>
            </a:r>
          </a:p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chain</a:t>
            </a:r>
          </a:p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extender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76600" y="3745675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+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8" name="Right Brace 27"/>
          <p:cNvSpPr/>
          <p:nvPr/>
        </p:nvSpPr>
        <p:spPr>
          <a:xfrm rot="5400000">
            <a:off x="3561637" y="3723400"/>
            <a:ext cx="381000" cy="2840199"/>
          </a:xfrm>
          <a:prstGeom prst="rightBrac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02889" y="5372099"/>
            <a:ext cx="19094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hard segments (m)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37158" y="5370114"/>
            <a:ext cx="1773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soft segments (n)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682334" y="3733800"/>
            <a:ext cx="7184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polyol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33" name="Right Brace 32"/>
          <p:cNvSpPr/>
          <p:nvPr/>
        </p:nvSpPr>
        <p:spPr>
          <a:xfrm rot="5400000">
            <a:off x="5918240" y="4386182"/>
            <a:ext cx="381000" cy="1514636"/>
          </a:xfrm>
          <a:prstGeom prst="rightBrac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0" y="4267200"/>
            <a:ext cx="10502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(small diol)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04153" y="4267200"/>
            <a:ext cx="1895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(aromatic or aliphatic;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linear or cyclic)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01866" y="4267200"/>
            <a:ext cx="135806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(polyether diol;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polyester diol;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PDMS diol)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114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9F2238-C2F9-4EA2-A32D-976A1B7AD245}" type="slidenum">
              <a:rPr lang="en-US" sz="1000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1857375" y="609600"/>
            <a:ext cx="53655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 i="1" dirty="0" smtClean="0">
                <a:solidFill>
                  <a:srgbClr val="800080"/>
                </a:solidFill>
              </a:rPr>
              <a:t>ASAP-IM-MS of a polyurethane PU-1; </a:t>
            </a:r>
            <a:r>
              <a:rPr lang="en-US" sz="1800" b="1" i="1" dirty="0" smtClean="0">
                <a:solidFill>
                  <a:srgbClr val="002060"/>
                </a:solidFill>
              </a:rPr>
              <a:t>elastollan</a:t>
            </a:r>
          </a:p>
        </p:txBody>
      </p:sp>
      <p:grpSp>
        <p:nvGrpSpPr>
          <p:cNvPr id="6" name="Group 21"/>
          <p:cNvGrpSpPr/>
          <p:nvPr/>
        </p:nvGrpSpPr>
        <p:grpSpPr>
          <a:xfrm>
            <a:off x="1588808" y="1905000"/>
            <a:ext cx="6205537" cy="3962400"/>
            <a:chOff x="1447800" y="1600200"/>
            <a:chExt cx="6205537" cy="3962400"/>
          </a:xfrm>
        </p:grpSpPr>
        <p:pic>
          <p:nvPicPr>
            <p:cNvPr id="3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 t="3368" r="3868" b="4034"/>
            <a:stretch>
              <a:fillRect/>
            </a:stretch>
          </p:blipFill>
          <p:spPr>
            <a:xfrm>
              <a:off x="1498109" y="1600200"/>
              <a:ext cx="6155228" cy="3962400"/>
            </a:xfrm>
            <a:prstGeom prst="rect">
              <a:avLst/>
            </a:prstGeom>
            <a:noFill/>
          </p:spPr>
        </p:pic>
        <p:sp>
          <p:nvSpPr>
            <p:cNvPr id="21" name="Rectangle 20"/>
            <p:cNvSpPr/>
            <p:nvPr/>
          </p:nvSpPr>
          <p:spPr>
            <a:xfrm>
              <a:off x="1447800" y="2362200"/>
              <a:ext cx="311150" cy="1752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819400" y="5397500"/>
              <a:ext cx="388620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4" name="Oval 3"/>
          <p:cNvSpPr/>
          <p:nvPr/>
        </p:nvSpPr>
        <p:spPr>
          <a:xfrm rot="18731311">
            <a:off x="3494750" y="3752269"/>
            <a:ext cx="1176457" cy="31833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 rot="19187806">
            <a:off x="2164855" y="4757319"/>
            <a:ext cx="1472234" cy="41188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320865" y="3733800"/>
            <a:ext cx="228600" cy="533400"/>
          </a:xfrm>
          <a:prstGeom prst="straightConnector1">
            <a:avLst/>
          </a:prstGeom>
          <a:ln w="19050" cmpd="sng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 rot="19210261">
            <a:off x="3382450" y="3685479"/>
            <a:ext cx="2635090" cy="30658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3515836" y="4298616"/>
            <a:ext cx="139650" cy="41188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13208" y="2362200"/>
            <a:ext cx="8146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FFFF"/>
                </a:solidFill>
              </a:rPr>
              <a:t>450 </a:t>
            </a:r>
            <a:r>
              <a:rPr lang="en-US" sz="1600" b="1" baseline="30000" dirty="0" smtClean="0">
                <a:solidFill>
                  <a:srgbClr val="FFFFFF"/>
                </a:solidFill>
              </a:rPr>
              <a:t>o</a:t>
            </a:r>
            <a:r>
              <a:rPr lang="en-US" sz="1600" b="1" dirty="0" smtClean="0">
                <a:solidFill>
                  <a:srgbClr val="FFFFFF"/>
                </a:solidFill>
              </a:rPr>
              <a:t>C</a:t>
            </a:r>
            <a:endParaRPr lang="en-US" sz="1600" b="1" dirty="0">
              <a:solidFill>
                <a:srgbClr val="FFFF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42910" y="4535555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FFFF"/>
                </a:solidFill>
              </a:rPr>
              <a:t>a</a:t>
            </a:r>
            <a:endParaRPr lang="en-US" sz="1600" b="1" dirty="0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98555" y="3460804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FFFF"/>
                </a:solidFill>
              </a:rPr>
              <a:t>b</a:t>
            </a:r>
            <a:endParaRPr lang="en-US" sz="1600" b="1" dirty="0">
              <a:solidFill>
                <a:srgbClr val="FFFF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24069" y="342900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FFFF"/>
                </a:solidFill>
              </a:rPr>
              <a:t>c</a:t>
            </a:r>
            <a:endParaRPr lang="en-US" sz="1600" b="1" dirty="0">
              <a:solidFill>
                <a:srgbClr val="FFFF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41508" y="2743200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FFFF"/>
                </a:solidFill>
              </a:rPr>
              <a:t>d</a:t>
            </a:r>
            <a:endParaRPr lang="en-US" sz="1600" b="1" dirty="0">
              <a:solidFill>
                <a:srgbClr val="FFFF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28658" y="5632450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500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94633" y="5635427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1000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914832" y="5635427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1500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116352" y="5635427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</a:rPr>
              <a:t>m/z</a:t>
            </a:r>
            <a:endParaRPr lang="en-US" i="1" dirty="0">
              <a:solidFill>
                <a:srgbClr val="0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86370" y="2565400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678441" y="404197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5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806255" y="3514984"/>
            <a:ext cx="12779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drift time (ms)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85477" y="1143000"/>
            <a:ext cx="7520323" cy="914796"/>
            <a:chOff x="990600" y="1143000"/>
            <a:chExt cx="7520323" cy="914796"/>
          </a:xfrm>
        </p:grpSpPr>
        <p:sp>
          <p:nvSpPr>
            <p:cNvPr id="7" name="TextBox 6"/>
            <p:cNvSpPr txBox="1"/>
            <p:nvPr/>
          </p:nvSpPr>
          <p:spPr>
            <a:xfrm>
              <a:off x="990600" y="1143000"/>
              <a:ext cx="714714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Mild thermal degradation → APCI → IM separation (by CCS) → ToF mass analysis (</a:t>
              </a:r>
              <a:r>
                <a:rPr lang="en-US" i="1" dirty="0" smtClean="0"/>
                <a:t>m/z</a:t>
              </a:r>
              <a:r>
                <a:rPr lang="en-US" dirty="0" smtClean="0"/>
                <a:t>)</a:t>
              </a:r>
              <a:endParaRPr lang="en-US" dirty="0"/>
            </a:p>
          </p:txBody>
        </p:sp>
        <p:sp>
          <p:nvSpPr>
            <p:cNvPr id="9" name="Curved Left Arrow 8"/>
            <p:cNvSpPr/>
            <p:nvPr/>
          </p:nvSpPr>
          <p:spPr>
            <a:xfrm>
              <a:off x="8137749" y="1257102"/>
              <a:ext cx="373174" cy="800694"/>
            </a:xfrm>
            <a:prstGeom prst="curvedLeftArrow">
              <a:avLst>
                <a:gd name="adj1" fmla="val 25000"/>
                <a:gd name="adj2" fmla="val 103593"/>
                <a:gd name="adj3" fmla="val 50428"/>
              </a:avLst>
            </a:prstGeom>
            <a:solidFill>
              <a:srgbClr val="E4F3F4"/>
            </a:solidFill>
            <a:ln>
              <a:solidFill>
                <a:srgbClr val="800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095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9F2238-C2F9-4EA2-A32D-976A1B7AD245}" type="slidenum">
              <a:rPr lang="en-US" sz="1000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49" name="Text Box 2"/>
          <p:cNvSpPr txBox="1">
            <a:spLocks noChangeArrowheads="1"/>
          </p:cNvSpPr>
          <p:nvPr/>
        </p:nvSpPr>
        <p:spPr bwMode="auto">
          <a:xfrm>
            <a:off x="1845007" y="304800"/>
            <a:ext cx="540885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 i="1" dirty="0" smtClean="0">
                <a:solidFill>
                  <a:srgbClr val="800080"/>
                </a:solidFill>
              </a:rPr>
              <a:t>ASAP-IM-MS of PU-1; high T (450 </a:t>
            </a:r>
            <a:r>
              <a:rPr lang="en-US" sz="1800" b="1" i="1" baseline="30000" dirty="0" smtClean="0">
                <a:solidFill>
                  <a:srgbClr val="800080"/>
                </a:solidFill>
              </a:rPr>
              <a:t>o</a:t>
            </a:r>
            <a:r>
              <a:rPr lang="en-US" sz="1800" b="1" i="1" dirty="0" smtClean="0">
                <a:solidFill>
                  <a:srgbClr val="800080"/>
                </a:solidFill>
              </a:rPr>
              <a:t>C) products</a:t>
            </a:r>
          </a:p>
        </p:txBody>
      </p:sp>
      <p:grpSp>
        <p:nvGrpSpPr>
          <p:cNvPr id="10" name="Group 19"/>
          <p:cNvGrpSpPr/>
          <p:nvPr/>
        </p:nvGrpSpPr>
        <p:grpSpPr>
          <a:xfrm>
            <a:off x="1077236" y="1101777"/>
            <a:ext cx="7239000" cy="1587652"/>
            <a:chOff x="982640" y="1531455"/>
            <a:chExt cx="7239000" cy="1587652"/>
          </a:xfrm>
        </p:grpSpPr>
        <p:grpSp>
          <p:nvGrpSpPr>
            <p:cNvPr id="20" name="Group 9"/>
            <p:cNvGrpSpPr/>
            <p:nvPr/>
          </p:nvGrpSpPr>
          <p:grpSpPr>
            <a:xfrm>
              <a:off x="982640" y="1531455"/>
              <a:ext cx="7239000" cy="1551458"/>
              <a:chOff x="914400" y="1219200"/>
              <a:chExt cx="7239000" cy="1551458"/>
            </a:xfrm>
          </p:grpSpPr>
          <p:pic>
            <p:nvPicPr>
              <p:cNvPr id="833538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914400" y="1219200"/>
                <a:ext cx="7086600" cy="15514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3" name="Rectangle 2"/>
              <p:cNvSpPr/>
              <p:nvPr/>
            </p:nvSpPr>
            <p:spPr>
              <a:xfrm>
                <a:off x="7953294" y="1219200"/>
                <a:ext cx="200106" cy="15435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2" name="Rectangle 11"/>
            <p:cNvSpPr/>
            <p:nvPr/>
          </p:nvSpPr>
          <p:spPr>
            <a:xfrm>
              <a:off x="982640" y="3073388"/>
              <a:ext cx="7038894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153436" y="2581353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120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46502" y="2580222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220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48582" y="2580222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320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52056" y="2581353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420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45122" y="2580222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520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30704" y="2580222"/>
            <a:ext cx="433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solidFill>
                  <a:srgbClr val="000000"/>
                </a:solidFill>
              </a:rPr>
              <a:t>m/z</a:t>
            </a:r>
            <a:endParaRPr lang="en-US" sz="1200" i="1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1336276" y="1785765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132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974920" y="2129471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106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2013289" y="1563088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180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>
            <a:off x="2207316" y="1765293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194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2348371" y="1361544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208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2629712" y="1044870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224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3887210" y="1672508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314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3999200" y="2057717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322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 rot="16200000">
            <a:off x="5533455" y="2142726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430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 rot="16200000">
            <a:off x="7004394" y="2134260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536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7387278" y="1916451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564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 rot="16200000">
            <a:off x="7814162" y="2055203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592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113781" y="1794297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990033"/>
                </a:solidFill>
              </a:rPr>
              <a:t>556</a:t>
            </a:r>
            <a:endParaRPr lang="en-US" sz="1200" dirty="0">
              <a:solidFill>
                <a:srgbClr val="990033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7410450" y="2038350"/>
            <a:ext cx="68544" cy="538486"/>
          </a:xfrm>
          <a:prstGeom prst="straightConnector1">
            <a:avLst/>
          </a:prstGeom>
          <a:ln w="12700">
            <a:solidFill>
              <a:srgbClr val="9900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224484" y="1578079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359E"/>
                </a:solidFill>
              </a:rPr>
              <a:t>268</a:t>
            </a:r>
            <a:endParaRPr lang="en-US" sz="1200" dirty="0">
              <a:solidFill>
                <a:srgbClr val="00359E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968588" y="865722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359E"/>
                </a:solidFill>
              </a:rPr>
              <a:t>250</a:t>
            </a:r>
            <a:endParaRPr lang="en-US" sz="1200" dirty="0">
              <a:solidFill>
                <a:srgbClr val="00359E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250636" y="1800597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990033"/>
                </a:solidFill>
              </a:rPr>
              <a:t>412</a:t>
            </a:r>
            <a:endParaRPr lang="en-US" sz="1200" dirty="0">
              <a:solidFill>
                <a:srgbClr val="990033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5467451" y="2039561"/>
            <a:ext cx="0" cy="484181"/>
          </a:xfrm>
          <a:prstGeom prst="straightConnector1">
            <a:avLst/>
          </a:prstGeom>
          <a:ln w="12700">
            <a:solidFill>
              <a:srgbClr val="9900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250049" y="2228054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990033"/>
                </a:solidFill>
              </a:rPr>
              <a:t>484</a:t>
            </a:r>
            <a:endParaRPr lang="en-US" sz="1200" dirty="0">
              <a:solidFill>
                <a:srgbClr val="990033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226165" y="1800422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340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7" name="Right Brace 36"/>
          <p:cNvSpPr/>
          <p:nvPr/>
        </p:nvSpPr>
        <p:spPr>
          <a:xfrm rot="16200000">
            <a:off x="6322934" y="591552"/>
            <a:ext cx="304800" cy="2007321"/>
          </a:xfrm>
          <a:prstGeom prst="rightBrace">
            <a:avLst>
              <a:gd name="adj1" fmla="val 8333"/>
              <a:gd name="adj2" fmla="val 4930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833536" name="TextBox 833535"/>
          <p:cNvSpPr txBox="1"/>
          <p:nvPr/>
        </p:nvSpPr>
        <p:spPr>
          <a:xfrm>
            <a:off x="5197188" y="1147508"/>
            <a:ext cx="25555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 hard </a:t>
            </a:r>
            <a:r>
              <a:rPr lang="en-US" dirty="0" smtClean="0">
                <a:solidFill>
                  <a:srgbClr val="990033"/>
                </a:solidFill>
              </a:rPr>
              <a:t>+ n soft segment units</a:t>
            </a:r>
            <a:endParaRPr lang="en-US" dirty="0">
              <a:solidFill>
                <a:srgbClr val="990033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161578" y="1157631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359E"/>
                </a:solidFill>
              </a:rPr>
              <a:t>MDI</a:t>
            </a:r>
            <a:endParaRPr lang="en-US" dirty="0">
              <a:solidFill>
                <a:srgbClr val="00359E"/>
              </a:solidFill>
            </a:endParaRPr>
          </a:p>
        </p:txBody>
      </p:sp>
      <p:cxnSp>
        <p:nvCxnSpPr>
          <p:cNvPr id="833545" name="Straight Arrow Connector 833544"/>
          <p:cNvCxnSpPr>
            <a:stCxn id="36" idx="3"/>
            <a:endCxn id="31" idx="1"/>
          </p:cNvCxnSpPr>
          <p:nvPr/>
        </p:nvCxnSpPr>
        <p:spPr>
          <a:xfrm>
            <a:off x="4665709" y="1938922"/>
            <a:ext cx="584927" cy="175"/>
          </a:xfrm>
          <a:prstGeom prst="straightConnector1">
            <a:avLst/>
          </a:prstGeom>
          <a:ln w="952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3546" name="TextBox 833545"/>
          <p:cNvSpPr txBox="1"/>
          <p:nvPr/>
        </p:nvSpPr>
        <p:spPr>
          <a:xfrm>
            <a:off x="4790564" y="1705689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00" dirty="0" smtClean="0">
                <a:solidFill>
                  <a:srgbClr val="000000"/>
                </a:solidFill>
              </a:rPr>
              <a:t>72</a:t>
            </a:r>
          </a:p>
          <a:p>
            <a:pPr algn="ctr">
              <a:lnSpc>
                <a:spcPct val="120000"/>
              </a:lnSpc>
            </a:pPr>
            <a:r>
              <a:rPr lang="en-US" sz="1000" dirty="0" smtClean="0">
                <a:solidFill>
                  <a:srgbClr val="000000"/>
                </a:solidFill>
              </a:rPr>
              <a:t>Da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3023" name="TextBox 3022"/>
          <p:cNvSpPr txBox="1"/>
          <p:nvPr/>
        </p:nvSpPr>
        <p:spPr>
          <a:xfrm>
            <a:off x="792011" y="890547"/>
            <a:ext cx="10406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IM region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a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3024" name="Oval 3023"/>
          <p:cNvSpPr/>
          <p:nvPr/>
        </p:nvSpPr>
        <p:spPr>
          <a:xfrm>
            <a:off x="704196" y="838200"/>
            <a:ext cx="1219200" cy="609600"/>
          </a:xfrm>
          <a:prstGeom prst="ellipse">
            <a:avLst/>
          </a:prstGeom>
          <a:noFill/>
          <a:ln w="19050"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668919" y="5675245"/>
            <a:ext cx="63219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72-Da repeat unit and </a:t>
            </a:r>
            <a:r>
              <a:rPr lang="en-US" i="1" dirty="0" smtClean="0">
                <a:solidFill>
                  <a:srgbClr val="000000"/>
                </a:solidFill>
              </a:rPr>
              <a:t>m/z</a:t>
            </a:r>
            <a:r>
              <a:rPr lang="en-US" dirty="0" smtClean="0">
                <a:solidFill>
                  <a:srgbClr val="000000"/>
                </a:solidFill>
              </a:rPr>
              <a:t> values are consistent with poly(tetrahydrofuran), PTHF, as the soft segment and 1,4-butanediol, BDO, as the chain extender </a:t>
            </a:r>
            <a:r>
              <a:rPr lang="en-US" b="1" dirty="0" smtClean="0">
                <a:solidFill>
                  <a:srgbClr val="333399"/>
                </a:solidFill>
              </a:rPr>
              <a:t>(structures confirmed by MS</a:t>
            </a:r>
            <a:r>
              <a:rPr lang="en-US" b="1" baseline="30000" dirty="0" smtClean="0">
                <a:solidFill>
                  <a:srgbClr val="333399"/>
                </a:solidFill>
              </a:rPr>
              <a:t>2</a:t>
            </a:r>
            <a:r>
              <a:rPr lang="en-US" b="1" dirty="0" smtClean="0">
                <a:solidFill>
                  <a:srgbClr val="333399"/>
                </a:solidFill>
              </a:rPr>
              <a:t>)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1756481" y="5630849"/>
            <a:ext cx="6114589" cy="838200"/>
          </a:xfrm>
          <a:prstGeom prst="round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6" name="AutoShape 13"/>
          <p:cNvSpPr>
            <a:spLocks noChangeArrowheads="1"/>
          </p:cNvSpPr>
          <p:nvPr/>
        </p:nvSpPr>
        <p:spPr bwMode="auto">
          <a:xfrm>
            <a:off x="1313796" y="5899204"/>
            <a:ext cx="304800" cy="304800"/>
          </a:xfrm>
          <a:prstGeom prst="star4">
            <a:avLst>
              <a:gd name="adj" fmla="val 12500"/>
            </a:avLst>
          </a:prstGeom>
          <a:solidFill>
            <a:srgbClr val="F9FFBD"/>
          </a:solidFill>
          <a:ln w="19050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4471381" y="2697458"/>
            <a:ext cx="1000292" cy="35203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1020957" y="4267200"/>
            <a:ext cx="6426939" cy="1240755"/>
            <a:chOff x="1752600" y="4464720"/>
            <a:chExt cx="6426939" cy="1240755"/>
          </a:xfrm>
        </p:grpSpPr>
        <p:sp>
          <p:nvSpPr>
            <p:cNvPr id="47" name="Right Brace 46"/>
            <p:cNvSpPr/>
            <p:nvPr/>
          </p:nvSpPr>
          <p:spPr>
            <a:xfrm rot="16200000" flipH="1">
              <a:off x="6134220" y="4753095"/>
              <a:ext cx="328218" cy="1062191"/>
            </a:xfrm>
            <a:prstGeom prst="rightBrace">
              <a:avLst>
                <a:gd name="adj1" fmla="val 8333"/>
                <a:gd name="adj2" fmla="val 49304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696640" y="5397698"/>
              <a:ext cx="12089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990033"/>
                  </a:solidFill>
                </a:rPr>
                <a:t>soft segment</a:t>
              </a:r>
              <a:endParaRPr lang="en-US" dirty="0">
                <a:solidFill>
                  <a:srgbClr val="990033"/>
                </a:solidFill>
              </a:endParaRPr>
            </a:p>
          </p:txBody>
        </p:sp>
        <p:sp>
          <p:nvSpPr>
            <p:cNvPr id="51" name="Right Brace 50"/>
            <p:cNvSpPr/>
            <p:nvPr/>
          </p:nvSpPr>
          <p:spPr>
            <a:xfrm rot="16200000" flipH="1">
              <a:off x="3482132" y="3421595"/>
              <a:ext cx="274737" cy="3733801"/>
            </a:xfrm>
            <a:prstGeom prst="rightBrace">
              <a:avLst>
                <a:gd name="adj1" fmla="val 8333"/>
                <a:gd name="adj2" fmla="val 49304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957170" y="5389971"/>
              <a:ext cx="12779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hard segment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graphicFrame>
          <p:nvGraphicFramePr>
            <p:cNvPr id="861187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73494548"/>
                </p:ext>
              </p:extLst>
            </p:nvPr>
          </p:nvGraphicFramePr>
          <p:xfrm>
            <a:off x="1868277" y="4464720"/>
            <a:ext cx="5397500" cy="907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55252" name="CS ChemDraw Drawing" r:id="rId4" imgW="6222076" imgH="1046711" progId="ChemDraw.Document.6.0">
                    <p:embed/>
                  </p:oleObj>
                </mc:Choice>
                <mc:Fallback>
                  <p:oleObj name="CS ChemDraw Drawing" r:id="rId4" imgW="6222076" imgH="1046711" progId="ChemDraw.Document.6.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68277" y="4464720"/>
                          <a:ext cx="5397500" cy="907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7" name="TextBox 56"/>
            <p:cNvSpPr txBox="1"/>
            <p:nvPr/>
          </p:nvSpPr>
          <p:spPr>
            <a:xfrm>
              <a:off x="7315200" y="5181600"/>
              <a:ext cx="8643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(n = 1-3)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5602355" y="2895600"/>
            <a:ext cx="12779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hard segment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391275" y="3620245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359E"/>
                </a:solidFill>
              </a:rPr>
              <a:t>MDI</a:t>
            </a:r>
            <a:endParaRPr lang="en-US" dirty="0">
              <a:solidFill>
                <a:srgbClr val="00359E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790419" y="3454007"/>
            <a:ext cx="574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359E"/>
                </a:solidFill>
              </a:rPr>
              <a:t>BDO</a:t>
            </a:r>
            <a:endParaRPr lang="en-US" dirty="0">
              <a:solidFill>
                <a:srgbClr val="00359E"/>
              </a:solidFill>
            </a:endParaRPr>
          </a:p>
        </p:txBody>
      </p:sp>
      <p:sp>
        <p:nvSpPr>
          <p:cNvPr id="60" name="Right Brace 59"/>
          <p:cNvSpPr/>
          <p:nvPr/>
        </p:nvSpPr>
        <p:spPr>
          <a:xfrm rot="16200000">
            <a:off x="6147842" y="1222522"/>
            <a:ext cx="228600" cy="4087315"/>
          </a:xfrm>
          <a:prstGeom prst="rightBrace">
            <a:avLst>
              <a:gd name="adj1" fmla="val 8333"/>
              <a:gd name="adj2" fmla="val 4930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3000543"/>
              </p:ext>
            </p:extLst>
          </p:nvPr>
        </p:nvGraphicFramePr>
        <p:xfrm>
          <a:off x="4356100" y="3375025"/>
          <a:ext cx="3835400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5253" name="CS ChemDraw Drawing" r:id="rId6" imgW="4678788" imgH="903591" progId="ChemDraw.Document.6.0">
                  <p:embed/>
                </p:oleObj>
              </mc:Choice>
              <mc:Fallback>
                <p:oleObj name="CS ChemDraw Drawing" r:id="rId6" imgW="4678788" imgH="903591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3375025"/>
                        <a:ext cx="3835400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6" name="Straight Arrow Connector 65"/>
          <p:cNvCxnSpPr/>
          <p:nvPr/>
        </p:nvCxnSpPr>
        <p:spPr>
          <a:xfrm>
            <a:off x="5796823" y="1947733"/>
            <a:ext cx="584927" cy="175"/>
          </a:xfrm>
          <a:prstGeom prst="straightConnector1">
            <a:avLst/>
          </a:prstGeom>
          <a:ln w="952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5921678" y="1714500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00" dirty="0" smtClean="0">
                <a:solidFill>
                  <a:srgbClr val="000000"/>
                </a:solidFill>
              </a:rPr>
              <a:t>72</a:t>
            </a:r>
          </a:p>
          <a:p>
            <a:pPr algn="ctr">
              <a:lnSpc>
                <a:spcPct val="120000"/>
              </a:lnSpc>
            </a:pPr>
            <a:r>
              <a:rPr lang="en-US" sz="1000" dirty="0" smtClean="0">
                <a:solidFill>
                  <a:srgbClr val="000000"/>
                </a:solidFill>
              </a:rPr>
              <a:t>Da</a:t>
            </a:r>
            <a:endParaRPr lang="en-US" sz="1000" dirty="0">
              <a:solidFill>
                <a:srgbClr val="000000"/>
              </a:solidFill>
            </a:endParaRPr>
          </a:p>
        </p:txBody>
      </p:sp>
      <p:cxnSp>
        <p:nvCxnSpPr>
          <p:cNvPr id="68" name="Straight Arrow Connector 67"/>
          <p:cNvCxnSpPr/>
          <p:nvPr/>
        </p:nvCxnSpPr>
        <p:spPr>
          <a:xfrm>
            <a:off x="6511198" y="1947733"/>
            <a:ext cx="584927" cy="175"/>
          </a:xfrm>
          <a:prstGeom prst="straightConnector1">
            <a:avLst/>
          </a:prstGeom>
          <a:ln w="952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6636053" y="1714500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00" dirty="0" smtClean="0">
                <a:solidFill>
                  <a:srgbClr val="000000"/>
                </a:solidFill>
              </a:rPr>
              <a:t>72</a:t>
            </a:r>
          </a:p>
          <a:p>
            <a:pPr algn="ctr">
              <a:lnSpc>
                <a:spcPct val="120000"/>
              </a:lnSpc>
            </a:pPr>
            <a:r>
              <a:rPr lang="en-US" sz="1000" dirty="0" smtClean="0">
                <a:solidFill>
                  <a:srgbClr val="000000"/>
                </a:solidFill>
              </a:rPr>
              <a:t>Da</a:t>
            </a:r>
            <a:endParaRPr lang="en-US" sz="1000" dirty="0">
              <a:solidFill>
                <a:srgbClr val="000000"/>
              </a:solidFill>
            </a:endParaRPr>
          </a:p>
        </p:txBody>
      </p:sp>
      <p:graphicFrame>
        <p:nvGraphicFramePr>
          <p:cNvPr id="6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1606074"/>
              </p:ext>
            </p:extLst>
          </p:nvPr>
        </p:nvGraphicFramePr>
        <p:xfrm>
          <a:off x="739687" y="3049488"/>
          <a:ext cx="2185988" cy="5575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5254" name="CS ChemDraw Drawing" r:id="rId8" imgW="3530485" imgH="900199" progId="ChemDraw.Document.6.0">
                  <p:embed/>
                </p:oleObj>
              </mc:Choice>
              <mc:Fallback>
                <p:oleObj name="CS ChemDraw Drawing" r:id="rId8" imgW="3530485" imgH="900199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687" y="3049488"/>
                        <a:ext cx="2185988" cy="5575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3" name="Straight Arrow Connector 62"/>
          <p:cNvCxnSpPr/>
          <p:nvPr/>
        </p:nvCxnSpPr>
        <p:spPr>
          <a:xfrm flipV="1">
            <a:off x="3048298" y="2281651"/>
            <a:ext cx="297057" cy="921726"/>
          </a:xfrm>
          <a:prstGeom prst="straightConnector1">
            <a:avLst/>
          </a:prstGeom>
          <a:ln>
            <a:solidFill>
              <a:srgbClr val="00359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1574799" y="3344333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359E"/>
                </a:solidFill>
              </a:rPr>
              <a:t>MDI</a:t>
            </a:r>
            <a:endParaRPr lang="en-US" dirty="0">
              <a:solidFill>
                <a:srgbClr val="00359E"/>
              </a:solidFill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 flipH="1">
            <a:off x="2546502" y="3203377"/>
            <a:ext cx="493329" cy="0"/>
          </a:xfrm>
          <a:prstGeom prst="line">
            <a:avLst/>
          </a:prstGeom>
          <a:ln w="19050">
            <a:solidFill>
              <a:srgbClr val="0035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24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833536" grpId="0"/>
      <p:bldP spid="39" grpId="0"/>
      <p:bldP spid="833546" grpId="0"/>
      <p:bldP spid="44" grpId="0"/>
      <p:bldP spid="45" grpId="0" animBg="1"/>
      <p:bldP spid="46" grpId="0" animBg="1"/>
      <p:bldP spid="56" grpId="0"/>
      <p:bldP spid="58" grpId="0"/>
      <p:bldP spid="59" grpId="0"/>
      <p:bldP spid="60" grpId="0" animBg="1"/>
      <p:bldP spid="67" grpId="0"/>
      <p:bldP spid="69" grpId="0"/>
      <p:bldP spid="7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"/>
          <p:cNvGrpSpPr/>
          <p:nvPr/>
        </p:nvGrpSpPr>
        <p:grpSpPr>
          <a:xfrm>
            <a:off x="533400" y="2348299"/>
            <a:ext cx="8153400" cy="2775168"/>
            <a:chOff x="533400" y="2348299"/>
            <a:chExt cx="8153400" cy="2775168"/>
          </a:xfrm>
        </p:grpSpPr>
        <p:pic>
          <p:nvPicPr>
            <p:cNvPr id="90931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3400" y="2438400"/>
              <a:ext cx="8153400" cy="2645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" name="Rectangle 3"/>
            <p:cNvSpPr/>
            <p:nvPr/>
          </p:nvSpPr>
          <p:spPr>
            <a:xfrm>
              <a:off x="8622634" y="2348299"/>
              <a:ext cx="64166" cy="27355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533400" y="5077748"/>
              <a:ext cx="8153400" cy="457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9F2238-C2F9-4EA2-A32D-976A1B7AD245}" type="slidenum">
              <a:rPr lang="en-US" sz="1000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3390" name="TextBox 3389"/>
          <p:cNvSpPr txBox="1"/>
          <p:nvPr/>
        </p:nvSpPr>
        <p:spPr>
          <a:xfrm>
            <a:off x="709193" y="5021226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150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391" name="TextBox 3390"/>
          <p:cNvSpPr txBox="1"/>
          <p:nvPr/>
        </p:nvSpPr>
        <p:spPr>
          <a:xfrm>
            <a:off x="1743974" y="5021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200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392" name="TextBox 3391"/>
          <p:cNvSpPr txBox="1"/>
          <p:nvPr/>
        </p:nvSpPr>
        <p:spPr>
          <a:xfrm>
            <a:off x="2769078" y="5021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250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393" name="TextBox 3392"/>
          <p:cNvSpPr txBox="1"/>
          <p:nvPr/>
        </p:nvSpPr>
        <p:spPr>
          <a:xfrm>
            <a:off x="3801374" y="502132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300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394" name="TextBox 3393"/>
          <p:cNvSpPr txBox="1"/>
          <p:nvPr/>
        </p:nvSpPr>
        <p:spPr>
          <a:xfrm>
            <a:off x="4842296" y="5017325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350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395" name="TextBox 3394"/>
          <p:cNvSpPr txBox="1"/>
          <p:nvPr/>
        </p:nvSpPr>
        <p:spPr>
          <a:xfrm>
            <a:off x="8406068" y="5017325"/>
            <a:ext cx="433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solidFill>
                  <a:srgbClr val="000000"/>
                </a:solidFill>
              </a:rPr>
              <a:t>m/z</a:t>
            </a:r>
            <a:endParaRPr lang="en-US" sz="1200" i="1" dirty="0">
              <a:solidFill>
                <a:srgbClr val="000000"/>
              </a:solidFill>
            </a:endParaRPr>
          </a:p>
        </p:txBody>
      </p:sp>
      <p:sp>
        <p:nvSpPr>
          <p:cNvPr id="3396" name="TextBox 3395"/>
          <p:cNvSpPr txBox="1"/>
          <p:nvPr/>
        </p:nvSpPr>
        <p:spPr>
          <a:xfrm>
            <a:off x="5873945" y="5019405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400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397" name="TextBox 3396"/>
          <p:cNvSpPr txBox="1"/>
          <p:nvPr/>
        </p:nvSpPr>
        <p:spPr>
          <a:xfrm>
            <a:off x="6908726" y="5019507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450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398" name="TextBox 3397"/>
          <p:cNvSpPr txBox="1"/>
          <p:nvPr/>
        </p:nvSpPr>
        <p:spPr>
          <a:xfrm>
            <a:off x="7933830" y="5019507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500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400" name="TextBox 3399"/>
          <p:cNvSpPr txBox="1"/>
          <p:nvPr/>
        </p:nvSpPr>
        <p:spPr>
          <a:xfrm>
            <a:off x="7391400" y="2209800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484.3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401" name="TextBox 3400"/>
          <p:cNvSpPr txBox="1"/>
          <p:nvPr/>
        </p:nvSpPr>
        <p:spPr>
          <a:xfrm>
            <a:off x="7769090" y="3561495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485.3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402" name="TextBox 3401"/>
          <p:cNvSpPr txBox="1"/>
          <p:nvPr/>
        </p:nvSpPr>
        <p:spPr>
          <a:xfrm>
            <a:off x="5983355" y="4414959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2060"/>
                </a:solidFill>
              </a:rPr>
              <a:t>413.2</a:t>
            </a:r>
            <a:endParaRPr lang="en-US" sz="1200" b="1" dirty="0">
              <a:solidFill>
                <a:srgbClr val="002060"/>
              </a:solidFill>
            </a:endParaRPr>
          </a:p>
        </p:txBody>
      </p:sp>
      <p:sp>
        <p:nvSpPr>
          <p:cNvPr id="3403" name="TextBox 3402"/>
          <p:cNvSpPr txBox="1"/>
          <p:nvPr/>
        </p:nvSpPr>
        <p:spPr>
          <a:xfrm rot="16200000">
            <a:off x="7271175" y="4219267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469.3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3404" name="TextBox 3403"/>
          <p:cNvSpPr txBox="1"/>
          <p:nvPr/>
        </p:nvSpPr>
        <p:spPr>
          <a:xfrm rot="16200000">
            <a:off x="7009564" y="4496286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456.3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3405" name="TextBox 3404"/>
          <p:cNvSpPr txBox="1"/>
          <p:nvPr/>
        </p:nvSpPr>
        <p:spPr>
          <a:xfrm rot="16200000">
            <a:off x="6388579" y="4216670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426.3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3406" name="TextBox 3405"/>
          <p:cNvSpPr txBox="1"/>
          <p:nvPr/>
        </p:nvSpPr>
        <p:spPr>
          <a:xfrm rot="16200000">
            <a:off x="5518831" y="4234770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384.2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3407" name="TextBox 3406"/>
          <p:cNvSpPr txBox="1"/>
          <p:nvPr/>
        </p:nvSpPr>
        <p:spPr>
          <a:xfrm>
            <a:off x="4569420" y="4579951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8000"/>
                </a:solidFill>
              </a:rPr>
              <a:t>340.2</a:t>
            </a:r>
            <a:endParaRPr lang="en-US" sz="1200" b="1" dirty="0">
              <a:solidFill>
                <a:srgbClr val="008000"/>
              </a:solidFill>
            </a:endParaRPr>
          </a:p>
        </p:txBody>
      </p:sp>
      <p:sp>
        <p:nvSpPr>
          <p:cNvPr id="3408" name="TextBox 3407"/>
          <p:cNvSpPr txBox="1"/>
          <p:nvPr/>
        </p:nvSpPr>
        <p:spPr>
          <a:xfrm rot="16200000">
            <a:off x="3329574" y="4337266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278.2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3409" name="TextBox 3408"/>
          <p:cNvSpPr txBox="1"/>
          <p:nvPr/>
        </p:nvSpPr>
        <p:spPr>
          <a:xfrm rot="16200000">
            <a:off x="3112235" y="4510610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368.2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3410" name="TextBox 3409"/>
          <p:cNvSpPr txBox="1"/>
          <p:nvPr/>
        </p:nvSpPr>
        <p:spPr>
          <a:xfrm rot="16200000">
            <a:off x="2134227" y="3929969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359E"/>
                </a:solidFill>
              </a:rPr>
              <a:t>222.1</a:t>
            </a:r>
            <a:endParaRPr lang="en-US" sz="1000" dirty="0">
              <a:solidFill>
                <a:srgbClr val="00359E"/>
              </a:solidFill>
            </a:endParaRPr>
          </a:p>
        </p:txBody>
      </p:sp>
      <p:sp>
        <p:nvSpPr>
          <p:cNvPr id="3411" name="TextBox 3410"/>
          <p:cNvSpPr txBox="1"/>
          <p:nvPr/>
        </p:nvSpPr>
        <p:spPr>
          <a:xfrm rot="16200000">
            <a:off x="2258134" y="4189908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359E"/>
                </a:solidFill>
              </a:rPr>
              <a:t>224.1</a:t>
            </a:r>
            <a:endParaRPr lang="en-US" sz="1000" dirty="0">
              <a:solidFill>
                <a:srgbClr val="00359E"/>
              </a:solidFill>
            </a:endParaRPr>
          </a:p>
        </p:txBody>
      </p:sp>
      <p:sp>
        <p:nvSpPr>
          <p:cNvPr id="3412" name="TextBox 3411"/>
          <p:cNvSpPr txBox="1"/>
          <p:nvPr/>
        </p:nvSpPr>
        <p:spPr>
          <a:xfrm rot="16200000">
            <a:off x="2415174" y="4229663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359E"/>
                </a:solidFill>
              </a:rPr>
              <a:t>232.1</a:t>
            </a:r>
            <a:endParaRPr lang="en-US" sz="1000" dirty="0">
              <a:solidFill>
                <a:srgbClr val="00359E"/>
              </a:solidFill>
            </a:endParaRPr>
          </a:p>
        </p:txBody>
      </p:sp>
      <p:sp>
        <p:nvSpPr>
          <p:cNvPr id="3413" name="TextBox 3412"/>
          <p:cNvSpPr txBox="1"/>
          <p:nvPr/>
        </p:nvSpPr>
        <p:spPr>
          <a:xfrm>
            <a:off x="4198951" y="3516461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8000"/>
                </a:solidFill>
              </a:rPr>
              <a:t>322.2</a:t>
            </a:r>
            <a:endParaRPr lang="en-US" sz="1200" b="1" dirty="0">
              <a:solidFill>
                <a:srgbClr val="008000"/>
              </a:solidFill>
            </a:endParaRPr>
          </a:p>
        </p:txBody>
      </p:sp>
      <p:sp>
        <p:nvSpPr>
          <p:cNvPr id="3414" name="TextBox 3413"/>
          <p:cNvSpPr txBox="1"/>
          <p:nvPr/>
        </p:nvSpPr>
        <p:spPr>
          <a:xfrm>
            <a:off x="2751151" y="4161813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359E"/>
                </a:solidFill>
              </a:rPr>
              <a:t>250.1</a:t>
            </a:r>
            <a:endParaRPr lang="en-US" sz="1200" dirty="0">
              <a:solidFill>
                <a:srgbClr val="00359E"/>
              </a:solidFill>
            </a:endParaRPr>
          </a:p>
        </p:txBody>
      </p:sp>
      <p:graphicFrame>
        <p:nvGraphicFramePr>
          <p:cNvPr id="909315" name="Object 3"/>
          <p:cNvGraphicFramePr>
            <a:graphicFrameLocks noChangeAspect="1"/>
          </p:cNvGraphicFramePr>
          <p:nvPr/>
        </p:nvGraphicFramePr>
        <p:xfrm>
          <a:off x="273050" y="1812898"/>
          <a:ext cx="559435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6136" name="CS ChemDraw Drawing" r:id="rId4" imgW="6448945" imgH="1046711" progId="ChemDraw.Document.6.0">
                  <p:embed/>
                </p:oleObj>
              </mc:Choice>
              <mc:Fallback>
                <p:oleObj name="CS ChemDraw Drawing" r:id="rId4" imgW="6448945" imgH="1046711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050" y="1812898"/>
                        <a:ext cx="5594350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3419"/>
          <p:cNvGrpSpPr/>
          <p:nvPr/>
        </p:nvGrpSpPr>
        <p:grpSpPr>
          <a:xfrm>
            <a:off x="1432711" y="2204500"/>
            <a:ext cx="304800" cy="609600"/>
            <a:chOff x="1676400" y="914400"/>
            <a:chExt cx="304800" cy="609600"/>
          </a:xfrm>
        </p:grpSpPr>
        <p:cxnSp>
          <p:nvCxnSpPr>
            <p:cNvPr id="3417" name="Straight Connector 3416"/>
            <p:cNvCxnSpPr/>
            <p:nvPr/>
          </p:nvCxnSpPr>
          <p:spPr>
            <a:xfrm>
              <a:off x="1676400" y="914400"/>
              <a:ext cx="0" cy="60960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9" name="Straight Connector 3418"/>
            <p:cNvCxnSpPr/>
            <p:nvPr/>
          </p:nvCxnSpPr>
          <p:spPr>
            <a:xfrm>
              <a:off x="1676400" y="1524000"/>
              <a:ext cx="304800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24" name="TextBox 3423"/>
          <p:cNvSpPr txBox="1"/>
          <p:nvPr/>
        </p:nvSpPr>
        <p:spPr>
          <a:xfrm>
            <a:off x="1308140" y="2811449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2060"/>
                </a:solidFill>
              </a:rPr>
              <a:t>413.2</a:t>
            </a:r>
            <a:endParaRPr lang="en-US" sz="1200" b="1" dirty="0">
              <a:solidFill>
                <a:srgbClr val="002060"/>
              </a:solidFill>
            </a:endParaRPr>
          </a:p>
        </p:txBody>
      </p:sp>
      <p:grpSp>
        <p:nvGrpSpPr>
          <p:cNvPr id="7" name="Group 3424"/>
          <p:cNvGrpSpPr/>
          <p:nvPr/>
        </p:nvGrpSpPr>
        <p:grpSpPr>
          <a:xfrm flipH="1">
            <a:off x="3783647" y="2211126"/>
            <a:ext cx="304800" cy="609600"/>
            <a:chOff x="1676400" y="914400"/>
            <a:chExt cx="304800" cy="609600"/>
          </a:xfrm>
        </p:grpSpPr>
        <p:cxnSp>
          <p:nvCxnSpPr>
            <p:cNvPr id="3426" name="Straight Connector 3425"/>
            <p:cNvCxnSpPr/>
            <p:nvPr/>
          </p:nvCxnSpPr>
          <p:spPr>
            <a:xfrm>
              <a:off x="1676400" y="914400"/>
              <a:ext cx="0" cy="60960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7" name="Straight Connector 3426"/>
            <p:cNvCxnSpPr/>
            <p:nvPr/>
          </p:nvCxnSpPr>
          <p:spPr>
            <a:xfrm>
              <a:off x="1676400" y="1524000"/>
              <a:ext cx="304800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28" name="TextBox 3427"/>
          <p:cNvSpPr txBox="1"/>
          <p:nvPr/>
        </p:nvSpPr>
        <p:spPr>
          <a:xfrm>
            <a:off x="3680352" y="2819400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8000"/>
                </a:solidFill>
              </a:rPr>
              <a:t>322.2</a:t>
            </a:r>
            <a:endParaRPr lang="en-US" sz="1200" b="1" dirty="0">
              <a:solidFill>
                <a:srgbClr val="008000"/>
              </a:solidFill>
            </a:endParaRPr>
          </a:p>
        </p:txBody>
      </p:sp>
      <p:grpSp>
        <p:nvGrpSpPr>
          <p:cNvPr id="8" name="Group 3428"/>
          <p:cNvGrpSpPr/>
          <p:nvPr/>
        </p:nvGrpSpPr>
        <p:grpSpPr>
          <a:xfrm flipH="1" flipV="1">
            <a:off x="4066581" y="1730735"/>
            <a:ext cx="304800" cy="762000"/>
            <a:chOff x="1676400" y="914400"/>
            <a:chExt cx="304800" cy="609600"/>
          </a:xfrm>
        </p:grpSpPr>
        <p:cxnSp>
          <p:nvCxnSpPr>
            <p:cNvPr id="3430" name="Straight Connector 3429"/>
            <p:cNvCxnSpPr/>
            <p:nvPr/>
          </p:nvCxnSpPr>
          <p:spPr>
            <a:xfrm>
              <a:off x="1676400" y="914400"/>
              <a:ext cx="0" cy="60960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1" name="Straight Connector 3430"/>
            <p:cNvCxnSpPr/>
            <p:nvPr/>
          </p:nvCxnSpPr>
          <p:spPr>
            <a:xfrm>
              <a:off x="1676400" y="1524000"/>
              <a:ext cx="304800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32" name="TextBox 3431"/>
          <p:cNvSpPr txBox="1"/>
          <p:nvPr/>
        </p:nvSpPr>
        <p:spPr>
          <a:xfrm>
            <a:off x="3946646" y="1447800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8000"/>
                </a:solidFill>
              </a:rPr>
              <a:t>340.2</a:t>
            </a:r>
            <a:endParaRPr lang="en-US" sz="1200" b="1" dirty="0">
              <a:solidFill>
                <a:srgbClr val="008000"/>
              </a:solidFill>
            </a:endParaRPr>
          </a:p>
        </p:txBody>
      </p:sp>
      <p:sp>
        <p:nvSpPr>
          <p:cNvPr id="3433" name="TextBox 3432"/>
          <p:cNvSpPr txBox="1"/>
          <p:nvPr/>
        </p:nvSpPr>
        <p:spPr>
          <a:xfrm>
            <a:off x="2435090" y="3421049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359E"/>
                </a:solidFill>
              </a:rPr>
              <a:t>MDI</a:t>
            </a:r>
            <a:endParaRPr lang="en-US" dirty="0">
              <a:solidFill>
                <a:srgbClr val="00359E"/>
              </a:solidFill>
            </a:endParaRPr>
          </a:p>
        </p:txBody>
      </p:sp>
      <p:sp>
        <p:nvSpPr>
          <p:cNvPr id="3434" name="Right Brace 3433"/>
          <p:cNvSpPr/>
          <p:nvPr/>
        </p:nvSpPr>
        <p:spPr>
          <a:xfrm rot="16200000">
            <a:off x="2577548" y="3367377"/>
            <a:ext cx="228600" cy="91440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3438" name="Straight Arrow Connector 3437"/>
          <p:cNvCxnSpPr/>
          <p:nvPr/>
        </p:nvCxnSpPr>
        <p:spPr>
          <a:xfrm>
            <a:off x="1905000" y="3048000"/>
            <a:ext cx="53340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9" name="Straight Arrow Connector 3438"/>
          <p:cNvCxnSpPr/>
          <p:nvPr/>
        </p:nvCxnSpPr>
        <p:spPr>
          <a:xfrm flipH="1">
            <a:off x="2971800" y="3048000"/>
            <a:ext cx="53340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42" name="TextBox 3441"/>
          <p:cNvSpPr txBox="1"/>
          <p:nvPr/>
        </p:nvSpPr>
        <p:spPr>
          <a:xfrm>
            <a:off x="6913657" y="1652547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990033"/>
                </a:solidFill>
              </a:rPr>
              <a:t>1 hard + 2 soft segment units</a:t>
            </a:r>
            <a:endParaRPr lang="en-US" dirty="0">
              <a:solidFill>
                <a:srgbClr val="990033"/>
              </a:solidFill>
            </a:endParaRPr>
          </a:p>
        </p:txBody>
      </p:sp>
      <p:sp>
        <p:nvSpPr>
          <p:cNvPr id="3445" name="Rectangle 3444"/>
          <p:cNvSpPr/>
          <p:nvPr/>
        </p:nvSpPr>
        <p:spPr>
          <a:xfrm>
            <a:off x="1828800" y="762000"/>
            <a:ext cx="5450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i="1" dirty="0" smtClean="0">
                <a:solidFill>
                  <a:srgbClr val="800080"/>
                </a:solidFill>
              </a:rPr>
              <a:t>Verification of ASAP products from PU-1 by MS</a:t>
            </a:r>
            <a:r>
              <a:rPr lang="en-US" sz="1800" b="1" i="1" baseline="30000" dirty="0" smtClean="0">
                <a:solidFill>
                  <a:srgbClr val="800080"/>
                </a:solidFill>
              </a:rPr>
              <a:t>2</a:t>
            </a:r>
            <a:endParaRPr lang="en-US" sz="1800" b="1" i="1" dirty="0" smtClean="0">
              <a:solidFill>
                <a:srgbClr val="800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67077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221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5904838"/>
              </p:ext>
            </p:extLst>
          </p:nvPr>
        </p:nvGraphicFramePr>
        <p:xfrm>
          <a:off x="1143000" y="3494847"/>
          <a:ext cx="5397500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7374" name="CS ChemDraw Drawing" r:id="rId3" imgW="6222076" imgH="1046711" progId="ChemDraw.Document.6.0">
                  <p:embed/>
                </p:oleObj>
              </mc:Choice>
              <mc:Fallback>
                <p:oleObj name="CS ChemDraw Drawing" r:id="rId3" imgW="6222076" imgH="1046711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494847"/>
                        <a:ext cx="5397500" cy="90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9F2238-C2F9-4EA2-A32D-976A1B7AD245}" type="slidenum">
              <a:rPr lang="en-US" sz="1000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862259" y="304800"/>
            <a:ext cx="540885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 i="1" dirty="0" smtClean="0">
                <a:solidFill>
                  <a:srgbClr val="800080"/>
                </a:solidFill>
              </a:rPr>
              <a:t>ASAP-IM-MS of PU-1; high T (450 </a:t>
            </a:r>
            <a:r>
              <a:rPr lang="en-US" sz="1800" b="1" i="1" baseline="30000" dirty="0" smtClean="0">
                <a:solidFill>
                  <a:srgbClr val="800080"/>
                </a:solidFill>
              </a:rPr>
              <a:t>o</a:t>
            </a:r>
            <a:r>
              <a:rPr lang="en-US" sz="1800" b="1" i="1" dirty="0" smtClean="0">
                <a:solidFill>
                  <a:srgbClr val="800080"/>
                </a:solidFill>
              </a:rPr>
              <a:t>C) products</a:t>
            </a:r>
          </a:p>
        </p:txBody>
      </p:sp>
      <p:grpSp>
        <p:nvGrpSpPr>
          <p:cNvPr id="3" name="Group 23"/>
          <p:cNvGrpSpPr/>
          <p:nvPr/>
        </p:nvGrpSpPr>
        <p:grpSpPr>
          <a:xfrm>
            <a:off x="681155" y="1051161"/>
            <a:ext cx="7611374" cy="1934816"/>
            <a:chOff x="770626" y="1066801"/>
            <a:chExt cx="7611374" cy="1934816"/>
          </a:xfrm>
        </p:grpSpPr>
        <p:grpSp>
          <p:nvGrpSpPr>
            <p:cNvPr id="4" name="Group 9"/>
            <p:cNvGrpSpPr/>
            <p:nvPr/>
          </p:nvGrpSpPr>
          <p:grpSpPr>
            <a:xfrm>
              <a:off x="770626" y="1066801"/>
              <a:ext cx="7611374" cy="1905000"/>
              <a:chOff x="770626" y="1066801"/>
              <a:chExt cx="7611374" cy="1905000"/>
            </a:xfrm>
          </p:grpSpPr>
          <p:pic>
            <p:nvPicPr>
              <p:cNvPr id="834562" name="Picture 2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0626" y="1210574"/>
                <a:ext cx="7543800" cy="17612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6" name="Rectangle 5"/>
              <p:cNvSpPr/>
              <p:nvPr/>
            </p:nvSpPr>
            <p:spPr>
              <a:xfrm>
                <a:off x="8153400" y="1066801"/>
                <a:ext cx="228600" cy="1905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4" name="Rectangle 13"/>
            <p:cNvSpPr/>
            <p:nvPr/>
          </p:nvSpPr>
          <p:spPr>
            <a:xfrm>
              <a:off x="770626" y="2955898"/>
              <a:ext cx="7368411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760315" y="1008504"/>
            <a:ext cx="10406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IM region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13" name="Oval 12"/>
          <p:cNvSpPr/>
          <p:nvPr/>
        </p:nvSpPr>
        <p:spPr>
          <a:xfrm>
            <a:off x="672500" y="956157"/>
            <a:ext cx="1219200" cy="609600"/>
          </a:xfrm>
          <a:prstGeom prst="ellipse">
            <a:avLst/>
          </a:prstGeom>
          <a:noFill/>
          <a:ln w="19050"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883914" y="2122727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675.5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63290" y="1356059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990033"/>
                </a:solidFill>
              </a:rPr>
              <a:t>772.5</a:t>
            </a:r>
            <a:endParaRPr lang="en-US" sz="1200" dirty="0">
              <a:solidFill>
                <a:srgbClr val="990033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7498173" y="1820561"/>
            <a:ext cx="105371" cy="300514"/>
          </a:xfrm>
          <a:prstGeom prst="straightConnector1">
            <a:avLst/>
          </a:prstGeom>
          <a:ln w="127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62559" y="2888502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680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74536" y="2888604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720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85838" y="2888604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760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97140" y="2888604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800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05132" y="2884601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840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16434" y="2884601"/>
            <a:ext cx="433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solidFill>
                  <a:srgbClr val="000000"/>
                </a:solidFill>
              </a:rPr>
              <a:t>m/z</a:t>
            </a:r>
            <a:endParaRPr lang="en-US" sz="1200" i="1" dirty="0">
              <a:solidFill>
                <a:srgbClr val="0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 rot="16200000">
            <a:off x="2013748" y="1775342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709.6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 rot="16200000">
            <a:off x="7362855" y="2275127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872.6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 rot="16200000">
            <a:off x="6947402" y="1839892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860.6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7575151" y="2429414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879.7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10888" y="2498036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990033"/>
                </a:solidFill>
              </a:rPr>
              <a:t>*</a:t>
            </a:r>
            <a:endParaRPr lang="en-US" sz="1800" dirty="0">
              <a:solidFill>
                <a:srgbClr val="990033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59925" y="1494559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990033"/>
                </a:solidFill>
              </a:rPr>
              <a:t>*</a:t>
            </a:r>
            <a:endParaRPr lang="en-US" sz="1800" dirty="0">
              <a:solidFill>
                <a:srgbClr val="990033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525899" y="1893077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990033"/>
                </a:solidFill>
              </a:rPr>
              <a:t>*</a:t>
            </a:r>
            <a:endParaRPr lang="en-US" sz="1800" dirty="0">
              <a:solidFill>
                <a:srgbClr val="990033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289042" y="1754577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990033"/>
                </a:solidFill>
              </a:rPr>
              <a:t>844.6</a:t>
            </a:r>
            <a:endParaRPr lang="en-US" sz="1200" dirty="0">
              <a:solidFill>
                <a:srgbClr val="990033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502419" y="2333968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7030A0"/>
                </a:solidFill>
              </a:rPr>
              <a:t>#</a:t>
            </a:r>
            <a:endParaRPr lang="en-US" sz="1200" dirty="0">
              <a:solidFill>
                <a:srgbClr val="7030A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862327" y="123468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7030A0"/>
                </a:solidFill>
              </a:rPr>
              <a:t>#</a:t>
            </a:r>
            <a:endParaRPr lang="en-US" sz="1200" dirty="0">
              <a:solidFill>
                <a:srgbClr val="7030A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237051" y="1956578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7030A0"/>
                </a:solidFill>
              </a:rPr>
              <a:t>#</a:t>
            </a:r>
            <a:endParaRPr lang="en-US" sz="1200" dirty="0">
              <a:solidFill>
                <a:srgbClr val="7030A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562504" y="1867110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2060"/>
                </a:solidFill>
              </a:rPr>
              <a:t>%</a:t>
            </a:r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966126" y="992088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2060"/>
                </a:solidFill>
              </a:rPr>
              <a:t>%</a:t>
            </a:r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303898" y="2087121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2060"/>
                </a:solidFill>
              </a:rPr>
              <a:t>%</a:t>
            </a:r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9600" y="247774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70C0"/>
                </a:solidFill>
              </a:rPr>
              <a:t>$</a:t>
            </a:r>
            <a:endParaRPr lang="en-US" sz="1200" dirty="0">
              <a:solidFill>
                <a:srgbClr val="0070C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103824" y="2398972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70C0"/>
                </a:solidFill>
              </a:rPr>
              <a:t>$</a:t>
            </a:r>
            <a:endParaRPr lang="en-US" sz="1200" dirty="0">
              <a:solidFill>
                <a:srgbClr val="0070C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57227" y="226435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70C0"/>
                </a:solidFill>
              </a:rPr>
              <a:t>$</a:t>
            </a:r>
            <a:endParaRPr lang="en-US" sz="1200" dirty="0">
              <a:solidFill>
                <a:srgbClr val="0070C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952383" y="2235223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70C0"/>
                </a:solidFill>
              </a:rPr>
              <a:t>739.6</a:t>
            </a:r>
            <a:endParaRPr lang="en-US" sz="1200" dirty="0">
              <a:solidFill>
                <a:srgbClr val="0070C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309468" y="2094052"/>
            <a:ext cx="5563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70C0"/>
                </a:solidFill>
              </a:rPr>
              <a:t>811.7</a:t>
            </a:r>
            <a:endParaRPr lang="en-US" sz="1200" dirty="0">
              <a:solidFill>
                <a:srgbClr val="0070C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441031" y="1712568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2060"/>
                </a:solidFill>
              </a:rPr>
              <a:t>723.6</a:t>
            </a:r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941483" y="838200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2060"/>
                </a:solidFill>
              </a:rPr>
              <a:t>795.7</a:t>
            </a:r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451749" y="1584560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2060"/>
                </a:solidFill>
              </a:rPr>
              <a:t>867.8</a:t>
            </a:r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559459" y="1083602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7030A0"/>
                </a:solidFill>
              </a:rPr>
              <a:t>793.7</a:t>
            </a:r>
            <a:endParaRPr lang="en-US" sz="1200" dirty="0">
              <a:solidFill>
                <a:srgbClr val="7030A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64420" y="1333802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7030A0"/>
                </a:solidFill>
              </a:rPr>
              <a:t>865.8</a:t>
            </a:r>
            <a:endParaRPr lang="en-US" sz="1200" dirty="0">
              <a:solidFill>
                <a:srgbClr val="7030A0"/>
              </a:solidFill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7338374" y="1573299"/>
            <a:ext cx="47030" cy="422408"/>
          </a:xfrm>
          <a:prstGeom prst="straightConnector1">
            <a:avLst/>
          </a:prstGeom>
          <a:ln w="127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824958" y="3613116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990033"/>
                </a:solidFill>
              </a:rPr>
              <a:t>*</a:t>
            </a:r>
            <a:endParaRPr lang="en-US" sz="1800" dirty="0">
              <a:solidFill>
                <a:srgbClr val="990033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383205" y="3457739"/>
            <a:ext cx="2922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90033"/>
                </a:solidFill>
              </a:rPr>
              <a:t>1 hard + n (5-7) soft segment units</a:t>
            </a:r>
            <a:endParaRPr lang="en-US" dirty="0">
              <a:solidFill>
                <a:srgbClr val="990033"/>
              </a:solidFill>
            </a:endParaRPr>
          </a:p>
        </p:txBody>
      </p:sp>
      <p:graphicFrame>
        <p:nvGraphicFramePr>
          <p:cNvPr id="55" name="Objec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840834"/>
              </p:ext>
            </p:extLst>
          </p:nvPr>
        </p:nvGraphicFramePr>
        <p:xfrm>
          <a:off x="960438" y="4594225"/>
          <a:ext cx="1946275" cy="147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7375" name="CS ChemDraw Drawing" r:id="rId6" imgW="2228200" imgH="1624568" progId="ChemDraw.Document.6.0">
                  <p:embed/>
                </p:oleObj>
              </mc:Choice>
              <mc:Fallback>
                <p:oleObj name="CS ChemDraw Drawing" r:id="rId6" imgW="2228200" imgH="1624568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0438" y="4594225"/>
                        <a:ext cx="1946275" cy="1474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1428867"/>
              </p:ext>
            </p:extLst>
          </p:nvPr>
        </p:nvGraphicFramePr>
        <p:xfrm>
          <a:off x="4719135" y="5315555"/>
          <a:ext cx="2802981" cy="4988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7376" name="CS ChemDraw Drawing" r:id="rId8" imgW="3211999" imgH="549855" progId="ChemDraw.Document.6.0">
                  <p:embed/>
                </p:oleObj>
              </mc:Choice>
              <mc:Fallback>
                <p:oleObj name="CS ChemDraw Drawing" r:id="rId8" imgW="3211999" imgH="549855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9135" y="5315555"/>
                        <a:ext cx="2802981" cy="49886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Object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2892387"/>
              </p:ext>
            </p:extLst>
          </p:nvPr>
        </p:nvGraphicFramePr>
        <p:xfrm>
          <a:off x="4753158" y="4737937"/>
          <a:ext cx="2042310" cy="507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7377" name="CS ChemDraw Drawing" r:id="rId10" imgW="2340486" imgH="559032" progId="ChemDraw.Document.6.0">
                  <p:embed/>
                </p:oleObj>
              </mc:Choice>
              <mc:Fallback>
                <p:oleObj name="CS ChemDraw Drawing" r:id="rId10" imgW="2340486" imgH="559032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3158" y="4737937"/>
                        <a:ext cx="2042310" cy="5075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TextBox 61"/>
          <p:cNvSpPr txBox="1"/>
          <p:nvPr/>
        </p:nvSpPr>
        <p:spPr>
          <a:xfrm>
            <a:off x="824929" y="475611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7030A0"/>
                </a:solidFill>
              </a:rPr>
              <a:t>#</a:t>
            </a:r>
            <a:endParaRPr lang="en-US" sz="1200" dirty="0">
              <a:solidFill>
                <a:srgbClr val="7030A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866223" y="4897439"/>
            <a:ext cx="11933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>soft segment chains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352381" y="475941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70C0"/>
                </a:solidFill>
              </a:rPr>
              <a:t>$</a:t>
            </a:r>
            <a:endParaRPr lang="en-US" sz="1200" dirty="0">
              <a:solidFill>
                <a:srgbClr val="0070C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327968" y="5404624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2060"/>
                </a:solidFill>
              </a:rPr>
              <a:t>%</a:t>
            </a:r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262174" y="4528577"/>
            <a:ext cx="11827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soft segment chains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6" name="Isosceles Triangle 65"/>
          <p:cNvSpPr/>
          <p:nvPr/>
        </p:nvSpPr>
        <p:spPr>
          <a:xfrm>
            <a:off x="775282" y="3551245"/>
            <a:ext cx="378829" cy="315976"/>
          </a:xfrm>
          <a:prstGeom prst="triangle">
            <a:avLst/>
          </a:prstGeom>
          <a:noFill/>
          <a:ln w="19050"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8" name="Isosceles Triangle 67"/>
          <p:cNvSpPr/>
          <p:nvPr/>
        </p:nvSpPr>
        <p:spPr>
          <a:xfrm>
            <a:off x="4297984" y="4700978"/>
            <a:ext cx="378829" cy="315976"/>
          </a:xfrm>
          <a:prstGeom prst="triangle">
            <a:avLst/>
          </a:prstGeom>
          <a:noFill/>
          <a:ln w="19050"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9" name="Isosceles Triangle 68"/>
          <p:cNvSpPr/>
          <p:nvPr/>
        </p:nvSpPr>
        <p:spPr>
          <a:xfrm>
            <a:off x="766656" y="4693014"/>
            <a:ext cx="378829" cy="315976"/>
          </a:xfrm>
          <a:prstGeom prst="triangle">
            <a:avLst/>
          </a:prstGeom>
          <a:noFill/>
          <a:ln w="19050"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0" name="Isosceles Triangle 69"/>
          <p:cNvSpPr/>
          <p:nvPr/>
        </p:nvSpPr>
        <p:spPr>
          <a:xfrm>
            <a:off x="4300142" y="5331673"/>
            <a:ext cx="378829" cy="315976"/>
          </a:xfrm>
          <a:prstGeom prst="triangle">
            <a:avLst/>
          </a:prstGeom>
          <a:noFill/>
          <a:ln w="19050"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75637" y="6100950"/>
            <a:ext cx="26917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Series with a 72-Da repeat unit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7" name="AutoShape 13"/>
          <p:cNvSpPr>
            <a:spLocks noChangeArrowheads="1"/>
          </p:cNvSpPr>
          <p:nvPr/>
        </p:nvSpPr>
        <p:spPr bwMode="auto">
          <a:xfrm>
            <a:off x="2847321" y="6099229"/>
            <a:ext cx="304800" cy="304800"/>
          </a:xfrm>
          <a:prstGeom prst="star4">
            <a:avLst>
              <a:gd name="adj" fmla="val 12500"/>
            </a:avLst>
          </a:prstGeom>
          <a:solidFill>
            <a:srgbClr val="F9FFBD"/>
          </a:solidFill>
          <a:ln w="19050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72" name="AutoShape 13"/>
          <p:cNvSpPr>
            <a:spLocks noChangeArrowheads="1"/>
          </p:cNvSpPr>
          <p:nvPr/>
        </p:nvSpPr>
        <p:spPr bwMode="auto">
          <a:xfrm>
            <a:off x="5791200" y="6096000"/>
            <a:ext cx="304800" cy="304800"/>
          </a:xfrm>
          <a:prstGeom prst="star4">
            <a:avLst>
              <a:gd name="adj" fmla="val 12500"/>
            </a:avLst>
          </a:prstGeom>
          <a:solidFill>
            <a:srgbClr val="F9FFBD"/>
          </a:solidFill>
          <a:ln w="19050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86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5" grpId="0"/>
      <p:bldP spid="31" grpId="0"/>
      <p:bldP spid="32" grpId="0"/>
      <p:bldP spid="33" grpId="0"/>
      <p:bldP spid="34" grpId="0"/>
      <p:bldP spid="36" grpId="0"/>
      <p:bldP spid="37" grpId="0"/>
      <p:bldP spid="35" grpId="0"/>
      <p:bldP spid="39" grpId="0"/>
      <p:bldP spid="40" grpId="0"/>
      <p:bldP spid="38" grpId="0"/>
      <p:bldP spid="42" grpId="0"/>
      <p:bldP spid="43" grpId="0"/>
      <p:bldP spid="41" grpId="0"/>
      <p:bldP spid="45" grpId="0"/>
      <p:bldP spid="46" grpId="0"/>
      <p:bldP spid="47" grpId="0"/>
      <p:bldP spid="48" grpId="0"/>
      <p:bldP spid="50" grpId="0"/>
      <p:bldP spid="51" grpId="0"/>
      <p:bldP spid="56" grpId="0"/>
      <p:bldP spid="57" grpId="0"/>
      <p:bldP spid="62" grpId="0"/>
      <p:bldP spid="63" grpId="0"/>
      <p:bldP spid="64" grpId="0"/>
      <p:bldP spid="65" grpId="0"/>
      <p:bldP spid="61" grpId="0"/>
      <p:bldP spid="66" grpId="0" animBg="1"/>
      <p:bldP spid="68" grpId="0" animBg="1"/>
      <p:bldP spid="69" grpId="0" animBg="1"/>
      <p:bldP spid="7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3657600" y="1371954"/>
            <a:ext cx="1971786" cy="1887784"/>
            <a:chOff x="3657600" y="1371954"/>
            <a:chExt cx="1971786" cy="1887784"/>
          </a:xfrm>
        </p:grpSpPr>
        <p:grpSp>
          <p:nvGrpSpPr>
            <p:cNvPr id="12" name="Group 11"/>
            <p:cNvGrpSpPr/>
            <p:nvPr/>
          </p:nvGrpSpPr>
          <p:grpSpPr>
            <a:xfrm>
              <a:off x="3703749" y="1371954"/>
              <a:ext cx="1925637" cy="1887784"/>
              <a:chOff x="2438400" y="1371954"/>
              <a:chExt cx="1925637" cy="1887784"/>
            </a:xfrm>
          </p:grpSpPr>
          <p:pic>
            <p:nvPicPr>
              <p:cNvPr id="835586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38400" y="1440463"/>
                <a:ext cx="1925637" cy="18192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9" name="Rectangle 8"/>
              <p:cNvSpPr/>
              <p:nvPr/>
            </p:nvSpPr>
            <p:spPr>
              <a:xfrm>
                <a:off x="4260788" y="1371954"/>
                <a:ext cx="103249" cy="188778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3657600" y="3201731"/>
              <a:ext cx="1971786" cy="580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9F2238-C2F9-4EA2-A32D-976A1B7AD245}" type="slidenum">
              <a:rPr lang="en-US" sz="1000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983023" y="304800"/>
            <a:ext cx="51267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 i="1" dirty="0" smtClean="0">
                <a:solidFill>
                  <a:srgbClr val="800080"/>
                </a:solidFill>
              </a:rPr>
              <a:t>ASAP-IM-MS PU-1; high T (450 </a:t>
            </a:r>
            <a:r>
              <a:rPr lang="en-US" sz="1800" b="1" i="1" baseline="30000" dirty="0" smtClean="0">
                <a:solidFill>
                  <a:srgbClr val="800080"/>
                </a:solidFill>
              </a:rPr>
              <a:t>o</a:t>
            </a:r>
            <a:r>
              <a:rPr lang="en-US" sz="1800" b="1" i="1" dirty="0" smtClean="0">
                <a:solidFill>
                  <a:srgbClr val="800080"/>
                </a:solidFill>
              </a:rPr>
              <a:t>C) products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15135" y="1119501"/>
            <a:ext cx="10406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IM region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027320" y="1067154"/>
            <a:ext cx="1219200" cy="609600"/>
          </a:xfrm>
          <a:prstGeom prst="ellipse">
            <a:avLst/>
          </a:prstGeom>
          <a:noFill/>
          <a:ln w="19050"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04317" y="2755099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592.6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17916" y="1226396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636.5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4153" y="3201731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600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50630" y="320103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800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93005" y="3201731"/>
            <a:ext cx="433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solidFill>
                  <a:srgbClr val="000000"/>
                </a:solidFill>
              </a:rPr>
              <a:t>m/z</a:t>
            </a:r>
            <a:endParaRPr lang="en-US" sz="1200" i="1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53275" y="4114800"/>
            <a:ext cx="12282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8000"/>
                </a:solidFill>
              </a:rPr>
              <a:t>Irganox</a:t>
            </a:r>
            <a:r>
              <a:rPr lang="en-US" dirty="0" smtClean="0">
                <a:solidFill>
                  <a:srgbClr val="008000"/>
                </a:solidFill>
              </a:rPr>
              <a:t> 1098</a:t>
            </a:r>
            <a:endParaRPr lang="en-US" dirty="0">
              <a:solidFill>
                <a:srgbClr val="008000"/>
              </a:solidFill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2411661"/>
              </p:ext>
            </p:extLst>
          </p:nvPr>
        </p:nvGraphicFramePr>
        <p:xfrm>
          <a:off x="2719386" y="4085697"/>
          <a:ext cx="4113213" cy="1265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8184" name="CS ChemDraw Drawing" r:id="rId4" imgW="6740620" imgH="2072640" progId="ChemDraw.Document.6.0">
                  <p:embed/>
                </p:oleObj>
              </mc:Choice>
              <mc:Fallback>
                <p:oleObj name="CS ChemDraw Drawing" r:id="rId4" imgW="6740620" imgH="207264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9386" y="4085697"/>
                        <a:ext cx="4113213" cy="1265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1165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9F2238-C2F9-4EA2-A32D-976A1B7AD245}" type="slidenum">
              <a:rPr lang="en-US" sz="1000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807723" y="304800"/>
            <a:ext cx="54729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 i="1" dirty="0" smtClean="0">
                <a:solidFill>
                  <a:srgbClr val="800080"/>
                </a:solidFill>
              </a:rPr>
              <a:t>ASAP-IM-MS of PU-1; high T (450 </a:t>
            </a:r>
            <a:r>
              <a:rPr lang="en-US" sz="1800" b="1" i="1" baseline="30000" dirty="0" smtClean="0">
                <a:solidFill>
                  <a:srgbClr val="800080"/>
                </a:solidFill>
              </a:rPr>
              <a:t>o</a:t>
            </a:r>
            <a:r>
              <a:rPr lang="en-US" sz="1800" b="1" i="1" dirty="0" smtClean="0">
                <a:solidFill>
                  <a:srgbClr val="800080"/>
                </a:solidFill>
              </a:rPr>
              <a:t>C) products</a:t>
            </a:r>
          </a:p>
        </p:txBody>
      </p:sp>
      <p:grpSp>
        <p:nvGrpSpPr>
          <p:cNvPr id="3" name="Group 10"/>
          <p:cNvGrpSpPr/>
          <p:nvPr/>
        </p:nvGrpSpPr>
        <p:grpSpPr>
          <a:xfrm>
            <a:off x="595414" y="1340020"/>
            <a:ext cx="7924830" cy="2362200"/>
            <a:chOff x="595414" y="1981200"/>
            <a:chExt cx="7924830" cy="2362200"/>
          </a:xfrm>
        </p:grpSpPr>
        <p:pic>
          <p:nvPicPr>
            <p:cNvPr id="83661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414" y="1981200"/>
              <a:ext cx="7924830" cy="23129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685800" y="4274288"/>
              <a:ext cx="7777716" cy="69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8382000" y="1981200"/>
              <a:ext cx="138244" cy="2362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106332" y="3542507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700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74164" y="3541868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800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45764" y="3541109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9</a:t>
            </a:r>
            <a:r>
              <a:rPr lang="en-US" sz="1200" dirty="0" smtClean="0">
                <a:solidFill>
                  <a:srgbClr val="000000"/>
                </a:solidFill>
              </a:rPr>
              <a:t>00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76621" y="3541868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1000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53043" y="3541109"/>
            <a:ext cx="5130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1100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920116" y="3541868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1200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47897" y="3541109"/>
            <a:ext cx="433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solidFill>
                  <a:srgbClr val="000000"/>
                </a:solidFill>
              </a:rPr>
              <a:t>m/z</a:t>
            </a:r>
            <a:endParaRPr lang="en-US" sz="1200" i="1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630544" y="2424608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656.5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 rot="16200000">
            <a:off x="797574" y="2740423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680.3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 rot="16200000">
            <a:off x="1073659" y="1922090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700.4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1385773" y="1866621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723.6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 rot="16200000">
            <a:off x="1610050" y="2646379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739.6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 rot="16200000">
            <a:off x="2064200" y="2697584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772.5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 rot="16200000">
            <a:off x="2281653" y="2597526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793.6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 rot="16200000">
            <a:off x="2434062" y="2467512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795.7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 rot="16200000">
            <a:off x="2604157" y="2969043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811.7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3035905" y="3007134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844.6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16200000">
            <a:off x="3296756" y="2892357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865.7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16200000">
            <a:off x="3418622" y="2798477"/>
            <a:ext cx="5020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867.7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016655" y="2736371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916.6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98085" y="3093671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1008.6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002573" y="2194306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1064.7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776335" y="1143000"/>
            <a:ext cx="6413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1120.8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668609" y="2821178"/>
            <a:ext cx="6413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1176.8</a:t>
            </a:r>
            <a:endParaRPr lang="en-US" sz="1200" dirty="0">
              <a:solidFill>
                <a:srgbClr val="000000"/>
              </a:solidFill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6378855" y="3297302"/>
            <a:ext cx="665332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525985" y="3053509"/>
            <a:ext cx="380232" cy="515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00" dirty="0" smtClean="0">
                <a:solidFill>
                  <a:srgbClr val="008000"/>
                </a:solidFill>
              </a:rPr>
              <a:t>56</a:t>
            </a:r>
          </a:p>
          <a:p>
            <a:pPr algn="ctr">
              <a:lnSpc>
                <a:spcPct val="120000"/>
              </a:lnSpc>
            </a:pPr>
            <a:r>
              <a:rPr lang="en-US" sz="1100" dirty="0" smtClean="0">
                <a:solidFill>
                  <a:srgbClr val="008000"/>
                </a:solidFill>
              </a:rPr>
              <a:t>Da</a:t>
            </a:r>
            <a:endParaRPr lang="en-US" sz="1100" dirty="0">
              <a:solidFill>
                <a:srgbClr val="008000"/>
              </a:solidFill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7158273" y="3190627"/>
            <a:ext cx="665332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7305403" y="2946834"/>
            <a:ext cx="380232" cy="515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00" dirty="0" smtClean="0">
                <a:solidFill>
                  <a:srgbClr val="008000"/>
                </a:solidFill>
              </a:rPr>
              <a:t>56</a:t>
            </a:r>
          </a:p>
          <a:p>
            <a:pPr algn="ctr">
              <a:lnSpc>
                <a:spcPct val="120000"/>
              </a:lnSpc>
            </a:pPr>
            <a:r>
              <a:rPr lang="en-US" sz="1100" dirty="0" smtClean="0">
                <a:solidFill>
                  <a:srgbClr val="008000"/>
                </a:solidFill>
              </a:rPr>
              <a:t>Da</a:t>
            </a:r>
            <a:endParaRPr lang="en-US" sz="1100" dirty="0">
              <a:solidFill>
                <a:srgbClr val="008000"/>
              </a:solidFill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5616855" y="3383867"/>
            <a:ext cx="665332" cy="0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763985" y="3140074"/>
            <a:ext cx="380232" cy="515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00" dirty="0" smtClean="0">
                <a:solidFill>
                  <a:srgbClr val="008000"/>
                </a:solidFill>
              </a:rPr>
              <a:t>56</a:t>
            </a:r>
          </a:p>
          <a:p>
            <a:pPr algn="ctr">
              <a:lnSpc>
                <a:spcPct val="120000"/>
              </a:lnSpc>
            </a:pPr>
            <a:r>
              <a:rPr lang="en-US" sz="1100" dirty="0" smtClean="0">
                <a:solidFill>
                  <a:srgbClr val="008000"/>
                </a:solidFill>
              </a:rPr>
              <a:t>Da</a:t>
            </a:r>
            <a:endParaRPr lang="en-US" sz="1100" dirty="0">
              <a:solidFill>
                <a:srgbClr val="008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609635" y="2522510"/>
            <a:ext cx="8322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[M-</a:t>
            </a:r>
            <a:r>
              <a:rPr lang="en-US" i="1" dirty="0" err="1" smtClean="0">
                <a:solidFill>
                  <a:srgbClr val="008000"/>
                </a:solidFill>
              </a:rPr>
              <a:t>t</a:t>
            </a:r>
            <a:r>
              <a:rPr lang="en-US" dirty="0" err="1" smtClean="0">
                <a:solidFill>
                  <a:srgbClr val="008000"/>
                </a:solidFill>
              </a:rPr>
              <a:t>Bu</a:t>
            </a:r>
            <a:r>
              <a:rPr lang="en-US" dirty="0" smtClean="0">
                <a:solidFill>
                  <a:srgbClr val="008000"/>
                </a:solidFill>
              </a:rPr>
              <a:t>]</a:t>
            </a:r>
            <a:r>
              <a:rPr lang="en-US" baseline="30000" dirty="0" smtClean="0">
                <a:solidFill>
                  <a:srgbClr val="008000"/>
                </a:solidFill>
              </a:rPr>
              <a:t>+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544795" y="2296895"/>
            <a:ext cx="15136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8000"/>
                </a:solidFill>
              </a:rPr>
              <a:t>one ester bond hydrolyzed</a:t>
            </a:r>
            <a:endParaRPr lang="en-US" sz="1200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9786" y="1119501"/>
            <a:ext cx="10406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IM region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8" name="Oval 7"/>
          <p:cNvSpPr/>
          <p:nvPr/>
        </p:nvSpPr>
        <p:spPr>
          <a:xfrm>
            <a:off x="761971" y="1067154"/>
            <a:ext cx="1219200" cy="609600"/>
          </a:xfrm>
          <a:prstGeom prst="ellipse">
            <a:avLst/>
          </a:prstGeom>
          <a:noFill/>
          <a:ln w="19050"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FFFFFF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117966" y="5089565"/>
            <a:ext cx="12282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Irganox 1010</a:t>
            </a:r>
            <a:endParaRPr lang="en-US" dirty="0">
              <a:solidFill>
                <a:srgbClr val="0080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6536910"/>
              </p:ext>
            </p:extLst>
          </p:nvPr>
        </p:nvGraphicFramePr>
        <p:xfrm>
          <a:off x="2747963" y="3944938"/>
          <a:ext cx="3179762" cy="260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9208" name="CS ChemDraw Drawing" r:id="rId4" imgW="6112861" imgH="4997207" progId="ChemDraw.Document.6.0">
                  <p:embed/>
                </p:oleObj>
              </mc:Choice>
              <mc:Fallback>
                <p:oleObj name="CS ChemDraw Drawing" r:id="rId4" imgW="6112861" imgH="4997207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7963" y="3944938"/>
                        <a:ext cx="3179762" cy="2600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3815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CAAC-466C-4490-BC2E-13644D5ACE80}" type="slidenum">
              <a:rPr lang="en-US" smtClean="0">
                <a:solidFill>
                  <a:schemeClr val="tx1"/>
                </a:solidFill>
              </a:rPr>
              <a:pPr/>
              <a:t>34</a:t>
            </a:fld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214914" y="431802"/>
            <a:ext cx="6650620" cy="5961221"/>
            <a:chOff x="1007534" y="457200"/>
            <a:chExt cx="6650620" cy="5961221"/>
          </a:xfrm>
        </p:grpSpPr>
        <p:sp>
          <p:nvSpPr>
            <p:cNvPr id="4" name="Rectangle 3"/>
            <p:cNvSpPr/>
            <p:nvPr/>
          </p:nvSpPr>
          <p:spPr>
            <a:xfrm>
              <a:off x="1447800" y="457200"/>
              <a:ext cx="6210354" cy="461665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400" dirty="0" smtClean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Peptide (Protein) - Polymer Hybrid </a:t>
              </a:r>
              <a:r>
                <a:rPr lang="en-US" sz="2400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Materials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684701" y="1396093"/>
              <a:ext cx="593257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Hybrid materials usually consist of covalently linked peptides (or proteins) and synthetic polymers.  Over the last decade, they have experienced increasing use in medicine and materials science, in a variety of consumer, industrial, and biomedical applications.</a:t>
              </a:r>
            </a:p>
          </p:txBody>
        </p:sp>
        <p:sp>
          <p:nvSpPr>
            <p:cNvPr id="6" name="4-Point Star 5"/>
            <p:cNvSpPr/>
            <p:nvPr/>
          </p:nvSpPr>
          <p:spPr>
            <a:xfrm>
              <a:off x="1284515" y="1455964"/>
              <a:ext cx="266700" cy="228600"/>
            </a:xfrm>
            <a:prstGeom prst="star4">
              <a:avLst/>
            </a:prstGeom>
            <a:solidFill>
              <a:srgbClr val="FFFF0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68975" y="2896612"/>
              <a:ext cx="5948303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Challenges in their characterization: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Peptide-polymer conjugates are difficult to crystallize for X-ray analysis.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Such hybrids cannot often be chromatographically purified for definitive NMR analysis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Alternative solution:  top-down MS, involving tandem MS (MS</a:t>
              </a:r>
              <a:r>
                <a:rPr lang="en-US" sz="1600" baseline="30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 and ion mobility mass spectrometry (IM-MS).</a:t>
              </a:r>
            </a:p>
          </p:txBody>
        </p:sp>
        <p:sp>
          <p:nvSpPr>
            <p:cNvPr id="16" name="4-Point Star 15"/>
            <p:cNvSpPr/>
            <p:nvPr/>
          </p:nvSpPr>
          <p:spPr>
            <a:xfrm>
              <a:off x="1268790" y="2956483"/>
              <a:ext cx="266700" cy="228600"/>
            </a:xfrm>
            <a:prstGeom prst="star4">
              <a:avLst/>
            </a:prstGeom>
            <a:solidFill>
              <a:srgbClr val="FFFF0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4-Point Star 16"/>
            <p:cNvSpPr/>
            <p:nvPr/>
          </p:nvSpPr>
          <p:spPr>
            <a:xfrm>
              <a:off x="1274234" y="4416399"/>
              <a:ext cx="266700" cy="228600"/>
            </a:xfrm>
            <a:prstGeom prst="star4">
              <a:avLst/>
            </a:prstGeom>
            <a:solidFill>
              <a:srgbClr val="FFFF0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4-Point Star 17"/>
            <p:cNvSpPr/>
            <p:nvPr/>
          </p:nvSpPr>
          <p:spPr>
            <a:xfrm>
              <a:off x="1282398" y="3696731"/>
              <a:ext cx="266700" cy="228600"/>
            </a:xfrm>
            <a:prstGeom prst="star4">
              <a:avLst/>
            </a:prstGeom>
            <a:solidFill>
              <a:srgbClr val="FFFF0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4-Point Star 18"/>
            <p:cNvSpPr/>
            <p:nvPr/>
          </p:nvSpPr>
          <p:spPr>
            <a:xfrm>
              <a:off x="1274234" y="5380989"/>
              <a:ext cx="266700" cy="228600"/>
            </a:xfrm>
            <a:prstGeom prst="star4">
              <a:avLst/>
            </a:prstGeom>
            <a:solidFill>
              <a:srgbClr val="FFFF0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Curved Left Arrow 19"/>
            <p:cNvSpPr/>
            <p:nvPr/>
          </p:nvSpPr>
          <p:spPr>
            <a:xfrm>
              <a:off x="5184925" y="3076226"/>
              <a:ext cx="381000" cy="533400"/>
            </a:xfrm>
            <a:prstGeom prst="curvedLeftArrow">
              <a:avLst/>
            </a:prstGeom>
            <a:solidFill>
              <a:srgbClr val="FFFF0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Curved Left Arrow 20"/>
            <p:cNvSpPr/>
            <p:nvPr/>
          </p:nvSpPr>
          <p:spPr>
            <a:xfrm>
              <a:off x="4357610" y="4788932"/>
              <a:ext cx="381000" cy="533400"/>
            </a:xfrm>
            <a:prstGeom prst="curvedLeftArrow">
              <a:avLst/>
            </a:prstGeom>
            <a:solidFill>
              <a:srgbClr val="FFFF0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4-Point Star 21"/>
            <p:cNvSpPr/>
            <p:nvPr/>
          </p:nvSpPr>
          <p:spPr>
            <a:xfrm>
              <a:off x="1007534" y="5380989"/>
              <a:ext cx="266700" cy="228600"/>
            </a:xfrm>
            <a:prstGeom prst="star4">
              <a:avLst/>
            </a:prstGeom>
            <a:solidFill>
              <a:srgbClr val="FFFF0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638354" y="6172200"/>
              <a:ext cx="54665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A. Alalwiat, S.E. Grieshaber, B.A. Paik, X. Xia, C. Wesdemiotis, Analyst, submitted (July 2015)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8483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CAAC-466C-4490-BC2E-13644D5ACE80}" type="slidenum">
              <a:rPr lang="en-US" smtClean="0">
                <a:solidFill>
                  <a:schemeClr val="tx1"/>
                </a:solidFill>
              </a:rPr>
              <a:pPr/>
              <a:t>35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33600" y="457200"/>
            <a:ext cx="4807726" cy="461665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Elastin Mimetic Hybrid Copolymer</a:t>
            </a:r>
            <a:endParaRPr lang="en-US" sz="2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92162" y="1371600"/>
            <a:ext cx="7513638" cy="4894422"/>
            <a:chOff x="685800" y="1295400"/>
            <a:chExt cx="7513638" cy="4894422"/>
          </a:xfrm>
        </p:grpSpPr>
        <p:sp>
          <p:nvSpPr>
            <p:cNvPr id="7" name="TextBox 6"/>
            <p:cNvSpPr txBox="1"/>
            <p:nvPr/>
          </p:nvSpPr>
          <p:spPr>
            <a:xfrm>
              <a:off x="6100718" y="1888153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4876800" y="2209800"/>
              <a:ext cx="3004456" cy="813375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Flexible hydrophobic domains (V, G, and P rich) for coacervation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4876800" y="1295400"/>
              <a:ext cx="3004456" cy="584775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Hydrophilic domains (K and A rich) for crosslinking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838200" y="1513112"/>
              <a:ext cx="3429000" cy="1066800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Elastin:  extracellular </a:t>
              </a:r>
              <a:r>
                <a:rPr lang="en-US" sz="1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protein providing elasticity to soft tissues (lungs, skin, arteries, etc.)</a:t>
              </a:r>
            </a:p>
          </p:txBody>
        </p:sp>
        <p:sp>
          <p:nvSpPr>
            <p:cNvPr id="14" name="Striped Right Arrow 13"/>
            <p:cNvSpPr/>
            <p:nvPr/>
          </p:nvSpPr>
          <p:spPr>
            <a:xfrm rot="19501160">
              <a:off x="4427572" y="1577642"/>
              <a:ext cx="326762" cy="234830"/>
            </a:xfrm>
            <a:prstGeom prst="stripedRightArrow">
              <a:avLst>
                <a:gd name="adj1" fmla="val 37413"/>
                <a:gd name="adj2" fmla="val 51616"/>
              </a:avLst>
            </a:prstGeom>
            <a:solidFill>
              <a:srgbClr val="FFFF0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Striped Right Arrow 15"/>
            <p:cNvSpPr/>
            <p:nvPr/>
          </p:nvSpPr>
          <p:spPr>
            <a:xfrm rot="1712460">
              <a:off x="4426018" y="2273593"/>
              <a:ext cx="326762" cy="234830"/>
            </a:xfrm>
            <a:prstGeom prst="stripedRightArrow">
              <a:avLst>
                <a:gd name="adj1" fmla="val 37413"/>
                <a:gd name="adj2" fmla="val 51616"/>
              </a:avLst>
            </a:prstGeom>
            <a:solidFill>
              <a:srgbClr val="FFFF0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0" name="Object 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811077"/>
                </p:ext>
              </p:extLst>
            </p:nvPr>
          </p:nvGraphicFramePr>
          <p:xfrm>
            <a:off x="685800" y="3962400"/>
            <a:ext cx="2284413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0375" name="CS ChemDraw Drawing" r:id="rId4" imgW="2284487" imgH="265241" progId="ChemDraw.Document.6.0">
                    <p:embed/>
                  </p:oleObj>
                </mc:Choice>
                <mc:Fallback>
                  <p:oleObj name="CS ChemDraw Drawing" r:id="rId4" imgW="2284487" imgH="265241" progId="ChemDraw.Document.6.0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85800" y="3962400"/>
                          <a:ext cx="2284413" cy="2651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Object 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08769423"/>
                </p:ext>
              </p:extLst>
            </p:nvPr>
          </p:nvGraphicFramePr>
          <p:xfrm>
            <a:off x="5684838" y="3325813"/>
            <a:ext cx="2514600" cy="15097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0376" name="CS ChemDraw Drawing" r:id="rId6" imgW="2514195" imgH="1509782" progId="ChemDraw.Document.6.0">
                    <p:embed/>
                  </p:oleObj>
                </mc:Choice>
                <mc:Fallback>
                  <p:oleObj name="CS ChemDraw Drawing" r:id="rId6" imgW="2514195" imgH="1509782" progId="ChemDraw.Document.6.0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5684838" y="3325813"/>
                          <a:ext cx="2514600" cy="15097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" name="TextBox 22"/>
            <p:cNvSpPr txBox="1"/>
            <p:nvPr/>
          </p:nvSpPr>
          <p:spPr>
            <a:xfrm>
              <a:off x="3033487" y="3886200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>
              <a:off x="5236715" y="4082144"/>
              <a:ext cx="81202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6" name="Object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76407028"/>
                </p:ext>
              </p:extLst>
            </p:nvPr>
          </p:nvGraphicFramePr>
          <p:xfrm>
            <a:off x="3430931" y="3947433"/>
            <a:ext cx="1595437" cy="285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0377" name="CS ChemDraw Drawing" r:id="rId8" imgW="1595552" imgH="286426" progId="ChemDraw.Document.6.0">
                    <p:embed/>
                  </p:oleObj>
                </mc:Choice>
                <mc:Fallback>
                  <p:oleObj name="CS ChemDraw Drawing" r:id="rId8" imgW="1595552" imgH="286426" progId="ChemDraw.Document.6.0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3430931" y="3947433"/>
                          <a:ext cx="1595437" cy="2857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" name="TextBox 26"/>
            <p:cNvSpPr txBox="1"/>
            <p:nvPr/>
          </p:nvSpPr>
          <p:spPr>
            <a:xfrm>
              <a:off x="5153675" y="4071256"/>
              <a:ext cx="1082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rxn.</a:t>
              </a:r>
              <a:endPara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9937" y="4945559"/>
              <a:ext cx="1954381" cy="369332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smtClean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VPGVG–VPGVG</a:t>
              </a:r>
              <a:endParaRPr lang="en-US" sz="1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Striped Right Arrow 28"/>
            <p:cNvSpPr/>
            <p:nvPr/>
          </p:nvSpPr>
          <p:spPr>
            <a:xfrm rot="5400000">
              <a:off x="1659795" y="4428678"/>
              <a:ext cx="326762" cy="234830"/>
            </a:xfrm>
            <a:prstGeom prst="stripedRightArrow">
              <a:avLst>
                <a:gd name="adj1" fmla="val 37413"/>
                <a:gd name="adj2" fmla="val 51616"/>
              </a:avLst>
            </a:prstGeom>
            <a:solidFill>
              <a:srgbClr val="E1FFFF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39938" y="5358825"/>
              <a:ext cx="1905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“VG2”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(in hydrophobic elastin domains)</a:t>
              </a:r>
              <a:endPara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Striped Right Arrow 30"/>
            <p:cNvSpPr/>
            <p:nvPr/>
          </p:nvSpPr>
          <p:spPr>
            <a:xfrm rot="5400000">
              <a:off x="4062604" y="4432910"/>
              <a:ext cx="326762" cy="234830"/>
            </a:xfrm>
            <a:prstGeom prst="stripedRightArrow">
              <a:avLst>
                <a:gd name="adj1" fmla="val 37413"/>
                <a:gd name="adj2" fmla="val 51616"/>
              </a:avLst>
            </a:prstGeom>
            <a:solidFill>
              <a:srgbClr val="E1FFFF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264198" y="4950609"/>
              <a:ext cx="1903085" cy="369332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smtClean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poly(acrylic acid)</a:t>
              </a:r>
              <a:endParaRPr lang="en-US" sz="1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255302" y="5350328"/>
              <a:ext cx="1905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PAA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(pH-responsive &amp; functionalizable)</a:t>
              </a:r>
              <a:endPara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894617" y="5257800"/>
              <a:ext cx="18476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X. Jia et al., Soft Matter 9 (2013) 1589-99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141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CAAC-466C-4490-BC2E-13644D5ACE80}" type="slidenum"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36</a:t>
            </a:fld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12532" y="373559"/>
            <a:ext cx="2257349" cy="769441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Hybrid material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[PAA‒VG2]</a:t>
            </a:r>
            <a:r>
              <a:rPr lang="en-US" sz="2000" baseline="-25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en-US" sz="2000" baseline="-25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00416" y="1712675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09805" y="2438400"/>
            <a:ext cx="710451" cy="369332"/>
          </a:xfrm>
          <a:prstGeom prst="rect">
            <a:avLst/>
          </a:prstGeom>
          <a:solidFill>
            <a:srgbClr val="E1FFFF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8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96017" y="2514600"/>
            <a:ext cx="646331" cy="369332"/>
          </a:xfrm>
          <a:prstGeom prst="rect">
            <a:avLst/>
          </a:prstGeom>
          <a:solidFill>
            <a:srgbClr val="E1FFFF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VG2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581400" y="2687916"/>
            <a:ext cx="0" cy="50113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971800" y="2741375"/>
            <a:ext cx="6415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Cu(I)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71875" y="2750900"/>
            <a:ext cx="6286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DMF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363553" y="4267200"/>
            <a:ext cx="0" cy="50113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354028" y="4330184"/>
            <a:ext cx="5596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TFA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1369165"/>
              </p:ext>
            </p:extLst>
          </p:nvPr>
        </p:nvGraphicFramePr>
        <p:xfrm>
          <a:off x="990600" y="2915183"/>
          <a:ext cx="7924800" cy="15288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470" name="CS ChemDraw Drawing" r:id="rId3" imgW="8968133" imgH="1680537" progId="ChemDraw.Document.6.0">
                  <p:embed/>
                </p:oleObj>
              </mc:Choice>
              <mc:Fallback>
                <p:oleObj name="CS ChemDraw Drawing" r:id="rId3" imgW="8968133" imgH="1680537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0600" y="2915183"/>
                        <a:ext cx="7924800" cy="15288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7681958"/>
              </p:ext>
            </p:extLst>
          </p:nvPr>
        </p:nvGraphicFramePr>
        <p:xfrm>
          <a:off x="597090" y="1447800"/>
          <a:ext cx="2703326" cy="918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471" name="CS ChemDraw Drawing" r:id="rId5" imgW="3059868" imgH="1009943" progId="ChemDraw.Document.6.0">
                  <p:embed/>
                </p:oleObj>
              </mc:Choice>
              <mc:Fallback>
                <p:oleObj name="CS ChemDraw Drawing" r:id="rId5" imgW="3059868" imgH="1009943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7090" y="1447800"/>
                        <a:ext cx="2703326" cy="9182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0765803"/>
              </p:ext>
            </p:extLst>
          </p:nvPr>
        </p:nvGraphicFramePr>
        <p:xfrm>
          <a:off x="3810000" y="1371600"/>
          <a:ext cx="4709426" cy="12921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472" name="CS ChemDraw Drawing" r:id="rId7" imgW="5329145" imgH="1420081" progId="ChemDraw.Document.6.0">
                  <p:embed/>
                </p:oleObj>
              </mc:Choice>
              <mc:Fallback>
                <p:oleObj name="CS ChemDraw Drawing" r:id="rId7" imgW="5329145" imgH="1420081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10000" y="1371600"/>
                        <a:ext cx="4709426" cy="12921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1056449"/>
              </p:ext>
            </p:extLst>
          </p:nvPr>
        </p:nvGraphicFramePr>
        <p:xfrm>
          <a:off x="685800" y="4795838"/>
          <a:ext cx="7924800" cy="1528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473" name="CS ChemDraw Drawing" r:id="rId9" imgW="8968133" imgH="1680537" progId="ChemDraw.Document.6.0">
                  <p:embed/>
                </p:oleObj>
              </mc:Choice>
              <mc:Fallback>
                <p:oleObj name="CS ChemDraw Drawing" r:id="rId9" imgW="8968133" imgH="1680537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85800" y="4795838"/>
                        <a:ext cx="7924800" cy="1528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5257800" y="4288393"/>
            <a:ext cx="1556836" cy="369332"/>
          </a:xfrm>
          <a:prstGeom prst="rect">
            <a:avLst/>
          </a:prstGeom>
          <a:solidFill>
            <a:srgbClr val="E1FFFF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[P</a:t>
            </a:r>
            <a:r>
              <a:rPr lang="en-US" sz="18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BA‒VG2]</a:t>
            </a:r>
            <a:r>
              <a:rPr lang="en-US" sz="1800" baseline="-25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62400" y="6107668"/>
            <a:ext cx="1475597" cy="369332"/>
          </a:xfrm>
          <a:prstGeom prst="rect">
            <a:avLst/>
          </a:prstGeom>
          <a:solidFill>
            <a:srgbClr val="E1FFFF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[PAA‒VG2]</a:t>
            </a:r>
            <a:r>
              <a:rPr lang="en-US" sz="1800" baseline="-25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99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6" grpId="0"/>
      <p:bldP spid="21" grpId="0" animBg="1"/>
      <p:bldP spid="2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Picture 10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95" y="994697"/>
            <a:ext cx="8458200" cy="5208746"/>
          </a:xfrm>
          <a:prstGeom prst="rect">
            <a:avLst/>
          </a:prstGeom>
        </p:spPr>
      </p:pic>
      <p:sp>
        <p:nvSpPr>
          <p:cNvPr id="223" name="TextBox 222"/>
          <p:cNvSpPr txBox="1"/>
          <p:nvPr/>
        </p:nvSpPr>
        <p:spPr>
          <a:xfrm>
            <a:off x="3040137" y="3116114"/>
            <a:ext cx="15399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VG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+2Na]⁺²</a:t>
            </a:r>
            <a:endParaRPr lang="en-US" sz="1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CAAC-466C-4490-BC2E-13644D5ACE8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37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7510894" y="3737901"/>
            <a:ext cx="73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1090.6</a:t>
            </a:r>
          </a:p>
        </p:txBody>
      </p:sp>
      <p:sp>
        <p:nvSpPr>
          <p:cNvPr id="109" name="TextBox 108"/>
          <p:cNvSpPr txBox="1"/>
          <p:nvPr/>
        </p:nvSpPr>
        <p:spPr>
          <a:xfrm rot="16200000">
            <a:off x="6519102" y="3889994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959.4</a:t>
            </a:r>
          </a:p>
        </p:txBody>
      </p:sp>
      <p:sp>
        <p:nvSpPr>
          <p:cNvPr id="110" name="TextBox 109"/>
          <p:cNvSpPr txBox="1"/>
          <p:nvPr/>
        </p:nvSpPr>
        <p:spPr>
          <a:xfrm rot="16200000">
            <a:off x="5503101" y="5253127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855.3</a:t>
            </a:r>
          </a:p>
        </p:txBody>
      </p:sp>
      <p:sp>
        <p:nvSpPr>
          <p:cNvPr id="111" name="TextBox 110"/>
          <p:cNvSpPr txBox="1"/>
          <p:nvPr/>
        </p:nvSpPr>
        <p:spPr>
          <a:xfrm rot="16200000">
            <a:off x="3979101" y="4795927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700.2</a:t>
            </a:r>
          </a:p>
        </p:txBody>
      </p:sp>
      <p:sp>
        <p:nvSpPr>
          <p:cNvPr id="112" name="TextBox 111"/>
          <p:cNvSpPr txBox="1"/>
          <p:nvPr/>
        </p:nvSpPr>
        <p:spPr>
          <a:xfrm rot="16200000">
            <a:off x="3445701" y="5481727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640.1</a:t>
            </a:r>
          </a:p>
        </p:txBody>
      </p:sp>
      <p:sp>
        <p:nvSpPr>
          <p:cNvPr id="113" name="TextBox 112"/>
          <p:cNvSpPr txBox="1"/>
          <p:nvPr/>
        </p:nvSpPr>
        <p:spPr>
          <a:xfrm rot="16200000">
            <a:off x="3064701" y="5329327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601.1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2685151" y="2143361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553.6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2236163" y="6100098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3150563" y="6100098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4141163" y="6100098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700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5131763" y="6100098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800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6046163" y="6100098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900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6960564" y="6100098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8027363" y="6100098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m/z</a:t>
            </a:r>
          </a:p>
        </p:txBody>
      </p:sp>
      <p:sp>
        <p:nvSpPr>
          <p:cNvPr id="122" name="TextBox 121"/>
          <p:cNvSpPr txBox="1"/>
          <p:nvPr/>
        </p:nvSpPr>
        <p:spPr>
          <a:xfrm rot="16200000">
            <a:off x="6778835" y="3614827"/>
            <a:ext cx="976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1011.5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192895" y="4923232"/>
            <a:ext cx="3626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1600" baseline="-250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1600" dirty="0">
              <a:solidFill>
                <a:srgbClr val="4A7EB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4121509" y="4389698"/>
            <a:ext cx="3626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1600" baseline="-250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n-US" sz="1600" dirty="0">
              <a:solidFill>
                <a:srgbClr val="4A7EB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3582362" y="5050231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₆</a:t>
            </a:r>
          </a:p>
        </p:txBody>
      </p:sp>
      <p:sp>
        <p:nvSpPr>
          <p:cNvPr id="126" name="TextBox 125"/>
          <p:cNvSpPr txBox="1"/>
          <p:nvPr/>
        </p:nvSpPr>
        <p:spPr>
          <a:xfrm rot="16200000">
            <a:off x="7353129" y="3018703"/>
            <a:ext cx="12298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VG2+ 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Na]</a:t>
            </a:r>
            <a:r>
              <a:rPr lang="en-US" sz="1600" baseline="30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en-US" sz="1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 rot="16200000">
            <a:off x="3598101" y="5481727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658.1</a:t>
            </a:r>
          </a:p>
        </p:txBody>
      </p:sp>
      <p:sp>
        <p:nvSpPr>
          <p:cNvPr id="128" name="TextBox 127"/>
          <p:cNvSpPr txBox="1"/>
          <p:nvPr/>
        </p:nvSpPr>
        <p:spPr>
          <a:xfrm rot="16200000">
            <a:off x="4360101" y="5481727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739.2</a:t>
            </a:r>
          </a:p>
        </p:txBody>
      </p:sp>
      <p:sp>
        <p:nvSpPr>
          <p:cNvPr id="129" name="TextBox 128"/>
          <p:cNvSpPr txBox="1"/>
          <p:nvPr/>
        </p:nvSpPr>
        <p:spPr>
          <a:xfrm rot="16200000">
            <a:off x="4588701" y="5176927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757.2</a:t>
            </a:r>
          </a:p>
        </p:txBody>
      </p:sp>
      <p:sp>
        <p:nvSpPr>
          <p:cNvPr id="130" name="TextBox 129"/>
          <p:cNvSpPr txBox="1"/>
          <p:nvPr/>
        </p:nvSpPr>
        <p:spPr>
          <a:xfrm rot="16200000">
            <a:off x="4944300" y="5413994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798.3</a:t>
            </a:r>
          </a:p>
        </p:txBody>
      </p:sp>
      <p:sp>
        <p:nvSpPr>
          <p:cNvPr id="131" name="TextBox 130"/>
          <p:cNvSpPr txBox="1"/>
          <p:nvPr/>
        </p:nvSpPr>
        <p:spPr>
          <a:xfrm rot="16200000">
            <a:off x="5147502" y="5532526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814.3</a:t>
            </a:r>
          </a:p>
        </p:txBody>
      </p:sp>
      <p:sp>
        <p:nvSpPr>
          <p:cNvPr id="132" name="TextBox 131"/>
          <p:cNvSpPr txBox="1"/>
          <p:nvPr/>
        </p:nvSpPr>
        <p:spPr>
          <a:xfrm rot="16200000">
            <a:off x="7603594" y="2345571"/>
            <a:ext cx="1473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VG2+2Na]</a:t>
            </a:r>
            <a:r>
              <a:rPr lang="en-US" sz="1600" baseline="30000" dirty="0" smtClean="0">
                <a:solidFill>
                  <a:srgbClr val="C00000"/>
                </a:solidFill>
                <a:latin typeface="Arial"/>
                <a:cs typeface="Arial"/>
              </a:rPr>
              <a:t>•</a:t>
            </a:r>
            <a:r>
              <a:rPr lang="en-US" sz="1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⁺</a:t>
            </a:r>
            <a:endParaRPr lang="en-US" sz="1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7866496" y="1087832"/>
            <a:ext cx="9143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1107.5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483157" y="5045893"/>
            <a:ext cx="3818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a₇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4716895" y="4745428"/>
            <a:ext cx="3626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1600" baseline="-250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US" sz="1600" dirty="0">
              <a:solidFill>
                <a:srgbClr val="4A7EB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 rot="16200000">
            <a:off x="6810683" y="3008205"/>
            <a:ext cx="8499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c₁₀</a:t>
            </a:r>
            <a:r>
              <a:rPr lang="en-US" sz="1600" baseline="30000" dirty="0">
                <a:solidFill>
                  <a:srgbClr val="4A7EBB"/>
                </a:solidFill>
                <a:latin typeface="Arial"/>
                <a:cs typeface="Arial"/>
              </a:rPr>
              <a:t>•</a:t>
            </a:r>
            <a:r>
              <a:rPr lang="en-US" sz="1600" dirty="0" smtClean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6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  <p:graphicFrame>
        <p:nvGraphicFramePr>
          <p:cNvPr id="137" name="Object 1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2026197"/>
              </p:ext>
            </p:extLst>
          </p:nvPr>
        </p:nvGraphicFramePr>
        <p:xfrm>
          <a:off x="1101630" y="631955"/>
          <a:ext cx="5957888" cy="106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9411" name="CS ChemDraw Drawing" r:id="rId5" imgW="8867951" imgH="1583447" progId="ChemDraw.Document.6.0">
                  <p:embed/>
                </p:oleObj>
              </mc:Choice>
              <mc:Fallback>
                <p:oleObj name="CS ChemDraw Drawing" r:id="rId5" imgW="8867951" imgH="1583447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1630" y="631955"/>
                        <a:ext cx="5957888" cy="106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8" name="Group 137"/>
          <p:cNvGrpSpPr/>
          <p:nvPr/>
        </p:nvGrpSpPr>
        <p:grpSpPr>
          <a:xfrm flipH="1">
            <a:off x="3574221" y="1111478"/>
            <a:ext cx="199805" cy="762000"/>
            <a:chOff x="4800600" y="1524000"/>
            <a:chExt cx="199805" cy="914400"/>
          </a:xfrm>
        </p:grpSpPr>
        <p:cxnSp>
          <p:nvCxnSpPr>
            <p:cNvPr id="139" name="Straight Connector 138"/>
            <p:cNvCxnSpPr/>
            <p:nvPr/>
          </p:nvCxnSpPr>
          <p:spPr>
            <a:xfrm>
              <a:off x="4800600" y="1524000"/>
              <a:ext cx="0" cy="914400"/>
            </a:xfrm>
            <a:prstGeom prst="line">
              <a:avLst/>
            </a:prstGeom>
            <a:noFill/>
            <a:ln w="12700" cap="flat" cmpd="sng" algn="ctr">
              <a:solidFill>
                <a:srgbClr val="4A7EBB"/>
              </a:solidFill>
              <a:prstDash val="solid"/>
              <a:miter lim="800000"/>
            </a:ln>
            <a:effectLst/>
          </p:spPr>
        </p:cxnSp>
        <p:cxnSp>
          <p:nvCxnSpPr>
            <p:cNvPr id="140" name="Straight Connector 139"/>
            <p:cNvCxnSpPr/>
            <p:nvPr/>
          </p:nvCxnSpPr>
          <p:spPr>
            <a:xfrm>
              <a:off x="4800600" y="2438400"/>
              <a:ext cx="199805" cy="0"/>
            </a:xfrm>
            <a:prstGeom prst="line">
              <a:avLst/>
            </a:prstGeom>
            <a:noFill/>
            <a:ln w="12700" cap="flat" cmpd="sng" algn="ctr">
              <a:solidFill>
                <a:srgbClr val="4A7EBB"/>
              </a:solidFill>
              <a:prstDash val="solid"/>
              <a:miter lim="800000"/>
            </a:ln>
            <a:effectLst/>
          </p:spPr>
        </p:cxnSp>
      </p:grpSp>
      <p:grpSp>
        <p:nvGrpSpPr>
          <p:cNvPr id="141" name="Group 140"/>
          <p:cNvGrpSpPr/>
          <p:nvPr/>
        </p:nvGrpSpPr>
        <p:grpSpPr>
          <a:xfrm flipV="1">
            <a:off x="3570313" y="881334"/>
            <a:ext cx="277096" cy="672827"/>
            <a:chOff x="4800600" y="1524000"/>
            <a:chExt cx="199805" cy="914400"/>
          </a:xfrm>
        </p:grpSpPr>
        <p:cxnSp>
          <p:nvCxnSpPr>
            <p:cNvPr id="142" name="Straight Connector 141"/>
            <p:cNvCxnSpPr/>
            <p:nvPr/>
          </p:nvCxnSpPr>
          <p:spPr>
            <a:xfrm>
              <a:off x="4800600" y="1524000"/>
              <a:ext cx="0" cy="914400"/>
            </a:xfrm>
            <a:prstGeom prst="line">
              <a:avLst/>
            </a:prstGeom>
            <a:noFill/>
            <a:ln w="12700" cap="flat" cmpd="sng" algn="ctr">
              <a:solidFill>
                <a:srgbClr val="4A7EBB"/>
              </a:solidFill>
              <a:prstDash val="solid"/>
              <a:miter lim="800000"/>
            </a:ln>
            <a:effectLst/>
          </p:spPr>
        </p:cxnSp>
        <p:cxnSp>
          <p:nvCxnSpPr>
            <p:cNvPr id="143" name="Straight Connector 142"/>
            <p:cNvCxnSpPr/>
            <p:nvPr/>
          </p:nvCxnSpPr>
          <p:spPr>
            <a:xfrm>
              <a:off x="4800600" y="2438400"/>
              <a:ext cx="199805" cy="0"/>
            </a:xfrm>
            <a:prstGeom prst="line">
              <a:avLst/>
            </a:prstGeom>
            <a:noFill/>
            <a:ln w="12700" cap="flat" cmpd="sng" algn="ctr">
              <a:solidFill>
                <a:srgbClr val="4A7EBB"/>
              </a:solidFill>
              <a:prstDash val="solid"/>
              <a:miter lim="800000"/>
            </a:ln>
            <a:effectLst/>
          </p:spPr>
        </p:cxnSp>
      </p:grpSp>
      <p:grpSp>
        <p:nvGrpSpPr>
          <p:cNvPr id="144" name="Group 143"/>
          <p:cNvGrpSpPr/>
          <p:nvPr/>
        </p:nvGrpSpPr>
        <p:grpSpPr>
          <a:xfrm flipV="1">
            <a:off x="3085409" y="888268"/>
            <a:ext cx="199805" cy="914400"/>
            <a:chOff x="4800600" y="1524000"/>
            <a:chExt cx="199805" cy="914400"/>
          </a:xfrm>
        </p:grpSpPr>
        <p:cxnSp>
          <p:nvCxnSpPr>
            <p:cNvPr id="145" name="Straight Connector 144"/>
            <p:cNvCxnSpPr/>
            <p:nvPr/>
          </p:nvCxnSpPr>
          <p:spPr>
            <a:xfrm>
              <a:off x="4800600" y="1524000"/>
              <a:ext cx="0" cy="914400"/>
            </a:xfrm>
            <a:prstGeom prst="line">
              <a:avLst/>
            </a:prstGeom>
            <a:noFill/>
            <a:ln w="12700" cap="flat" cmpd="sng" algn="ctr">
              <a:solidFill>
                <a:srgbClr val="4A7EBB"/>
              </a:solidFill>
              <a:prstDash val="solid"/>
              <a:miter lim="800000"/>
            </a:ln>
            <a:effectLst/>
          </p:spPr>
        </p:cxnSp>
        <p:cxnSp>
          <p:nvCxnSpPr>
            <p:cNvPr id="146" name="Straight Connector 145"/>
            <p:cNvCxnSpPr/>
            <p:nvPr/>
          </p:nvCxnSpPr>
          <p:spPr>
            <a:xfrm>
              <a:off x="4800600" y="2438400"/>
              <a:ext cx="199805" cy="0"/>
            </a:xfrm>
            <a:prstGeom prst="line">
              <a:avLst/>
            </a:prstGeom>
            <a:noFill/>
            <a:ln w="12700" cap="flat" cmpd="sng" algn="ctr">
              <a:solidFill>
                <a:srgbClr val="4A7EBB"/>
              </a:solidFill>
              <a:prstDash val="solid"/>
              <a:miter lim="800000"/>
            </a:ln>
            <a:effectLst/>
          </p:spPr>
        </p:cxnSp>
      </p:grpSp>
      <p:grpSp>
        <p:nvGrpSpPr>
          <p:cNvPr id="147" name="Group 146"/>
          <p:cNvGrpSpPr/>
          <p:nvPr/>
        </p:nvGrpSpPr>
        <p:grpSpPr>
          <a:xfrm flipV="1">
            <a:off x="2607428" y="888265"/>
            <a:ext cx="199805" cy="914400"/>
            <a:chOff x="4800600" y="1524000"/>
            <a:chExt cx="199805" cy="914400"/>
          </a:xfrm>
        </p:grpSpPr>
        <p:cxnSp>
          <p:nvCxnSpPr>
            <p:cNvPr id="148" name="Straight Connector 147"/>
            <p:cNvCxnSpPr/>
            <p:nvPr/>
          </p:nvCxnSpPr>
          <p:spPr>
            <a:xfrm>
              <a:off x="4800600" y="1524000"/>
              <a:ext cx="0" cy="914400"/>
            </a:xfrm>
            <a:prstGeom prst="line">
              <a:avLst/>
            </a:prstGeom>
            <a:noFill/>
            <a:ln w="12700" cap="flat" cmpd="sng" algn="ctr">
              <a:solidFill>
                <a:srgbClr val="4A7EBB"/>
              </a:solidFill>
              <a:prstDash val="solid"/>
              <a:miter lim="800000"/>
            </a:ln>
            <a:effectLst/>
          </p:spPr>
        </p:cxnSp>
        <p:cxnSp>
          <p:nvCxnSpPr>
            <p:cNvPr id="149" name="Straight Connector 148"/>
            <p:cNvCxnSpPr/>
            <p:nvPr/>
          </p:nvCxnSpPr>
          <p:spPr>
            <a:xfrm>
              <a:off x="4800600" y="2438400"/>
              <a:ext cx="199805" cy="0"/>
            </a:xfrm>
            <a:prstGeom prst="line">
              <a:avLst/>
            </a:prstGeom>
            <a:noFill/>
            <a:ln w="12700" cap="flat" cmpd="sng" algn="ctr">
              <a:solidFill>
                <a:srgbClr val="4A7EBB"/>
              </a:solidFill>
              <a:prstDash val="solid"/>
              <a:miter lim="800000"/>
            </a:ln>
            <a:effectLst/>
          </p:spPr>
        </p:cxnSp>
      </p:grpSp>
      <p:sp>
        <p:nvSpPr>
          <p:cNvPr id="150" name="TextBox 149"/>
          <p:cNvSpPr txBox="1"/>
          <p:nvPr/>
        </p:nvSpPr>
        <p:spPr>
          <a:xfrm>
            <a:off x="3500838" y="522000"/>
            <a:ext cx="3626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1600" baseline="-250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1600" dirty="0">
              <a:solidFill>
                <a:srgbClr val="4A7EB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009208" y="522000"/>
            <a:ext cx="3626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1600" baseline="-250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n-US" sz="1600" dirty="0">
              <a:solidFill>
                <a:srgbClr val="4A7EB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2545078" y="522000"/>
            <a:ext cx="3626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1600" baseline="-250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US" sz="1600" dirty="0">
              <a:solidFill>
                <a:srgbClr val="4A7EB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3526546" y="1871246"/>
            <a:ext cx="3626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600" baseline="-250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1600" dirty="0">
              <a:solidFill>
                <a:srgbClr val="4A7EB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4" name="Group 153"/>
          <p:cNvGrpSpPr/>
          <p:nvPr/>
        </p:nvGrpSpPr>
        <p:grpSpPr>
          <a:xfrm flipH="1">
            <a:off x="2186591" y="1074849"/>
            <a:ext cx="257393" cy="685800"/>
            <a:chOff x="4800600" y="1524000"/>
            <a:chExt cx="199805" cy="914400"/>
          </a:xfrm>
        </p:grpSpPr>
        <p:cxnSp>
          <p:nvCxnSpPr>
            <p:cNvPr id="155" name="Straight Connector 154"/>
            <p:cNvCxnSpPr/>
            <p:nvPr/>
          </p:nvCxnSpPr>
          <p:spPr>
            <a:xfrm>
              <a:off x="4800600" y="1524000"/>
              <a:ext cx="0" cy="914400"/>
            </a:xfrm>
            <a:prstGeom prst="line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</p:cxnSp>
        <p:cxnSp>
          <p:nvCxnSpPr>
            <p:cNvPr id="156" name="Straight Connector 155"/>
            <p:cNvCxnSpPr/>
            <p:nvPr/>
          </p:nvCxnSpPr>
          <p:spPr>
            <a:xfrm>
              <a:off x="4800600" y="2438400"/>
              <a:ext cx="199805" cy="0"/>
            </a:xfrm>
            <a:prstGeom prst="line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</p:cxnSp>
      </p:grpSp>
      <p:sp>
        <p:nvSpPr>
          <p:cNvPr id="157" name="TextBox 156"/>
          <p:cNvSpPr txBox="1"/>
          <p:nvPr/>
        </p:nvSpPr>
        <p:spPr>
          <a:xfrm>
            <a:off x="2152896" y="1721486"/>
            <a:ext cx="3818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a₂</a:t>
            </a:r>
          </a:p>
        </p:txBody>
      </p:sp>
      <p:grpSp>
        <p:nvGrpSpPr>
          <p:cNvPr id="158" name="Group 157"/>
          <p:cNvGrpSpPr/>
          <p:nvPr/>
        </p:nvGrpSpPr>
        <p:grpSpPr>
          <a:xfrm rot="16680000" flipH="1">
            <a:off x="4711631" y="1103414"/>
            <a:ext cx="231960" cy="532473"/>
            <a:chOff x="4800600" y="1524000"/>
            <a:chExt cx="199805" cy="914400"/>
          </a:xfrm>
        </p:grpSpPr>
        <p:cxnSp>
          <p:nvCxnSpPr>
            <p:cNvPr id="159" name="Straight Connector 158"/>
            <p:cNvCxnSpPr/>
            <p:nvPr/>
          </p:nvCxnSpPr>
          <p:spPr>
            <a:xfrm>
              <a:off x="4800600" y="1524000"/>
              <a:ext cx="0" cy="914400"/>
            </a:xfrm>
            <a:prstGeom prst="line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</p:cxnSp>
        <p:cxnSp>
          <p:nvCxnSpPr>
            <p:cNvPr id="160" name="Straight Connector 159"/>
            <p:cNvCxnSpPr/>
            <p:nvPr/>
          </p:nvCxnSpPr>
          <p:spPr>
            <a:xfrm>
              <a:off x="4800600" y="2438400"/>
              <a:ext cx="199805" cy="0"/>
            </a:xfrm>
            <a:prstGeom prst="line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</p:cxnSp>
      </p:grpSp>
      <p:sp>
        <p:nvSpPr>
          <p:cNvPr id="161" name="TextBox 160"/>
          <p:cNvSpPr txBox="1"/>
          <p:nvPr/>
        </p:nvSpPr>
        <p:spPr>
          <a:xfrm>
            <a:off x="4904563" y="1461835"/>
            <a:ext cx="373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600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n-US" sz="1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2" name="Group 161"/>
          <p:cNvGrpSpPr/>
          <p:nvPr/>
        </p:nvGrpSpPr>
        <p:grpSpPr>
          <a:xfrm rot="19674031" flipH="1">
            <a:off x="4144381" y="1187220"/>
            <a:ext cx="320125" cy="686834"/>
            <a:chOff x="4800600" y="1524000"/>
            <a:chExt cx="199805" cy="914400"/>
          </a:xfrm>
        </p:grpSpPr>
        <p:cxnSp>
          <p:nvCxnSpPr>
            <p:cNvPr id="163" name="Straight Connector 162"/>
            <p:cNvCxnSpPr/>
            <p:nvPr/>
          </p:nvCxnSpPr>
          <p:spPr>
            <a:xfrm>
              <a:off x="4800600" y="1524000"/>
              <a:ext cx="0" cy="914400"/>
            </a:xfrm>
            <a:prstGeom prst="line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</p:cxnSp>
        <p:cxnSp>
          <p:nvCxnSpPr>
            <p:cNvPr id="164" name="Straight Connector 163"/>
            <p:cNvCxnSpPr/>
            <p:nvPr/>
          </p:nvCxnSpPr>
          <p:spPr>
            <a:xfrm>
              <a:off x="4800600" y="2438400"/>
              <a:ext cx="199805" cy="0"/>
            </a:xfrm>
            <a:prstGeom prst="line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</p:cxnSp>
      </p:grpSp>
      <p:sp>
        <p:nvSpPr>
          <p:cNvPr id="165" name="TextBox 164"/>
          <p:cNvSpPr txBox="1"/>
          <p:nvPr/>
        </p:nvSpPr>
        <p:spPr>
          <a:xfrm>
            <a:off x="4375358" y="1760477"/>
            <a:ext cx="3818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a₆</a:t>
            </a:r>
          </a:p>
        </p:txBody>
      </p:sp>
      <p:sp>
        <p:nvSpPr>
          <p:cNvPr id="166" name="TextBox 165"/>
          <p:cNvSpPr txBox="1"/>
          <p:nvPr/>
        </p:nvSpPr>
        <p:spPr>
          <a:xfrm rot="16200000">
            <a:off x="7858477" y="3261470"/>
            <a:ext cx="963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1113.5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7350030" y="810718"/>
            <a:ext cx="15399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VG2+Na+17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]⁺</a:t>
            </a:r>
          </a:p>
        </p:txBody>
      </p:sp>
      <p:sp>
        <p:nvSpPr>
          <p:cNvPr id="168" name="TextBox 167"/>
          <p:cNvSpPr txBox="1"/>
          <p:nvPr/>
        </p:nvSpPr>
        <p:spPr>
          <a:xfrm rot="16200000">
            <a:off x="6264074" y="4138164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c₉</a:t>
            </a:r>
            <a:r>
              <a:rPr lang="en-US" sz="1600" baseline="30000" dirty="0" smtClean="0">
                <a:solidFill>
                  <a:srgbClr val="4A7EBB"/>
                </a:solidFill>
                <a:latin typeface="Arial"/>
                <a:cs typeface="Arial"/>
              </a:rPr>
              <a:t>•</a:t>
            </a:r>
            <a:r>
              <a:rPr lang="en-US" sz="1600" dirty="0" smtClean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6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69" name="TextBox 168"/>
          <p:cNvSpPr txBox="1"/>
          <p:nvPr/>
        </p:nvSpPr>
        <p:spPr>
          <a:xfrm rot="16200000">
            <a:off x="5420385" y="4608294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600" dirty="0" smtClean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₈</a:t>
            </a:r>
            <a:r>
              <a:rPr lang="en-US" sz="1600" baseline="30000" dirty="0">
                <a:solidFill>
                  <a:srgbClr val="4A7EBB"/>
                </a:solidFill>
                <a:latin typeface="Arial"/>
                <a:cs typeface="Arial"/>
              </a:rPr>
              <a:t>•</a:t>
            </a:r>
            <a:r>
              <a:rPr lang="en-US" sz="1600" dirty="0" smtClean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6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70" name="TextBox 169"/>
          <p:cNvSpPr txBox="1"/>
          <p:nvPr/>
        </p:nvSpPr>
        <p:spPr>
          <a:xfrm rot="16200000">
            <a:off x="4867477" y="4777074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600" dirty="0" smtClean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₇</a:t>
            </a:r>
            <a:r>
              <a:rPr lang="en-US" sz="1600" baseline="30000" dirty="0" smtClean="0">
                <a:solidFill>
                  <a:srgbClr val="4A7EBB"/>
                </a:solidFill>
                <a:latin typeface="Arial"/>
                <a:cs typeface="Arial"/>
              </a:rPr>
              <a:t>•</a:t>
            </a:r>
            <a:r>
              <a:rPr lang="en-US" sz="1600" dirty="0" smtClean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6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4377315" y="3981860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c₆</a:t>
            </a:r>
            <a:r>
              <a:rPr lang="en-US" sz="1600" baseline="30000" dirty="0" smtClean="0">
                <a:solidFill>
                  <a:srgbClr val="4A7EBB"/>
                </a:solidFill>
                <a:latin typeface="Arial"/>
                <a:cs typeface="Arial"/>
              </a:rPr>
              <a:t>•</a:t>
            </a:r>
            <a:r>
              <a:rPr lang="en-US" sz="1600" dirty="0" smtClean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6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4332295" y="4263151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701.2</a:t>
            </a:r>
          </a:p>
        </p:txBody>
      </p:sp>
      <p:cxnSp>
        <p:nvCxnSpPr>
          <p:cNvPr id="173" name="Straight Arrow Connector 172"/>
          <p:cNvCxnSpPr/>
          <p:nvPr/>
        </p:nvCxnSpPr>
        <p:spPr>
          <a:xfrm flipH="1">
            <a:off x="4366699" y="4598805"/>
            <a:ext cx="271160" cy="1068830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74" name="TextBox 173"/>
          <p:cNvSpPr txBox="1"/>
          <p:nvPr/>
        </p:nvSpPr>
        <p:spPr>
          <a:xfrm>
            <a:off x="3308099" y="4489889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602.1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3230673" y="4222169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600" dirty="0" smtClean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₅</a:t>
            </a:r>
            <a:r>
              <a:rPr lang="en-US" sz="1600" baseline="30000" dirty="0" smtClean="0">
                <a:solidFill>
                  <a:srgbClr val="4A7EBB"/>
                </a:solidFill>
                <a:latin typeface="Arial"/>
                <a:cs typeface="Arial"/>
              </a:rPr>
              <a:t>•</a:t>
            </a:r>
            <a:r>
              <a:rPr lang="en-US" sz="1600" dirty="0" smtClean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6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  <p:cxnSp>
        <p:nvCxnSpPr>
          <p:cNvPr id="176" name="Straight Arrow Connector 175"/>
          <p:cNvCxnSpPr/>
          <p:nvPr/>
        </p:nvCxnSpPr>
        <p:spPr>
          <a:xfrm flipH="1">
            <a:off x="3430798" y="4798548"/>
            <a:ext cx="189935" cy="1137482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77" name="TextBox 176"/>
          <p:cNvSpPr txBox="1"/>
          <p:nvPr/>
        </p:nvSpPr>
        <p:spPr>
          <a:xfrm>
            <a:off x="1869045" y="4696195"/>
            <a:ext cx="766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c₄</a:t>
            </a:r>
            <a:r>
              <a:rPr lang="en-US" sz="1600" baseline="30000" dirty="0" smtClean="0">
                <a:solidFill>
                  <a:srgbClr val="4A7EBB"/>
                </a:solidFill>
                <a:latin typeface="Arial"/>
                <a:cs typeface="Arial"/>
                <a:sym typeface="Symbol"/>
              </a:rPr>
              <a:t>•</a:t>
            </a:r>
            <a:r>
              <a:rPr lang="en-US" sz="1600" dirty="0" smtClean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6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1961587" y="4960910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545.2</a:t>
            </a:r>
          </a:p>
        </p:txBody>
      </p:sp>
      <p:sp>
        <p:nvSpPr>
          <p:cNvPr id="179" name="TextBox 178"/>
          <p:cNvSpPr txBox="1"/>
          <p:nvPr/>
        </p:nvSpPr>
        <p:spPr>
          <a:xfrm rot="16200000">
            <a:off x="1943827" y="2988361"/>
            <a:ext cx="16177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[VG₂+Na+17</a:t>
            </a:r>
            <a:r>
              <a:rPr lang="en-US" sz="1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en-US" sz="1600" baseline="30000" dirty="0" smtClean="0">
                <a:solidFill>
                  <a:srgbClr val="C00000"/>
                </a:solidFill>
                <a:latin typeface="Arial"/>
                <a:cs typeface="Arial"/>
              </a:rPr>
              <a:t>•</a:t>
            </a:r>
            <a:r>
              <a:rPr lang="en-US" sz="1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⁺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²</a:t>
            </a:r>
          </a:p>
        </p:txBody>
      </p:sp>
      <p:cxnSp>
        <p:nvCxnSpPr>
          <p:cNvPr id="180" name="Straight Arrow Connector 179"/>
          <p:cNvCxnSpPr/>
          <p:nvPr/>
        </p:nvCxnSpPr>
        <p:spPr>
          <a:xfrm>
            <a:off x="2484919" y="5243463"/>
            <a:ext cx="353393" cy="528103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81" name="TextBox 180"/>
          <p:cNvSpPr txBox="1"/>
          <p:nvPr/>
        </p:nvSpPr>
        <p:spPr>
          <a:xfrm rot="16200000">
            <a:off x="6363720" y="4770472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954.4</a:t>
            </a:r>
          </a:p>
        </p:txBody>
      </p:sp>
      <p:sp>
        <p:nvSpPr>
          <p:cNvPr id="182" name="TextBox 181"/>
          <p:cNvSpPr txBox="1"/>
          <p:nvPr/>
        </p:nvSpPr>
        <p:spPr>
          <a:xfrm rot="16200000">
            <a:off x="6517111" y="3345247"/>
            <a:ext cx="582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1600" dirty="0" smtClean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₁₀</a:t>
            </a:r>
            <a:r>
              <a:rPr lang="en-US" sz="1600" baseline="30000" dirty="0" smtClean="0">
                <a:solidFill>
                  <a:srgbClr val="4A7EBB"/>
                </a:solidFill>
                <a:latin typeface="Arial"/>
                <a:cs typeface="Arial"/>
              </a:rPr>
              <a:t>•</a:t>
            </a:r>
            <a:r>
              <a:rPr lang="en-US" sz="1600" dirty="0" smtClean="0">
                <a:solidFill>
                  <a:srgbClr val="4A7EBB"/>
                </a:solidFill>
                <a:latin typeface="Arial"/>
                <a:cs typeface="Arial"/>
              </a:rPr>
              <a:t>*</a:t>
            </a:r>
            <a:endParaRPr lang="en-US" sz="1600" dirty="0">
              <a:solidFill>
                <a:srgbClr val="4A7EB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3" name="Group 182"/>
          <p:cNvGrpSpPr/>
          <p:nvPr/>
        </p:nvGrpSpPr>
        <p:grpSpPr>
          <a:xfrm flipH="1">
            <a:off x="4043267" y="773663"/>
            <a:ext cx="199805" cy="762000"/>
            <a:chOff x="4800600" y="1524000"/>
            <a:chExt cx="199805" cy="914400"/>
          </a:xfrm>
        </p:grpSpPr>
        <p:cxnSp>
          <p:nvCxnSpPr>
            <p:cNvPr id="184" name="Straight Connector 183"/>
            <p:cNvCxnSpPr/>
            <p:nvPr/>
          </p:nvCxnSpPr>
          <p:spPr>
            <a:xfrm>
              <a:off x="4800600" y="1524000"/>
              <a:ext cx="0" cy="914400"/>
            </a:xfrm>
            <a:prstGeom prst="line">
              <a:avLst/>
            </a:prstGeom>
            <a:noFill/>
            <a:ln w="12700" cap="flat" cmpd="sng" algn="ctr">
              <a:solidFill>
                <a:srgbClr val="4A7EBB"/>
              </a:solidFill>
              <a:prstDash val="solid"/>
              <a:miter lim="800000"/>
            </a:ln>
            <a:effectLst/>
          </p:spPr>
        </p:cxnSp>
        <p:cxnSp>
          <p:nvCxnSpPr>
            <p:cNvPr id="185" name="Straight Connector 184"/>
            <p:cNvCxnSpPr/>
            <p:nvPr/>
          </p:nvCxnSpPr>
          <p:spPr>
            <a:xfrm>
              <a:off x="4800600" y="2438400"/>
              <a:ext cx="199805" cy="0"/>
            </a:xfrm>
            <a:prstGeom prst="line">
              <a:avLst/>
            </a:prstGeom>
            <a:noFill/>
            <a:ln w="12700" cap="flat" cmpd="sng" algn="ctr">
              <a:solidFill>
                <a:srgbClr val="4A7EBB"/>
              </a:solidFill>
              <a:prstDash val="solid"/>
              <a:miter lim="800000"/>
            </a:ln>
            <a:effectLst/>
          </p:spPr>
        </p:cxnSp>
      </p:grpSp>
      <p:sp>
        <p:nvSpPr>
          <p:cNvPr id="186" name="TextBox 185"/>
          <p:cNvSpPr txBox="1"/>
          <p:nvPr/>
        </p:nvSpPr>
        <p:spPr>
          <a:xfrm>
            <a:off x="3856926" y="1614011"/>
            <a:ext cx="3626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600" baseline="-250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sz="1600" dirty="0">
              <a:solidFill>
                <a:srgbClr val="4A7EB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4411431" y="579552"/>
            <a:ext cx="3626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600" baseline="-250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1600" dirty="0">
              <a:solidFill>
                <a:srgbClr val="4A7EB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8" name="Group 187"/>
          <p:cNvGrpSpPr/>
          <p:nvPr/>
        </p:nvGrpSpPr>
        <p:grpSpPr>
          <a:xfrm flipH="1">
            <a:off x="4523696" y="695720"/>
            <a:ext cx="199805" cy="762000"/>
            <a:chOff x="4800600" y="1524000"/>
            <a:chExt cx="199805" cy="914400"/>
          </a:xfrm>
        </p:grpSpPr>
        <p:cxnSp>
          <p:nvCxnSpPr>
            <p:cNvPr id="189" name="Straight Connector 188"/>
            <p:cNvCxnSpPr/>
            <p:nvPr/>
          </p:nvCxnSpPr>
          <p:spPr>
            <a:xfrm>
              <a:off x="4800600" y="1524000"/>
              <a:ext cx="0" cy="914400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cxnSp>
          <p:nvCxnSpPr>
            <p:cNvPr id="190" name="Straight Connector 189"/>
            <p:cNvCxnSpPr/>
            <p:nvPr/>
          </p:nvCxnSpPr>
          <p:spPr>
            <a:xfrm>
              <a:off x="4800600" y="2438400"/>
              <a:ext cx="199805" cy="0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</p:grpSp>
      <p:grpSp>
        <p:nvGrpSpPr>
          <p:cNvPr id="191" name="Group 190"/>
          <p:cNvGrpSpPr/>
          <p:nvPr/>
        </p:nvGrpSpPr>
        <p:grpSpPr>
          <a:xfrm flipH="1">
            <a:off x="4949698" y="455745"/>
            <a:ext cx="105867" cy="762000"/>
            <a:chOff x="4800600" y="1524000"/>
            <a:chExt cx="199805" cy="914400"/>
          </a:xfrm>
        </p:grpSpPr>
        <p:cxnSp>
          <p:nvCxnSpPr>
            <p:cNvPr id="192" name="Straight Connector 191"/>
            <p:cNvCxnSpPr/>
            <p:nvPr/>
          </p:nvCxnSpPr>
          <p:spPr>
            <a:xfrm>
              <a:off x="4800600" y="1524000"/>
              <a:ext cx="0" cy="914400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cxnSp>
          <p:nvCxnSpPr>
            <p:cNvPr id="193" name="Straight Connector 192"/>
            <p:cNvCxnSpPr/>
            <p:nvPr/>
          </p:nvCxnSpPr>
          <p:spPr>
            <a:xfrm>
              <a:off x="4800600" y="2438400"/>
              <a:ext cx="199805" cy="0"/>
            </a:xfrm>
            <a:prstGeom prst="line">
              <a:avLst/>
            </a:prstGeom>
            <a:noFill/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</p:grpSp>
      <p:sp>
        <p:nvSpPr>
          <p:cNvPr id="194" name="TextBox 193"/>
          <p:cNvSpPr txBox="1"/>
          <p:nvPr/>
        </p:nvSpPr>
        <p:spPr>
          <a:xfrm>
            <a:off x="4736977" y="300703"/>
            <a:ext cx="3626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600" baseline="-250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n-US" sz="1600" dirty="0">
              <a:solidFill>
                <a:srgbClr val="4A7EB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5" name="Group 194"/>
          <p:cNvGrpSpPr/>
          <p:nvPr/>
        </p:nvGrpSpPr>
        <p:grpSpPr>
          <a:xfrm flipH="1">
            <a:off x="5332298" y="852011"/>
            <a:ext cx="173832" cy="544504"/>
            <a:chOff x="4800600" y="1524000"/>
            <a:chExt cx="199805" cy="914400"/>
          </a:xfrm>
        </p:grpSpPr>
        <p:cxnSp>
          <p:nvCxnSpPr>
            <p:cNvPr id="196" name="Straight Connector 195"/>
            <p:cNvCxnSpPr/>
            <p:nvPr/>
          </p:nvCxnSpPr>
          <p:spPr>
            <a:xfrm>
              <a:off x="4800600" y="1524000"/>
              <a:ext cx="0" cy="914400"/>
            </a:xfrm>
            <a:prstGeom prst="line">
              <a:avLst/>
            </a:prstGeom>
            <a:noFill/>
            <a:ln w="12700" cap="flat" cmpd="sng" algn="ctr">
              <a:solidFill>
                <a:srgbClr val="4A7EBB"/>
              </a:solidFill>
              <a:prstDash val="solid"/>
              <a:miter lim="800000"/>
            </a:ln>
            <a:effectLst/>
          </p:spPr>
        </p:cxnSp>
        <p:cxnSp>
          <p:nvCxnSpPr>
            <p:cNvPr id="197" name="Straight Connector 196"/>
            <p:cNvCxnSpPr/>
            <p:nvPr/>
          </p:nvCxnSpPr>
          <p:spPr>
            <a:xfrm>
              <a:off x="4800600" y="2438400"/>
              <a:ext cx="199805" cy="0"/>
            </a:xfrm>
            <a:prstGeom prst="line">
              <a:avLst/>
            </a:prstGeom>
            <a:noFill/>
            <a:ln w="12700" cap="flat" cmpd="sng" algn="ctr">
              <a:solidFill>
                <a:srgbClr val="4A7EBB"/>
              </a:solidFill>
              <a:prstDash val="solid"/>
              <a:miter lim="800000"/>
            </a:ln>
            <a:effectLst/>
          </p:spPr>
        </p:cxnSp>
      </p:grpSp>
      <p:grpSp>
        <p:nvGrpSpPr>
          <p:cNvPr id="198" name="Group 197"/>
          <p:cNvGrpSpPr/>
          <p:nvPr/>
        </p:nvGrpSpPr>
        <p:grpSpPr>
          <a:xfrm flipH="1">
            <a:off x="5892850" y="695720"/>
            <a:ext cx="105867" cy="762000"/>
            <a:chOff x="4800600" y="1524000"/>
            <a:chExt cx="199805" cy="914400"/>
          </a:xfrm>
        </p:grpSpPr>
        <p:cxnSp>
          <p:nvCxnSpPr>
            <p:cNvPr id="199" name="Straight Connector 198"/>
            <p:cNvCxnSpPr/>
            <p:nvPr/>
          </p:nvCxnSpPr>
          <p:spPr>
            <a:xfrm>
              <a:off x="4800600" y="1524000"/>
              <a:ext cx="0" cy="914400"/>
            </a:xfrm>
            <a:prstGeom prst="line">
              <a:avLst/>
            </a:prstGeom>
            <a:noFill/>
            <a:ln w="12700" cap="flat" cmpd="sng" algn="ctr">
              <a:solidFill>
                <a:srgbClr val="4A7EBB"/>
              </a:solidFill>
              <a:prstDash val="solid"/>
              <a:miter lim="800000"/>
            </a:ln>
            <a:effectLst/>
          </p:spPr>
        </p:cxnSp>
        <p:cxnSp>
          <p:nvCxnSpPr>
            <p:cNvPr id="200" name="Straight Connector 199"/>
            <p:cNvCxnSpPr/>
            <p:nvPr/>
          </p:nvCxnSpPr>
          <p:spPr>
            <a:xfrm>
              <a:off x="4800600" y="2438400"/>
              <a:ext cx="199805" cy="0"/>
            </a:xfrm>
            <a:prstGeom prst="line">
              <a:avLst/>
            </a:prstGeom>
            <a:noFill/>
            <a:ln w="12700" cap="flat" cmpd="sng" algn="ctr">
              <a:solidFill>
                <a:srgbClr val="4A7EBB"/>
              </a:solidFill>
              <a:prstDash val="solid"/>
              <a:miter lim="800000"/>
            </a:ln>
            <a:effectLst/>
          </p:spPr>
        </p:cxnSp>
      </p:grpSp>
      <p:sp>
        <p:nvSpPr>
          <p:cNvPr id="201" name="TextBox 200"/>
          <p:cNvSpPr txBox="1"/>
          <p:nvPr/>
        </p:nvSpPr>
        <p:spPr>
          <a:xfrm>
            <a:off x="5256378" y="1349482"/>
            <a:ext cx="3626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600" baseline="-250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US" sz="1600" dirty="0">
              <a:solidFill>
                <a:srgbClr val="4A7EB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5794785" y="1418751"/>
            <a:ext cx="3626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600" baseline="-250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en-US" sz="1600" dirty="0">
              <a:solidFill>
                <a:srgbClr val="4A7EB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3" name="Group 202"/>
          <p:cNvGrpSpPr/>
          <p:nvPr/>
        </p:nvGrpSpPr>
        <p:grpSpPr>
          <a:xfrm flipH="1">
            <a:off x="6361850" y="745403"/>
            <a:ext cx="105867" cy="762000"/>
            <a:chOff x="4800600" y="1524000"/>
            <a:chExt cx="199805" cy="914400"/>
          </a:xfrm>
        </p:grpSpPr>
        <p:cxnSp>
          <p:nvCxnSpPr>
            <p:cNvPr id="204" name="Straight Connector 203"/>
            <p:cNvCxnSpPr/>
            <p:nvPr/>
          </p:nvCxnSpPr>
          <p:spPr>
            <a:xfrm>
              <a:off x="4800600" y="1524000"/>
              <a:ext cx="0" cy="914400"/>
            </a:xfrm>
            <a:prstGeom prst="line">
              <a:avLst/>
            </a:prstGeom>
            <a:noFill/>
            <a:ln w="12700" cap="flat" cmpd="sng" algn="ctr">
              <a:solidFill>
                <a:srgbClr val="4A7EBB"/>
              </a:solidFill>
              <a:prstDash val="solid"/>
              <a:miter lim="800000"/>
            </a:ln>
            <a:effectLst/>
          </p:spPr>
        </p:cxnSp>
        <p:cxnSp>
          <p:nvCxnSpPr>
            <p:cNvPr id="205" name="Straight Connector 204"/>
            <p:cNvCxnSpPr/>
            <p:nvPr/>
          </p:nvCxnSpPr>
          <p:spPr>
            <a:xfrm>
              <a:off x="4800600" y="2438400"/>
              <a:ext cx="199805" cy="0"/>
            </a:xfrm>
            <a:prstGeom prst="line">
              <a:avLst/>
            </a:prstGeom>
            <a:noFill/>
            <a:ln w="12700" cap="flat" cmpd="sng" algn="ctr">
              <a:solidFill>
                <a:srgbClr val="4A7EBB"/>
              </a:solidFill>
              <a:prstDash val="solid"/>
              <a:miter lim="800000"/>
            </a:ln>
            <a:effectLst/>
          </p:spPr>
        </p:cxnSp>
      </p:grpSp>
      <p:sp>
        <p:nvSpPr>
          <p:cNvPr id="206" name="TextBox 205"/>
          <p:cNvSpPr txBox="1"/>
          <p:nvPr/>
        </p:nvSpPr>
        <p:spPr>
          <a:xfrm>
            <a:off x="6261888" y="1424091"/>
            <a:ext cx="437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600" baseline="-250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n-US" sz="1600" dirty="0">
              <a:solidFill>
                <a:srgbClr val="4A7EB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7" name="Group 206"/>
          <p:cNvGrpSpPr/>
          <p:nvPr/>
        </p:nvGrpSpPr>
        <p:grpSpPr>
          <a:xfrm rot="19860000" flipV="1">
            <a:off x="1943045" y="674980"/>
            <a:ext cx="120291" cy="480656"/>
            <a:chOff x="4800600" y="1524000"/>
            <a:chExt cx="199805" cy="914400"/>
          </a:xfrm>
        </p:grpSpPr>
        <p:cxnSp>
          <p:nvCxnSpPr>
            <p:cNvPr id="208" name="Straight Connector 207"/>
            <p:cNvCxnSpPr/>
            <p:nvPr/>
          </p:nvCxnSpPr>
          <p:spPr>
            <a:xfrm>
              <a:off x="4800600" y="1524000"/>
              <a:ext cx="0" cy="914400"/>
            </a:xfrm>
            <a:prstGeom prst="line">
              <a:avLst/>
            </a:prstGeom>
            <a:noFill/>
            <a:ln w="12700" cap="flat" cmpd="sng" algn="ctr">
              <a:solidFill>
                <a:srgbClr val="4A7EBB"/>
              </a:solidFill>
              <a:prstDash val="solid"/>
              <a:miter lim="800000"/>
            </a:ln>
            <a:effectLst/>
          </p:spPr>
        </p:cxnSp>
        <p:cxnSp>
          <p:nvCxnSpPr>
            <p:cNvPr id="209" name="Straight Connector 208"/>
            <p:cNvCxnSpPr/>
            <p:nvPr/>
          </p:nvCxnSpPr>
          <p:spPr>
            <a:xfrm>
              <a:off x="4800600" y="2438400"/>
              <a:ext cx="199805" cy="0"/>
            </a:xfrm>
            <a:prstGeom prst="line">
              <a:avLst/>
            </a:prstGeom>
            <a:noFill/>
            <a:ln w="12700" cap="flat" cmpd="sng" algn="ctr">
              <a:solidFill>
                <a:srgbClr val="4A7EBB"/>
              </a:solidFill>
              <a:prstDash val="solid"/>
              <a:miter lim="800000"/>
            </a:ln>
            <a:effectLst/>
          </p:spPr>
        </p:cxnSp>
      </p:grpSp>
      <p:sp>
        <p:nvSpPr>
          <p:cNvPr id="210" name="TextBox 209"/>
          <p:cNvSpPr txBox="1"/>
          <p:nvPr/>
        </p:nvSpPr>
        <p:spPr>
          <a:xfrm>
            <a:off x="1672727" y="315399"/>
            <a:ext cx="437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1600" baseline="-25000" dirty="0">
                <a:solidFill>
                  <a:srgbClr val="4A7E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n-US" sz="1600" dirty="0">
              <a:solidFill>
                <a:srgbClr val="4A7EB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Rectangle 4"/>
          <p:cNvSpPr>
            <a:spLocks noChangeArrowheads="1"/>
          </p:cNvSpPr>
          <p:nvPr/>
        </p:nvSpPr>
        <p:spPr bwMode="auto">
          <a:xfrm>
            <a:off x="449926" y="2743200"/>
            <a:ext cx="1836265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15" name="Text Box 5"/>
          <p:cNvSpPr txBox="1">
            <a:spLocks noChangeArrowheads="1"/>
          </p:cNvSpPr>
          <p:nvPr/>
        </p:nvSpPr>
        <p:spPr bwMode="auto">
          <a:xfrm>
            <a:off x="514825" y="2795044"/>
            <a:ext cx="17443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smtClean="0">
                <a:solidFill>
                  <a:srgbClr val="800080"/>
                </a:solidFill>
              </a:rPr>
              <a:t>ESI-MS</a:t>
            </a:r>
            <a:r>
              <a:rPr lang="en-US" sz="1800" baseline="30000" dirty="0" smtClean="0">
                <a:solidFill>
                  <a:srgbClr val="800080"/>
                </a:solidFill>
              </a:rPr>
              <a:t>2</a:t>
            </a:r>
            <a:r>
              <a:rPr lang="en-US" sz="1800" dirty="0" smtClean="0">
                <a:solidFill>
                  <a:srgbClr val="800080"/>
                </a:solidFill>
              </a:rPr>
              <a:t> (ETD)</a:t>
            </a:r>
            <a:endParaRPr lang="en-US" sz="1800" dirty="0">
              <a:solidFill>
                <a:srgbClr val="800080"/>
              </a:solidFill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224373" y="3232402"/>
            <a:ext cx="21641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VG2 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sequence confirmed by MS</a:t>
            </a:r>
            <a:r>
              <a:rPr lang="en-US" sz="1600" baseline="30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4968256" y="1837627"/>
            <a:ext cx="646331" cy="369332"/>
          </a:xfrm>
          <a:prstGeom prst="rect">
            <a:avLst/>
          </a:prstGeom>
          <a:solidFill>
            <a:srgbClr val="E1FFFF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VG2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5" name="Straight Arrow Connector 224"/>
          <p:cNvCxnSpPr/>
          <p:nvPr/>
        </p:nvCxnSpPr>
        <p:spPr>
          <a:xfrm flipH="1">
            <a:off x="2971800" y="3548392"/>
            <a:ext cx="191792" cy="636613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6" name="Rectangle 4"/>
          <p:cNvSpPr>
            <a:spLocks noChangeArrowheads="1"/>
          </p:cNvSpPr>
          <p:nvPr/>
        </p:nvSpPr>
        <p:spPr bwMode="auto">
          <a:xfrm>
            <a:off x="3032069" y="3056464"/>
            <a:ext cx="1342040" cy="457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00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CAAC-466C-4490-BC2E-13644D5ACE80}" type="slidenum"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38</a:t>
            </a:fld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443781" y="452735"/>
            <a:ext cx="4233467" cy="461665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Hybrid material / [PAA‒VG2]</a:t>
            </a:r>
            <a:r>
              <a:rPr lang="en-US" sz="2400" baseline="-25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en-US" sz="2400" baseline="-25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70560" y="1371600"/>
            <a:ext cx="7749540" cy="4739143"/>
            <a:chOff x="670560" y="1371600"/>
            <a:chExt cx="7749540" cy="4739143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3" t="33847" r="58831" b="5641"/>
            <a:stretch/>
          </p:blipFill>
          <p:spPr>
            <a:xfrm>
              <a:off x="3990532" y="1565991"/>
              <a:ext cx="3522170" cy="3245209"/>
            </a:xfrm>
            <a:prstGeom prst="rect">
              <a:avLst/>
            </a:prstGeom>
            <a:noFill/>
          </p:spPr>
        </p:pic>
        <p:sp>
          <p:nvSpPr>
            <p:cNvPr id="16" name="TextBox 15"/>
            <p:cNvSpPr txBox="1"/>
            <p:nvPr/>
          </p:nvSpPr>
          <p:spPr>
            <a:xfrm>
              <a:off x="3464200" y="3697152"/>
              <a:ext cx="58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1000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464200" y="2703575"/>
              <a:ext cx="58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000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367951" y="2395937"/>
              <a:ext cx="1219199" cy="404161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ESI-IM-MS</a:t>
              </a:r>
              <a:endPara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35345" y="3118345"/>
              <a:ext cx="20457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</a:t>
              </a:r>
              <a:r>
                <a:rPr lang="en-US" sz="1600" baseline="-25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OAc (pH = 6.64)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+ 1% MeOH</a:t>
              </a:r>
              <a:endPara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459006" y="1726244"/>
              <a:ext cx="58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000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459006" y="1371600"/>
              <a:ext cx="4732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i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m/z</a:t>
              </a:r>
              <a:endParaRPr lang="en-US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 rot="19157727">
              <a:off x="4605171" y="3706024"/>
              <a:ext cx="948444" cy="206881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808452" y="3111946"/>
              <a:ext cx="4475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2+</a:t>
              </a:r>
              <a:endParaRPr 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996130" y="3217066"/>
              <a:ext cx="44755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3+</a:t>
              </a:r>
              <a:endParaRPr 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 rot="19912655">
              <a:off x="5041529" y="3617677"/>
              <a:ext cx="1265485" cy="196348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4-Point Star 28"/>
            <p:cNvSpPr/>
            <p:nvPr/>
          </p:nvSpPr>
          <p:spPr>
            <a:xfrm>
              <a:off x="670560" y="5348326"/>
              <a:ext cx="253753" cy="228600"/>
            </a:xfrm>
            <a:prstGeom prst="star4">
              <a:avLst/>
            </a:prstGeom>
            <a:solidFill>
              <a:srgbClr val="FFFF0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952499" y="5279746"/>
              <a:ext cx="74676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IM-MS removes chemical noise and separates the desired amphiphilic hybrid both by charge state as well as from incompletely hydrolyzed hybrid and unreacted polymer to enable conclusive compositional characterization.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504921" y="4757789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183904" y="4760766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862389" y="4760766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540874" y="4760766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990376" y="4760766"/>
              <a:ext cx="12779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drift time (ms)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 rot="20315243">
              <a:off x="5185342" y="3843705"/>
              <a:ext cx="1155262" cy="278982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3" name="Straight Arrow Connector 42"/>
            <p:cNvCxnSpPr>
              <a:stCxn id="41" idx="4"/>
            </p:cNvCxnSpPr>
            <p:nvPr/>
          </p:nvCxnSpPr>
          <p:spPr>
            <a:xfrm>
              <a:off x="5813899" y="4113059"/>
              <a:ext cx="117978" cy="124833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flipV="1">
              <a:off x="5469148" y="2621031"/>
              <a:ext cx="107845" cy="897793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 flipH="1" flipV="1">
              <a:off x="5720058" y="2615269"/>
              <a:ext cx="105085" cy="897794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5075011" y="2219897"/>
              <a:ext cx="121911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PAA–VG2</a:t>
              </a:r>
              <a:endParaRPr lang="en-US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431555" y="3911942"/>
              <a:ext cx="211224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PAA (n+)</a:t>
              </a:r>
            </a:p>
            <a:p>
              <a:pPr algn="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PAA–P</a:t>
              </a:r>
              <a:r>
                <a:rPr lang="en-US" sz="1600" i="1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en-US" sz="1600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 </a:t>
              </a:r>
              <a:r>
                <a:rPr 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(n</a:t>
              </a:r>
              <a:r>
                <a:rPr lang="en-US" sz="1600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+)</a:t>
              </a:r>
            </a:p>
            <a:p>
              <a:pPr algn="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PAA–P</a:t>
              </a:r>
              <a:r>
                <a:rPr lang="en-US" sz="1600" i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en-US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BA–VG2 (n</a:t>
              </a:r>
              <a:r>
                <a:rPr lang="en-US" sz="1600" dirty="0" smtClean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+)</a:t>
              </a:r>
              <a:endPara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6271098" y="3868614"/>
              <a:ext cx="117978" cy="124833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5404338" y="4253735"/>
              <a:ext cx="117978" cy="124833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8657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>
            <a:off x="2424731" y="381000"/>
            <a:ext cx="4233467" cy="461665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Hybrid material / [PAA‒VG2]</a:t>
            </a:r>
            <a:r>
              <a:rPr lang="en-US" sz="2400" baseline="-25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en-US" sz="2400" baseline="-25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5F9CAAC-466C-4490-BC2E-13644D5ACE80}" type="slidenum"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39</a:t>
            </a:fld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09575" y="990600"/>
            <a:ext cx="8267700" cy="5562600"/>
            <a:chOff x="409575" y="990600"/>
            <a:chExt cx="8267700" cy="5562600"/>
          </a:xfrm>
        </p:grpSpPr>
        <p:pic>
          <p:nvPicPr>
            <p:cNvPr id="20483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575" y="3046733"/>
              <a:ext cx="7086600" cy="1295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484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0161" y="1405619"/>
              <a:ext cx="3962400" cy="11715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4330934" y="2494744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780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007704" y="2494364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790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685859" y="2494744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800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362629" y="2494364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810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047935" y="2494744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820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24705" y="2494364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830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172381" y="2494364"/>
              <a:ext cx="4732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i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m/z</a:t>
              </a:r>
              <a:endParaRPr lang="en-US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128086" y="1474983"/>
              <a:ext cx="7377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783.043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744068" y="1407923"/>
              <a:ext cx="7377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807.074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365061" y="1627383"/>
              <a:ext cx="7377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831.076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rot="16200000">
              <a:off x="3050329" y="2661674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807.07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 rot="16200000">
              <a:off x="3399092" y="2949486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831.08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 rot="16200000">
              <a:off x="3740467" y="3153091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855.04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 rot="16200000">
              <a:off x="2393789" y="2851341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759.04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 rot="16200000">
              <a:off x="2720607" y="2909861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783.07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 rot="16200000">
              <a:off x="2045100" y="3131146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735.03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 rot="16200000">
              <a:off x="1716748" y="3342066"/>
              <a:ext cx="6413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711.04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 rot="16200000">
              <a:off x="1370952" y="3479836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687.03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 rot="16200000">
              <a:off x="1029577" y="3642601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663.01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rot="16200000">
              <a:off x="4080627" y="3265866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879.09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 rot="16200000">
              <a:off x="4418952" y="3352431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903.10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 rot="16200000">
              <a:off x="4760327" y="3447526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927.12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 rot="16200000">
              <a:off x="5100415" y="3588346"/>
              <a:ext cx="652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951.14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33356" y="4277450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650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632206" y="4277450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700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343001" y="4277450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046481" y="4277450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800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751176" y="4277450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451606" y="4277450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900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162401" y="4277450"/>
              <a:ext cx="482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18941" y="4277450"/>
              <a:ext cx="58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1000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732595" y="4268983"/>
              <a:ext cx="4732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i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m/z</a:t>
              </a:r>
              <a:endParaRPr lang="en-US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149238" y="1110882"/>
              <a:ext cx="86934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000" dirty="0" smtClean="0">
                  <a:solidFill>
                    <a:srgbClr val="007E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PAA</a:t>
              </a:r>
              <a:r>
                <a:rPr lang="en-US" sz="2000" baseline="-25000" dirty="0" smtClean="0">
                  <a:solidFill>
                    <a:srgbClr val="007E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  <a:endParaRPr lang="en-US" sz="2000" dirty="0">
                <a:solidFill>
                  <a:srgbClr val="007E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716442" y="1057554"/>
              <a:ext cx="86934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000" dirty="0" smtClean="0">
                  <a:solidFill>
                    <a:srgbClr val="007E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PAA</a:t>
              </a:r>
              <a:r>
                <a:rPr lang="en-US" sz="2000" baseline="-25000" dirty="0" smtClean="0">
                  <a:solidFill>
                    <a:srgbClr val="007E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  <a:endParaRPr lang="en-US" sz="2000" dirty="0">
                <a:solidFill>
                  <a:srgbClr val="007E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372350" y="1276629"/>
              <a:ext cx="86934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000" dirty="0" smtClean="0">
                  <a:solidFill>
                    <a:srgbClr val="007E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PAA</a:t>
              </a:r>
              <a:r>
                <a:rPr lang="en-US" sz="2000" baseline="-25000" dirty="0" smtClean="0">
                  <a:solidFill>
                    <a:srgbClr val="007E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  <a:endParaRPr lang="en-US" sz="2000" dirty="0">
                <a:solidFill>
                  <a:srgbClr val="007E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828676" y="1564094"/>
              <a:ext cx="381000" cy="426251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823054" y="1591303"/>
              <a:ext cx="4187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sz="1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60" name="Right Arrow 59"/>
            <p:cNvSpPr/>
            <p:nvPr/>
          </p:nvSpPr>
          <p:spPr>
            <a:xfrm>
              <a:off x="729616" y="2121112"/>
              <a:ext cx="632460" cy="323166"/>
            </a:xfrm>
            <a:prstGeom prst="rightArrow">
              <a:avLst>
                <a:gd name="adj1" fmla="val 21705"/>
                <a:gd name="adj2" fmla="val 54716"/>
              </a:avLst>
            </a:prstGeom>
            <a:solidFill>
              <a:srgbClr val="E1FFFF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09576" y="990600"/>
              <a:ext cx="1219199" cy="404161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ESI-IM-MS</a:t>
              </a:r>
              <a:endPara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Right Brace 50"/>
            <p:cNvSpPr/>
            <p:nvPr/>
          </p:nvSpPr>
          <p:spPr>
            <a:xfrm rot="16200000">
              <a:off x="3204568" y="1933121"/>
              <a:ext cx="340758" cy="934728"/>
            </a:xfrm>
            <a:prstGeom prst="rightBrac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Bent Arrow 62"/>
            <p:cNvSpPr/>
            <p:nvPr/>
          </p:nvSpPr>
          <p:spPr>
            <a:xfrm>
              <a:off x="3335261" y="1682278"/>
              <a:ext cx="813977" cy="424543"/>
            </a:xfrm>
            <a:prstGeom prst="bentArrow">
              <a:avLst>
                <a:gd name="adj1" fmla="val 19017"/>
                <a:gd name="adj2" fmla="val 35969"/>
                <a:gd name="adj3" fmla="val 36966"/>
                <a:gd name="adj4" fmla="val 43750"/>
              </a:avLst>
            </a:prstGeom>
            <a:solidFill>
              <a:srgbClr val="E1FFFF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276975" y="3122326"/>
              <a:ext cx="1109599" cy="369332"/>
            </a:xfrm>
            <a:prstGeom prst="rect">
              <a:avLst/>
            </a:prstGeom>
            <a:solidFill>
              <a:srgbClr val="E1FFFF"/>
            </a:solidFill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[M+3H]</a:t>
              </a:r>
              <a:r>
                <a:rPr lang="en-US" sz="1800" baseline="30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3+</a:t>
              </a:r>
              <a:endPara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62" name="Object 6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68018126"/>
                </p:ext>
              </p:extLst>
            </p:nvPr>
          </p:nvGraphicFramePr>
          <p:xfrm>
            <a:off x="3246438" y="5287962"/>
            <a:ext cx="5173662" cy="1265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2280" name="CS ChemDraw Drawing" r:id="rId5" imgW="5856476" imgH="1394143" progId="ChemDraw.Document.6.0">
                    <p:embed/>
                  </p:oleObj>
                </mc:Choice>
                <mc:Fallback>
                  <p:oleObj name="CS ChemDraw Drawing" r:id="rId5" imgW="5856476" imgH="1394143" progId="ChemDraw.Document.6.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46438" y="5287962"/>
                          <a:ext cx="5173662" cy="12652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7" name="4-Point Star 66"/>
            <p:cNvSpPr/>
            <p:nvPr/>
          </p:nvSpPr>
          <p:spPr>
            <a:xfrm>
              <a:off x="419100" y="4716780"/>
              <a:ext cx="253753" cy="228600"/>
            </a:xfrm>
            <a:prstGeom prst="star4">
              <a:avLst/>
            </a:prstGeom>
            <a:solidFill>
              <a:srgbClr val="FFFF0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792553" y="4665134"/>
              <a:ext cx="788472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ESI-IM-MS provides conclusive evidence for the formation of hybrid material with one constituent PAA–VG2 block, </a:t>
              </a:r>
              <a:r>
                <a:rPr lang="en-US" sz="1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</a:t>
              </a: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PAA–VG2]</a:t>
              </a:r>
              <a:r>
                <a:rPr lang="en-US" sz="1600" baseline="-25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  <a:endPara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800100" y="5435601"/>
              <a:ext cx="18273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Multiple blocks?</a:t>
              </a:r>
            </a:p>
          </p:txBody>
        </p:sp>
        <p:sp>
          <p:nvSpPr>
            <p:cNvPr id="54" name="4-Point Star 53"/>
            <p:cNvSpPr/>
            <p:nvPr/>
          </p:nvSpPr>
          <p:spPr>
            <a:xfrm>
              <a:off x="414668" y="5497033"/>
              <a:ext cx="253753" cy="228600"/>
            </a:xfrm>
            <a:prstGeom prst="star4">
              <a:avLst/>
            </a:prstGeom>
            <a:solidFill>
              <a:srgbClr val="FFFF0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814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CAAC-466C-4490-BC2E-13644D5ACE80}" type="slidenum">
              <a:rPr lang="en-US" smtClean="0">
                <a:solidFill>
                  <a:schemeClr val="tx1"/>
                </a:solidFill>
              </a:rPr>
              <a:pPr/>
              <a:t>40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24731" y="381000"/>
            <a:ext cx="4233467" cy="461665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Hybrid material / [PAA‒VG2]</a:t>
            </a:r>
            <a:r>
              <a:rPr lang="en-US" sz="2400" baseline="-25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en-US" sz="2400" baseline="-25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67" y="3088056"/>
            <a:ext cx="6892779" cy="1374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837143" y="1564094"/>
            <a:ext cx="381000" cy="426251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1521" y="1591303"/>
            <a:ext cx="418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738083" y="2158998"/>
            <a:ext cx="632460" cy="323166"/>
          </a:xfrm>
          <a:prstGeom prst="rightArrow">
            <a:avLst>
              <a:gd name="adj1" fmla="val 21705"/>
              <a:gd name="adj2" fmla="val 54716"/>
            </a:avLst>
          </a:prstGeom>
          <a:solidFill>
            <a:srgbClr val="E1FF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18043" y="990600"/>
            <a:ext cx="1219199" cy="404161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ESI-IM-MS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945" y="1527876"/>
            <a:ext cx="3152775" cy="104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 rot="16200000">
            <a:off x="2310645" y="2711622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1030.06</a:t>
            </a:r>
            <a:endParaRPr lang="en-U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1934025" y="3053949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994.03</a:t>
            </a:r>
            <a:endParaRPr lang="en-U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16200000">
            <a:off x="1530166" y="3175869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958.02</a:t>
            </a:r>
            <a:endParaRPr lang="en-U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1111066" y="3381609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922.00</a:t>
            </a:r>
            <a:endParaRPr lang="en-U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691966" y="3518769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895.97</a:t>
            </a:r>
            <a:endParaRPr lang="en-U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>
            <a:off x="2726769" y="2780236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1066.07</a:t>
            </a:r>
            <a:endParaRPr lang="en-U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3151576" y="2893929"/>
            <a:ext cx="7262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1102.07</a:t>
            </a:r>
            <a:endParaRPr lang="en-U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3566033" y="2688762"/>
            <a:ext cx="7262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1138.10</a:t>
            </a:r>
            <a:endParaRPr lang="en-U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4395548" y="3137803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1210.14</a:t>
            </a:r>
            <a:endParaRPr lang="en-U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4814648" y="3457844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1246.14</a:t>
            </a:r>
            <a:endParaRPr lang="en-U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rot="16200000">
            <a:off x="5226128" y="3564524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1282.14</a:t>
            </a:r>
            <a:endParaRPr lang="en-U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 rot="16200000">
            <a:off x="5645228" y="3587384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1318.18</a:t>
            </a:r>
            <a:endParaRPr lang="en-U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rot="16200000">
            <a:off x="6064329" y="3633104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1354.21</a:t>
            </a:r>
            <a:endParaRPr lang="en-U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6200000">
            <a:off x="3985133" y="3229243"/>
            <a:ext cx="7262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1174.12</a:t>
            </a:r>
            <a:endParaRPr lang="en-U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55320" y="4395018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900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49780" y="4397995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08034" y="4397995"/>
            <a:ext cx="5688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1100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368714" y="4397995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1200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30609" y="4397995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1300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619806" y="4397995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m/z</a:t>
            </a:r>
            <a:endParaRPr lang="en-US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179148" y="1424802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1030.06</a:t>
            </a:r>
            <a:endParaRPr lang="en-U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63578" y="1365674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1066.07</a:t>
            </a:r>
            <a:endParaRPr lang="en-U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111982" y="1056698"/>
            <a:ext cx="8693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rgbClr val="007E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PAA</a:t>
            </a:r>
            <a:r>
              <a:rPr lang="en-US" sz="2000" baseline="-25000" dirty="0" smtClean="0">
                <a:solidFill>
                  <a:srgbClr val="007E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n-US" sz="2000" dirty="0">
              <a:solidFill>
                <a:srgbClr val="007E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570515" y="1004214"/>
            <a:ext cx="8566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rgbClr val="007E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PAA</a:t>
            </a:r>
            <a:r>
              <a:rPr lang="en-US" sz="2000" baseline="-25000" dirty="0" smtClean="0">
                <a:solidFill>
                  <a:srgbClr val="007E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en-US" sz="2000" dirty="0">
              <a:solidFill>
                <a:srgbClr val="007E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ight Brace 36"/>
          <p:cNvSpPr/>
          <p:nvPr/>
        </p:nvSpPr>
        <p:spPr>
          <a:xfrm rot="16200000">
            <a:off x="2695589" y="2041517"/>
            <a:ext cx="340758" cy="716281"/>
          </a:xfrm>
          <a:prstGeom prst="rightBrac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Bent Arrow 37"/>
          <p:cNvSpPr/>
          <p:nvPr/>
        </p:nvSpPr>
        <p:spPr>
          <a:xfrm>
            <a:off x="2820247" y="1710265"/>
            <a:ext cx="813977" cy="424543"/>
          </a:xfrm>
          <a:prstGeom prst="bentArrow">
            <a:avLst>
              <a:gd name="adj1" fmla="val 19017"/>
              <a:gd name="adj2" fmla="val 35969"/>
              <a:gd name="adj3" fmla="val 36966"/>
              <a:gd name="adj4" fmla="val 43750"/>
            </a:avLst>
          </a:prstGeom>
          <a:solidFill>
            <a:srgbClr val="E1FF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878170" y="3279777"/>
            <a:ext cx="1109599" cy="369332"/>
          </a:xfrm>
          <a:prstGeom prst="rect">
            <a:avLst/>
          </a:prstGeom>
          <a:solidFill>
            <a:srgbClr val="E1FFFF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[M+2H]</a:t>
            </a:r>
            <a:r>
              <a:rPr lang="en-US" sz="1800" baseline="30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800" baseline="30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en-U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553707" y="2506852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1030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240003" y="2506472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1040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913395" y="2506852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1050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704667" y="2506472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m/z</a:t>
            </a:r>
            <a:endParaRPr lang="en-US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92538" y="2505074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1060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280808" y="2505454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1070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0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7429479"/>
              </p:ext>
            </p:extLst>
          </p:nvPr>
        </p:nvGraphicFramePr>
        <p:xfrm>
          <a:off x="3254905" y="5364162"/>
          <a:ext cx="5173662" cy="1265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3305" name="CS ChemDraw Drawing" r:id="rId5" imgW="5856476" imgH="1394143" progId="ChemDraw.Document.6.0">
                  <p:embed/>
                </p:oleObj>
              </mc:Choice>
              <mc:Fallback>
                <p:oleObj name="CS ChemDraw Drawing" r:id="rId5" imgW="5856476" imgH="1394143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4905" y="5364162"/>
                        <a:ext cx="5173662" cy="1265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4-Point Star 50"/>
          <p:cNvSpPr/>
          <p:nvPr/>
        </p:nvSpPr>
        <p:spPr>
          <a:xfrm>
            <a:off x="427567" y="4852246"/>
            <a:ext cx="253753" cy="228600"/>
          </a:xfrm>
          <a:prstGeom prst="star4">
            <a:avLst/>
          </a:prstGeom>
          <a:solidFill>
            <a:srgbClr val="E1FF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01020" y="4783666"/>
            <a:ext cx="7884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ESI-IM-MS provides conclusive evidence for the formation of hybrid material with one constituent PAA–VG2 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block, [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PAA–VG2]</a:t>
            </a:r>
            <a:r>
              <a:rPr lang="en-US" sz="1600" baseline="-25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53" name="4-Point Star 52"/>
          <p:cNvSpPr/>
          <p:nvPr/>
        </p:nvSpPr>
        <p:spPr>
          <a:xfrm>
            <a:off x="427567" y="5621866"/>
            <a:ext cx="253753" cy="228600"/>
          </a:xfrm>
          <a:prstGeom prst="star4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08567" y="5545666"/>
            <a:ext cx="1827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blocks?</a:t>
            </a:r>
          </a:p>
        </p:txBody>
      </p:sp>
      <p:sp>
        <p:nvSpPr>
          <p:cNvPr id="55" name="Right Arrow 54"/>
          <p:cNvSpPr/>
          <p:nvPr/>
        </p:nvSpPr>
        <p:spPr>
          <a:xfrm rot="1569383">
            <a:off x="2067133" y="2537141"/>
            <a:ext cx="539161" cy="265825"/>
          </a:xfrm>
          <a:prstGeom prst="rightArrow">
            <a:avLst>
              <a:gd name="adj1" fmla="val 0"/>
              <a:gd name="adj2" fmla="val 44028"/>
            </a:avLst>
          </a:prstGeom>
          <a:solidFill>
            <a:srgbClr val="FFFF9B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ight Arrow 55"/>
          <p:cNvSpPr/>
          <p:nvPr/>
        </p:nvSpPr>
        <p:spPr>
          <a:xfrm rot="4368322">
            <a:off x="3171204" y="2322909"/>
            <a:ext cx="539161" cy="265825"/>
          </a:xfrm>
          <a:prstGeom prst="rightArrow">
            <a:avLst>
              <a:gd name="adj1" fmla="val 0"/>
              <a:gd name="adj2" fmla="val 44028"/>
            </a:avLst>
          </a:prstGeom>
          <a:solidFill>
            <a:srgbClr val="FFFF9B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45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/>
      <p:bldP spid="55" grpId="0" animBg="1"/>
      <p:bldP spid="5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CAAC-466C-4490-BC2E-13644D5ACE80}" type="slidenum"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41</a:t>
            </a:fld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24731" y="381000"/>
            <a:ext cx="4233467" cy="461665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Hybrid material / [PAA‒VG2]</a:t>
            </a:r>
            <a:r>
              <a:rPr lang="en-US" sz="2400" baseline="-25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en-US" sz="2400" baseline="-25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19668" y="1007534"/>
            <a:ext cx="7662226" cy="5545666"/>
            <a:chOff x="719668" y="1007534"/>
            <a:chExt cx="7662226" cy="5545666"/>
          </a:xfrm>
        </p:grpSpPr>
        <p:sp>
          <p:nvSpPr>
            <p:cNvPr id="12" name="Rectangle 11"/>
            <p:cNvSpPr/>
            <p:nvPr/>
          </p:nvSpPr>
          <p:spPr>
            <a:xfrm>
              <a:off x="948268" y="1286255"/>
              <a:ext cx="1219199" cy="404161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ESI-IM-MS</a:t>
              </a:r>
              <a:endPara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" name="Rectangle 79"/>
            <p:cNvSpPr>
              <a:spLocks noChangeArrowheads="1"/>
            </p:cNvSpPr>
            <p:nvPr/>
          </p:nvSpPr>
          <p:spPr bwMode="auto">
            <a:xfrm>
              <a:off x="3570180" y="3448109"/>
              <a:ext cx="34785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0.00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sp>
          <p:nvSpPr>
            <p:cNvPr id="198" name="Rectangle 80"/>
            <p:cNvSpPr>
              <a:spLocks noChangeArrowheads="1"/>
            </p:cNvSpPr>
            <p:nvPr/>
          </p:nvSpPr>
          <p:spPr bwMode="auto">
            <a:xfrm>
              <a:off x="4209413" y="3448109"/>
              <a:ext cx="34785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2.50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sp>
          <p:nvSpPr>
            <p:cNvPr id="199" name="Rectangle 81"/>
            <p:cNvSpPr>
              <a:spLocks noChangeArrowheads="1"/>
            </p:cNvSpPr>
            <p:nvPr/>
          </p:nvSpPr>
          <p:spPr bwMode="auto">
            <a:xfrm>
              <a:off x="4865580" y="3448109"/>
              <a:ext cx="34785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5.00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sp>
          <p:nvSpPr>
            <p:cNvPr id="200" name="Rectangle 82"/>
            <p:cNvSpPr>
              <a:spLocks noChangeArrowheads="1"/>
            </p:cNvSpPr>
            <p:nvPr/>
          </p:nvSpPr>
          <p:spPr bwMode="auto">
            <a:xfrm>
              <a:off x="5504813" y="3448109"/>
              <a:ext cx="34785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7.50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sp>
          <p:nvSpPr>
            <p:cNvPr id="201" name="Rectangle 83"/>
            <p:cNvSpPr>
              <a:spLocks noChangeArrowheads="1"/>
            </p:cNvSpPr>
            <p:nvPr/>
          </p:nvSpPr>
          <p:spPr bwMode="auto">
            <a:xfrm>
              <a:off x="6112826" y="3448109"/>
              <a:ext cx="44723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10.00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sp>
          <p:nvSpPr>
            <p:cNvPr id="202" name="Rectangle 84"/>
            <p:cNvSpPr>
              <a:spLocks noChangeArrowheads="1"/>
            </p:cNvSpPr>
            <p:nvPr/>
          </p:nvSpPr>
          <p:spPr bwMode="auto">
            <a:xfrm>
              <a:off x="7101039" y="3448109"/>
              <a:ext cx="109324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drift time (ms)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grpSp>
          <p:nvGrpSpPr>
            <p:cNvPr id="323" name="Group 322"/>
            <p:cNvGrpSpPr/>
            <p:nvPr/>
          </p:nvGrpSpPr>
          <p:grpSpPr>
            <a:xfrm>
              <a:off x="3663844" y="1862725"/>
              <a:ext cx="4718050" cy="1595438"/>
              <a:chOff x="2649538" y="1860550"/>
              <a:chExt cx="4718050" cy="1595438"/>
            </a:xfrm>
          </p:grpSpPr>
          <p:sp>
            <p:nvSpPr>
              <p:cNvPr id="125" name="Line 7"/>
              <p:cNvSpPr>
                <a:spLocks noChangeShapeType="1"/>
              </p:cNvSpPr>
              <p:nvPr/>
            </p:nvSpPr>
            <p:spPr bwMode="auto">
              <a:xfrm flipV="1">
                <a:off x="2716213" y="3400425"/>
                <a:ext cx="0" cy="555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6" name="Line 8"/>
              <p:cNvSpPr>
                <a:spLocks noChangeShapeType="1"/>
              </p:cNvSpPr>
              <p:nvPr/>
            </p:nvSpPr>
            <p:spPr bwMode="auto">
              <a:xfrm flipV="1">
                <a:off x="2781300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7" name="Line 9"/>
              <p:cNvSpPr>
                <a:spLocks noChangeShapeType="1"/>
              </p:cNvSpPr>
              <p:nvPr/>
            </p:nvSpPr>
            <p:spPr bwMode="auto">
              <a:xfrm flipV="1">
                <a:off x="2846388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8" name="Line 10"/>
              <p:cNvSpPr>
                <a:spLocks noChangeShapeType="1"/>
              </p:cNvSpPr>
              <p:nvPr/>
            </p:nvSpPr>
            <p:spPr bwMode="auto">
              <a:xfrm flipV="1">
                <a:off x="2909888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9" name="Line 11"/>
              <p:cNvSpPr>
                <a:spLocks noChangeShapeType="1"/>
              </p:cNvSpPr>
              <p:nvPr/>
            </p:nvSpPr>
            <p:spPr bwMode="auto">
              <a:xfrm flipV="1">
                <a:off x="2974975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0" name="Line 12"/>
              <p:cNvSpPr>
                <a:spLocks noChangeShapeType="1"/>
              </p:cNvSpPr>
              <p:nvPr/>
            </p:nvSpPr>
            <p:spPr bwMode="auto">
              <a:xfrm flipV="1">
                <a:off x="3040063" y="3400425"/>
                <a:ext cx="0" cy="555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1" name="Line 13"/>
              <p:cNvSpPr>
                <a:spLocks noChangeShapeType="1"/>
              </p:cNvSpPr>
              <p:nvPr/>
            </p:nvSpPr>
            <p:spPr bwMode="auto">
              <a:xfrm flipV="1">
                <a:off x="3105150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2" name="Line 14"/>
              <p:cNvSpPr>
                <a:spLocks noChangeShapeType="1"/>
              </p:cNvSpPr>
              <p:nvPr/>
            </p:nvSpPr>
            <p:spPr bwMode="auto">
              <a:xfrm flipV="1">
                <a:off x="3168650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3" name="Line 15"/>
              <p:cNvSpPr>
                <a:spLocks noChangeShapeType="1"/>
              </p:cNvSpPr>
              <p:nvPr/>
            </p:nvSpPr>
            <p:spPr bwMode="auto">
              <a:xfrm flipV="1">
                <a:off x="3233738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4" name="Line 16"/>
              <p:cNvSpPr>
                <a:spLocks noChangeShapeType="1"/>
              </p:cNvSpPr>
              <p:nvPr/>
            </p:nvSpPr>
            <p:spPr bwMode="auto">
              <a:xfrm flipV="1">
                <a:off x="3298825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5" name="Line 17"/>
              <p:cNvSpPr>
                <a:spLocks noChangeShapeType="1"/>
              </p:cNvSpPr>
              <p:nvPr/>
            </p:nvSpPr>
            <p:spPr bwMode="auto">
              <a:xfrm flipV="1">
                <a:off x="3363913" y="3400425"/>
                <a:ext cx="0" cy="555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6" name="Line 18"/>
              <p:cNvSpPr>
                <a:spLocks noChangeShapeType="1"/>
              </p:cNvSpPr>
              <p:nvPr/>
            </p:nvSpPr>
            <p:spPr bwMode="auto">
              <a:xfrm flipV="1">
                <a:off x="3427413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7" name="Line 19"/>
              <p:cNvSpPr>
                <a:spLocks noChangeShapeType="1"/>
              </p:cNvSpPr>
              <p:nvPr/>
            </p:nvSpPr>
            <p:spPr bwMode="auto">
              <a:xfrm flipV="1">
                <a:off x="3492500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8" name="Line 20"/>
              <p:cNvSpPr>
                <a:spLocks noChangeShapeType="1"/>
              </p:cNvSpPr>
              <p:nvPr/>
            </p:nvSpPr>
            <p:spPr bwMode="auto">
              <a:xfrm flipV="1">
                <a:off x="3557588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9" name="Line 21"/>
              <p:cNvSpPr>
                <a:spLocks noChangeShapeType="1"/>
              </p:cNvSpPr>
              <p:nvPr/>
            </p:nvSpPr>
            <p:spPr bwMode="auto">
              <a:xfrm flipV="1">
                <a:off x="3622675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0" name="Line 22"/>
              <p:cNvSpPr>
                <a:spLocks noChangeShapeType="1"/>
              </p:cNvSpPr>
              <p:nvPr/>
            </p:nvSpPr>
            <p:spPr bwMode="auto">
              <a:xfrm flipV="1">
                <a:off x="3686175" y="3400425"/>
                <a:ext cx="0" cy="555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1" name="Line 23"/>
              <p:cNvSpPr>
                <a:spLocks noChangeShapeType="1"/>
              </p:cNvSpPr>
              <p:nvPr/>
            </p:nvSpPr>
            <p:spPr bwMode="auto">
              <a:xfrm flipV="1">
                <a:off x="3751263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2" name="Line 24"/>
              <p:cNvSpPr>
                <a:spLocks noChangeShapeType="1"/>
              </p:cNvSpPr>
              <p:nvPr/>
            </p:nvSpPr>
            <p:spPr bwMode="auto">
              <a:xfrm flipV="1">
                <a:off x="3816350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3" name="Line 25"/>
              <p:cNvSpPr>
                <a:spLocks noChangeShapeType="1"/>
              </p:cNvSpPr>
              <p:nvPr/>
            </p:nvSpPr>
            <p:spPr bwMode="auto">
              <a:xfrm flipV="1">
                <a:off x="3881438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4" name="Line 26"/>
              <p:cNvSpPr>
                <a:spLocks noChangeShapeType="1"/>
              </p:cNvSpPr>
              <p:nvPr/>
            </p:nvSpPr>
            <p:spPr bwMode="auto">
              <a:xfrm flipV="1">
                <a:off x="3944938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5" name="Line 27"/>
              <p:cNvSpPr>
                <a:spLocks noChangeShapeType="1"/>
              </p:cNvSpPr>
              <p:nvPr/>
            </p:nvSpPr>
            <p:spPr bwMode="auto">
              <a:xfrm flipV="1">
                <a:off x="4011613" y="3400425"/>
                <a:ext cx="0" cy="555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6" name="Line 28"/>
              <p:cNvSpPr>
                <a:spLocks noChangeShapeType="1"/>
              </p:cNvSpPr>
              <p:nvPr/>
            </p:nvSpPr>
            <p:spPr bwMode="auto">
              <a:xfrm flipV="1">
                <a:off x="4076700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7" name="Line 29"/>
              <p:cNvSpPr>
                <a:spLocks noChangeShapeType="1"/>
              </p:cNvSpPr>
              <p:nvPr/>
            </p:nvSpPr>
            <p:spPr bwMode="auto">
              <a:xfrm flipV="1">
                <a:off x="4141788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8" name="Line 30"/>
              <p:cNvSpPr>
                <a:spLocks noChangeShapeType="1"/>
              </p:cNvSpPr>
              <p:nvPr/>
            </p:nvSpPr>
            <p:spPr bwMode="auto">
              <a:xfrm flipV="1">
                <a:off x="4205288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9" name="Line 31"/>
              <p:cNvSpPr>
                <a:spLocks noChangeShapeType="1"/>
              </p:cNvSpPr>
              <p:nvPr/>
            </p:nvSpPr>
            <p:spPr bwMode="auto">
              <a:xfrm flipV="1">
                <a:off x="4270375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0" name="Line 32"/>
              <p:cNvSpPr>
                <a:spLocks noChangeShapeType="1"/>
              </p:cNvSpPr>
              <p:nvPr/>
            </p:nvSpPr>
            <p:spPr bwMode="auto">
              <a:xfrm flipV="1">
                <a:off x="4335463" y="3400425"/>
                <a:ext cx="0" cy="555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1" name="Line 33"/>
              <p:cNvSpPr>
                <a:spLocks noChangeShapeType="1"/>
              </p:cNvSpPr>
              <p:nvPr/>
            </p:nvSpPr>
            <p:spPr bwMode="auto">
              <a:xfrm flipV="1">
                <a:off x="4400550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2" name="Line 34"/>
              <p:cNvSpPr>
                <a:spLocks noChangeShapeType="1"/>
              </p:cNvSpPr>
              <p:nvPr/>
            </p:nvSpPr>
            <p:spPr bwMode="auto">
              <a:xfrm flipV="1">
                <a:off x="4464050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3" name="Line 35"/>
              <p:cNvSpPr>
                <a:spLocks noChangeShapeType="1"/>
              </p:cNvSpPr>
              <p:nvPr/>
            </p:nvSpPr>
            <p:spPr bwMode="auto">
              <a:xfrm flipV="1">
                <a:off x="4529138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4" name="Line 36"/>
              <p:cNvSpPr>
                <a:spLocks noChangeShapeType="1"/>
              </p:cNvSpPr>
              <p:nvPr/>
            </p:nvSpPr>
            <p:spPr bwMode="auto">
              <a:xfrm flipV="1">
                <a:off x="4594225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5" name="Line 37"/>
              <p:cNvSpPr>
                <a:spLocks noChangeShapeType="1"/>
              </p:cNvSpPr>
              <p:nvPr/>
            </p:nvSpPr>
            <p:spPr bwMode="auto">
              <a:xfrm flipV="1">
                <a:off x="4659313" y="3400425"/>
                <a:ext cx="0" cy="555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6" name="Line 38"/>
              <p:cNvSpPr>
                <a:spLocks noChangeShapeType="1"/>
              </p:cNvSpPr>
              <p:nvPr/>
            </p:nvSpPr>
            <p:spPr bwMode="auto">
              <a:xfrm flipV="1">
                <a:off x="4722813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7" name="Line 39"/>
              <p:cNvSpPr>
                <a:spLocks noChangeShapeType="1"/>
              </p:cNvSpPr>
              <p:nvPr/>
            </p:nvSpPr>
            <p:spPr bwMode="auto">
              <a:xfrm flipV="1">
                <a:off x="4787900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8" name="Line 40"/>
              <p:cNvSpPr>
                <a:spLocks noChangeShapeType="1"/>
              </p:cNvSpPr>
              <p:nvPr/>
            </p:nvSpPr>
            <p:spPr bwMode="auto">
              <a:xfrm flipV="1">
                <a:off x="4852988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9" name="Line 41"/>
              <p:cNvSpPr>
                <a:spLocks noChangeShapeType="1"/>
              </p:cNvSpPr>
              <p:nvPr/>
            </p:nvSpPr>
            <p:spPr bwMode="auto">
              <a:xfrm flipV="1">
                <a:off x="4918075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0" name="Line 42"/>
              <p:cNvSpPr>
                <a:spLocks noChangeShapeType="1"/>
              </p:cNvSpPr>
              <p:nvPr/>
            </p:nvSpPr>
            <p:spPr bwMode="auto">
              <a:xfrm flipV="1">
                <a:off x="4981575" y="3400425"/>
                <a:ext cx="0" cy="555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1" name="Line 43"/>
              <p:cNvSpPr>
                <a:spLocks noChangeShapeType="1"/>
              </p:cNvSpPr>
              <p:nvPr/>
            </p:nvSpPr>
            <p:spPr bwMode="auto">
              <a:xfrm flipV="1">
                <a:off x="5046663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2" name="Line 44"/>
              <p:cNvSpPr>
                <a:spLocks noChangeShapeType="1"/>
              </p:cNvSpPr>
              <p:nvPr/>
            </p:nvSpPr>
            <p:spPr bwMode="auto">
              <a:xfrm flipV="1">
                <a:off x="5111750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3" name="Line 45"/>
              <p:cNvSpPr>
                <a:spLocks noChangeShapeType="1"/>
              </p:cNvSpPr>
              <p:nvPr/>
            </p:nvSpPr>
            <p:spPr bwMode="auto">
              <a:xfrm flipV="1">
                <a:off x="5176837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4" name="Line 46"/>
              <p:cNvSpPr>
                <a:spLocks noChangeShapeType="1"/>
              </p:cNvSpPr>
              <p:nvPr/>
            </p:nvSpPr>
            <p:spPr bwMode="auto">
              <a:xfrm flipV="1">
                <a:off x="5240337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5" name="Line 47"/>
              <p:cNvSpPr>
                <a:spLocks noChangeShapeType="1"/>
              </p:cNvSpPr>
              <p:nvPr/>
            </p:nvSpPr>
            <p:spPr bwMode="auto">
              <a:xfrm flipV="1">
                <a:off x="5305425" y="3400425"/>
                <a:ext cx="0" cy="555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6" name="Line 48"/>
              <p:cNvSpPr>
                <a:spLocks noChangeShapeType="1"/>
              </p:cNvSpPr>
              <p:nvPr/>
            </p:nvSpPr>
            <p:spPr bwMode="auto">
              <a:xfrm flipV="1">
                <a:off x="5370512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7" name="Line 49"/>
              <p:cNvSpPr>
                <a:spLocks noChangeShapeType="1"/>
              </p:cNvSpPr>
              <p:nvPr/>
            </p:nvSpPr>
            <p:spPr bwMode="auto">
              <a:xfrm flipV="1">
                <a:off x="5435600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8" name="Line 50"/>
              <p:cNvSpPr>
                <a:spLocks noChangeShapeType="1"/>
              </p:cNvSpPr>
              <p:nvPr/>
            </p:nvSpPr>
            <p:spPr bwMode="auto">
              <a:xfrm flipV="1">
                <a:off x="5499100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9" name="Line 51"/>
              <p:cNvSpPr>
                <a:spLocks noChangeShapeType="1"/>
              </p:cNvSpPr>
              <p:nvPr/>
            </p:nvSpPr>
            <p:spPr bwMode="auto">
              <a:xfrm flipV="1">
                <a:off x="5564187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0" name="Line 52"/>
              <p:cNvSpPr>
                <a:spLocks noChangeShapeType="1"/>
              </p:cNvSpPr>
              <p:nvPr/>
            </p:nvSpPr>
            <p:spPr bwMode="auto">
              <a:xfrm flipV="1">
                <a:off x="5629275" y="3400425"/>
                <a:ext cx="0" cy="555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1" name="Line 53"/>
              <p:cNvSpPr>
                <a:spLocks noChangeShapeType="1"/>
              </p:cNvSpPr>
              <p:nvPr/>
            </p:nvSpPr>
            <p:spPr bwMode="auto">
              <a:xfrm flipV="1">
                <a:off x="5694362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2" name="Line 54"/>
              <p:cNvSpPr>
                <a:spLocks noChangeShapeType="1"/>
              </p:cNvSpPr>
              <p:nvPr/>
            </p:nvSpPr>
            <p:spPr bwMode="auto">
              <a:xfrm flipV="1">
                <a:off x="5757862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3" name="Line 55"/>
              <p:cNvSpPr>
                <a:spLocks noChangeShapeType="1"/>
              </p:cNvSpPr>
              <p:nvPr/>
            </p:nvSpPr>
            <p:spPr bwMode="auto">
              <a:xfrm flipV="1">
                <a:off x="5822950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" name="Line 56"/>
              <p:cNvSpPr>
                <a:spLocks noChangeShapeType="1"/>
              </p:cNvSpPr>
              <p:nvPr/>
            </p:nvSpPr>
            <p:spPr bwMode="auto">
              <a:xfrm flipV="1">
                <a:off x="5888037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" name="Line 57"/>
              <p:cNvSpPr>
                <a:spLocks noChangeShapeType="1"/>
              </p:cNvSpPr>
              <p:nvPr/>
            </p:nvSpPr>
            <p:spPr bwMode="auto">
              <a:xfrm flipV="1">
                <a:off x="5953125" y="3400425"/>
                <a:ext cx="0" cy="555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6" name="Line 58"/>
              <p:cNvSpPr>
                <a:spLocks noChangeShapeType="1"/>
              </p:cNvSpPr>
              <p:nvPr/>
            </p:nvSpPr>
            <p:spPr bwMode="auto">
              <a:xfrm flipV="1">
                <a:off x="6016625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7" name="Line 59"/>
              <p:cNvSpPr>
                <a:spLocks noChangeShapeType="1"/>
              </p:cNvSpPr>
              <p:nvPr/>
            </p:nvSpPr>
            <p:spPr bwMode="auto">
              <a:xfrm flipV="1">
                <a:off x="6081712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8" name="Line 60"/>
              <p:cNvSpPr>
                <a:spLocks noChangeShapeType="1"/>
              </p:cNvSpPr>
              <p:nvPr/>
            </p:nvSpPr>
            <p:spPr bwMode="auto">
              <a:xfrm flipV="1">
                <a:off x="6146800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9" name="Line 61"/>
              <p:cNvSpPr>
                <a:spLocks noChangeShapeType="1"/>
              </p:cNvSpPr>
              <p:nvPr/>
            </p:nvSpPr>
            <p:spPr bwMode="auto">
              <a:xfrm flipV="1">
                <a:off x="6211887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0" name="Line 62"/>
              <p:cNvSpPr>
                <a:spLocks noChangeShapeType="1"/>
              </p:cNvSpPr>
              <p:nvPr/>
            </p:nvSpPr>
            <p:spPr bwMode="auto">
              <a:xfrm flipV="1">
                <a:off x="6275387" y="3400425"/>
                <a:ext cx="0" cy="555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1" name="Line 63"/>
              <p:cNvSpPr>
                <a:spLocks noChangeShapeType="1"/>
              </p:cNvSpPr>
              <p:nvPr/>
            </p:nvSpPr>
            <p:spPr bwMode="auto">
              <a:xfrm flipV="1">
                <a:off x="6340475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2" name="Line 64"/>
              <p:cNvSpPr>
                <a:spLocks noChangeShapeType="1"/>
              </p:cNvSpPr>
              <p:nvPr/>
            </p:nvSpPr>
            <p:spPr bwMode="auto">
              <a:xfrm flipV="1">
                <a:off x="6405562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3" name="Line 65"/>
              <p:cNvSpPr>
                <a:spLocks noChangeShapeType="1"/>
              </p:cNvSpPr>
              <p:nvPr/>
            </p:nvSpPr>
            <p:spPr bwMode="auto">
              <a:xfrm flipV="1">
                <a:off x="6472237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4" name="Line 66"/>
              <p:cNvSpPr>
                <a:spLocks noChangeShapeType="1"/>
              </p:cNvSpPr>
              <p:nvPr/>
            </p:nvSpPr>
            <p:spPr bwMode="auto">
              <a:xfrm flipV="1">
                <a:off x="6535737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5" name="Line 67"/>
              <p:cNvSpPr>
                <a:spLocks noChangeShapeType="1"/>
              </p:cNvSpPr>
              <p:nvPr/>
            </p:nvSpPr>
            <p:spPr bwMode="auto">
              <a:xfrm flipV="1">
                <a:off x="6600825" y="3400425"/>
                <a:ext cx="0" cy="555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6" name="Line 68"/>
              <p:cNvSpPr>
                <a:spLocks noChangeShapeType="1"/>
              </p:cNvSpPr>
              <p:nvPr/>
            </p:nvSpPr>
            <p:spPr bwMode="auto">
              <a:xfrm flipV="1">
                <a:off x="6665912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7" name="Line 69"/>
              <p:cNvSpPr>
                <a:spLocks noChangeShapeType="1"/>
              </p:cNvSpPr>
              <p:nvPr/>
            </p:nvSpPr>
            <p:spPr bwMode="auto">
              <a:xfrm flipV="1">
                <a:off x="6731000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8" name="Line 70"/>
              <p:cNvSpPr>
                <a:spLocks noChangeShapeType="1"/>
              </p:cNvSpPr>
              <p:nvPr/>
            </p:nvSpPr>
            <p:spPr bwMode="auto">
              <a:xfrm flipV="1">
                <a:off x="6794500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9" name="Line 71"/>
              <p:cNvSpPr>
                <a:spLocks noChangeShapeType="1"/>
              </p:cNvSpPr>
              <p:nvPr/>
            </p:nvSpPr>
            <p:spPr bwMode="auto">
              <a:xfrm flipV="1">
                <a:off x="6859587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0" name="Line 72"/>
              <p:cNvSpPr>
                <a:spLocks noChangeShapeType="1"/>
              </p:cNvSpPr>
              <p:nvPr/>
            </p:nvSpPr>
            <p:spPr bwMode="auto">
              <a:xfrm flipV="1">
                <a:off x="6924675" y="3400425"/>
                <a:ext cx="0" cy="555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1" name="Line 73"/>
              <p:cNvSpPr>
                <a:spLocks noChangeShapeType="1"/>
              </p:cNvSpPr>
              <p:nvPr/>
            </p:nvSpPr>
            <p:spPr bwMode="auto">
              <a:xfrm flipV="1">
                <a:off x="6989762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2" name="Line 74"/>
              <p:cNvSpPr>
                <a:spLocks noChangeShapeType="1"/>
              </p:cNvSpPr>
              <p:nvPr/>
            </p:nvSpPr>
            <p:spPr bwMode="auto">
              <a:xfrm flipV="1">
                <a:off x="7053262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3" name="Line 75"/>
              <p:cNvSpPr>
                <a:spLocks noChangeShapeType="1"/>
              </p:cNvSpPr>
              <p:nvPr/>
            </p:nvSpPr>
            <p:spPr bwMode="auto">
              <a:xfrm flipV="1">
                <a:off x="7118350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4" name="Line 76"/>
              <p:cNvSpPr>
                <a:spLocks noChangeShapeType="1"/>
              </p:cNvSpPr>
              <p:nvPr/>
            </p:nvSpPr>
            <p:spPr bwMode="auto">
              <a:xfrm flipV="1">
                <a:off x="7183437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5" name="Line 77"/>
              <p:cNvSpPr>
                <a:spLocks noChangeShapeType="1"/>
              </p:cNvSpPr>
              <p:nvPr/>
            </p:nvSpPr>
            <p:spPr bwMode="auto">
              <a:xfrm flipV="1">
                <a:off x="7248525" y="3400425"/>
                <a:ext cx="0" cy="555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6" name="Line 78"/>
              <p:cNvSpPr>
                <a:spLocks noChangeShapeType="1"/>
              </p:cNvSpPr>
              <p:nvPr/>
            </p:nvSpPr>
            <p:spPr bwMode="auto">
              <a:xfrm flipV="1">
                <a:off x="7312025" y="340042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5" name="Line 87"/>
              <p:cNvSpPr>
                <a:spLocks noChangeShapeType="1"/>
              </p:cNvSpPr>
              <p:nvPr/>
            </p:nvSpPr>
            <p:spPr bwMode="auto">
              <a:xfrm flipH="1">
                <a:off x="2714625" y="3400425"/>
                <a:ext cx="465296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7" name="Line 99"/>
              <p:cNvSpPr>
                <a:spLocks noChangeShapeType="1"/>
              </p:cNvSpPr>
              <p:nvPr/>
            </p:nvSpPr>
            <p:spPr bwMode="auto">
              <a:xfrm>
                <a:off x="2649538" y="3397250"/>
                <a:ext cx="6508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5" name="Freeform 107"/>
              <p:cNvSpPr>
                <a:spLocks/>
              </p:cNvSpPr>
              <p:nvPr/>
            </p:nvSpPr>
            <p:spPr bwMode="auto">
              <a:xfrm>
                <a:off x="2716213" y="3394075"/>
                <a:ext cx="22225" cy="1588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0 w 14"/>
                  <a:gd name="T5" fmla="*/ 0 h 2"/>
                  <a:gd name="T6" fmla="*/ 14 w 1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6" name="Freeform 108"/>
              <p:cNvSpPr>
                <a:spLocks/>
              </p:cNvSpPr>
              <p:nvPr/>
            </p:nvSpPr>
            <p:spPr bwMode="auto">
              <a:xfrm>
                <a:off x="2738438" y="3395663"/>
                <a:ext cx="25400" cy="0"/>
              </a:xfrm>
              <a:custGeom>
                <a:avLst/>
                <a:gdLst>
                  <a:gd name="T0" fmla="*/ 0 w 16"/>
                  <a:gd name="T1" fmla="*/ 0 w 16"/>
                  <a:gd name="T2" fmla="*/ 0 w 16"/>
                  <a:gd name="T3" fmla="*/ 16 w 1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7" name="Freeform 109"/>
              <p:cNvSpPr>
                <a:spLocks/>
              </p:cNvSpPr>
              <p:nvPr/>
            </p:nvSpPr>
            <p:spPr bwMode="auto">
              <a:xfrm>
                <a:off x="2763838" y="3392488"/>
                <a:ext cx="22225" cy="3175"/>
              </a:xfrm>
              <a:custGeom>
                <a:avLst/>
                <a:gdLst>
                  <a:gd name="T0" fmla="*/ 0 w 14"/>
                  <a:gd name="T1" fmla="*/ 4 h 4"/>
                  <a:gd name="T2" fmla="*/ 0 w 14"/>
                  <a:gd name="T3" fmla="*/ 4 h 4"/>
                  <a:gd name="T4" fmla="*/ 0 w 14"/>
                  <a:gd name="T5" fmla="*/ 4 h 4"/>
                  <a:gd name="T6" fmla="*/ 14 w 1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8" name="Freeform 110"/>
              <p:cNvSpPr>
                <a:spLocks/>
              </p:cNvSpPr>
              <p:nvPr/>
            </p:nvSpPr>
            <p:spPr bwMode="auto">
              <a:xfrm>
                <a:off x="2786063" y="3390900"/>
                <a:ext cx="22225" cy="1588"/>
              </a:xfrm>
              <a:custGeom>
                <a:avLst/>
                <a:gdLst>
                  <a:gd name="T0" fmla="*/ 0 w 14"/>
                  <a:gd name="T1" fmla="*/ 4 h 4"/>
                  <a:gd name="T2" fmla="*/ 0 w 14"/>
                  <a:gd name="T3" fmla="*/ 4 h 4"/>
                  <a:gd name="T4" fmla="*/ 0 w 14"/>
                  <a:gd name="T5" fmla="*/ 4 h 4"/>
                  <a:gd name="T6" fmla="*/ 14 w 1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9" name="Freeform 111"/>
              <p:cNvSpPr>
                <a:spLocks/>
              </p:cNvSpPr>
              <p:nvPr/>
            </p:nvSpPr>
            <p:spPr bwMode="auto">
              <a:xfrm>
                <a:off x="2808288" y="3390900"/>
                <a:ext cx="25400" cy="0"/>
              </a:xfrm>
              <a:custGeom>
                <a:avLst/>
                <a:gdLst>
                  <a:gd name="T0" fmla="*/ 0 w 16"/>
                  <a:gd name="T1" fmla="*/ 0 w 16"/>
                  <a:gd name="T2" fmla="*/ 0 w 16"/>
                  <a:gd name="T3" fmla="*/ 16 w 1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0" name="Freeform 112"/>
              <p:cNvSpPr>
                <a:spLocks/>
              </p:cNvSpPr>
              <p:nvPr/>
            </p:nvSpPr>
            <p:spPr bwMode="auto">
              <a:xfrm>
                <a:off x="2833688" y="3390900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1" name="Freeform 113"/>
              <p:cNvSpPr>
                <a:spLocks/>
              </p:cNvSpPr>
              <p:nvPr/>
            </p:nvSpPr>
            <p:spPr bwMode="auto">
              <a:xfrm>
                <a:off x="2855913" y="3390900"/>
                <a:ext cx="25400" cy="1588"/>
              </a:xfrm>
              <a:custGeom>
                <a:avLst/>
                <a:gdLst>
                  <a:gd name="T0" fmla="*/ 0 w 16"/>
                  <a:gd name="T1" fmla="*/ 0 h 4"/>
                  <a:gd name="T2" fmla="*/ 0 w 16"/>
                  <a:gd name="T3" fmla="*/ 0 h 4"/>
                  <a:gd name="T4" fmla="*/ 0 w 16"/>
                  <a:gd name="T5" fmla="*/ 0 h 4"/>
                  <a:gd name="T6" fmla="*/ 16 w 16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2" name="Freeform 114"/>
              <p:cNvSpPr>
                <a:spLocks/>
              </p:cNvSpPr>
              <p:nvPr/>
            </p:nvSpPr>
            <p:spPr bwMode="auto">
              <a:xfrm>
                <a:off x="2881313" y="3392488"/>
                <a:ext cx="22225" cy="1588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0 w 14"/>
                  <a:gd name="T5" fmla="*/ 0 h 2"/>
                  <a:gd name="T6" fmla="*/ 14 w 1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3" name="Freeform 115"/>
              <p:cNvSpPr>
                <a:spLocks/>
              </p:cNvSpPr>
              <p:nvPr/>
            </p:nvSpPr>
            <p:spPr bwMode="auto">
              <a:xfrm>
                <a:off x="2903538" y="3390900"/>
                <a:ext cx="22225" cy="3175"/>
              </a:xfrm>
              <a:custGeom>
                <a:avLst/>
                <a:gdLst>
                  <a:gd name="T0" fmla="*/ 0 w 14"/>
                  <a:gd name="T1" fmla="*/ 6 h 6"/>
                  <a:gd name="T2" fmla="*/ 0 w 14"/>
                  <a:gd name="T3" fmla="*/ 6 h 6"/>
                  <a:gd name="T4" fmla="*/ 0 w 14"/>
                  <a:gd name="T5" fmla="*/ 6 h 6"/>
                  <a:gd name="T6" fmla="*/ 14 w 1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4" name="Freeform 116"/>
              <p:cNvSpPr>
                <a:spLocks/>
              </p:cNvSpPr>
              <p:nvPr/>
            </p:nvSpPr>
            <p:spPr bwMode="auto">
              <a:xfrm>
                <a:off x="2925763" y="3379788"/>
                <a:ext cx="25400" cy="11113"/>
              </a:xfrm>
              <a:custGeom>
                <a:avLst/>
                <a:gdLst>
                  <a:gd name="T0" fmla="*/ 0 w 16"/>
                  <a:gd name="T1" fmla="*/ 13 h 13"/>
                  <a:gd name="T2" fmla="*/ 0 w 16"/>
                  <a:gd name="T3" fmla="*/ 13 h 13"/>
                  <a:gd name="T4" fmla="*/ 0 w 16"/>
                  <a:gd name="T5" fmla="*/ 13 h 13"/>
                  <a:gd name="T6" fmla="*/ 16 w 16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3">
                    <a:moveTo>
                      <a:pt x="0" y="13"/>
                    </a:moveTo>
                    <a:lnTo>
                      <a:pt x="0" y="13"/>
                    </a:lnTo>
                    <a:lnTo>
                      <a:pt x="0" y="13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5" name="Freeform 117"/>
              <p:cNvSpPr>
                <a:spLocks/>
              </p:cNvSpPr>
              <p:nvPr/>
            </p:nvSpPr>
            <p:spPr bwMode="auto">
              <a:xfrm>
                <a:off x="2951163" y="3376613"/>
                <a:ext cx="22225" cy="3175"/>
              </a:xfrm>
              <a:custGeom>
                <a:avLst/>
                <a:gdLst>
                  <a:gd name="T0" fmla="*/ 0 w 14"/>
                  <a:gd name="T1" fmla="*/ 4 h 4"/>
                  <a:gd name="T2" fmla="*/ 0 w 14"/>
                  <a:gd name="T3" fmla="*/ 4 h 4"/>
                  <a:gd name="T4" fmla="*/ 0 w 14"/>
                  <a:gd name="T5" fmla="*/ 4 h 4"/>
                  <a:gd name="T6" fmla="*/ 14 w 1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6" name="Freeform 118"/>
              <p:cNvSpPr>
                <a:spLocks/>
              </p:cNvSpPr>
              <p:nvPr/>
            </p:nvSpPr>
            <p:spPr bwMode="auto">
              <a:xfrm>
                <a:off x="2973388" y="3376613"/>
                <a:ext cx="22225" cy="1588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0 w 14"/>
                  <a:gd name="T5" fmla="*/ 0 h 2"/>
                  <a:gd name="T6" fmla="*/ 14 w 1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7" name="Freeform 119"/>
              <p:cNvSpPr>
                <a:spLocks/>
              </p:cNvSpPr>
              <p:nvPr/>
            </p:nvSpPr>
            <p:spPr bwMode="auto">
              <a:xfrm>
                <a:off x="2995613" y="3378200"/>
                <a:ext cx="25400" cy="0"/>
              </a:xfrm>
              <a:custGeom>
                <a:avLst/>
                <a:gdLst>
                  <a:gd name="T0" fmla="*/ 0 w 16"/>
                  <a:gd name="T1" fmla="*/ 0 w 16"/>
                  <a:gd name="T2" fmla="*/ 0 w 16"/>
                  <a:gd name="T3" fmla="*/ 16 w 1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8" name="Freeform 120"/>
              <p:cNvSpPr>
                <a:spLocks/>
              </p:cNvSpPr>
              <p:nvPr/>
            </p:nvSpPr>
            <p:spPr bwMode="auto">
              <a:xfrm>
                <a:off x="3021013" y="3378200"/>
                <a:ext cx="22225" cy="1588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0 w 14"/>
                  <a:gd name="T5" fmla="*/ 0 h 2"/>
                  <a:gd name="T6" fmla="*/ 14 w 1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9" name="Freeform 121"/>
              <p:cNvSpPr>
                <a:spLocks/>
              </p:cNvSpPr>
              <p:nvPr/>
            </p:nvSpPr>
            <p:spPr bwMode="auto">
              <a:xfrm>
                <a:off x="3043238" y="3379788"/>
                <a:ext cx="23812" cy="3175"/>
              </a:xfrm>
              <a:custGeom>
                <a:avLst/>
                <a:gdLst>
                  <a:gd name="T0" fmla="*/ 0 w 15"/>
                  <a:gd name="T1" fmla="*/ 0 h 4"/>
                  <a:gd name="T2" fmla="*/ 0 w 15"/>
                  <a:gd name="T3" fmla="*/ 0 h 4"/>
                  <a:gd name="T4" fmla="*/ 0 w 15"/>
                  <a:gd name="T5" fmla="*/ 0 h 4"/>
                  <a:gd name="T6" fmla="*/ 15 w 1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0" name="Freeform 122"/>
              <p:cNvSpPr>
                <a:spLocks/>
              </p:cNvSpPr>
              <p:nvPr/>
            </p:nvSpPr>
            <p:spPr bwMode="auto">
              <a:xfrm>
                <a:off x="3067050" y="3382963"/>
                <a:ext cx="23812" cy="3175"/>
              </a:xfrm>
              <a:custGeom>
                <a:avLst/>
                <a:gdLst>
                  <a:gd name="T0" fmla="*/ 0 w 15"/>
                  <a:gd name="T1" fmla="*/ 0 h 3"/>
                  <a:gd name="T2" fmla="*/ 0 w 15"/>
                  <a:gd name="T3" fmla="*/ 0 h 3"/>
                  <a:gd name="T4" fmla="*/ 0 w 15"/>
                  <a:gd name="T5" fmla="*/ 0 h 3"/>
                  <a:gd name="T6" fmla="*/ 15 w 15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3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1" name="Freeform 123"/>
              <p:cNvSpPr>
                <a:spLocks/>
              </p:cNvSpPr>
              <p:nvPr/>
            </p:nvSpPr>
            <p:spPr bwMode="auto">
              <a:xfrm>
                <a:off x="3090863" y="3386138"/>
                <a:ext cx="22225" cy="4763"/>
              </a:xfrm>
              <a:custGeom>
                <a:avLst/>
                <a:gdLst>
                  <a:gd name="T0" fmla="*/ 0 w 14"/>
                  <a:gd name="T1" fmla="*/ 0 h 6"/>
                  <a:gd name="T2" fmla="*/ 0 w 14"/>
                  <a:gd name="T3" fmla="*/ 0 h 6"/>
                  <a:gd name="T4" fmla="*/ 0 w 14"/>
                  <a:gd name="T5" fmla="*/ 0 h 6"/>
                  <a:gd name="T6" fmla="*/ 14 w 1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2" name="Freeform 124"/>
              <p:cNvSpPr>
                <a:spLocks/>
              </p:cNvSpPr>
              <p:nvPr/>
            </p:nvSpPr>
            <p:spPr bwMode="auto">
              <a:xfrm>
                <a:off x="3113088" y="3390900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3" name="Freeform 125"/>
              <p:cNvSpPr>
                <a:spLocks/>
              </p:cNvSpPr>
              <p:nvPr/>
            </p:nvSpPr>
            <p:spPr bwMode="auto">
              <a:xfrm>
                <a:off x="3136900" y="3387725"/>
                <a:ext cx="23812" cy="3175"/>
              </a:xfrm>
              <a:custGeom>
                <a:avLst/>
                <a:gdLst>
                  <a:gd name="T0" fmla="*/ 0 w 15"/>
                  <a:gd name="T1" fmla="*/ 4 h 4"/>
                  <a:gd name="T2" fmla="*/ 0 w 15"/>
                  <a:gd name="T3" fmla="*/ 4 h 4"/>
                  <a:gd name="T4" fmla="*/ 0 w 15"/>
                  <a:gd name="T5" fmla="*/ 4 h 4"/>
                  <a:gd name="T6" fmla="*/ 15 w 1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4" name="Freeform 126"/>
              <p:cNvSpPr>
                <a:spLocks/>
              </p:cNvSpPr>
              <p:nvPr/>
            </p:nvSpPr>
            <p:spPr bwMode="auto">
              <a:xfrm>
                <a:off x="3160713" y="3387725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5" name="Freeform 127"/>
              <p:cNvSpPr>
                <a:spLocks/>
              </p:cNvSpPr>
              <p:nvPr/>
            </p:nvSpPr>
            <p:spPr bwMode="auto">
              <a:xfrm>
                <a:off x="3182938" y="3387725"/>
                <a:ext cx="25400" cy="1588"/>
              </a:xfrm>
              <a:custGeom>
                <a:avLst/>
                <a:gdLst>
                  <a:gd name="T0" fmla="*/ 0 w 16"/>
                  <a:gd name="T1" fmla="*/ 0 h 2"/>
                  <a:gd name="T2" fmla="*/ 0 w 16"/>
                  <a:gd name="T3" fmla="*/ 0 h 2"/>
                  <a:gd name="T4" fmla="*/ 0 w 16"/>
                  <a:gd name="T5" fmla="*/ 0 h 2"/>
                  <a:gd name="T6" fmla="*/ 16 w 16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6" name="Freeform 128"/>
              <p:cNvSpPr>
                <a:spLocks/>
              </p:cNvSpPr>
              <p:nvPr/>
            </p:nvSpPr>
            <p:spPr bwMode="auto">
              <a:xfrm>
                <a:off x="3208338" y="3389313"/>
                <a:ext cx="22225" cy="1588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0 w 14"/>
                  <a:gd name="T5" fmla="*/ 0 h 2"/>
                  <a:gd name="T6" fmla="*/ 14 w 1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7" name="Freeform 129"/>
              <p:cNvSpPr>
                <a:spLocks/>
              </p:cNvSpPr>
              <p:nvPr/>
            </p:nvSpPr>
            <p:spPr bwMode="auto">
              <a:xfrm>
                <a:off x="3230563" y="3390900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8" name="Freeform 130"/>
              <p:cNvSpPr>
                <a:spLocks/>
              </p:cNvSpPr>
              <p:nvPr/>
            </p:nvSpPr>
            <p:spPr bwMode="auto">
              <a:xfrm>
                <a:off x="3252788" y="3386138"/>
                <a:ext cx="25400" cy="4763"/>
              </a:xfrm>
              <a:custGeom>
                <a:avLst/>
                <a:gdLst>
                  <a:gd name="T0" fmla="*/ 0 w 16"/>
                  <a:gd name="T1" fmla="*/ 6 h 6"/>
                  <a:gd name="T2" fmla="*/ 0 w 16"/>
                  <a:gd name="T3" fmla="*/ 6 h 6"/>
                  <a:gd name="T4" fmla="*/ 0 w 16"/>
                  <a:gd name="T5" fmla="*/ 6 h 6"/>
                  <a:gd name="T6" fmla="*/ 16 w 1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9" name="Freeform 131"/>
              <p:cNvSpPr>
                <a:spLocks/>
              </p:cNvSpPr>
              <p:nvPr/>
            </p:nvSpPr>
            <p:spPr bwMode="auto">
              <a:xfrm>
                <a:off x="3278188" y="3379788"/>
                <a:ext cx="22225" cy="6350"/>
              </a:xfrm>
              <a:custGeom>
                <a:avLst/>
                <a:gdLst>
                  <a:gd name="T0" fmla="*/ 0 w 14"/>
                  <a:gd name="T1" fmla="*/ 7 h 7"/>
                  <a:gd name="T2" fmla="*/ 0 w 14"/>
                  <a:gd name="T3" fmla="*/ 7 h 7"/>
                  <a:gd name="T4" fmla="*/ 0 w 14"/>
                  <a:gd name="T5" fmla="*/ 7 h 7"/>
                  <a:gd name="T6" fmla="*/ 14 w 14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0" name="Freeform 132"/>
              <p:cNvSpPr>
                <a:spLocks/>
              </p:cNvSpPr>
              <p:nvPr/>
            </p:nvSpPr>
            <p:spPr bwMode="auto">
              <a:xfrm>
                <a:off x="3300413" y="3376613"/>
                <a:ext cx="23812" cy="3175"/>
              </a:xfrm>
              <a:custGeom>
                <a:avLst/>
                <a:gdLst>
                  <a:gd name="T0" fmla="*/ 0 w 15"/>
                  <a:gd name="T1" fmla="*/ 4 h 4"/>
                  <a:gd name="T2" fmla="*/ 0 w 15"/>
                  <a:gd name="T3" fmla="*/ 4 h 4"/>
                  <a:gd name="T4" fmla="*/ 0 w 15"/>
                  <a:gd name="T5" fmla="*/ 4 h 4"/>
                  <a:gd name="T6" fmla="*/ 15 w 1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1" name="Freeform 133"/>
              <p:cNvSpPr>
                <a:spLocks/>
              </p:cNvSpPr>
              <p:nvPr/>
            </p:nvSpPr>
            <p:spPr bwMode="auto">
              <a:xfrm>
                <a:off x="3324225" y="3373438"/>
                <a:ext cx="23812" cy="3175"/>
              </a:xfrm>
              <a:custGeom>
                <a:avLst/>
                <a:gdLst>
                  <a:gd name="T0" fmla="*/ 0 w 15"/>
                  <a:gd name="T1" fmla="*/ 4 h 4"/>
                  <a:gd name="T2" fmla="*/ 0 w 15"/>
                  <a:gd name="T3" fmla="*/ 4 h 4"/>
                  <a:gd name="T4" fmla="*/ 0 w 15"/>
                  <a:gd name="T5" fmla="*/ 4 h 4"/>
                  <a:gd name="T6" fmla="*/ 15 w 1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2" name="Freeform 134"/>
              <p:cNvSpPr>
                <a:spLocks/>
              </p:cNvSpPr>
              <p:nvPr/>
            </p:nvSpPr>
            <p:spPr bwMode="auto">
              <a:xfrm>
                <a:off x="3348038" y="3362325"/>
                <a:ext cx="22225" cy="11113"/>
              </a:xfrm>
              <a:custGeom>
                <a:avLst/>
                <a:gdLst>
                  <a:gd name="T0" fmla="*/ 0 w 14"/>
                  <a:gd name="T1" fmla="*/ 15 h 15"/>
                  <a:gd name="T2" fmla="*/ 0 w 14"/>
                  <a:gd name="T3" fmla="*/ 15 h 15"/>
                  <a:gd name="T4" fmla="*/ 0 w 14"/>
                  <a:gd name="T5" fmla="*/ 15 h 15"/>
                  <a:gd name="T6" fmla="*/ 14 w 14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5">
                    <a:moveTo>
                      <a:pt x="0" y="15"/>
                    </a:moveTo>
                    <a:lnTo>
                      <a:pt x="0" y="15"/>
                    </a:lnTo>
                    <a:lnTo>
                      <a:pt x="0" y="15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3" name="Freeform 135"/>
              <p:cNvSpPr>
                <a:spLocks/>
              </p:cNvSpPr>
              <p:nvPr/>
            </p:nvSpPr>
            <p:spPr bwMode="auto">
              <a:xfrm>
                <a:off x="3370263" y="3349625"/>
                <a:ext cx="23812" cy="12700"/>
              </a:xfrm>
              <a:custGeom>
                <a:avLst/>
                <a:gdLst>
                  <a:gd name="T0" fmla="*/ 0 w 15"/>
                  <a:gd name="T1" fmla="*/ 15 h 15"/>
                  <a:gd name="T2" fmla="*/ 0 w 15"/>
                  <a:gd name="T3" fmla="*/ 15 h 15"/>
                  <a:gd name="T4" fmla="*/ 0 w 15"/>
                  <a:gd name="T5" fmla="*/ 15 h 15"/>
                  <a:gd name="T6" fmla="*/ 15 w 15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5">
                    <a:moveTo>
                      <a:pt x="0" y="15"/>
                    </a:moveTo>
                    <a:lnTo>
                      <a:pt x="0" y="15"/>
                    </a:lnTo>
                    <a:lnTo>
                      <a:pt x="0" y="15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4" name="Freeform 136"/>
              <p:cNvSpPr>
                <a:spLocks/>
              </p:cNvSpPr>
              <p:nvPr/>
            </p:nvSpPr>
            <p:spPr bwMode="auto">
              <a:xfrm>
                <a:off x="3394075" y="3343275"/>
                <a:ext cx="23812" cy="6350"/>
              </a:xfrm>
              <a:custGeom>
                <a:avLst/>
                <a:gdLst>
                  <a:gd name="T0" fmla="*/ 0 w 15"/>
                  <a:gd name="T1" fmla="*/ 7 h 7"/>
                  <a:gd name="T2" fmla="*/ 0 w 15"/>
                  <a:gd name="T3" fmla="*/ 7 h 7"/>
                  <a:gd name="T4" fmla="*/ 0 w 15"/>
                  <a:gd name="T5" fmla="*/ 7 h 7"/>
                  <a:gd name="T6" fmla="*/ 15 w 15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5" name="Freeform 137"/>
              <p:cNvSpPr>
                <a:spLocks/>
              </p:cNvSpPr>
              <p:nvPr/>
            </p:nvSpPr>
            <p:spPr bwMode="auto">
              <a:xfrm>
                <a:off x="3417888" y="3330575"/>
                <a:ext cx="22225" cy="12700"/>
              </a:xfrm>
              <a:custGeom>
                <a:avLst/>
                <a:gdLst>
                  <a:gd name="T0" fmla="*/ 0 w 14"/>
                  <a:gd name="T1" fmla="*/ 17 h 17"/>
                  <a:gd name="T2" fmla="*/ 0 w 14"/>
                  <a:gd name="T3" fmla="*/ 17 h 17"/>
                  <a:gd name="T4" fmla="*/ 0 w 14"/>
                  <a:gd name="T5" fmla="*/ 17 h 17"/>
                  <a:gd name="T6" fmla="*/ 14 w 14"/>
                  <a:gd name="T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7">
                    <a:moveTo>
                      <a:pt x="0" y="17"/>
                    </a:moveTo>
                    <a:lnTo>
                      <a:pt x="0" y="17"/>
                    </a:lnTo>
                    <a:lnTo>
                      <a:pt x="0" y="17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6" name="Freeform 138"/>
              <p:cNvSpPr>
                <a:spLocks/>
              </p:cNvSpPr>
              <p:nvPr/>
            </p:nvSpPr>
            <p:spPr bwMode="auto">
              <a:xfrm>
                <a:off x="3440113" y="3313113"/>
                <a:ext cx="23812" cy="17463"/>
              </a:xfrm>
              <a:custGeom>
                <a:avLst/>
                <a:gdLst>
                  <a:gd name="T0" fmla="*/ 0 w 15"/>
                  <a:gd name="T1" fmla="*/ 22 h 22"/>
                  <a:gd name="T2" fmla="*/ 0 w 15"/>
                  <a:gd name="T3" fmla="*/ 22 h 22"/>
                  <a:gd name="T4" fmla="*/ 0 w 15"/>
                  <a:gd name="T5" fmla="*/ 22 h 22"/>
                  <a:gd name="T6" fmla="*/ 15 w 15"/>
                  <a:gd name="T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2">
                    <a:moveTo>
                      <a:pt x="0" y="22"/>
                    </a:moveTo>
                    <a:lnTo>
                      <a:pt x="0" y="22"/>
                    </a:lnTo>
                    <a:lnTo>
                      <a:pt x="0" y="22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7" name="Freeform 139"/>
              <p:cNvSpPr>
                <a:spLocks/>
              </p:cNvSpPr>
              <p:nvPr/>
            </p:nvSpPr>
            <p:spPr bwMode="auto">
              <a:xfrm>
                <a:off x="3463925" y="3300413"/>
                <a:ext cx="23812" cy="12700"/>
              </a:xfrm>
              <a:custGeom>
                <a:avLst/>
                <a:gdLst>
                  <a:gd name="T0" fmla="*/ 0 w 15"/>
                  <a:gd name="T1" fmla="*/ 15 h 15"/>
                  <a:gd name="T2" fmla="*/ 0 w 15"/>
                  <a:gd name="T3" fmla="*/ 15 h 15"/>
                  <a:gd name="T4" fmla="*/ 0 w 15"/>
                  <a:gd name="T5" fmla="*/ 15 h 15"/>
                  <a:gd name="T6" fmla="*/ 15 w 15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5">
                    <a:moveTo>
                      <a:pt x="0" y="15"/>
                    </a:moveTo>
                    <a:lnTo>
                      <a:pt x="0" y="15"/>
                    </a:lnTo>
                    <a:lnTo>
                      <a:pt x="0" y="15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8" name="Freeform 140"/>
              <p:cNvSpPr>
                <a:spLocks/>
              </p:cNvSpPr>
              <p:nvPr/>
            </p:nvSpPr>
            <p:spPr bwMode="auto">
              <a:xfrm>
                <a:off x="3487738" y="3271838"/>
                <a:ext cx="22225" cy="28575"/>
              </a:xfrm>
              <a:custGeom>
                <a:avLst/>
                <a:gdLst>
                  <a:gd name="T0" fmla="*/ 0 w 14"/>
                  <a:gd name="T1" fmla="*/ 38 h 38"/>
                  <a:gd name="T2" fmla="*/ 0 w 14"/>
                  <a:gd name="T3" fmla="*/ 38 h 38"/>
                  <a:gd name="T4" fmla="*/ 0 w 14"/>
                  <a:gd name="T5" fmla="*/ 38 h 38"/>
                  <a:gd name="T6" fmla="*/ 14 w 14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38">
                    <a:moveTo>
                      <a:pt x="0" y="38"/>
                    </a:moveTo>
                    <a:lnTo>
                      <a:pt x="0" y="38"/>
                    </a:lnTo>
                    <a:lnTo>
                      <a:pt x="0" y="38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9" name="Freeform 141"/>
              <p:cNvSpPr>
                <a:spLocks/>
              </p:cNvSpPr>
              <p:nvPr/>
            </p:nvSpPr>
            <p:spPr bwMode="auto">
              <a:xfrm>
                <a:off x="3509963" y="3203575"/>
                <a:ext cx="23812" cy="68263"/>
              </a:xfrm>
              <a:custGeom>
                <a:avLst/>
                <a:gdLst>
                  <a:gd name="T0" fmla="*/ 0 w 15"/>
                  <a:gd name="T1" fmla="*/ 84 h 84"/>
                  <a:gd name="T2" fmla="*/ 0 w 15"/>
                  <a:gd name="T3" fmla="*/ 84 h 84"/>
                  <a:gd name="T4" fmla="*/ 0 w 15"/>
                  <a:gd name="T5" fmla="*/ 84 h 84"/>
                  <a:gd name="T6" fmla="*/ 15 w 15"/>
                  <a:gd name="T7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84">
                    <a:moveTo>
                      <a:pt x="0" y="84"/>
                    </a:moveTo>
                    <a:lnTo>
                      <a:pt x="0" y="84"/>
                    </a:lnTo>
                    <a:lnTo>
                      <a:pt x="0" y="84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0" name="Freeform 142"/>
              <p:cNvSpPr>
                <a:spLocks/>
              </p:cNvSpPr>
              <p:nvPr/>
            </p:nvSpPr>
            <p:spPr bwMode="auto">
              <a:xfrm>
                <a:off x="3533775" y="3144838"/>
                <a:ext cx="23812" cy="58738"/>
              </a:xfrm>
              <a:custGeom>
                <a:avLst/>
                <a:gdLst>
                  <a:gd name="T0" fmla="*/ 0 w 15"/>
                  <a:gd name="T1" fmla="*/ 75 h 75"/>
                  <a:gd name="T2" fmla="*/ 0 w 15"/>
                  <a:gd name="T3" fmla="*/ 75 h 75"/>
                  <a:gd name="T4" fmla="*/ 0 w 15"/>
                  <a:gd name="T5" fmla="*/ 75 h 75"/>
                  <a:gd name="T6" fmla="*/ 15 w 15"/>
                  <a:gd name="T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75">
                    <a:moveTo>
                      <a:pt x="0" y="75"/>
                    </a:moveTo>
                    <a:lnTo>
                      <a:pt x="0" y="75"/>
                    </a:lnTo>
                    <a:lnTo>
                      <a:pt x="0" y="75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1" name="Freeform 143"/>
              <p:cNvSpPr>
                <a:spLocks/>
              </p:cNvSpPr>
              <p:nvPr/>
            </p:nvSpPr>
            <p:spPr bwMode="auto">
              <a:xfrm>
                <a:off x="3557588" y="3086100"/>
                <a:ext cx="23812" cy="58738"/>
              </a:xfrm>
              <a:custGeom>
                <a:avLst/>
                <a:gdLst>
                  <a:gd name="T0" fmla="*/ 0 w 15"/>
                  <a:gd name="T1" fmla="*/ 73 h 73"/>
                  <a:gd name="T2" fmla="*/ 0 w 15"/>
                  <a:gd name="T3" fmla="*/ 73 h 73"/>
                  <a:gd name="T4" fmla="*/ 0 w 15"/>
                  <a:gd name="T5" fmla="*/ 73 h 73"/>
                  <a:gd name="T6" fmla="*/ 15 w 15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73">
                    <a:moveTo>
                      <a:pt x="0" y="73"/>
                    </a:moveTo>
                    <a:lnTo>
                      <a:pt x="0" y="73"/>
                    </a:lnTo>
                    <a:lnTo>
                      <a:pt x="0" y="73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2" name="Freeform 144"/>
              <p:cNvSpPr>
                <a:spLocks/>
              </p:cNvSpPr>
              <p:nvPr/>
            </p:nvSpPr>
            <p:spPr bwMode="auto">
              <a:xfrm>
                <a:off x="3581400" y="3000375"/>
                <a:ext cx="23812" cy="85725"/>
              </a:xfrm>
              <a:custGeom>
                <a:avLst/>
                <a:gdLst>
                  <a:gd name="T0" fmla="*/ 0 w 15"/>
                  <a:gd name="T1" fmla="*/ 109 h 109"/>
                  <a:gd name="T2" fmla="*/ 0 w 15"/>
                  <a:gd name="T3" fmla="*/ 109 h 109"/>
                  <a:gd name="T4" fmla="*/ 0 w 15"/>
                  <a:gd name="T5" fmla="*/ 109 h 109"/>
                  <a:gd name="T6" fmla="*/ 15 w 15"/>
                  <a:gd name="T7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09">
                    <a:moveTo>
                      <a:pt x="0" y="109"/>
                    </a:moveTo>
                    <a:lnTo>
                      <a:pt x="0" y="109"/>
                    </a:lnTo>
                    <a:lnTo>
                      <a:pt x="0" y="109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3" name="Freeform 145"/>
              <p:cNvSpPr>
                <a:spLocks/>
              </p:cNvSpPr>
              <p:nvPr/>
            </p:nvSpPr>
            <p:spPr bwMode="auto">
              <a:xfrm>
                <a:off x="3605213" y="2927350"/>
                <a:ext cx="22225" cy="73025"/>
              </a:xfrm>
              <a:custGeom>
                <a:avLst/>
                <a:gdLst>
                  <a:gd name="T0" fmla="*/ 0 w 14"/>
                  <a:gd name="T1" fmla="*/ 91 h 91"/>
                  <a:gd name="T2" fmla="*/ 0 w 14"/>
                  <a:gd name="T3" fmla="*/ 91 h 91"/>
                  <a:gd name="T4" fmla="*/ 0 w 14"/>
                  <a:gd name="T5" fmla="*/ 91 h 91"/>
                  <a:gd name="T6" fmla="*/ 14 w 14"/>
                  <a:gd name="T7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91">
                    <a:moveTo>
                      <a:pt x="0" y="91"/>
                    </a:moveTo>
                    <a:lnTo>
                      <a:pt x="0" y="91"/>
                    </a:lnTo>
                    <a:lnTo>
                      <a:pt x="0" y="91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4" name="Freeform 146"/>
              <p:cNvSpPr>
                <a:spLocks/>
              </p:cNvSpPr>
              <p:nvPr/>
            </p:nvSpPr>
            <p:spPr bwMode="auto">
              <a:xfrm>
                <a:off x="3627438" y="2874963"/>
                <a:ext cx="23812" cy="52388"/>
              </a:xfrm>
              <a:custGeom>
                <a:avLst/>
                <a:gdLst>
                  <a:gd name="T0" fmla="*/ 0 w 15"/>
                  <a:gd name="T1" fmla="*/ 68 h 68"/>
                  <a:gd name="T2" fmla="*/ 0 w 15"/>
                  <a:gd name="T3" fmla="*/ 68 h 68"/>
                  <a:gd name="T4" fmla="*/ 0 w 15"/>
                  <a:gd name="T5" fmla="*/ 68 h 68"/>
                  <a:gd name="T6" fmla="*/ 15 w 15"/>
                  <a:gd name="T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68">
                    <a:moveTo>
                      <a:pt x="0" y="68"/>
                    </a:moveTo>
                    <a:lnTo>
                      <a:pt x="0" y="68"/>
                    </a:lnTo>
                    <a:lnTo>
                      <a:pt x="0" y="68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5" name="Freeform 147"/>
              <p:cNvSpPr>
                <a:spLocks/>
              </p:cNvSpPr>
              <p:nvPr/>
            </p:nvSpPr>
            <p:spPr bwMode="auto">
              <a:xfrm>
                <a:off x="3651250" y="2795588"/>
                <a:ext cx="23812" cy="79375"/>
              </a:xfrm>
              <a:custGeom>
                <a:avLst/>
                <a:gdLst>
                  <a:gd name="T0" fmla="*/ 0 w 15"/>
                  <a:gd name="T1" fmla="*/ 99 h 99"/>
                  <a:gd name="T2" fmla="*/ 0 w 15"/>
                  <a:gd name="T3" fmla="*/ 99 h 99"/>
                  <a:gd name="T4" fmla="*/ 0 w 15"/>
                  <a:gd name="T5" fmla="*/ 99 h 99"/>
                  <a:gd name="T6" fmla="*/ 15 w 15"/>
                  <a:gd name="T7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99">
                    <a:moveTo>
                      <a:pt x="0" y="99"/>
                    </a:moveTo>
                    <a:lnTo>
                      <a:pt x="0" y="99"/>
                    </a:lnTo>
                    <a:lnTo>
                      <a:pt x="0" y="99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6" name="Freeform 148"/>
              <p:cNvSpPr>
                <a:spLocks/>
              </p:cNvSpPr>
              <p:nvPr/>
            </p:nvSpPr>
            <p:spPr bwMode="auto">
              <a:xfrm>
                <a:off x="3675063" y="2709863"/>
                <a:ext cx="22225" cy="85725"/>
              </a:xfrm>
              <a:custGeom>
                <a:avLst/>
                <a:gdLst>
                  <a:gd name="T0" fmla="*/ 0 w 14"/>
                  <a:gd name="T1" fmla="*/ 109 h 109"/>
                  <a:gd name="T2" fmla="*/ 0 w 14"/>
                  <a:gd name="T3" fmla="*/ 109 h 109"/>
                  <a:gd name="T4" fmla="*/ 0 w 14"/>
                  <a:gd name="T5" fmla="*/ 109 h 109"/>
                  <a:gd name="T6" fmla="*/ 14 w 14"/>
                  <a:gd name="T7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09">
                    <a:moveTo>
                      <a:pt x="0" y="109"/>
                    </a:moveTo>
                    <a:lnTo>
                      <a:pt x="0" y="109"/>
                    </a:lnTo>
                    <a:lnTo>
                      <a:pt x="0" y="109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7" name="Freeform 149"/>
              <p:cNvSpPr>
                <a:spLocks/>
              </p:cNvSpPr>
              <p:nvPr/>
            </p:nvSpPr>
            <p:spPr bwMode="auto">
              <a:xfrm>
                <a:off x="3697288" y="2708275"/>
                <a:ext cx="23812" cy="1588"/>
              </a:xfrm>
              <a:custGeom>
                <a:avLst/>
                <a:gdLst>
                  <a:gd name="T0" fmla="*/ 0 w 15"/>
                  <a:gd name="T1" fmla="*/ 2 h 2"/>
                  <a:gd name="T2" fmla="*/ 0 w 15"/>
                  <a:gd name="T3" fmla="*/ 2 h 2"/>
                  <a:gd name="T4" fmla="*/ 0 w 15"/>
                  <a:gd name="T5" fmla="*/ 2 h 2"/>
                  <a:gd name="T6" fmla="*/ 15 w 1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8" name="Freeform 150"/>
              <p:cNvSpPr>
                <a:spLocks/>
              </p:cNvSpPr>
              <p:nvPr/>
            </p:nvSpPr>
            <p:spPr bwMode="auto">
              <a:xfrm>
                <a:off x="3721100" y="2708275"/>
                <a:ext cx="23812" cy="55563"/>
              </a:xfrm>
              <a:custGeom>
                <a:avLst/>
                <a:gdLst>
                  <a:gd name="T0" fmla="*/ 0 w 15"/>
                  <a:gd name="T1" fmla="*/ 0 h 72"/>
                  <a:gd name="T2" fmla="*/ 0 w 15"/>
                  <a:gd name="T3" fmla="*/ 0 h 72"/>
                  <a:gd name="T4" fmla="*/ 0 w 15"/>
                  <a:gd name="T5" fmla="*/ 0 h 72"/>
                  <a:gd name="T6" fmla="*/ 15 w 15"/>
                  <a:gd name="T7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7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7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9" name="Freeform 151"/>
              <p:cNvSpPr>
                <a:spLocks/>
              </p:cNvSpPr>
              <p:nvPr/>
            </p:nvSpPr>
            <p:spPr bwMode="auto">
              <a:xfrm>
                <a:off x="3744913" y="2763838"/>
                <a:ext cx="23812" cy="46038"/>
              </a:xfrm>
              <a:custGeom>
                <a:avLst/>
                <a:gdLst>
                  <a:gd name="T0" fmla="*/ 0 w 15"/>
                  <a:gd name="T1" fmla="*/ 0 h 58"/>
                  <a:gd name="T2" fmla="*/ 0 w 15"/>
                  <a:gd name="T3" fmla="*/ 0 h 58"/>
                  <a:gd name="T4" fmla="*/ 0 w 15"/>
                  <a:gd name="T5" fmla="*/ 0 h 58"/>
                  <a:gd name="T6" fmla="*/ 15 w 15"/>
                  <a:gd name="T7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58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5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0" name="Freeform 152"/>
              <p:cNvSpPr>
                <a:spLocks/>
              </p:cNvSpPr>
              <p:nvPr/>
            </p:nvSpPr>
            <p:spPr bwMode="auto">
              <a:xfrm>
                <a:off x="3768725" y="2809875"/>
                <a:ext cx="22225" cy="66675"/>
              </a:xfrm>
              <a:custGeom>
                <a:avLst/>
                <a:gdLst>
                  <a:gd name="T0" fmla="*/ 0 w 14"/>
                  <a:gd name="T1" fmla="*/ 0 h 84"/>
                  <a:gd name="T2" fmla="*/ 0 w 14"/>
                  <a:gd name="T3" fmla="*/ 0 h 84"/>
                  <a:gd name="T4" fmla="*/ 0 w 14"/>
                  <a:gd name="T5" fmla="*/ 0 h 84"/>
                  <a:gd name="T6" fmla="*/ 14 w 14"/>
                  <a:gd name="T7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8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8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1" name="Freeform 153"/>
              <p:cNvSpPr>
                <a:spLocks/>
              </p:cNvSpPr>
              <p:nvPr/>
            </p:nvSpPr>
            <p:spPr bwMode="auto">
              <a:xfrm>
                <a:off x="3790950" y="2876550"/>
                <a:ext cx="23812" cy="68263"/>
              </a:xfrm>
              <a:custGeom>
                <a:avLst/>
                <a:gdLst>
                  <a:gd name="T0" fmla="*/ 0 w 15"/>
                  <a:gd name="T1" fmla="*/ 0 h 84"/>
                  <a:gd name="T2" fmla="*/ 0 w 15"/>
                  <a:gd name="T3" fmla="*/ 0 h 84"/>
                  <a:gd name="T4" fmla="*/ 0 w 15"/>
                  <a:gd name="T5" fmla="*/ 0 h 84"/>
                  <a:gd name="T6" fmla="*/ 15 w 15"/>
                  <a:gd name="T7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8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8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2" name="Freeform 154"/>
              <p:cNvSpPr>
                <a:spLocks/>
              </p:cNvSpPr>
              <p:nvPr/>
            </p:nvSpPr>
            <p:spPr bwMode="auto">
              <a:xfrm>
                <a:off x="3814763" y="2944813"/>
                <a:ext cx="23812" cy="44450"/>
              </a:xfrm>
              <a:custGeom>
                <a:avLst/>
                <a:gdLst>
                  <a:gd name="T0" fmla="*/ 0 w 15"/>
                  <a:gd name="T1" fmla="*/ 0 h 56"/>
                  <a:gd name="T2" fmla="*/ 0 w 15"/>
                  <a:gd name="T3" fmla="*/ 0 h 56"/>
                  <a:gd name="T4" fmla="*/ 0 w 15"/>
                  <a:gd name="T5" fmla="*/ 0 h 56"/>
                  <a:gd name="T6" fmla="*/ 15 w 15"/>
                  <a:gd name="T7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5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5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3" name="Freeform 155"/>
              <p:cNvSpPr>
                <a:spLocks/>
              </p:cNvSpPr>
              <p:nvPr/>
            </p:nvSpPr>
            <p:spPr bwMode="auto">
              <a:xfrm>
                <a:off x="3838575" y="2989263"/>
                <a:ext cx="22225" cy="53975"/>
              </a:xfrm>
              <a:custGeom>
                <a:avLst/>
                <a:gdLst>
                  <a:gd name="T0" fmla="*/ 0 w 14"/>
                  <a:gd name="T1" fmla="*/ 0 h 70"/>
                  <a:gd name="T2" fmla="*/ 0 w 14"/>
                  <a:gd name="T3" fmla="*/ 0 h 70"/>
                  <a:gd name="T4" fmla="*/ 0 w 14"/>
                  <a:gd name="T5" fmla="*/ 0 h 70"/>
                  <a:gd name="T6" fmla="*/ 14 w 14"/>
                  <a:gd name="T7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7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7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4" name="Freeform 156"/>
              <p:cNvSpPr>
                <a:spLocks/>
              </p:cNvSpPr>
              <p:nvPr/>
            </p:nvSpPr>
            <p:spPr bwMode="auto">
              <a:xfrm>
                <a:off x="3860800" y="3043238"/>
                <a:ext cx="23812" cy="34925"/>
              </a:xfrm>
              <a:custGeom>
                <a:avLst/>
                <a:gdLst>
                  <a:gd name="T0" fmla="*/ 0 w 15"/>
                  <a:gd name="T1" fmla="*/ 0 h 43"/>
                  <a:gd name="T2" fmla="*/ 0 w 15"/>
                  <a:gd name="T3" fmla="*/ 0 h 43"/>
                  <a:gd name="T4" fmla="*/ 0 w 15"/>
                  <a:gd name="T5" fmla="*/ 0 h 43"/>
                  <a:gd name="T6" fmla="*/ 15 w 15"/>
                  <a:gd name="T7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4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43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5" name="Freeform 157"/>
              <p:cNvSpPr>
                <a:spLocks/>
              </p:cNvSpPr>
              <p:nvPr/>
            </p:nvSpPr>
            <p:spPr bwMode="auto">
              <a:xfrm>
                <a:off x="3884613" y="3078163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6" name="Freeform 158"/>
              <p:cNvSpPr>
                <a:spLocks/>
              </p:cNvSpPr>
              <p:nvPr/>
            </p:nvSpPr>
            <p:spPr bwMode="auto">
              <a:xfrm>
                <a:off x="3908425" y="3065463"/>
                <a:ext cx="22225" cy="12700"/>
              </a:xfrm>
              <a:custGeom>
                <a:avLst/>
                <a:gdLst>
                  <a:gd name="T0" fmla="*/ 0 w 14"/>
                  <a:gd name="T1" fmla="*/ 15 h 15"/>
                  <a:gd name="T2" fmla="*/ 0 w 14"/>
                  <a:gd name="T3" fmla="*/ 15 h 15"/>
                  <a:gd name="T4" fmla="*/ 0 w 14"/>
                  <a:gd name="T5" fmla="*/ 15 h 15"/>
                  <a:gd name="T6" fmla="*/ 14 w 14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5">
                    <a:moveTo>
                      <a:pt x="0" y="15"/>
                    </a:moveTo>
                    <a:lnTo>
                      <a:pt x="0" y="15"/>
                    </a:lnTo>
                    <a:lnTo>
                      <a:pt x="0" y="15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7" name="Freeform 159"/>
              <p:cNvSpPr>
                <a:spLocks/>
              </p:cNvSpPr>
              <p:nvPr/>
            </p:nvSpPr>
            <p:spPr bwMode="auto">
              <a:xfrm>
                <a:off x="3930650" y="3022600"/>
                <a:ext cx="23812" cy="42863"/>
              </a:xfrm>
              <a:custGeom>
                <a:avLst/>
                <a:gdLst>
                  <a:gd name="T0" fmla="*/ 0 w 15"/>
                  <a:gd name="T1" fmla="*/ 55 h 55"/>
                  <a:gd name="T2" fmla="*/ 0 w 15"/>
                  <a:gd name="T3" fmla="*/ 55 h 55"/>
                  <a:gd name="T4" fmla="*/ 0 w 15"/>
                  <a:gd name="T5" fmla="*/ 55 h 55"/>
                  <a:gd name="T6" fmla="*/ 15 w 15"/>
                  <a:gd name="T7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55">
                    <a:moveTo>
                      <a:pt x="0" y="55"/>
                    </a:moveTo>
                    <a:lnTo>
                      <a:pt x="0" y="55"/>
                    </a:lnTo>
                    <a:lnTo>
                      <a:pt x="0" y="55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8" name="Freeform 160"/>
              <p:cNvSpPr>
                <a:spLocks/>
              </p:cNvSpPr>
              <p:nvPr/>
            </p:nvSpPr>
            <p:spPr bwMode="auto">
              <a:xfrm>
                <a:off x="3954463" y="2932113"/>
                <a:ext cx="23812" cy="90488"/>
              </a:xfrm>
              <a:custGeom>
                <a:avLst/>
                <a:gdLst>
                  <a:gd name="T0" fmla="*/ 0 w 15"/>
                  <a:gd name="T1" fmla="*/ 114 h 114"/>
                  <a:gd name="T2" fmla="*/ 0 w 15"/>
                  <a:gd name="T3" fmla="*/ 114 h 114"/>
                  <a:gd name="T4" fmla="*/ 0 w 15"/>
                  <a:gd name="T5" fmla="*/ 114 h 114"/>
                  <a:gd name="T6" fmla="*/ 15 w 15"/>
                  <a:gd name="T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14">
                    <a:moveTo>
                      <a:pt x="0" y="114"/>
                    </a:moveTo>
                    <a:lnTo>
                      <a:pt x="0" y="114"/>
                    </a:lnTo>
                    <a:lnTo>
                      <a:pt x="0" y="114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9" name="Freeform 161"/>
              <p:cNvSpPr>
                <a:spLocks/>
              </p:cNvSpPr>
              <p:nvPr/>
            </p:nvSpPr>
            <p:spPr bwMode="auto">
              <a:xfrm>
                <a:off x="3978275" y="2794000"/>
                <a:ext cx="23812" cy="138113"/>
              </a:xfrm>
              <a:custGeom>
                <a:avLst/>
                <a:gdLst>
                  <a:gd name="T0" fmla="*/ 0 w 15"/>
                  <a:gd name="T1" fmla="*/ 174 h 174"/>
                  <a:gd name="T2" fmla="*/ 0 w 15"/>
                  <a:gd name="T3" fmla="*/ 174 h 174"/>
                  <a:gd name="T4" fmla="*/ 0 w 15"/>
                  <a:gd name="T5" fmla="*/ 174 h 174"/>
                  <a:gd name="T6" fmla="*/ 15 w 15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74">
                    <a:moveTo>
                      <a:pt x="0" y="174"/>
                    </a:moveTo>
                    <a:lnTo>
                      <a:pt x="0" y="174"/>
                    </a:lnTo>
                    <a:lnTo>
                      <a:pt x="0" y="174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0" name="Freeform 162"/>
              <p:cNvSpPr>
                <a:spLocks/>
              </p:cNvSpPr>
              <p:nvPr/>
            </p:nvSpPr>
            <p:spPr bwMode="auto">
              <a:xfrm>
                <a:off x="4002088" y="2603500"/>
                <a:ext cx="23812" cy="190500"/>
              </a:xfrm>
              <a:custGeom>
                <a:avLst/>
                <a:gdLst>
                  <a:gd name="T0" fmla="*/ 0 w 15"/>
                  <a:gd name="T1" fmla="*/ 240 h 240"/>
                  <a:gd name="T2" fmla="*/ 0 w 15"/>
                  <a:gd name="T3" fmla="*/ 240 h 240"/>
                  <a:gd name="T4" fmla="*/ 0 w 15"/>
                  <a:gd name="T5" fmla="*/ 240 h 240"/>
                  <a:gd name="T6" fmla="*/ 15 w 15"/>
                  <a:gd name="T7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40">
                    <a:moveTo>
                      <a:pt x="0" y="240"/>
                    </a:moveTo>
                    <a:lnTo>
                      <a:pt x="0" y="240"/>
                    </a:lnTo>
                    <a:lnTo>
                      <a:pt x="0" y="24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1" name="Freeform 163"/>
              <p:cNvSpPr>
                <a:spLocks/>
              </p:cNvSpPr>
              <p:nvPr/>
            </p:nvSpPr>
            <p:spPr bwMode="auto">
              <a:xfrm>
                <a:off x="4025900" y="2370138"/>
                <a:ext cx="22225" cy="233363"/>
              </a:xfrm>
              <a:custGeom>
                <a:avLst/>
                <a:gdLst>
                  <a:gd name="T0" fmla="*/ 0 w 14"/>
                  <a:gd name="T1" fmla="*/ 294 h 294"/>
                  <a:gd name="T2" fmla="*/ 0 w 14"/>
                  <a:gd name="T3" fmla="*/ 294 h 294"/>
                  <a:gd name="T4" fmla="*/ 0 w 14"/>
                  <a:gd name="T5" fmla="*/ 294 h 294"/>
                  <a:gd name="T6" fmla="*/ 14 w 14"/>
                  <a:gd name="T7" fmla="*/ 0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94">
                    <a:moveTo>
                      <a:pt x="0" y="294"/>
                    </a:moveTo>
                    <a:lnTo>
                      <a:pt x="0" y="294"/>
                    </a:lnTo>
                    <a:lnTo>
                      <a:pt x="0" y="294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2" name="Freeform 164"/>
              <p:cNvSpPr>
                <a:spLocks/>
              </p:cNvSpPr>
              <p:nvPr/>
            </p:nvSpPr>
            <p:spPr bwMode="auto">
              <a:xfrm>
                <a:off x="4048125" y="2157413"/>
                <a:ext cx="23812" cy="212725"/>
              </a:xfrm>
              <a:custGeom>
                <a:avLst/>
                <a:gdLst>
                  <a:gd name="T0" fmla="*/ 0 w 15"/>
                  <a:gd name="T1" fmla="*/ 268 h 268"/>
                  <a:gd name="T2" fmla="*/ 0 w 15"/>
                  <a:gd name="T3" fmla="*/ 268 h 268"/>
                  <a:gd name="T4" fmla="*/ 0 w 15"/>
                  <a:gd name="T5" fmla="*/ 268 h 268"/>
                  <a:gd name="T6" fmla="*/ 15 w 15"/>
                  <a:gd name="T7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68">
                    <a:moveTo>
                      <a:pt x="0" y="268"/>
                    </a:moveTo>
                    <a:lnTo>
                      <a:pt x="0" y="268"/>
                    </a:lnTo>
                    <a:lnTo>
                      <a:pt x="0" y="268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3" name="Freeform 165"/>
              <p:cNvSpPr>
                <a:spLocks/>
              </p:cNvSpPr>
              <p:nvPr/>
            </p:nvSpPr>
            <p:spPr bwMode="auto">
              <a:xfrm>
                <a:off x="4071938" y="1979613"/>
                <a:ext cx="23812" cy="177800"/>
              </a:xfrm>
              <a:custGeom>
                <a:avLst/>
                <a:gdLst>
                  <a:gd name="T0" fmla="*/ 0 w 15"/>
                  <a:gd name="T1" fmla="*/ 224 h 224"/>
                  <a:gd name="T2" fmla="*/ 0 w 15"/>
                  <a:gd name="T3" fmla="*/ 224 h 224"/>
                  <a:gd name="T4" fmla="*/ 0 w 15"/>
                  <a:gd name="T5" fmla="*/ 224 h 224"/>
                  <a:gd name="T6" fmla="*/ 15 w 15"/>
                  <a:gd name="T7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24">
                    <a:moveTo>
                      <a:pt x="0" y="224"/>
                    </a:moveTo>
                    <a:lnTo>
                      <a:pt x="0" y="224"/>
                    </a:lnTo>
                    <a:lnTo>
                      <a:pt x="0" y="224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4" name="Freeform 166"/>
              <p:cNvSpPr>
                <a:spLocks/>
              </p:cNvSpPr>
              <p:nvPr/>
            </p:nvSpPr>
            <p:spPr bwMode="auto">
              <a:xfrm>
                <a:off x="4095750" y="1860550"/>
                <a:ext cx="22225" cy="119063"/>
              </a:xfrm>
              <a:custGeom>
                <a:avLst/>
                <a:gdLst>
                  <a:gd name="T0" fmla="*/ 0 w 14"/>
                  <a:gd name="T1" fmla="*/ 150 h 150"/>
                  <a:gd name="T2" fmla="*/ 0 w 14"/>
                  <a:gd name="T3" fmla="*/ 150 h 150"/>
                  <a:gd name="T4" fmla="*/ 0 w 14"/>
                  <a:gd name="T5" fmla="*/ 150 h 150"/>
                  <a:gd name="T6" fmla="*/ 14 w 14"/>
                  <a:gd name="T7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50">
                    <a:moveTo>
                      <a:pt x="0" y="150"/>
                    </a:moveTo>
                    <a:lnTo>
                      <a:pt x="0" y="150"/>
                    </a:lnTo>
                    <a:lnTo>
                      <a:pt x="0" y="15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5" name="Freeform 167"/>
              <p:cNvSpPr>
                <a:spLocks/>
              </p:cNvSpPr>
              <p:nvPr/>
            </p:nvSpPr>
            <p:spPr bwMode="auto">
              <a:xfrm>
                <a:off x="4117975" y="1860550"/>
                <a:ext cx="23812" cy="41275"/>
              </a:xfrm>
              <a:custGeom>
                <a:avLst/>
                <a:gdLst>
                  <a:gd name="T0" fmla="*/ 0 w 15"/>
                  <a:gd name="T1" fmla="*/ 0 h 52"/>
                  <a:gd name="T2" fmla="*/ 0 w 15"/>
                  <a:gd name="T3" fmla="*/ 0 h 52"/>
                  <a:gd name="T4" fmla="*/ 0 w 15"/>
                  <a:gd name="T5" fmla="*/ 0 h 52"/>
                  <a:gd name="T6" fmla="*/ 15 w 15"/>
                  <a:gd name="T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5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5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6" name="Freeform 168"/>
              <p:cNvSpPr>
                <a:spLocks/>
              </p:cNvSpPr>
              <p:nvPr/>
            </p:nvSpPr>
            <p:spPr bwMode="auto">
              <a:xfrm>
                <a:off x="4141788" y="1901825"/>
                <a:ext cx="23812" cy="166688"/>
              </a:xfrm>
              <a:custGeom>
                <a:avLst/>
                <a:gdLst>
                  <a:gd name="T0" fmla="*/ 0 w 15"/>
                  <a:gd name="T1" fmla="*/ 0 h 210"/>
                  <a:gd name="T2" fmla="*/ 0 w 15"/>
                  <a:gd name="T3" fmla="*/ 0 h 210"/>
                  <a:gd name="T4" fmla="*/ 0 w 15"/>
                  <a:gd name="T5" fmla="*/ 0 h 210"/>
                  <a:gd name="T6" fmla="*/ 15 w 15"/>
                  <a:gd name="T7" fmla="*/ 21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1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7" name="Freeform 169"/>
              <p:cNvSpPr>
                <a:spLocks/>
              </p:cNvSpPr>
              <p:nvPr/>
            </p:nvSpPr>
            <p:spPr bwMode="auto">
              <a:xfrm>
                <a:off x="4165600" y="2068513"/>
                <a:ext cx="22225" cy="176213"/>
              </a:xfrm>
              <a:custGeom>
                <a:avLst/>
                <a:gdLst>
                  <a:gd name="T0" fmla="*/ 0 w 14"/>
                  <a:gd name="T1" fmla="*/ 0 h 221"/>
                  <a:gd name="T2" fmla="*/ 0 w 14"/>
                  <a:gd name="T3" fmla="*/ 0 h 221"/>
                  <a:gd name="T4" fmla="*/ 0 w 14"/>
                  <a:gd name="T5" fmla="*/ 0 h 221"/>
                  <a:gd name="T6" fmla="*/ 14 w 14"/>
                  <a:gd name="T7" fmla="*/ 221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2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2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8" name="Freeform 170"/>
              <p:cNvSpPr>
                <a:spLocks/>
              </p:cNvSpPr>
              <p:nvPr/>
            </p:nvSpPr>
            <p:spPr bwMode="auto">
              <a:xfrm>
                <a:off x="4187825" y="2244725"/>
                <a:ext cx="23812" cy="187325"/>
              </a:xfrm>
              <a:custGeom>
                <a:avLst/>
                <a:gdLst>
                  <a:gd name="T0" fmla="*/ 0 w 15"/>
                  <a:gd name="T1" fmla="*/ 0 h 236"/>
                  <a:gd name="T2" fmla="*/ 0 w 15"/>
                  <a:gd name="T3" fmla="*/ 0 h 236"/>
                  <a:gd name="T4" fmla="*/ 0 w 15"/>
                  <a:gd name="T5" fmla="*/ 0 h 236"/>
                  <a:gd name="T6" fmla="*/ 15 w 15"/>
                  <a:gd name="T7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3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3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9" name="Freeform 171"/>
              <p:cNvSpPr>
                <a:spLocks/>
              </p:cNvSpPr>
              <p:nvPr/>
            </p:nvSpPr>
            <p:spPr bwMode="auto">
              <a:xfrm>
                <a:off x="4211638" y="2432050"/>
                <a:ext cx="23812" cy="161925"/>
              </a:xfrm>
              <a:custGeom>
                <a:avLst/>
                <a:gdLst>
                  <a:gd name="T0" fmla="*/ 0 w 15"/>
                  <a:gd name="T1" fmla="*/ 0 h 204"/>
                  <a:gd name="T2" fmla="*/ 0 w 15"/>
                  <a:gd name="T3" fmla="*/ 0 h 204"/>
                  <a:gd name="T4" fmla="*/ 0 w 15"/>
                  <a:gd name="T5" fmla="*/ 0 h 204"/>
                  <a:gd name="T6" fmla="*/ 15 w 15"/>
                  <a:gd name="T7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0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0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0" name="Freeform 172"/>
              <p:cNvSpPr>
                <a:spLocks/>
              </p:cNvSpPr>
              <p:nvPr/>
            </p:nvSpPr>
            <p:spPr bwMode="auto">
              <a:xfrm>
                <a:off x="4235450" y="2593975"/>
                <a:ext cx="22225" cy="65088"/>
              </a:xfrm>
              <a:custGeom>
                <a:avLst/>
                <a:gdLst>
                  <a:gd name="T0" fmla="*/ 0 w 14"/>
                  <a:gd name="T1" fmla="*/ 0 h 83"/>
                  <a:gd name="T2" fmla="*/ 0 w 14"/>
                  <a:gd name="T3" fmla="*/ 0 h 83"/>
                  <a:gd name="T4" fmla="*/ 0 w 14"/>
                  <a:gd name="T5" fmla="*/ 0 h 83"/>
                  <a:gd name="T6" fmla="*/ 14 w 14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8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83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1" name="Freeform 173"/>
              <p:cNvSpPr>
                <a:spLocks/>
              </p:cNvSpPr>
              <p:nvPr/>
            </p:nvSpPr>
            <p:spPr bwMode="auto">
              <a:xfrm>
                <a:off x="4257675" y="2659063"/>
                <a:ext cx="25400" cy="17463"/>
              </a:xfrm>
              <a:custGeom>
                <a:avLst/>
                <a:gdLst>
                  <a:gd name="T0" fmla="*/ 0 w 16"/>
                  <a:gd name="T1" fmla="*/ 0 h 22"/>
                  <a:gd name="T2" fmla="*/ 0 w 16"/>
                  <a:gd name="T3" fmla="*/ 0 h 22"/>
                  <a:gd name="T4" fmla="*/ 0 w 16"/>
                  <a:gd name="T5" fmla="*/ 0 h 22"/>
                  <a:gd name="T6" fmla="*/ 16 w 16"/>
                  <a:gd name="T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2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2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2" name="Freeform 174"/>
              <p:cNvSpPr>
                <a:spLocks/>
              </p:cNvSpPr>
              <p:nvPr/>
            </p:nvSpPr>
            <p:spPr bwMode="auto">
              <a:xfrm>
                <a:off x="4283075" y="2676525"/>
                <a:ext cx="22225" cy="33338"/>
              </a:xfrm>
              <a:custGeom>
                <a:avLst/>
                <a:gdLst>
                  <a:gd name="T0" fmla="*/ 0 w 14"/>
                  <a:gd name="T1" fmla="*/ 0 h 41"/>
                  <a:gd name="T2" fmla="*/ 0 w 14"/>
                  <a:gd name="T3" fmla="*/ 0 h 41"/>
                  <a:gd name="T4" fmla="*/ 0 w 14"/>
                  <a:gd name="T5" fmla="*/ 0 h 41"/>
                  <a:gd name="T6" fmla="*/ 14 w 14"/>
                  <a:gd name="T7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4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4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3" name="Freeform 175"/>
              <p:cNvSpPr>
                <a:spLocks/>
              </p:cNvSpPr>
              <p:nvPr/>
            </p:nvSpPr>
            <p:spPr bwMode="auto">
              <a:xfrm>
                <a:off x="4305300" y="2709863"/>
                <a:ext cx="22225" cy="11113"/>
              </a:xfrm>
              <a:custGeom>
                <a:avLst/>
                <a:gdLst>
                  <a:gd name="T0" fmla="*/ 0 w 14"/>
                  <a:gd name="T1" fmla="*/ 0 h 15"/>
                  <a:gd name="T2" fmla="*/ 0 w 14"/>
                  <a:gd name="T3" fmla="*/ 0 h 15"/>
                  <a:gd name="T4" fmla="*/ 0 w 14"/>
                  <a:gd name="T5" fmla="*/ 0 h 15"/>
                  <a:gd name="T6" fmla="*/ 14 w 14"/>
                  <a:gd name="T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15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4" name="Freeform 176"/>
              <p:cNvSpPr>
                <a:spLocks/>
              </p:cNvSpPr>
              <p:nvPr/>
            </p:nvSpPr>
            <p:spPr bwMode="auto">
              <a:xfrm>
                <a:off x="4327525" y="2646363"/>
                <a:ext cx="25400" cy="74613"/>
              </a:xfrm>
              <a:custGeom>
                <a:avLst/>
                <a:gdLst>
                  <a:gd name="T0" fmla="*/ 0 w 16"/>
                  <a:gd name="T1" fmla="*/ 93 h 93"/>
                  <a:gd name="T2" fmla="*/ 0 w 16"/>
                  <a:gd name="T3" fmla="*/ 93 h 93"/>
                  <a:gd name="T4" fmla="*/ 0 w 16"/>
                  <a:gd name="T5" fmla="*/ 93 h 93"/>
                  <a:gd name="T6" fmla="*/ 16 w 16"/>
                  <a:gd name="T7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93">
                    <a:moveTo>
                      <a:pt x="0" y="93"/>
                    </a:moveTo>
                    <a:lnTo>
                      <a:pt x="0" y="93"/>
                    </a:lnTo>
                    <a:lnTo>
                      <a:pt x="0" y="93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5" name="Freeform 177"/>
              <p:cNvSpPr>
                <a:spLocks/>
              </p:cNvSpPr>
              <p:nvPr/>
            </p:nvSpPr>
            <p:spPr bwMode="auto">
              <a:xfrm>
                <a:off x="4352925" y="2533650"/>
                <a:ext cx="22225" cy="112713"/>
              </a:xfrm>
              <a:custGeom>
                <a:avLst/>
                <a:gdLst>
                  <a:gd name="T0" fmla="*/ 0 w 14"/>
                  <a:gd name="T1" fmla="*/ 143 h 143"/>
                  <a:gd name="T2" fmla="*/ 0 w 14"/>
                  <a:gd name="T3" fmla="*/ 143 h 143"/>
                  <a:gd name="T4" fmla="*/ 0 w 14"/>
                  <a:gd name="T5" fmla="*/ 143 h 143"/>
                  <a:gd name="T6" fmla="*/ 14 w 14"/>
                  <a:gd name="T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43">
                    <a:moveTo>
                      <a:pt x="0" y="143"/>
                    </a:moveTo>
                    <a:lnTo>
                      <a:pt x="0" y="143"/>
                    </a:lnTo>
                    <a:lnTo>
                      <a:pt x="0" y="143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6" name="Freeform 178"/>
              <p:cNvSpPr>
                <a:spLocks/>
              </p:cNvSpPr>
              <p:nvPr/>
            </p:nvSpPr>
            <p:spPr bwMode="auto">
              <a:xfrm>
                <a:off x="4375150" y="2463800"/>
                <a:ext cx="23812" cy="69850"/>
              </a:xfrm>
              <a:custGeom>
                <a:avLst/>
                <a:gdLst>
                  <a:gd name="T0" fmla="*/ 0 w 15"/>
                  <a:gd name="T1" fmla="*/ 88 h 88"/>
                  <a:gd name="T2" fmla="*/ 0 w 15"/>
                  <a:gd name="T3" fmla="*/ 88 h 88"/>
                  <a:gd name="T4" fmla="*/ 0 w 15"/>
                  <a:gd name="T5" fmla="*/ 88 h 88"/>
                  <a:gd name="T6" fmla="*/ 15 w 15"/>
                  <a:gd name="T7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88">
                    <a:moveTo>
                      <a:pt x="0" y="88"/>
                    </a:moveTo>
                    <a:lnTo>
                      <a:pt x="0" y="88"/>
                    </a:lnTo>
                    <a:lnTo>
                      <a:pt x="0" y="88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7" name="Freeform 179"/>
              <p:cNvSpPr>
                <a:spLocks/>
              </p:cNvSpPr>
              <p:nvPr/>
            </p:nvSpPr>
            <p:spPr bwMode="auto">
              <a:xfrm>
                <a:off x="4398963" y="2424113"/>
                <a:ext cx="23812" cy="39688"/>
              </a:xfrm>
              <a:custGeom>
                <a:avLst/>
                <a:gdLst>
                  <a:gd name="T0" fmla="*/ 0 w 15"/>
                  <a:gd name="T1" fmla="*/ 50 h 50"/>
                  <a:gd name="T2" fmla="*/ 0 w 15"/>
                  <a:gd name="T3" fmla="*/ 50 h 50"/>
                  <a:gd name="T4" fmla="*/ 0 w 15"/>
                  <a:gd name="T5" fmla="*/ 50 h 50"/>
                  <a:gd name="T6" fmla="*/ 15 w 15"/>
                  <a:gd name="T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50">
                    <a:moveTo>
                      <a:pt x="0" y="50"/>
                    </a:moveTo>
                    <a:lnTo>
                      <a:pt x="0" y="50"/>
                    </a:lnTo>
                    <a:lnTo>
                      <a:pt x="0" y="5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8" name="Freeform 180"/>
              <p:cNvSpPr>
                <a:spLocks/>
              </p:cNvSpPr>
              <p:nvPr/>
            </p:nvSpPr>
            <p:spPr bwMode="auto">
              <a:xfrm>
                <a:off x="4422775" y="2382838"/>
                <a:ext cx="22225" cy="41275"/>
              </a:xfrm>
              <a:custGeom>
                <a:avLst/>
                <a:gdLst>
                  <a:gd name="T0" fmla="*/ 0 w 14"/>
                  <a:gd name="T1" fmla="*/ 53 h 53"/>
                  <a:gd name="T2" fmla="*/ 0 w 14"/>
                  <a:gd name="T3" fmla="*/ 53 h 53"/>
                  <a:gd name="T4" fmla="*/ 0 w 14"/>
                  <a:gd name="T5" fmla="*/ 53 h 53"/>
                  <a:gd name="T6" fmla="*/ 14 w 14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53">
                    <a:moveTo>
                      <a:pt x="0" y="53"/>
                    </a:moveTo>
                    <a:lnTo>
                      <a:pt x="0" y="53"/>
                    </a:lnTo>
                    <a:lnTo>
                      <a:pt x="0" y="53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9" name="Freeform 181"/>
              <p:cNvSpPr>
                <a:spLocks/>
              </p:cNvSpPr>
              <p:nvPr/>
            </p:nvSpPr>
            <p:spPr bwMode="auto">
              <a:xfrm>
                <a:off x="4445000" y="2317750"/>
                <a:ext cx="25400" cy="65088"/>
              </a:xfrm>
              <a:custGeom>
                <a:avLst/>
                <a:gdLst>
                  <a:gd name="T0" fmla="*/ 0 w 16"/>
                  <a:gd name="T1" fmla="*/ 80 h 80"/>
                  <a:gd name="T2" fmla="*/ 0 w 16"/>
                  <a:gd name="T3" fmla="*/ 80 h 80"/>
                  <a:gd name="T4" fmla="*/ 0 w 16"/>
                  <a:gd name="T5" fmla="*/ 80 h 80"/>
                  <a:gd name="T6" fmla="*/ 16 w 16"/>
                  <a:gd name="T7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80">
                    <a:moveTo>
                      <a:pt x="0" y="80"/>
                    </a:moveTo>
                    <a:lnTo>
                      <a:pt x="0" y="80"/>
                    </a:lnTo>
                    <a:lnTo>
                      <a:pt x="0" y="80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0" name="Freeform 182"/>
              <p:cNvSpPr>
                <a:spLocks/>
              </p:cNvSpPr>
              <p:nvPr/>
            </p:nvSpPr>
            <p:spPr bwMode="auto">
              <a:xfrm>
                <a:off x="4470400" y="2216150"/>
                <a:ext cx="22225" cy="101600"/>
              </a:xfrm>
              <a:custGeom>
                <a:avLst/>
                <a:gdLst>
                  <a:gd name="T0" fmla="*/ 0 w 14"/>
                  <a:gd name="T1" fmla="*/ 130 h 130"/>
                  <a:gd name="T2" fmla="*/ 0 w 14"/>
                  <a:gd name="T3" fmla="*/ 130 h 130"/>
                  <a:gd name="T4" fmla="*/ 0 w 14"/>
                  <a:gd name="T5" fmla="*/ 130 h 130"/>
                  <a:gd name="T6" fmla="*/ 14 w 14"/>
                  <a:gd name="T7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30">
                    <a:moveTo>
                      <a:pt x="0" y="130"/>
                    </a:moveTo>
                    <a:lnTo>
                      <a:pt x="0" y="130"/>
                    </a:lnTo>
                    <a:lnTo>
                      <a:pt x="0" y="13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1" name="Freeform 183"/>
              <p:cNvSpPr>
                <a:spLocks/>
              </p:cNvSpPr>
              <p:nvPr/>
            </p:nvSpPr>
            <p:spPr bwMode="auto">
              <a:xfrm>
                <a:off x="4492625" y="2184400"/>
                <a:ext cx="22225" cy="31750"/>
              </a:xfrm>
              <a:custGeom>
                <a:avLst/>
                <a:gdLst>
                  <a:gd name="T0" fmla="*/ 0 w 14"/>
                  <a:gd name="T1" fmla="*/ 39 h 39"/>
                  <a:gd name="T2" fmla="*/ 0 w 14"/>
                  <a:gd name="T3" fmla="*/ 39 h 39"/>
                  <a:gd name="T4" fmla="*/ 0 w 14"/>
                  <a:gd name="T5" fmla="*/ 39 h 39"/>
                  <a:gd name="T6" fmla="*/ 14 w 14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39">
                    <a:moveTo>
                      <a:pt x="0" y="39"/>
                    </a:moveTo>
                    <a:lnTo>
                      <a:pt x="0" y="39"/>
                    </a:lnTo>
                    <a:lnTo>
                      <a:pt x="0" y="39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2" name="Freeform 184"/>
              <p:cNvSpPr>
                <a:spLocks/>
              </p:cNvSpPr>
              <p:nvPr/>
            </p:nvSpPr>
            <p:spPr bwMode="auto">
              <a:xfrm>
                <a:off x="4514850" y="2184400"/>
                <a:ext cx="25400" cy="104775"/>
              </a:xfrm>
              <a:custGeom>
                <a:avLst/>
                <a:gdLst>
                  <a:gd name="T0" fmla="*/ 0 w 16"/>
                  <a:gd name="T1" fmla="*/ 0 h 131"/>
                  <a:gd name="T2" fmla="*/ 0 w 16"/>
                  <a:gd name="T3" fmla="*/ 0 h 131"/>
                  <a:gd name="T4" fmla="*/ 0 w 16"/>
                  <a:gd name="T5" fmla="*/ 0 h 131"/>
                  <a:gd name="T6" fmla="*/ 16 w 16"/>
                  <a:gd name="T7" fmla="*/ 131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3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13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3" name="Freeform 185"/>
              <p:cNvSpPr>
                <a:spLocks/>
              </p:cNvSpPr>
              <p:nvPr/>
            </p:nvSpPr>
            <p:spPr bwMode="auto">
              <a:xfrm>
                <a:off x="4540250" y="2289175"/>
                <a:ext cx="22225" cy="128588"/>
              </a:xfrm>
              <a:custGeom>
                <a:avLst/>
                <a:gdLst>
                  <a:gd name="T0" fmla="*/ 0 w 14"/>
                  <a:gd name="T1" fmla="*/ 0 h 163"/>
                  <a:gd name="T2" fmla="*/ 0 w 14"/>
                  <a:gd name="T3" fmla="*/ 0 h 163"/>
                  <a:gd name="T4" fmla="*/ 0 w 14"/>
                  <a:gd name="T5" fmla="*/ 0 h 163"/>
                  <a:gd name="T6" fmla="*/ 14 w 14"/>
                  <a:gd name="T7" fmla="*/ 163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6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163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4" name="Freeform 186"/>
              <p:cNvSpPr>
                <a:spLocks/>
              </p:cNvSpPr>
              <p:nvPr/>
            </p:nvSpPr>
            <p:spPr bwMode="auto">
              <a:xfrm>
                <a:off x="4562475" y="2417763"/>
                <a:ext cx="22225" cy="127000"/>
              </a:xfrm>
              <a:custGeom>
                <a:avLst/>
                <a:gdLst>
                  <a:gd name="T0" fmla="*/ 0 w 14"/>
                  <a:gd name="T1" fmla="*/ 0 h 159"/>
                  <a:gd name="T2" fmla="*/ 0 w 14"/>
                  <a:gd name="T3" fmla="*/ 0 h 159"/>
                  <a:gd name="T4" fmla="*/ 0 w 14"/>
                  <a:gd name="T5" fmla="*/ 0 h 159"/>
                  <a:gd name="T6" fmla="*/ 14 w 14"/>
                  <a:gd name="T7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59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159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5" name="Freeform 187"/>
              <p:cNvSpPr>
                <a:spLocks/>
              </p:cNvSpPr>
              <p:nvPr/>
            </p:nvSpPr>
            <p:spPr bwMode="auto">
              <a:xfrm>
                <a:off x="4584700" y="2544763"/>
                <a:ext cx="25400" cy="117475"/>
              </a:xfrm>
              <a:custGeom>
                <a:avLst/>
                <a:gdLst>
                  <a:gd name="T0" fmla="*/ 0 w 16"/>
                  <a:gd name="T1" fmla="*/ 0 h 148"/>
                  <a:gd name="T2" fmla="*/ 0 w 16"/>
                  <a:gd name="T3" fmla="*/ 0 h 148"/>
                  <a:gd name="T4" fmla="*/ 0 w 16"/>
                  <a:gd name="T5" fmla="*/ 0 h 148"/>
                  <a:gd name="T6" fmla="*/ 16 w 16"/>
                  <a:gd name="T7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48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14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6" name="Freeform 188"/>
              <p:cNvSpPr>
                <a:spLocks/>
              </p:cNvSpPr>
              <p:nvPr/>
            </p:nvSpPr>
            <p:spPr bwMode="auto">
              <a:xfrm>
                <a:off x="4610100" y="2662238"/>
                <a:ext cx="22225" cy="77788"/>
              </a:xfrm>
              <a:custGeom>
                <a:avLst/>
                <a:gdLst>
                  <a:gd name="T0" fmla="*/ 0 w 14"/>
                  <a:gd name="T1" fmla="*/ 0 h 100"/>
                  <a:gd name="T2" fmla="*/ 0 w 14"/>
                  <a:gd name="T3" fmla="*/ 0 h 100"/>
                  <a:gd name="T4" fmla="*/ 0 w 14"/>
                  <a:gd name="T5" fmla="*/ 0 h 100"/>
                  <a:gd name="T6" fmla="*/ 14 w 14"/>
                  <a:gd name="T7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0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10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7" name="Freeform 189"/>
              <p:cNvSpPr>
                <a:spLocks/>
              </p:cNvSpPr>
              <p:nvPr/>
            </p:nvSpPr>
            <p:spPr bwMode="auto">
              <a:xfrm>
                <a:off x="4632325" y="2740025"/>
                <a:ext cx="22225" cy="101600"/>
              </a:xfrm>
              <a:custGeom>
                <a:avLst/>
                <a:gdLst>
                  <a:gd name="T0" fmla="*/ 0 w 14"/>
                  <a:gd name="T1" fmla="*/ 0 h 127"/>
                  <a:gd name="T2" fmla="*/ 0 w 14"/>
                  <a:gd name="T3" fmla="*/ 0 h 127"/>
                  <a:gd name="T4" fmla="*/ 0 w 14"/>
                  <a:gd name="T5" fmla="*/ 0 h 127"/>
                  <a:gd name="T6" fmla="*/ 14 w 14"/>
                  <a:gd name="T7" fmla="*/ 1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2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127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8" name="Freeform 190"/>
              <p:cNvSpPr>
                <a:spLocks/>
              </p:cNvSpPr>
              <p:nvPr/>
            </p:nvSpPr>
            <p:spPr bwMode="auto">
              <a:xfrm>
                <a:off x="4654550" y="2841625"/>
                <a:ext cx="25400" cy="104775"/>
              </a:xfrm>
              <a:custGeom>
                <a:avLst/>
                <a:gdLst>
                  <a:gd name="T0" fmla="*/ 0 w 16"/>
                  <a:gd name="T1" fmla="*/ 0 h 133"/>
                  <a:gd name="T2" fmla="*/ 0 w 16"/>
                  <a:gd name="T3" fmla="*/ 0 h 133"/>
                  <a:gd name="T4" fmla="*/ 0 w 16"/>
                  <a:gd name="T5" fmla="*/ 0 h 133"/>
                  <a:gd name="T6" fmla="*/ 16 w 16"/>
                  <a:gd name="T7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3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133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9" name="Freeform 191"/>
              <p:cNvSpPr>
                <a:spLocks/>
              </p:cNvSpPr>
              <p:nvPr/>
            </p:nvSpPr>
            <p:spPr bwMode="auto">
              <a:xfrm>
                <a:off x="4679950" y="2946400"/>
                <a:ext cx="22225" cy="88900"/>
              </a:xfrm>
              <a:custGeom>
                <a:avLst/>
                <a:gdLst>
                  <a:gd name="T0" fmla="*/ 0 w 14"/>
                  <a:gd name="T1" fmla="*/ 0 h 110"/>
                  <a:gd name="T2" fmla="*/ 0 w 14"/>
                  <a:gd name="T3" fmla="*/ 0 h 110"/>
                  <a:gd name="T4" fmla="*/ 0 w 14"/>
                  <a:gd name="T5" fmla="*/ 0 h 110"/>
                  <a:gd name="T6" fmla="*/ 14 w 14"/>
                  <a:gd name="T7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11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0" name="Freeform 192"/>
              <p:cNvSpPr>
                <a:spLocks/>
              </p:cNvSpPr>
              <p:nvPr/>
            </p:nvSpPr>
            <p:spPr bwMode="auto">
              <a:xfrm>
                <a:off x="4702175" y="3035300"/>
                <a:ext cx="25400" cy="66675"/>
              </a:xfrm>
              <a:custGeom>
                <a:avLst/>
                <a:gdLst>
                  <a:gd name="T0" fmla="*/ 0 w 16"/>
                  <a:gd name="T1" fmla="*/ 0 h 85"/>
                  <a:gd name="T2" fmla="*/ 0 w 16"/>
                  <a:gd name="T3" fmla="*/ 0 h 85"/>
                  <a:gd name="T4" fmla="*/ 0 w 16"/>
                  <a:gd name="T5" fmla="*/ 0 h 85"/>
                  <a:gd name="T6" fmla="*/ 16 w 16"/>
                  <a:gd name="T7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8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85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1" name="Freeform 193"/>
              <p:cNvSpPr>
                <a:spLocks/>
              </p:cNvSpPr>
              <p:nvPr/>
            </p:nvSpPr>
            <p:spPr bwMode="auto">
              <a:xfrm>
                <a:off x="4727575" y="3101975"/>
                <a:ext cx="22225" cy="20638"/>
              </a:xfrm>
              <a:custGeom>
                <a:avLst/>
                <a:gdLst>
                  <a:gd name="T0" fmla="*/ 0 w 14"/>
                  <a:gd name="T1" fmla="*/ 0 h 26"/>
                  <a:gd name="T2" fmla="*/ 0 w 14"/>
                  <a:gd name="T3" fmla="*/ 0 h 26"/>
                  <a:gd name="T4" fmla="*/ 0 w 14"/>
                  <a:gd name="T5" fmla="*/ 0 h 26"/>
                  <a:gd name="T6" fmla="*/ 14 w 14"/>
                  <a:gd name="T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2" name="Freeform 194"/>
              <p:cNvSpPr>
                <a:spLocks/>
              </p:cNvSpPr>
              <p:nvPr/>
            </p:nvSpPr>
            <p:spPr bwMode="auto">
              <a:xfrm>
                <a:off x="4749800" y="3122613"/>
                <a:ext cx="22225" cy="30163"/>
              </a:xfrm>
              <a:custGeom>
                <a:avLst/>
                <a:gdLst>
                  <a:gd name="T0" fmla="*/ 0 w 14"/>
                  <a:gd name="T1" fmla="*/ 0 h 37"/>
                  <a:gd name="T2" fmla="*/ 0 w 14"/>
                  <a:gd name="T3" fmla="*/ 0 h 37"/>
                  <a:gd name="T4" fmla="*/ 0 w 14"/>
                  <a:gd name="T5" fmla="*/ 0 h 37"/>
                  <a:gd name="T6" fmla="*/ 14 w 14"/>
                  <a:gd name="T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3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37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3" name="Freeform 195"/>
              <p:cNvSpPr>
                <a:spLocks/>
              </p:cNvSpPr>
              <p:nvPr/>
            </p:nvSpPr>
            <p:spPr bwMode="auto">
              <a:xfrm>
                <a:off x="4772025" y="3152775"/>
                <a:ext cx="25400" cy="74613"/>
              </a:xfrm>
              <a:custGeom>
                <a:avLst/>
                <a:gdLst>
                  <a:gd name="T0" fmla="*/ 0 w 16"/>
                  <a:gd name="T1" fmla="*/ 0 h 96"/>
                  <a:gd name="T2" fmla="*/ 0 w 16"/>
                  <a:gd name="T3" fmla="*/ 0 h 96"/>
                  <a:gd name="T4" fmla="*/ 0 w 16"/>
                  <a:gd name="T5" fmla="*/ 0 h 96"/>
                  <a:gd name="T6" fmla="*/ 16 w 16"/>
                  <a:gd name="T7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9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4" name="Freeform 196"/>
              <p:cNvSpPr>
                <a:spLocks/>
              </p:cNvSpPr>
              <p:nvPr/>
            </p:nvSpPr>
            <p:spPr bwMode="auto">
              <a:xfrm>
                <a:off x="4797425" y="3227388"/>
                <a:ext cx="22225" cy="68263"/>
              </a:xfrm>
              <a:custGeom>
                <a:avLst/>
                <a:gdLst>
                  <a:gd name="T0" fmla="*/ 0 w 14"/>
                  <a:gd name="T1" fmla="*/ 0 h 84"/>
                  <a:gd name="T2" fmla="*/ 0 w 14"/>
                  <a:gd name="T3" fmla="*/ 0 h 84"/>
                  <a:gd name="T4" fmla="*/ 0 w 14"/>
                  <a:gd name="T5" fmla="*/ 0 h 84"/>
                  <a:gd name="T6" fmla="*/ 14 w 14"/>
                  <a:gd name="T7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8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8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5" name="Freeform 197"/>
              <p:cNvSpPr>
                <a:spLocks/>
              </p:cNvSpPr>
              <p:nvPr/>
            </p:nvSpPr>
            <p:spPr bwMode="auto">
              <a:xfrm>
                <a:off x="4819650" y="3295650"/>
                <a:ext cx="22225" cy="25400"/>
              </a:xfrm>
              <a:custGeom>
                <a:avLst/>
                <a:gdLst>
                  <a:gd name="T0" fmla="*/ 0 w 14"/>
                  <a:gd name="T1" fmla="*/ 0 h 32"/>
                  <a:gd name="T2" fmla="*/ 0 w 14"/>
                  <a:gd name="T3" fmla="*/ 0 h 32"/>
                  <a:gd name="T4" fmla="*/ 0 w 14"/>
                  <a:gd name="T5" fmla="*/ 0 h 32"/>
                  <a:gd name="T6" fmla="*/ 14 w 14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3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3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6" name="Freeform 198"/>
              <p:cNvSpPr>
                <a:spLocks/>
              </p:cNvSpPr>
              <p:nvPr/>
            </p:nvSpPr>
            <p:spPr bwMode="auto">
              <a:xfrm>
                <a:off x="4841875" y="3321050"/>
                <a:ext cx="25400" cy="4763"/>
              </a:xfrm>
              <a:custGeom>
                <a:avLst/>
                <a:gdLst>
                  <a:gd name="T0" fmla="*/ 0 w 16"/>
                  <a:gd name="T1" fmla="*/ 0 h 8"/>
                  <a:gd name="T2" fmla="*/ 0 w 16"/>
                  <a:gd name="T3" fmla="*/ 0 h 8"/>
                  <a:gd name="T4" fmla="*/ 0 w 16"/>
                  <a:gd name="T5" fmla="*/ 0 h 8"/>
                  <a:gd name="T6" fmla="*/ 16 w 16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8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7" name="Freeform 199"/>
              <p:cNvSpPr>
                <a:spLocks/>
              </p:cNvSpPr>
              <p:nvPr/>
            </p:nvSpPr>
            <p:spPr bwMode="auto">
              <a:xfrm>
                <a:off x="4867275" y="3325813"/>
                <a:ext cx="22225" cy="19050"/>
              </a:xfrm>
              <a:custGeom>
                <a:avLst/>
                <a:gdLst>
                  <a:gd name="T0" fmla="*/ 0 w 14"/>
                  <a:gd name="T1" fmla="*/ 0 h 24"/>
                  <a:gd name="T2" fmla="*/ 0 w 14"/>
                  <a:gd name="T3" fmla="*/ 0 h 24"/>
                  <a:gd name="T4" fmla="*/ 0 w 14"/>
                  <a:gd name="T5" fmla="*/ 0 h 24"/>
                  <a:gd name="T6" fmla="*/ 14 w 14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8" name="Freeform 200"/>
              <p:cNvSpPr>
                <a:spLocks/>
              </p:cNvSpPr>
              <p:nvPr/>
            </p:nvSpPr>
            <p:spPr bwMode="auto">
              <a:xfrm>
                <a:off x="4889500" y="3344863"/>
                <a:ext cx="22225" cy="22225"/>
              </a:xfrm>
              <a:custGeom>
                <a:avLst/>
                <a:gdLst>
                  <a:gd name="T0" fmla="*/ 0 w 14"/>
                  <a:gd name="T1" fmla="*/ 0 h 28"/>
                  <a:gd name="T2" fmla="*/ 0 w 14"/>
                  <a:gd name="T3" fmla="*/ 0 h 28"/>
                  <a:gd name="T4" fmla="*/ 0 w 14"/>
                  <a:gd name="T5" fmla="*/ 0 h 28"/>
                  <a:gd name="T6" fmla="*/ 14 w 14"/>
                  <a:gd name="T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8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9" name="Freeform 201"/>
              <p:cNvSpPr>
                <a:spLocks/>
              </p:cNvSpPr>
              <p:nvPr/>
            </p:nvSpPr>
            <p:spPr bwMode="auto">
              <a:xfrm>
                <a:off x="4911725" y="3367088"/>
                <a:ext cx="25400" cy="0"/>
              </a:xfrm>
              <a:custGeom>
                <a:avLst/>
                <a:gdLst>
                  <a:gd name="T0" fmla="*/ 0 w 16"/>
                  <a:gd name="T1" fmla="*/ 2 h 2"/>
                  <a:gd name="T2" fmla="*/ 0 w 16"/>
                  <a:gd name="T3" fmla="*/ 2 h 2"/>
                  <a:gd name="T4" fmla="*/ 0 w 16"/>
                  <a:gd name="T5" fmla="*/ 2 h 2"/>
                  <a:gd name="T6" fmla="*/ 16 w 1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0" name="Freeform 202"/>
              <p:cNvSpPr>
                <a:spLocks/>
              </p:cNvSpPr>
              <p:nvPr/>
            </p:nvSpPr>
            <p:spPr bwMode="auto">
              <a:xfrm>
                <a:off x="4937125" y="3349625"/>
                <a:ext cx="22225" cy="17463"/>
              </a:xfrm>
              <a:custGeom>
                <a:avLst/>
                <a:gdLst>
                  <a:gd name="T0" fmla="*/ 0 w 14"/>
                  <a:gd name="T1" fmla="*/ 21 h 21"/>
                  <a:gd name="T2" fmla="*/ 0 w 14"/>
                  <a:gd name="T3" fmla="*/ 21 h 21"/>
                  <a:gd name="T4" fmla="*/ 0 w 14"/>
                  <a:gd name="T5" fmla="*/ 21 h 21"/>
                  <a:gd name="T6" fmla="*/ 14 w 14"/>
                  <a:gd name="T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1">
                    <a:moveTo>
                      <a:pt x="0" y="21"/>
                    </a:moveTo>
                    <a:lnTo>
                      <a:pt x="0" y="21"/>
                    </a:lnTo>
                    <a:lnTo>
                      <a:pt x="0" y="21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1" name="Freeform 203"/>
              <p:cNvSpPr>
                <a:spLocks/>
              </p:cNvSpPr>
              <p:nvPr/>
            </p:nvSpPr>
            <p:spPr bwMode="auto">
              <a:xfrm>
                <a:off x="4959350" y="3349625"/>
                <a:ext cx="23812" cy="1588"/>
              </a:xfrm>
              <a:custGeom>
                <a:avLst/>
                <a:gdLst>
                  <a:gd name="T0" fmla="*/ 0 w 15"/>
                  <a:gd name="T1" fmla="*/ 0 h 2"/>
                  <a:gd name="T2" fmla="*/ 0 w 15"/>
                  <a:gd name="T3" fmla="*/ 0 h 2"/>
                  <a:gd name="T4" fmla="*/ 0 w 15"/>
                  <a:gd name="T5" fmla="*/ 0 h 2"/>
                  <a:gd name="T6" fmla="*/ 15 w 15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2" name="Freeform 204"/>
              <p:cNvSpPr>
                <a:spLocks/>
              </p:cNvSpPr>
              <p:nvPr/>
            </p:nvSpPr>
            <p:spPr bwMode="auto">
              <a:xfrm>
                <a:off x="4983163" y="3351213"/>
                <a:ext cx="23812" cy="15875"/>
              </a:xfrm>
              <a:custGeom>
                <a:avLst/>
                <a:gdLst>
                  <a:gd name="T0" fmla="*/ 0 w 15"/>
                  <a:gd name="T1" fmla="*/ 0 h 21"/>
                  <a:gd name="T2" fmla="*/ 0 w 15"/>
                  <a:gd name="T3" fmla="*/ 0 h 21"/>
                  <a:gd name="T4" fmla="*/ 0 w 15"/>
                  <a:gd name="T5" fmla="*/ 0 h 21"/>
                  <a:gd name="T6" fmla="*/ 15 w 15"/>
                  <a:gd name="T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Freeform 206"/>
              <p:cNvSpPr>
                <a:spLocks/>
              </p:cNvSpPr>
              <p:nvPr/>
            </p:nvSpPr>
            <p:spPr bwMode="auto">
              <a:xfrm>
                <a:off x="5006975" y="3367088"/>
                <a:ext cx="22225" cy="15875"/>
              </a:xfrm>
              <a:custGeom>
                <a:avLst/>
                <a:gdLst>
                  <a:gd name="T0" fmla="*/ 0 w 14"/>
                  <a:gd name="T1" fmla="*/ 0 h 19"/>
                  <a:gd name="T2" fmla="*/ 0 w 14"/>
                  <a:gd name="T3" fmla="*/ 0 h 19"/>
                  <a:gd name="T4" fmla="*/ 0 w 14"/>
                  <a:gd name="T5" fmla="*/ 0 h 19"/>
                  <a:gd name="T6" fmla="*/ 14 w 14"/>
                  <a:gd name="T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9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19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Freeform 207"/>
              <p:cNvSpPr>
                <a:spLocks/>
              </p:cNvSpPr>
              <p:nvPr/>
            </p:nvSpPr>
            <p:spPr bwMode="auto">
              <a:xfrm>
                <a:off x="5029200" y="3382963"/>
                <a:ext cx="25400" cy="1588"/>
              </a:xfrm>
              <a:custGeom>
                <a:avLst/>
                <a:gdLst>
                  <a:gd name="T0" fmla="*/ 0 w 16"/>
                  <a:gd name="T1" fmla="*/ 0 h 2"/>
                  <a:gd name="T2" fmla="*/ 0 w 16"/>
                  <a:gd name="T3" fmla="*/ 0 h 2"/>
                  <a:gd name="T4" fmla="*/ 0 w 16"/>
                  <a:gd name="T5" fmla="*/ 0 h 2"/>
                  <a:gd name="T6" fmla="*/ 16 w 16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Freeform 208"/>
              <p:cNvSpPr>
                <a:spLocks/>
              </p:cNvSpPr>
              <p:nvPr/>
            </p:nvSpPr>
            <p:spPr bwMode="auto">
              <a:xfrm>
                <a:off x="5054600" y="3375025"/>
                <a:ext cx="22225" cy="9525"/>
              </a:xfrm>
              <a:custGeom>
                <a:avLst/>
                <a:gdLst>
                  <a:gd name="T0" fmla="*/ 0 w 14"/>
                  <a:gd name="T1" fmla="*/ 12 h 12"/>
                  <a:gd name="T2" fmla="*/ 0 w 14"/>
                  <a:gd name="T3" fmla="*/ 12 h 12"/>
                  <a:gd name="T4" fmla="*/ 0 w 14"/>
                  <a:gd name="T5" fmla="*/ 12 h 12"/>
                  <a:gd name="T6" fmla="*/ 14 w 14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2">
                    <a:moveTo>
                      <a:pt x="0" y="12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Freeform 209"/>
              <p:cNvSpPr>
                <a:spLocks/>
              </p:cNvSpPr>
              <p:nvPr/>
            </p:nvSpPr>
            <p:spPr bwMode="auto">
              <a:xfrm>
                <a:off x="5076825" y="3375025"/>
                <a:ext cx="22225" cy="3175"/>
              </a:xfrm>
              <a:custGeom>
                <a:avLst/>
                <a:gdLst>
                  <a:gd name="T0" fmla="*/ 0 w 14"/>
                  <a:gd name="T1" fmla="*/ 0 h 4"/>
                  <a:gd name="T2" fmla="*/ 0 w 14"/>
                  <a:gd name="T3" fmla="*/ 0 h 4"/>
                  <a:gd name="T4" fmla="*/ 0 w 14"/>
                  <a:gd name="T5" fmla="*/ 0 h 4"/>
                  <a:gd name="T6" fmla="*/ 14 w 1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Freeform 210"/>
              <p:cNvSpPr>
                <a:spLocks/>
              </p:cNvSpPr>
              <p:nvPr/>
            </p:nvSpPr>
            <p:spPr bwMode="auto">
              <a:xfrm>
                <a:off x="5099050" y="3378200"/>
                <a:ext cx="25400" cy="6350"/>
              </a:xfrm>
              <a:custGeom>
                <a:avLst/>
                <a:gdLst>
                  <a:gd name="T0" fmla="*/ 0 w 16"/>
                  <a:gd name="T1" fmla="*/ 0 h 8"/>
                  <a:gd name="T2" fmla="*/ 0 w 16"/>
                  <a:gd name="T3" fmla="*/ 0 h 8"/>
                  <a:gd name="T4" fmla="*/ 0 w 16"/>
                  <a:gd name="T5" fmla="*/ 0 h 8"/>
                  <a:gd name="T6" fmla="*/ 16 w 16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8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Freeform 211"/>
              <p:cNvSpPr>
                <a:spLocks/>
              </p:cNvSpPr>
              <p:nvPr/>
            </p:nvSpPr>
            <p:spPr bwMode="auto">
              <a:xfrm>
                <a:off x="5124450" y="3381375"/>
                <a:ext cx="22225" cy="3175"/>
              </a:xfrm>
              <a:custGeom>
                <a:avLst/>
                <a:gdLst>
                  <a:gd name="T0" fmla="*/ 0 w 14"/>
                  <a:gd name="T1" fmla="*/ 4 h 4"/>
                  <a:gd name="T2" fmla="*/ 0 w 14"/>
                  <a:gd name="T3" fmla="*/ 4 h 4"/>
                  <a:gd name="T4" fmla="*/ 0 w 14"/>
                  <a:gd name="T5" fmla="*/ 4 h 4"/>
                  <a:gd name="T6" fmla="*/ 14 w 1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Freeform 212"/>
              <p:cNvSpPr>
                <a:spLocks/>
              </p:cNvSpPr>
              <p:nvPr/>
            </p:nvSpPr>
            <p:spPr bwMode="auto">
              <a:xfrm>
                <a:off x="5146675" y="3379788"/>
                <a:ext cx="23812" cy="1588"/>
              </a:xfrm>
              <a:custGeom>
                <a:avLst/>
                <a:gdLst>
                  <a:gd name="T0" fmla="*/ 0 w 15"/>
                  <a:gd name="T1" fmla="*/ 2 h 2"/>
                  <a:gd name="T2" fmla="*/ 0 w 15"/>
                  <a:gd name="T3" fmla="*/ 2 h 2"/>
                  <a:gd name="T4" fmla="*/ 0 w 15"/>
                  <a:gd name="T5" fmla="*/ 2 h 2"/>
                  <a:gd name="T6" fmla="*/ 15 w 1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Freeform 213"/>
              <p:cNvSpPr>
                <a:spLocks/>
              </p:cNvSpPr>
              <p:nvPr/>
            </p:nvSpPr>
            <p:spPr bwMode="auto">
              <a:xfrm>
                <a:off x="5170488" y="3379788"/>
                <a:ext cx="23812" cy="1588"/>
              </a:xfrm>
              <a:custGeom>
                <a:avLst/>
                <a:gdLst>
                  <a:gd name="T0" fmla="*/ 0 w 15"/>
                  <a:gd name="T1" fmla="*/ 0 h 2"/>
                  <a:gd name="T2" fmla="*/ 0 w 15"/>
                  <a:gd name="T3" fmla="*/ 0 h 2"/>
                  <a:gd name="T4" fmla="*/ 0 w 15"/>
                  <a:gd name="T5" fmla="*/ 0 h 2"/>
                  <a:gd name="T6" fmla="*/ 15 w 15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Freeform 214"/>
              <p:cNvSpPr>
                <a:spLocks/>
              </p:cNvSpPr>
              <p:nvPr/>
            </p:nvSpPr>
            <p:spPr bwMode="auto">
              <a:xfrm>
                <a:off x="5194300" y="3381375"/>
                <a:ext cx="22225" cy="1588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0 w 14"/>
                  <a:gd name="T5" fmla="*/ 0 h 2"/>
                  <a:gd name="T6" fmla="*/ 14 w 1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Freeform 215"/>
              <p:cNvSpPr>
                <a:spLocks/>
              </p:cNvSpPr>
              <p:nvPr/>
            </p:nvSpPr>
            <p:spPr bwMode="auto">
              <a:xfrm>
                <a:off x="5216525" y="3382963"/>
                <a:ext cx="23812" cy="4763"/>
              </a:xfrm>
              <a:custGeom>
                <a:avLst/>
                <a:gdLst>
                  <a:gd name="T0" fmla="*/ 0 w 15"/>
                  <a:gd name="T1" fmla="*/ 0 h 5"/>
                  <a:gd name="T2" fmla="*/ 0 w 15"/>
                  <a:gd name="T3" fmla="*/ 0 h 5"/>
                  <a:gd name="T4" fmla="*/ 0 w 15"/>
                  <a:gd name="T5" fmla="*/ 0 h 5"/>
                  <a:gd name="T6" fmla="*/ 15 w 15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5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Freeform 216"/>
              <p:cNvSpPr>
                <a:spLocks/>
              </p:cNvSpPr>
              <p:nvPr/>
            </p:nvSpPr>
            <p:spPr bwMode="auto">
              <a:xfrm>
                <a:off x="5240338" y="3387725"/>
                <a:ext cx="23812" cy="1588"/>
              </a:xfrm>
              <a:custGeom>
                <a:avLst/>
                <a:gdLst>
                  <a:gd name="T0" fmla="*/ 0 w 15"/>
                  <a:gd name="T1" fmla="*/ 0 h 2"/>
                  <a:gd name="T2" fmla="*/ 0 w 15"/>
                  <a:gd name="T3" fmla="*/ 0 h 2"/>
                  <a:gd name="T4" fmla="*/ 0 w 15"/>
                  <a:gd name="T5" fmla="*/ 0 h 2"/>
                  <a:gd name="T6" fmla="*/ 15 w 15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Freeform 217"/>
              <p:cNvSpPr>
                <a:spLocks/>
              </p:cNvSpPr>
              <p:nvPr/>
            </p:nvSpPr>
            <p:spPr bwMode="auto">
              <a:xfrm>
                <a:off x="5264150" y="3389313"/>
                <a:ext cx="22225" cy="1588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0 w 14"/>
                  <a:gd name="T5" fmla="*/ 0 h 2"/>
                  <a:gd name="T6" fmla="*/ 14 w 1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Freeform 218"/>
              <p:cNvSpPr>
                <a:spLocks/>
              </p:cNvSpPr>
              <p:nvPr/>
            </p:nvSpPr>
            <p:spPr bwMode="auto">
              <a:xfrm>
                <a:off x="5286375" y="3390900"/>
                <a:ext cx="23812" cy="0"/>
              </a:xfrm>
              <a:custGeom>
                <a:avLst/>
                <a:gdLst>
                  <a:gd name="T0" fmla="*/ 0 w 15"/>
                  <a:gd name="T1" fmla="*/ 0 h 2"/>
                  <a:gd name="T2" fmla="*/ 0 w 15"/>
                  <a:gd name="T3" fmla="*/ 0 h 2"/>
                  <a:gd name="T4" fmla="*/ 0 w 15"/>
                  <a:gd name="T5" fmla="*/ 0 h 2"/>
                  <a:gd name="T6" fmla="*/ 15 w 15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Freeform 219"/>
              <p:cNvSpPr>
                <a:spLocks/>
              </p:cNvSpPr>
              <p:nvPr/>
            </p:nvSpPr>
            <p:spPr bwMode="auto">
              <a:xfrm>
                <a:off x="5310188" y="3390900"/>
                <a:ext cx="23812" cy="0"/>
              </a:xfrm>
              <a:custGeom>
                <a:avLst/>
                <a:gdLst>
                  <a:gd name="T0" fmla="*/ 0 w 15"/>
                  <a:gd name="T1" fmla="*/ 2 h 2"/>
                  <a:gd name="T2" fmla="*/ 0 w 15"/>
                  <a:gd name="T3" fmla="*/ 2 h 2"/>
                  <a:gd name="T4" fmla="*/ 0 w 15"/>
                  <a:gd name="T5" fmla="*/ 2 h 2"/>
                  <a:gd name="T6" fmla="*/ 15 w 1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Freeform 220"/>
              <p:cNvSpPr>
                <a:spLocks/>
              </p:cNvSpPr>
              <p:nvPr/>
            </p:nvSpPr>
            <p:spPr bwMode="auto">
              <a:xfrm>
                <a:off x="5334000" y="3390900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Freeform 221"/>
              <p:cNvSpPr>
                <a:spLocks/>
              </p:cNvSpPr>
              <p:nvPr/>
            </p:nvSpPr>
            <p:spPr bwMode="auto">
              <a:xfrm>
                <a:off x="5356225" y="3390900"/>
                <a:ext cx="23812" cy="3175"/>
              </a:xfrm>
              <a:custGeom>
                <a:avLst/>
                <a:gdLst>
                  <a:gd name="T0" fmla="*/ 0 w 15"/>
                  <a:gd name="T1" fmla="*/ 0 h 6"/>
                  <a:gd name="T2" fmla="*/ 0 w 15"/>
                  <a:gd name="T3" fmla="*/ 0 h 6"/>
                  <a:gd name="T4" fmla="*/ 0 w 15"/>
                  <a:gd name="T5" fmla="*/ 0 h 6"/>
                  <a:gd name="T6" fmla="*/ 15 w 15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Freeform 222"/>
              <p:cNvSpPr>
                <a:spLocks/>
              </p:cNvSpPr>
              <p:nvPr/>
            </p:nvSpPr>
            <p:spPr bwMode="auto">
              <a:xfrm>
                <a:off x="5380038" y="3392488"/>
                <a:ext cx="23812" cy="1588"/>
              </a:xfrm>
              <a:custGeom>
                <a:avLst/>
                <a:gdLst>
                  <a:gd name="T0" fmla="*/ 0 w 15"/>
                  <a:gd name="T1" fmla="*/ 2 h 2"/>
                  <a:gd name="T2" fmla="*/ 0 w 15"/>
                  <a:gd name="T3" fmla="*/ 2 h 2"/>
                  <a:gd name="T4" fmla="*/ 0 w 15"/>
                  <a:gd name="T5" fmla="*/ 2 h 2"/>
                  <a:gd name="T6" fmla="*/ 15 w 1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Freeform 223"/>
              <p:cNvSpPr>
                <a:spLocks/>
              </p:cNvSpPr>
              <p:nvPr/>
            </p:nvSpPr>
            <p:spPr bwMode="auto">
              <a:xfrm>
                <a:off x="5403850" y="3390900"/>
                <a:ext cx="23812" cy="1588"/>
              </a:xfrm>
              <a:custGeom>
                <a:avLst/>
                <a:gdLst>
                  <a:gd name="T0" fmla="*/ 0 w 15"/>
                  <a:gd name="T1" fmla="*/ 4 h 4"/>
                  <a:gd name="T2" fmla="*/ 0 w 15"/>
                  <a:gd name="T3" fmla="*/ 4 h 4"/>
                  <a:gd name="T4" fmla="*/ 0 w 15"/>
                  <a:gd name="T5" fmla="*/ 4 h 4"/>
                  <a:gd name="T6" fmla="*/ 15 w 1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Freeform 224"/>
              <p:cNvSpPr>
                <a:spLocks/>
              </p:cNvSpPr>
              <p:nvPr/>
            </p:nvSpPr>
            <p:spPr bwMode="auto">
              <a:xfrm>
                <a:off x="5427663" y="3390900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Freeform 225"/>
              <p:cNvSpPr>
                <a:spLocks/>
              </p:cNvSpPr>
              <p:nvPr/>
            </p:nvSpPr>
            <p:spPr bwMode="auto">
              <a:xfrm>
                <a:off x="5451475" y="3390900"/>
                <a:ext cx="22225" cy="0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0 w 14"/>
                  <a:gd name="T5" fmla="*/ 0 h 2"/>
                  <a:gd name="T6" fmla="*/ 14 w 1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Freeform 226"/>
              <p:cNvSpPr>
                <a:spLocks/>
              </p:cNvSpPr>
              <p:nvPr/>
            </p:nvSpPr>
            <p:spPr bwMode="auto">
              <a:xfrm>
                <a:off x="5473700" y="3390900"/>
                <a:ext cx="23812" cy="0"/>
              </a:xfrm>
              <a:custGeom>
                <a:avLst/>
                <a:gdLst>
                  <a:gd name="T0" fmla="*/ 0 w 15"/>
                  <a:gd name="T1" fmla="*/ 2 h 2"/>
                  <a:gd name="T2" fmla="*/ 0 w 15"/>
                  <a:gd name="T3" fmla="*/ 2 h 2"/>
                  <a:gd name="T4" fmla="*/ 0 w 15"/>
                  <a:gd name="T5" fmla="*/ 2 h 2"/>
                  <a:gd name="T6" fmla="*/ 15 w 1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Freeform 227"/>
              <p:cNvSpPr>
                <a:spLocks/>
              </p:cNvSpPr>
              <p:nvPr/>
            </p:nvSpPr>
            <p:spPr bwMode="auto">
              <a:xfrm>
                <a:off x="5497513" y="3390900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Freeform 228"/>
              <p:cNvSpPr>
                <a:spLocks/>
              </p:cNvSpPr>
              <p:nvPr/>
            </p:nvSpPr>
            <p:spPr bwMode="auto">
              <a:xfrm>
                <a:off x="5521325" y="3390900"/>
                <a:ext cx="22225" cy="0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0 w 14"/>
                  <a:gd name="T5" fmla="*/ 0 h 2"/>
                  <a:gd name="T6" fmla="*/ 14 w 1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229"/>
              <p:cNvSpPr>
                <a:spLocks/>
              </p:cNvSpPr>
              <p:nvPr/>
            </p:nvSpPr>
            <p:spPr bwMode="auto">
              <a:xfrm>
                <a:off x="5543550" y="3390900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230"/>
              <p:cNvSpPr>
                <a:spLocks/>
              </p:cNvSpPr>
              <p:nvPr/>
            </p:nvSpPr>
            <p:spPr bwMode="auto">
              <a:xfrm>
                <a:off x="5567363" y="3390900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231"/>
              <p:cNvSpPr>
                <a:spLocks/>
              </p:cNvSpPr>
              <p:nvPr/>
            </p:nvSpPr>
            <p:spPr bwMode="auto">
              <a:xfrm>
                <a:off x="5591175" y="3390900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232"/>
              <p:cNvSpPr>
                <a:spLocks/>
              </p:cNvSpPr>
              <p:nvPr/>
            </p:nvSpPr>
            <p:spPr bwMode="auto">
              <a:xfrm>
                <a:off x="5613400" y="3390900"/>
                <a:ext cx="23812" cy="1588"/>
              </a:xfrm>
              <a:custGeom>
                <a:avLst/>
                <a:gdLst>
                  <a:gd name="T0" fmla="*/ 0 w 15"/>
                  <a:gd name="T1" fmla="*/ 0 h 2"/>
                  <a:gd name="T2" fmla="*/ 0 w 15"/>
                  <a:gd name="T3" fmla="*/ 0 h 2"/>
                  <a:gd name="T4" fmla="*/ 0 w 15"/>
                  <a:gd name="T5" fmla="*/ 0 h 2"/>
                  <a:gd name="T6" fmla="*/ 15 w 15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233"/>
              <p:cNvSpPr>
                <a:spLocks/>
              </p:cNvSpPr>
              <p:nvPr/>
            </p:nvSpPr>
            <p:spPr bwMode="auto">
              <a:xfrm>
                <a:off x="5637213" y="3392488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" name="Freeform 234"/>
              <p:cNvSpPr>
                <a:spLocks/>
              </p:cNvSpPr>
              <p:nvPr/>
            </p:nvSpPr>
            <p:spPr bwMode="auto">
              <a:xfrm>
                <a:off x="5661025" y="3390900"/>
                <a:ext cx="23812" cy="1588"/>
              </a:xfrm>
              <a:custGeom>
                <a:avLst/>
                <a:gdLst>
                  <a:gd name="T0" fmla="*/ 0 w 15"/>
                  <a:gd name="T1" fmla="*/ 2 h 2"/>
                  <a:gd name="T2" fmla="*/ 0 w 15"/>
                  <a:gd name="T3" fmla="*/ 2 h 2"/>
                  <a:gd name="T4" fmla="*/ 0 w 15"/>
                  <a:gd name="T5" fmla="*/ 2 h 2"/>
                  <a:gd name="T6" fmla="*/ 15 w 1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235"/>
              <p:cNvSpPr>
                <a:spLocks/>
              </p:cNvSpPr>
              <p:nvPr/>
            </p:nvSpPr>
            <p:spPr bwMode="auto">
              <a:xfrm>
                <a:off x="5684838" y="3390900"/>
                <a:ext cx="22225" cy="0"/>
              </a:xfrm>
              <a:custGeom>
                <a:avLst/>
                <a:gdLst>
                  <a:gd name="T0" fmla="*/ 0 w 14"/>
                  <a:gd name="T1" fmla="*/ 2 h 2"/>
                  <a:gd name="T2" fmla="*/ 0 w 14"/>
                  <a:gd name="T3" fmla="*/ 2 h 2"/>
                  <a:gd name="T4" fmla="*/ 0 w 14"/>
                  <a:gd name="T5" fmla="*/ 2 h 2"/>
                  <a:gd name="T6" fmla="*/ 14 w 1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Freeform 236"/>
              <p:cNvSpPr>
                <a:spLocks/>
              </p:cNvSpPr>
              <p:nvPr/>
            </p:nvSpPr>
            <p:spPr bwMode="auto">
              <a:xfrm>
                <a:off x="5707063" y="3390900"/>
                <a:ext cx="23812" cy="1588"/>
              </a:xfrm>
              <a:custGeom>
                <a:avLst/>
                <a:gdLst>
                  <a:gd name="T0" fmla="*/ 0 w 15"/>
                  <a:gd name="T1" fmla="*/ 0 h 4"/>
                  <a:gd name="T2" fmla="*/ 0 w 15"/>
                  <a:gd name="T3" fmla="*/ 0 h 4"/>
                  <a:gd name="T4" fmla="*/ 0 w 15"/>
                  <a:gd name="T5" fmla="*/ 0 h 4"/>
                  <a:gd name="T6" fmla="*/ 15 w 1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237"/>
              <p:cNvSpPr>
                <a:spLocks/>
              </p:cNvSpPr>
              <p:nvPr/>
            </p:nvSpPr>
            <p:spPr bwMode="auto">
              <a:xfrm>
                <a:off x="5730875" y="3392488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238"/>
              <p:cNvSpPr>
                <a:spLocks/>
              </p:cNvSpPr>
              <p:nvPr/>
            </p:nvSpPr>
            <p:spPr bwMode="auto">
              <a:xfrm>
                <a:off x="5754688" y="3390900"/>
                <a:ext cx="22225" cy="1588"/>
              </a:xfrm>
              <a:custGeom>
                <a:avLst/>
                <a:gdLst>
                  <a:gd name="T0" fmla="*/ 0 w 14"/>
                  <a:gd name="T1" fmla="*/ 2 h 2"/>
                  <a:gd name="T2" fmla="*/ 0 w 14"/>
                  <a:gd name="T3" fmla="*/ 2 h 2"/>
                  <a:gd name="T4" fmla="*/ 0 w 14"/>
                  <a:gd name="T5" fmla="*/ 2 h 2"/>
                  <a:gd name="T6" fmla="*/ 14 w 1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239"/>
              <p:cNvSpPr>
                <a:spLocks/>
              </p:cNvSpPr>
              <p:nvPr/>
            </p:nvSpPr>
            <p:spPr bwMode="auto">
              <a:xfrm>
                <a:off x="5776913" y="3390900"/>
                <a:ext cx="23812" cy="1588"/>
              </a:xfrm>
              <a:custGeom>
                <a:avLst/>
                <a:gdLst>
                  <a:gd name="T0" fmla="*/ 0 w 15"/>
                  <a:gd name="T1" fmla="*/ 0 h 2"/>
                  <a:gd name="T2" fmla="*/ 0 w 15"/>
                  <a:gd name="T3" fmla="*/ 0 h 2"/>
                  <a:gd name="T4" fmla="*/ 0 w 15"/>
                  <a:gd name="T5" fmla="*/ 0 h 2"/>
                  <a:gd name="T6" fmla="*/ 15 w 15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240"/>
              <p:cNvSpPr>
                <a:spLocks/>
              </p:cNvSpPr>
              <p:nvPr/>
            </p:nvSpPr>
            <p:spPr bwMode="auto">
              <a:xfrm>
                <a:off x="5800725" y="3392488"/>
                <a:ext cx="23812" cy="1588"/>
              </a:xfrm>
              <a:custGeom>
                <a:avLst/>
                <a:gdLst>
                  <a:gd name="T0" fmla="*/ 0 w 15"/>
                  <a:gd name="T1" fmla="*/ 0 h 2"/>
                  <a:gd name="T2" fmla="*/ 0 w 15"/>
                  <a:gd name="T3" fmla="*/ 0 h 2"/>
                  <a:gd name="T4" fmla="*/ 0 w 15"/>
                  <a:gd name="T5" fmla="*/ 0 h 2"/>
                  <a:gd name="T6" fmla="*/ 15 w 15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241"/>
              <p:cNvSpPr>
                <a:spLocks/>
              </p:cNvSpPr>
              <p:nvPr/>
            </p:nvSpPr>
            <p:spPr bwMode="auto">
              <a:xfrm>
                <a:off x="5824538" y="3392488"/>
                <a:ext cx="23812" cy="1588"/>
              </a:xfrm>
              <a:custGeom>
                <a:avLst/>
                <a:gdLst>
                  <a:gd name="T0" fmla="*/ 0 w 15"/>
                  <a:gd name="T1" fmla="*/ 2 h 2"/>
                  <a:gd name="T2" fmla="*/ 0 w 15"/>
                  <a:gd name="T3" fmla="*/ 2 h 2"/>
                  <a:gd name="T4" fmla="*/ 0 w 15"/>
                  <a:gd name="T5" fmla="*/ 2 h 2"/>
                  <a:gd name="T6" fmla="*/ 15 w 1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242"/>
              <p:cNvSpPr>
                <a:spLocks/>
              </p:cNvSpPr>
              <p:nvPr/>
            </p:nvSpPr>
            <p:spPr bwMode="auto">
              <a:xfrm>
                <a:off x="5848350" y="3390900"/>
                <a:ext cx="23812" cy="1588"/>
              </a:xfrm>
              <a:custGeom>
                <a:avLst/>
                <a:gdLst>
                  <a:gd name="T0" fmla="*/ 0 w 15"/>
                  <a:gd name="T1" fmla="*/ 4 h 4"/>
                  <a:gd name="T2" fmla="*/ 0 w 15"/>
                  <a:gd name="T3" fmla="*/ 4 h 4"/>
                  <a:gd name="T4" fmla="*/ 0 w 15"/>
                  <a:gd name="T5" fmla="*/ 4 h 4"/>
                  <a:gd name="T6" fmla="*/ 15 w 1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243"/>
              <p:cNvSpPr>
                <a:spLocks/>
              </p:cNvSpPr>
              <p:nvPr/>
            </p:nvSpPr>
            <p:spPr bwMode="auto">
              <a:xfrm>
                <a:off x="5872163" y="3389313"/>
                <a:ext cx="22225" cy="1588"/>
              </a:xfrm>
              <a:custGeom>
                <a:avLst/>
                <a:gdLst>
                  <a:gd name="T0" fmla="*/ 0 w 14"/>
                  <a:gd name="T1" fmla="*/ 2 h 2"/>
                  <a:gd name="T2" fmla="*/ 0 w 14"/>
                  <a:gd name="T3" fmla="*/ 2 h 2"/>
                  <a:gd name="T4" fmla="*/ 0 w 14"/>
                  <a:gd name="T5" fmla="*/ 2 h 2"/>
                  <a:gd name="T6" fmla="*/ 14 w 1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244"/>
              <p:cNvSpPr>
                <a:spLocks/>
              </p:cNvSpPr>
              <p:nvPr/>
            </p:nvSpPr>
            <p:spPr bwMode="auto">
              <a:xfrm>
                <a:off x="5894388" y="3389313"/>
                <a:ext cx="23812" cy="1588"/>
              </a:xfrm>
              <a:custGeom>
                <a:avLst/>
                <a:gdLst>
                  <a:gd name="T0" fmla="*/ 0 w 15"/>
                  <a:gd name="T1" fmla="*/ 0 h 2"/>
                  <a:gd name="T2" fmla="*/ 0 w 15"/>
                  <a:gd name="T3" fmla="*/ 0 h 2"/>
                  <a:gd name="T4" fmla="*/ 0 w 15"/>
                  <a:gd name="T5" fmla="*/ 0 h 2"/>
                  <a:gd name="T6" fmla="*/ 15 w 15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Freeform 245"/>
              <p:cNvSpPr>
                <a:spLocks/>
              </p:cNvSpPr>
              <p:nvPr/>
            </p:nvSpPr>
            <p:spPr bwMode="auto">
              <a:xfrm>
                <a:off x="5918200" y="3390900"/>
                <a:ext cx="23812" cy="1588"/>
              </a:xfrm>
              <a:custGeom>
                <a:avLst/>
                <a:gdLst>
                  <a:gd name="T0" fmla="*/ 0 w 15"/>
                  <a:gd name="T1" fmla="*/ 0 h 4"/>
                  <a:gd name="T2" fmla="*/ 0 w 15"/>
                  <a:gd name="T3" fmla="*/ 0 h 4"/>
                  <a:gd name="T4" fmla="*/ 0 w 15"/>
                  <a:gd name="T5" fmla="*/ 0 h 4"/>
                  <a:gd name="T6" fmla="*/ 15 w 1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Freeform 246"/>
              <p:cNvSpPr>
                <a:spLocks/>
              </p:cNvSpPr>
              <p:nvPr/>
            </p:nvSpPr>
            <p:spPr bwMode="auto">
              <a:xfrm>
                <a:off x="5942013" y="3392488"/>
                <a:ext cx="22225" cy="1588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0 w 14"/>
                  <a:gd name="T5" fmla="*/ 0 h 2"/>
                  <a:gd name="T6" fmla="*/ 14 w 1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" name="Freeform 247"/>
              <p:cNvSpPr>
                <a:spLocks/>
              </p:cNvSpPr>
              <p:nvPr/>
            </p:nvSpPr>
            <p:spPr bwMode="auto">
              <a:xfrm>
                <a:off x="5964238" y="3394075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Freeform 248"/>
              <p:cNvSpPr>
                <a:spLocks/>
              </p:cNvSpPr>
              <p:nvPr/>
            </p:nvSpPr>
            <p:spPr bwMode="auto">
              <a:xfrm>
                <a:off x="5988050" y="3392488"/>
                <a:ext cx="23812" cy="1588"/>
              </a:xfrm>
              <a:custGeom>
                <a:avLst/>
                <a:gdLst>
                  <a:gd name="T0" fmla="*/ 0 w 15"/>
                  <a:gd name="T1" fmla="*/ 2 h 2"/>
                  <a:gd name="T2" fmla="*/ 0 w 15"/>
                  <a:gd name="T3" fmla="*/ 2 h 2"/>
                  <a:gd name="T4" fmla="*/ 0 w 15"/>
                  <a:gd name="T5" fmla="*/ 2 h 2"/>
                  <a:gd name="T6" fmla="*/ 15 w 1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Freeform 249"/>
              <p:cNvSpPr>
                <a:spLocks/>
              </p:cNvSpPr>
              <p:nvPr/>
            </p:nvSpPr>
            <p:spPr bwMode="auto">
              <a:xfrm>
                <a:off x="6011863" y="3390900"/>
                <a:ext cx="22225" cy="1588"/>
              </a:xfrm>
              <a:custGeom>
                <a:avLst/>
                <a:gdLst>
                  <a:gd name="T0" fmla="*/ 0 w 14"/>
                  <a:gd name="T1" fmla="*/ 4 h 4"/>
                  <a:gd name="T2" fmla="*/ 0 w 14"/>
                  <a:gd name="T3" fmla="*/ 4 h 4"/>
                  <a:gd name="T4" fmla="*/ 0 w 14"/>
                  <a:gd name="T5" fmla="*/ 4 h 4"/>
                  <a:gd name="T6" fmla="*/ 14 w 1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" name="Freeform 250"/>
              <p:cNvSpPr>
                <a:spLocks/>
              </p:cNvSpPr>
              <p:nvPr/>
            </p:nvSpPr>
            <p:spPr bwMode="auto">
              <a:xfrm>
                <a:off x="6034088" y="3390900"/>
                <a:ext cx="23812" cy="0"/>
              </a:xfrm>
              <a:custGeom>
                <a:avLst/>
                <a:gdLst>
                  <a:gd name="T0" fmla="*/ 0 w 15"/>
                  <a:gd name="T1" fmla="*/ 0 h 2"/>
                  <a:gd name="T2" fmla="*/ 0 w 15"/>
                  <a:gd name="T3" fmla="*/ 0 h 2"/>
                  <a:gd name="T4" fmla="*/ 0 w 15"/>
                  <a:gd name="T5" fmla="*/ 0 h 2"/>
                  <a:gd name="T6" fmla="*/ 15 w 15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" name="Freeform 251"/>
              <p:cNvSpPr>
                <a:spLocks/>
              </p:cNvSpPr>
              <p:nvPr/>
            </p:nvSpPr>
            <p:spPr bwMode="auto">
              <a:xfrm>
                <a:off x="6057900" y="3390900"/>
                <a:ext cx="23812" cy="1588"/>
              </a:xfrm>
              <a:custGeom>
                <a:avLst/>
                <a:gdLst>
                  <a:gd name="T0" fmla="*/ 0 w 15"/>
                  <a:gd name="T1" fmla="*/ 0 h 2"/>
                  <a:gd name="T2" fmla="*/ 0 w 15"/>
                  <a:gd name="T3" fmla="*/ 0 h 2"/>
                  <a:gd name="T4" fmla="*/ 0 w 15"/>
                  <a:gd name="T5" fmla="*/ 0 h 2"/>
                  <a:gd name="T6" fmla="*/ 15 w 15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4" name="Freeform 252"/>
              <p:cNvSpPr>
                <a:spLocks/>
              </p:cNvSpPr>
              <p:nvPr/>
            </p:nvSpPr>
            <p:spPr bwMode="auto">
              <a:xfrm>
                <a:off x="6081713" y="3392488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" name="Freeform 253"/>
              <p:cNvSpPr>
                <a:spLocks/>
              </p:cNvSpPr>
              <p:nvPr/>
            </p:nvSpPr>
            <p:spPr bwMode="auto">
              <a:xfrm>
                <a:off x="6103938" y="3392488"/>
                <a:ext cx="25400" cy="1588"/>
              </a:xfrm>
              <a:custGeom>
                <a:avLst/>
                <a:gdLst>
                  <a:gd name="T0" fmla="*/ 0 w 16"/>
                  <a:gd name="T1" fmla="*/ 0 h 2"/>
                  <a:gd name="T2" fmla="*/ 0 w 16"/>
                  <a:gd name="T3" fmla="*/ 0 h 2"/>
                  <a:gd name="T4" fmla="*/ 0 w 16"/>
                  <a:gd name="T5" fmla="*/ 0 h 2"/>
                  <a:gd name="T6" fmla="*/ 16 w 16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6" name="Freeform 254"/>
              <p:cNvSpPr>
                <a:spLocks/>
              </p:cNvSpPr>
              <p:nvPr/>
            </p:nvSpPr>
            <p:spPr bwMode="auto">
              <a:xfrm>
                <a:off x="6129338" y="3394075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Freeform 255"/>
              <p:cNvSpPr>
                <a:spLocks/>
              </p:cNvSpPr>
              <p:nvPr/>
            </p:nvSpPr>
            <p:spPr bwMode="auto">
              <a:xfrm>
                <a:off x="6151563" y="3394075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8" name="Freeform 256"/>
              <p:cNvSpPr>
                <a:spLocks/>
              </p:cNvSpPr>
              <p:nvPr/>
            </p:nvSpPr>
            <p:spPr bwMode="auto">
              <a:xfrm>
                <a:off x="6173788" y="3394075"/>
                <a:ext cx="25400" cy="0"/>
              </a:xfrm>
              <a:custGeom>
                <a:avLst/>
                <a:gdLst>
                  <a:gd name="T0" fmla="*/ 0 w 16"/>
                  <a:gd name="T1" fmla="*/ 0 w 16"/>
                  <a:gd name="T2" fmla="*/ 0 w 16"/>
                  <a:gd name="T3" fmla="*/ 16 w 1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Freeform 257"/>
              <p:cNvSpPr>
                <a:spLocks/>
              </p:cNvSpPr>
              <p:nvPr/>
            </p:nvSpPr>
            <p:spPr bwMode="auto">
              <a:xfrm>
                <a:off x="6199188" y="3394075"/>
                <a:ext cx="22225" cy="1588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0 w 14"/>
                  <a:gd name="T5" fmla="*/ 0 h 2"/>
                  <a:gd name="T6" fmla="*/ 14 w 1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Freeform 258"/>
              <p:cNvSpPr>
                <a:spLocks/>
              </p:cNvSpPr>
              <p:nvPr/>
            </p:nvSpPr>
            <p:spPr bwMode="auto">
              <a:xfrm>
                <a:off x="6221413" y="3394075"/>
                <a:ext cx="23812" cy="1588"/>
              </a:xfrm>
              <a:custGeom>
                <a:avLst/>
                <a:gdLst>
                  <a:gd name="T0" fmla="*/ 0 w 15"/>
                  <a:gd name="T1" fmla="*/ 2 h 2"/>
                  <a:gd name="T2" fmla="*/ 0 w 15"/>
                  <a:gd name="T3" fmla="*/ 2 h 2"/>
                  <a:gd name="T4" fmla="*/ 0 w 15"/>
                  <a:gd name="T5" fmla="*/ 2 h 2"/>
                  <a:gd name="T6" fmla="*/ 15 w 1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Freeform 259"/>
              <p:cNvSpPr>
                <a:spLocks/>
              </p:cNvSpPr>
              <p:nvPr/>
            </p:nvSpPr>
            <p:spPr bwMode="auto">
              <a:xfrm>
                <a:off x="6245225" y="3390900"/>
                <a:ext cx="23812" cy="3175"/>
              </a:xfrm>
              <a:custGeom>
                <a:avLst/>
                <a:gdLst>
                  <a:gd name="T0" fmla="*/ 0 w 15"/>
                  <a:gd name="T1" fmla="*/ 4 h 4"/>
                  <a:gd name="T2" fmla="*/ 0 w 15"/>
                  <a:gd name="T3" fmla="*/ 4 h 4"/>
                  <a:gd name="T4" fmla="*/ 0 w 15"/>
                  <a:gd name="T5" fmla="*/ 4 h 4"/>
                  <a:gd name="T6" fmla="*/ 15 w 1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2" name="Freeform 260"/>
              <p:cNvSpPr>
                <a:spLocks/>
              </p:cNvSpPr>
              <p:nvPr/>
            </p:nvSpPr>
            <p:spPr bwMode="auto">
              <a:xfrm>
                <a:off x="6269038" y="3390900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3" name="Freeform 261"/>
              <p:cNvSpPr>
                <a:spLocks/>
              </p:cNvSpPr>
              <p:nvPr/>
            </p:nvSpPr>
            <p:spPr bwMode="auto">
              <a:xfrm>
                <a:off x="6291263" y="3390900"/>
                <a:ext cx="23812" cy="0"/>
              </a:xfrm>
              <a:custGeom>
                <a:avLst/>
                <a:gdLst>
                  <a:gd name="T0" fmla="*/ 0 w 15"/>
                  <a:gd name="T1" fmla="*/ 2 h 2"/>
                  <a:gd name="T2" fmla="*/ 0 w 15"/>
                  <a:gd name="T3" fmla="*/ 2 h 2"/>
                  <a:gd name="T4" fmla="*/ 0 w 15"/>
                  <a:gd name="T5" fmla="*/ 2 h 2"/>
                  <a:gd name="T6" fmla="*/ 15 w 1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" name="Freeform 262"/>
              <p:cNvSpPr>
                <a:spLocks/>
              </p:cNvSpPr>
              <p:nvPr/>
            </p:nvSpPr>
            <p:spPr bwMode="auto">
              <a:xfrm>
                <a:off x="6315075" y="3389313"/>
                <a:ext cx="23812" cy="1588"/>
              </a:xfrm>
              <a:custGeom>
                <a:avLst/>
                <a:gdLst>
                  <a:gd name="T0" fmla="*/ 0 w 15"/>
                  <a:gd name="T1" fmla="*/ 2 h 2"/>
                  <a:gd name="T2" fmla="*/ 0 w 15"/>
                  <a:gd name="T3" fmla="*/ 2 h 2"/>
                  <a:gd name="T4" fmla="*/ 0 w 15"/>
                  <a:gd name="T5" fmla="*/ 2 h 2"/>
                  <a:gd name="T6" fmla="*/ 15 w 1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5" name="Freeform 263"/>
              <p:cNvSpPr>
                <a:spLocks/>
              </p:cNvSpPr>
              <p:nvPr/>
            </p:nvSpPr>
            <p:spPr bwMode="auto">
              <a:xfrm>
                <a:off x="6338888" y="3389313"/>
                <a:ext cx="22225" cy="1588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0 w 14"/>
                  <a:gd name="T5" fmla="*/ 0 h 2"/>
                  <a:gd name="T6" fmla="*/ 14 w 1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6" name="Freeform 264"/>
              <p:cNvSpPr>
                <a:spLocks/>
              </p:cNvSpPr>
              <p:nvPr/>
            </p:nvSpPr>
            <p:spPr bwMode="auto">
              <a:xfrm>
                <a:off x="6361113" y="3390900"/>
                <a:ext cx="25400" cy="0"/>
              </a:xfrm>
              <a:custGeom>
                <a:avLst/>
                <a:gdLst>
                  <a:gd name="T0" fmla="*/ 0 w 16"/>
                  <a:gd name="T1" fmla="*/ 0 w 16"/>
                  <a:gd name="T2" fmla="*/ 0 w 16"/>
                  <a:gd name="T3" fmla="*/ 16 w 1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7" name="Freeform 265"/>
              <p:cNvSpPr>
                <a:spLocks/>
              </p:cNvSpPr>
              <p:nvPr/>
            </p:nvSpPr>
            <p:spPr bwMode="auto">
              <a:xfrm>
                <a:off x="6386513" y="3390900"/>
                <a:ext cx="22225" cy="0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0 w 14"/>
                  <a:gd name="T5" fmla="*/ 0 h 2"/>
                  <a:gd name="T6" fmla="*/ 14 w 1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8" name="Freeform 266"/>
              <p:cNvSpPr>
                <a:spLocks/>
              </p:cNvSpPr>
              <p:nvPr/>
            </p:nvSpPr>
            <p:spPr bwMode="auto">
              <a:xfrm>
                <a:off x="6408738" y="3390900"/>
                <a:ext cx="22225" cy="1588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0 w 14"/>
                  <a:gd name="T5" fmla="*/ 0 h 2"/>
                  <a:gd name="T6" fmla="*/ 14 w 1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9" name="Freeform 267"/>
              <p:cNvSpPr>
                <a:spLocks/>
              </p:cNvSpPr>
              <p:nvPr/>
            </p:nvSpPr>
            <p:spPr bwMode="auto">
              <a:xfrm>
                <a:off x="6430963" y="3392488"/>
                <a:ext cx="25400" cy="1588"/>
              </a:xfrm>
              <a:custGeom>
                <a:avLst/>
                <a:gdLst>
                  <a:gd name="T0" fmla="*/ 0 w 16"/>
                  <a:gd name="T1" fmla="*/ 0 h 2"/>
                  <a:gd name="T2" fmla="*/ 0 w 16"/>
                  <a:gd name="T3" fmla="*/ 0 h 2"/>
                  <a:gd name="T4" fmla="*/ 0 w 16"/>
                  <a:gd name="T5" fmla="*/ 0 h 2"/>
                  <a:gd name="T6" fmla="*/ 16 w 16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0" name="Freeform 268"/>
              <p:cNvSpPr>
                <a:spLocks/>
              </p:cNvSpPr>
              <p:nvPr/>
            </p:nvSpPr>
            <p:spPr bwMode="auto">
              <a:xfrm>
                <a:off x="6456363" y="3392488"/>
                <a:ext cx="22225" cy="1588"/>
              </a:xfrm>
              <a:custGeom>
                <a:avLst/>
                <a:gdLst>
                  <a:gd name="T0" fmla="*/ 0 w 14"/>
                  <a:gd name="T1" fmla="*/ 2 h 2"/>
                  <a:gd name="T2" fmla="*/ 0 w 14"/>
                  <a:gd name="T3" fmla="*/ 2 h 2"/>
                  <a:gd name="T4" fmla="*/ 0 w 14"/>
                  <a:gd name="T5" fmla="*/ 2 h 2"/>
                  <a:gd name="T6" fmla="*/ 14 w 1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1" name="Freeform 269"/>
              <p:cNvSpPr>
                <a:spLocks/>
              </p:cNvSpPr>
              <p:nvPr/>
            </p:nvSpPr>
            <p:spPr bwMode="auto">
              <a:xfrm>
                <a:off x="6478588" y="3392488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Freeform 270"/>
              <p:cNvSpPr>
                <a:spLocks/>
              </p:cNvSpPr>
              <p:nvPr/>
            </p:nvSpPr>
            <p:spPr bwMode="auto">
              <a:xfrm>
                <a:off x="6500813" y="3392488"/>
                <a:ext cx="25400" cy="0"/>
              </a:xfrm>
              <a:custGeom>
                <a:avLst/>
                <a:gdLst>
                  <a:gd name="T0" fmla="*/ 0 w 16"/>
                  <a:gd name="T1" fmla="*/ 0 w 16"/>
                  <a:gd name="T2" fmla="*/ 0 w 16"/>
                  <a:gd name="T3" fmla="*/ 16 w 1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3" name="Freeform 271"/>
              <p:cNvSpPr>
                <a:spLocks/>
              </p:cNvSpPr>
              <p:nvPr/>
            </p:nvSpPr>
            <p:spPr bwMode="auto">
              <a:xfrm>
                <a:off x="6526213" y="3390900"/>
                <a:ext cx="22225" cy="1588"/>
              </a:xfrm>
              <a:custGeom>
                <a:avLst/>
                <a:gdLst>
                  <a:gd name="T0" fmla="*/ 0 w 14"/>
                  <a:gd name="T1" fmla="*/ 4 h 4"/>
                  <a:gd name="T2" fmla="*/ 0 w 14"/>
                  <a:gd name="T3" fmla="*/ 4 h 4"/>
                  <a:gd name="T4" fmla="*/ 0 w 14"/>
                  <a:gd name="T5" fmla="*/ 4 h 4"/>
                  <a:gd name="T6" fmla="*/ 14 w 1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" name="Freeform 272"/>
              <p:cNvSpPr>
                <a:spLocks/>
              </p:cNvSpPr>
              <p:nvPr/>
            </p:nvSpPr>
            <p:spPr bwMode="auto">
              <a:xfrm>
                <a:off x="6548438" y="3389313"/>
                <a:ext cx="25400" cy="1588"/>
              </a:xfrm>
              <a:custGeom>
                <a:avLst/>
                <a:gdLst>
                  <a:gd name="T0" fmla="*/ 0 w 16"/>
                  <a:gd name="T1" fmla="*/ 2 h 2"/>
                  <a:gd name="T2" fmla="*/ 0 w 16"/>
                  <a:gd name="T3" fmla="*/ 2 h 2"/>
                  <a:gd name="T4" fmla="*/ 0 w 16"/>
                  <a:gd name="T5" fmla="*/ 2 h 2"/>
                  <a:gd name="T6" fmla="*/ 16 w 1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5" name="Freeform 273"/>
              <p:cNvSpPr>
                <a:spLocks/>
              </p:cNvSpPr>
              <p:nvPr/>
            </p:nvSpPr>
            <p:spPr bwMode="auto">
              <a:xfrm>
                <a:off x="6573838" y="3389313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6" name="Freeform 274"/>
              <p:cNvSpPr>
                <a:spLocks/>
              </p:cNvSpPr>
              <p:nvPr/>
            </p:nvSpPr>
            <p:spPr bwMode="auto">
              <a:xfrm>
                <a:off x="6596063" y="3389313"/>
                <a:ext cx="22225" cy="1588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0 w 14"/>
                  <a:gd name="T5" fmla="*/ 0 h 2"/>
                  <a:gd name="T6" fmla="*/ 14 w 1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7" name="Freeform 275"/>
              <p:cNvSpPr>
                <a:spLocks/>
              </p:cNvSpPr>
              <p:nvPr/>
            </p:nvSpPr>
            <p:spPr bwMode="auto">
              <a:xfrm>
                <a:off x="6618288" y="3390900"/>
                <a:ext cx="25400" cy="3175"/>
              </a:xfrm>
              <a:custGeom>
                <a:avLst/>
                <a:gdLst>
                  <a:gd name="T0" fmla="*/ 0 w 16"/>
                  <a:gd name="T1" fmla="*/ 0 h 6"/>
                  <a:gd name="T2" fmla="*/ 0 w 16"/>
                  <a:gd name="T3" fmla="*/ 0 h 6"/>
                  <a:gd name="T4" fmla="*/ 0 w 16"/>
                  <a:gd name="T5" fmla="*/ 0 h 6"/>
                  <a:gd name="T6" fmla="*/ 16 w 1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8" name="Freeform 276"/>
              <p:cNvSpPr>
                <a:spLocks/>
              </p:cNvSpPr>
              <p:nvPr/>
            </p:nvSpPr>
            <p:spPr bwMode="auto">
              <a:xfrm>
                <a:off x="6643688" y="3394075"/>
                <a:ext cx="22225" cy="1588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0 w 14"/>
                  <a:gd name="T5" fmla="*/ 0 h 2"/>
                  <a:gd name="T6" fmla="*/ 14 w 1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9" name="Freeform 277"/>
              <p:cNvSpPr>
                <a:spLocks/>
              </p:cNvSpPr>
              <p:nvPr/>
            </p:nvSpPr>
            <p:spPr bwMode="auto">
              <a:xfrm>
                <a:off x="6665913" y="3394075"/>
                <a:ext cx="22225" cy="1588"/>
              </a:xfrm>
              <a:custGeom>
                <a:avLst/>
                <a:gdLst>
                  <a:gd name="T0" fmla="*/ 0 w 14"/>
                  <a:gd name="T1" fmla="*/ 2 h 2"/>
                  <a:gd name="T2" fmla="*/ 0 w 14"/>
                  <a:gd name="T3" fmla="*/ 2 h 2"/>
                  <a:gd name="T4" fmla="*/ 0 w 14"/>
                  <a:gd name="T5" fmla="*/ 2 h 2"/>
                  <a:gd name="T6" fmla="*/ 14 w 1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0" name="Freeform 278"/>
              <p:cNvSpPr>
                <a:spLocks/>
              </p:cNvSpPr>
              <p:nvPr/>
            </p:nvSpPr>
            <p:spPr bwMode="auto">
              <a:xfrm>
                <a:off x="6688138" y="3390900"/>
                <a:ext cx="25400" cy="3175"/>
              </a:xfrm>
              <a:custGeom>
                <a:avLst/>
                <a:gdLst>
                  <a:gd name="T0" fmla="*/ 0 w 16"/>
                  <a:gd name="T1" fmla="*/ 4 h 4"/>
                  <a:gd name="T2" fmla="*/ 0 w 16"/>
                  <a:gd name="T3" fmla="*/ 4 h 4"/>
                  <a:gd name="T4" fmla="*/ 0 w 16"/>
                  <a:gd name="T5" fmla="*/ 4 h 4"/>
                  <a:gd name="T6" fmla="*/ 16 w 1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1" name="Freeform 279"/>
              <p:cNvSpPr>
                <a:spLocks/>
              </p:cNvSpPr>
              <p:nvPr/>
            </p:nvSpPr>
            <p:spPr bwMode="auto">
              <a:xfrm>
                <a:off x="6713538" y="3390900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2" name="Freeform 280"/>
              <p:cNvSpPr>
                <a:spLocks/>
              </p:cNvSpPr>
              <p:nvPr/>
            </p:nvSpPr>
            <p:spPr bwMode="auto">
              <a:xfrm>
                <a:off x="6735763" y="3390900"/>
                <a:ext cx="22225" cy="0"/>
              </a:xfrm>
              <a:custGeom>
                <a:avLst/>
                <a:gdLst>
                  <a:gd name="T0" fmla="*/ 0 w 14"/>
                  <a:gd name="T1" fmla="*/ 2 h 2"/>
                  <a:gd name="T2" fmla="*/ 0 w 14"/>
                  <a:gd name="T3" fmla="*/ 2 h 2"/>
                  <a:gd name="T4" fmla="*/ 0 w 14"/>
                  <a:gd name="T5" fmla="*/ 2 h 2"/>
                  <a:gd name="T6" fmla="*/ 14 w 1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3" name="Freeform 281"/>
              <p:cNvSpPr>
                <a:spLocks/>
              </p:cNvSpPr>
              <p:nvPr/>
            </p:nvSpPr>
            <p:spPr bwMode="auto">
              <a:xfrm>
                <a:off x="6757988" y="3390900"/>
                <a:ext cx="25400" cy="0"/>
              </a:xfrm>
              <a:custGeom>
                <a:avLst/>
                <a:gdLst>
                  <a:gd name="T0" fmla="*/ 0 w 16"/>
                  <a:gd name="T1" fmla="*/ 0 w 16"/>
                  <a:gd name="T2" fmla="*/ 0 w 16"/>
                  <a:gd name="T3" fmla="*/ 16 w 1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4" name="Freeform 282"/>
              <p:cNvSpPr>
                <a:spLocks/>
              </p:cNvSpPr>
              <p:nvPr/>
            </p:nvSpPr>
            <p:spPr bwMode="auto">
              <a:xfrm>
                <a:off x="6783388" y="3390900"/>
                <a:ext cx="22225" cy="3175"/>
              </a:xfrm>
              <a:custGeom>
                <a:avLst/>
                <a:gdLst>
                  <a:gd name="T0" fmla="*/ 0 w 14"/>
                  <a:gd name="T1" fmla="*/ 0 h 6"/>
                  <a:gd name="T2" fmla="*/ 0 w 14"/>
                  <a:gd name="T3" fmla="*/ 0 h 6"/>
                  <a:gd name="T4" fmla="*/ 0 w 14"/>
                  <a:gd name="T5" fmla="*/ 0 h 6"/>
                  <a:gd name="T6" fmla="*/ 14 w 1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5" name="Freeform 283"/>
              <p:cNvSpPr>
                <a:spLocks/>
              </p:cNvSpPr>
              <p:nvPr/>
            </p:nvSpPr>
            <p:spPr bwMode="auto">
              <a:xfrm>
                <a:off x="6805613" y="3394075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6" name="Freeform 284"/>
              <p:cNvSpPr>
                <a:spLocks/>
              </p:cNvSpPr>
              <p:nvPr/>
            </p:nvSpPr>
            <p:spPr bwMode="auto">
              <a:xfrm>
                <a:off x="6829425" y="3390900"/>
                <a:ext cx="23812" cy="3175"/>
              </a:xfrm>
              <a:custGeom>
                <a:avLst/>
                <a:gdLst>
                  <a:gd name="T0" fmla="*/ 0 w 15"/>
                  <a:gd name="T1" fmla="*/ 4 h 4"/>
                  <a:gd name="T2" fmla="*/ 0 w 15"/>
                  <a:gd name="T3" fmla="*/ 4 h 4"/>
                  <a:gd name="T4" fmla="*/ 0 w 15"/>
                  <a:gd name="T5" fmla="*/ 4 h 4"/>
                  <a:gd name="T6" fmla="*/ 15 w 1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7" name="Freeform 285"/>
              <p:cNvSpPr>
                <a:spLocks/>
              </p:cNvSpPr>
              <p:nvPr/>
            </p:nvSpPr>
            <p:spPr bwMode="auto">
              <a:xfrm>
                <a:off x="6853238" y="3390900"/>
                <a:ext cx="22225" cy="0"/>
              </a:xfrm>
              <a:custGeom>
                <a:avLst/>
                <a:gdLst>
                  <a:gd name="T0" fmla="*/ 0 w 14"/>
                  <a:gd name="T1" fmla="*/ 2 h 2"/>
                  <a:gd name="T2" fmla="*/ 0 w 14"/>
                  <a:gd name="T3" fmla="*/ 2 h 2"/>
                  <a:gd name="T4" fmla="*/ 0 w 14"/>
                  <a:gd name="T5" fmla="*/ 2 h 2"/>
                  <a:gd name="T6" fmla="*/ 14 w 1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8" name="Freeform 286"/>
              <p:cNvSpPr>
                <a:spLocks/>
              </p:cNvSpPr>
              <p:nvPr/>
            </p:nvSpPr>
            <p:spPr bwMode="auto">
              <a:xfrm>
                <a:off x="6875463" y="3386138"/>
                <a:ext cx="25400" cy="4763"/>
              </a:xfrm>
              <a:custGeom>
                <a:avLst/>
                <a:gdLst>
                  <a:gd name="T0" fmla="*/ 0 w 16"/>
                  <a:gd name="T1" fmla="*/ 6 h 6"/>
                  <a:gd name="T2" fmla="*/ 0 w 16"/>
                  <a:gd name="T3" fmla="*/ 6 h 6"/>
                  <a:gd name="T4" fmla="*/ 0 w 16"/>
                  <a:gd name="T5" fmla="*/ 6 h 6"/>
                  <a:gd name="T6" fmla="*/ 16 w 1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9" name="Freeform 287"/>
              <p:cNvSpPr>
                <a:spLocks/>
              </p:cNvSpPr>
              <p:nvPr/>
            </p:nvSpPr>
            <p:spPr bwMode="auto">
              <a:xfrm>
                <a:off x="6900863" y="3386138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0" name="Freeform 288"/>
              <p:cNvSpPr>
                <a:spLocks/>
              </p:cNvSpPr>
              <p:nvPr/>
            </p:nvSpPr>
            <p:spPr bwMode="auto">
              <a:xfrm>
                <a:off x="6923088" y="3386138"/>
                <a:ext cx="22225" cy="3175"/>
              </a:xfrm>
              <a:custGeom>
                <a:avLst/>
                <a:gdLst>
                  <a:gd name="T0" fmla="*/ 0 w 14"/>
                  <a:gd name="T1" fmla="*/ 0 h 4"/>
                  <a:gd name="T2" fmla="*/ 0 w 14"/>
                  <a:gd name="T3" fmla="*/ 0 h 4"/>
                  <a:gd name="T4" fmla="*/ 0 w 14"/>
                  <a:gd name="T5" fmla="*/ 0 h 4"/>
                  <a:gd name="T6" fmla="*/ 14 w 1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1" name="Freeform 289"/>
              <p:cNvSpPr>
                <a:spLocks/>
              </p:cNvSpPr>
              <p:nvPr/>
            </p:nvSpPr>
            <p:spPr bwMode="auto">
              <a:xfrm>
                <a:off x="6945313" y="3389313"/>
                <a:ext cx="25400" cy="1588"/>
              </a:xfrm>
              <a:custGeom>
                <a:avLst/>
                <a:gdLst>
                  <a:gd name="T0" fmla="*/ 0 w 16"/>
                  <a:gd name="T1" fmla="*/ 0 h 4"/>
                  <a:gd name="T2" fmla="*/ 0 w 16"/>
                  <a:gd name="T3" fmla="*/ 0 h 4"/>
                  <a:gd name="T4" fmla="*/ 0 w 16"/>
                  <a:gd name="T5" fmla="*/ 0 h 4"/>
                  <a:gd name="T6" fmla="*/ 16 w 16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2" name="Freeform 290"/>
              <p:cNvSpPr>
                <a:spLocks/>
              </p:cNvSpPr>
              <p:nvPr/>
            </p:nvSpPr>
            <p:spPr bwMode="auto">
              <a:xfrm>
                <a:off x="6970713" y="3390900"/>
                <a:ext cx="22225" cy="3175"/>
              </a:xfrm>
              <a:custGeom>
                <a:avLst/>
                <a:gdLst>
                  <a:gd name="T0" fmla="*/ 0 w 14"/>
                  <a:gd name="T1" fmla="*/ 0 h 4"/>
                  <a:gd name="T2" fmla="*/ 0 w 14"/>
                  <a:gd name="T3" fmla="*/ 0 h 4"/>
                  <a:gd name="T4" fmla="*/ 0 w 14"/>
                  <a:gd name="T5" fmla="*/ 0 h 4"/>
                  <a:gd name="T6" fmla="*/ 14 w 1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3" name="Freeform 291"/>
              <p:cNvSpPr>
                <a:spLocks/>
              </p:cNvSpPr>
              <p:nvPr/>
            </p:nvSpPr>
            <p:spPr bwMode="auto">
              <a:xfrm>
                <a:off x="6992938" y="3394075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" name="Freeform 292"/>
              <p:cNvSpPr>
                <a:spLocks/>
              </p:cNvSpPr>
              <p:nvPr/>
            </p:nvSpPr>
            <p:spPr bwMode="auto">
              <a:xfrm>
                <a:off x="7015163" y="3392488"/>
                <a:ext cx="25400" cy="1588"/>
              </a:xfrm>
              <a:custGeom>
                <a:avLst/>
                <a:gdLst>
                  <a:gd name="T0" fmla="*/ 0 w 16"/>
                  <a:gd name="T1" fmla="*/ 2 h 2"/>
                  <a:gd name="T2" fmla="*/ 0 w 16"/>
                  <a:gd name="T3" fmla="*/ 2 h 2"/>
                  <a:gd name="T4" fmla="*/ 0 w 16"/>
                  <a:gd name="T5" fmla="*/ 2 h 2"/>
                  <a:gd name="T6" fmla="*/ 16 w 1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5" name="Freeform 293"/>
              <p:cNvSpPr>
                <a:spLocks/>
              </p:cNvSpPr>
              <p:nvPr/>
            </p:nvSpPr>
            <p:spPr bwMode="auto">
              <a:xfrm>
                <a:off x="7040563" y="3390900"/>
                <a:ext cx="22225" cy="1588"/>
              </a:xfrm>
              <a:custGeom>
                <a:avLst/>
                <a:gdLst>
                  <a:gd name="T0" fmla="*/ 0 w 14"/>
                  <a:gd name="T1" fmla="*/ 2 h 2"/>
                  <a:gd name="T2" fmla="*/ 0 w 14"/>
                  <a:gd name="T3" fmla="*/ 2 h 2"/>
                  <a:gd name="T4" fmla="*/ 0 w 14"/>
                  <a:gd name="T5" fmla="*/ 2 h 2"/>
                  <a:gd name="T6" fmla="*/ 14 w 1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6" name="Freeform 294"/>
              <p:cNvSpPr>
                <a:spLocks/>
              </p:cNvSpPr>
              <p:nvPr/>
            </p:nvSpPr>
            <p:spPr bwMode="auto">
              <a:xfrm>
                <a:off x="7062788" y="3390900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7" name="Freeform 295"/>
              <p:cNvSpPr>
                <a:spLocks/>
              </p:cNvSpPr>
              <p:nvPr/>
            </p:nvSpPr>
            <p:spPr bwMode="auto">
              <a:xfrm>
                <a:off x="7086600" y="3390900"/>
                <a:ext cx="23812" cy="1588"/>
              </a:xfrm>
              <a:custGeom>
                <a:avLst/>
                <a:gdLst>
                  <a:gd name="T0" fmla="*/ 0 w 15"/>
                  <a:gd name="T1" fmla="*/ 0 h 2"/>
                  <a:gd name="T2" fmla="*/ 0 w 15"/>
                  <a:gd name="T3" fmla="*/ 0 h 2"/>
                  <a:gd name="T4" fmla="*/ 0 w 15"/>
                  <a:gd name="T5" fmla="*/ 0 h 2"/>
                  <a:gd name="T6" fmla="*/ 15 w 15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8" name="Freeform 296"/>
              <p:cNvSpPr>
                <a:spLocks/>
              </p:cNvSpPr>
              <p:nvPr/>
            </p:nvSpPr>
            <p:spPr bwMode="auto">
              <a:xfrm>
                <a:off x="7110413" y="3392488"/>
                <a:ext cx="22225" cy="1588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0 w 14"/>
                  <a:gd name="T5" fmla="*/ 0 h 2"/>
                  <a:gd name="T6" fmla="*/ 14 w 1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9" name="Freeform 297"/>
              <p:cNvSpPr>
                <a:spLocks/>
              </p:cNvSpPr>
              <p:nvPr/>
            </p:nvSpPr>
            <p:spPr bwMode="auto">
              <a:xfrm>
                <a:off x="7132638" y="3392488"/>
                <a:ext cx="23812" cy="1588"/>
              </a:xfrm>
              <a:custGeom>
                <a:avLst/>
                <a:gdLst>
                  <a:gd name="T0" fmla="*/ 0 w 15"/>
                  <a:gd name="T1" fmla="*/ 2 h 2"/>
                  <a:gd name="T2" fmla="*/ 0 w 15"/>
                  <a:gd name="T3" fmla="*/ 2 h 2"/>
                  <a:gd name="T4" fmla="*/ 0 w 15"/>
                  <a:gd name="T5" fmla="*/ 2 h 2"/>
                  <a:gd name="T6" fmla="*/ 15 w 1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0" name="Freeform 298"/>
              <p:cNvSpPr>
                <a:spLocks/>
              </p:cNvSpPr>
              <p:nvPr/>
            </p:nvSpPr>
            <p:spPr bwMode="auto">
              <a:xfrm>
                <a:off x="7156450" y="3390900"/>
                <a:ext cx="23812" cy="1588"/>
              </a:xfrm>
              <a:custGeom>
                <a:avLst/>
                <a:gdLst>
                  <a:gd name="T0" fmla="*/ 0 w 15"/>
                  <a:gd name="T1" fmla="*/ 2 h 2"/>
                  <a:gd name="T2" fmla="*/ 0 w 15"/>
                  <a:gd name="T3" fmla="*/ 2 h 2"/>
                  <a:gd name="T4" fmla="*/ 0 w 15"/>
                  <a:gd name="T5" fmla="*/ 2 h 2"/>
                  <a:gd name="T6" fmla="*/ 15 w 1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1" name="Freeform 299"/>
              <p:cNvSpPr>
                <a:spLocks/>
              </p:cNvSpPr>
              <p:nvPr/>
            </p:nvSpPr>
            <p:spPr bwMode="auto">
              <a:xfrm>
                <a:off x="7180263" y="3390900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2" name="Freeform 300"/>
              <p:cNvSpPr>
                <a:spLocks/>
              </p:cNvSpPr>
              <p:nvPr/>
            </p:nvSpPr>
            <p:spPr bwMode="auto">
              <a:xfrm>
                <a:off x="7202488" y="3390900"/>
                <a:ext cx="23812" cy="0"/>
              </a:xfrm>
              <a:custGeom>
                <a:avLst/>
                <a:gdLst>
                  <a:gd name="T0" fmla="*/ 0 w 15"/>
                  <a:gd name="T1" fmla="*/ 2 h 2"/>
                  <a:gd name="T2" fmla="*/ 0 w 15"/>
                  <a:gd name="T3" fmla="*/ 2 h 2"/>
                  <a:gd name="T4" fmla="*/ 0 w 15"/>
                  <a:gd name="T5" fmla="*/ 2 h 2"/>
                  <a:gd name="T6" fmla="*/ 15 w 1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3" name="Freeform 301"/>
              <p:cNvSpPr>
                <a:spLocks/>
              </p:cNvSpPr>
              <p:nvPr/>
            </p:nvSpPr>
            <p:spPr bwMode="auto">
              <a:xfrm>
                <a:off x="7226300" y="3387725"/>
                <a:ext cx="23812" cy="3175"/>
              </a:xfrm>
              <a:custGeom>
                <a:avLst/>
                <a:gdLst>
                  <a:gd name="T0" fmla="*/ 0 w 15"/>
                  <a:gd name="T1" fmla="*/ 4 h 4"/>
                  <a:gd name="T2" fmla="*/ 0 w 15"/>
                  <a:gd name="T3" fmla="*/ 4 h 4"/>
                  <a:gd name="T4" fmla="*/ 0 w 15"/>
                  <a:gd name="T5" fmla="*/ 4 h 4"/>
                  <a:gd name="T6" fmla="*/ 15 w 1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4" name="Freeform 302"/>
              <p:cNvSpPr>
                <a:spLocks/>
              </p:cNvSpPr>
              <p:nvPr/>
            </p:nvSpPr>
            <p:spPr bwMode="auto">
              <a:xfrm>
                <a:off x="7250113" y="3387725"/>
                <a:ext cx="23812" cy="3175"/>
              </a:xfrm>
              <a:custGeom>
                <a:avLst/>
                <a:gdLst>
                  <a:gd name="T0" fmla="*/ 0 w 15"/>
                  <a:gd name="T1" fmla="*/ 0 h 4"/>
                  <a:gd name="T2" fmla="*/ 0 w 15"/>
                  <a:gd name="T3" fmla="*/ 0 h 4"/>
                  <a:gd name="T4" fmla="*/ 0 w 15"/>
                  <a:gd name="T5" fmla="*/ 0 h 4"/>
                  <a:gd name="T6" fmla="*/ 15 w 1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5" name="Freeform 303"/>
              <p:cNvSpPr>
                <a:spLocks/>
              </p:cNvSpPr>
              <p:nvPr/>
            </p:nvSpPr>
            <p:spPr bwMode="auto">
              <a:xfrm>
                <a:off x="7273925" y="3390900"/>
                <a:ext cx="23812" cy="3175"/>
              </a:xfrm>
              <a:custGeom>
                <a:avLst/>
                <a:gdLst>
                  <a:gd name="T0" fmla="*/ 0 w 15"/>
                  <a:gd name="T1" fmla="*/ 0 h 6"/>
                  <a:gd name="T2" fmla="*/ 0 w 15"/>
                  <a:gd name="T3" fmla="*/ 0 h 6"/>
                  <a:gd name="T4" fmla="*/ 0 w 15"/>
                  <a:gd name="T5" fmla="*/ 0 h 6"/>
                  <a:gd name="T6" fmla="*/ 15 w 15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6" name="Freeform 304"/>
              <p:cNvSpPr>
                <a:spLocks/>
              </p:cNvSpPr>
              <p:nvPr/>
            </p:nvSpPr>
            <p:spPr bwMode="auto">
              <a:xfrm>
                <a:off x="7297738" y="3392488"/>
                <a:ext cx="22225" cy="1588"/>
              </a:xfrm>
              <a:custGeom>
                <a:avLst/>
                <a:gdLst>
                  <a:gd name="T0" fmla="*/ 0 w 14"/>
                  <a:gd name="T1" fmla="*/ 2 h 2"/>
                  <a:gd name="T2" fmla="*/ 0 w 14"/>
                  <a:gd name="T3" fmla="*/ 2 h 2"/>
                  <a:gd name="T4" fmla="*/ 0 w 14"/>
                  <a:gd name="T5" fmla="*/ 2 h 2"/>
                  <a:gd name="T6" fmla="*/ 14 w 1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7" name="Freeform 305"/>
              <p:cNvSpPr>
                <a:spLocks/>
              </p:cNvSpPr>
              <p:nvPr/>
            </p:nvSpPr>
            <p:spPr bwMode="auto">
              <a:xfrm>
                <a:off x="7319963" y="3389313"/>
                <a:ext cx="23812" cy="3175"/>
              </a:xfrm>
              <a:custGeom>
                <a:avLst/>
                <a:gdLst>
                  <a:gd name="T0" fmla="*/ 0 w 15"/>
                  <a:gd name="T1" fmla="*/ 6 h 6"/>
                  <a:gd name="T2" fmla="*/ 0 w 15"/>
                  <a:gd name="T3" fmla="*/ 6 h 6"/>
                  <a:gd name="T4" fmla="*/ 0 w 15"/>
                  <a:gd name="T5" fmla="*/ 6 h 6"/>
                  <a:gd name="T6" fmla="*/ 15 w 15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8" name="Freeform 306"/>
              <p:cNvSpPr>
                <a:spLocks/>
              </p:cNvSpPr>
              <p:nvPr/>
            </p:nvSpPr>
            <p:spPr bwMode="auto">
              <a:xfrm>
                <a:off x="7343775" y="3386138"/>
                <a:ext cx="23812" cy="3175"/>
              </a:xfrm>
              <a:custGeom>
                <a:avLst/>
                <a:gdLst>
                  <a:gd name="T0" fmla="*/ 0 w 15"/>
                  <a:gd name="T1" fmla="*/ 4 h 4"/>
                  <a:gd name="T2" fmla="*/ 0 w 15"/>
                  <a:gd name="T3" fmla="*/ 4 h 4"/>
                  <a:gd name="T4" fmla="*/ 0 w 15"/>
                  <a:gd name="T5" fmla="*/ 4 h 4"/>
                  <a:gd name="T6" fmla="*/ 15 w 1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9" name="Line 307"/>
              <p:cNvSpPr>
                <a:spLocks noChangeShapeType="1"/>
              </p:cNvSpPr>
              <p:nvPr/>
            </p:nvSpPr>
            <p:spPr bwMode="auto">
              <a:xfrm>
                <a:off x="7367588" y="3386138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0" name="Rectangle 308"/>
            <p:cNvSpPr>
              <a:spLocks noChangeArrowheads="1"/>
            </p:cNvSpPr>
            <p:nvPr/>
          </p:nvSpPr>
          <p:spPr bwMode="auto">
            <a:xfrm>
              <a:off x="4968239" y="1618625"/>
              <a:ext cx="39914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dirty="0" smtClean="0">
                  <a:solidFill>
                    <a:srgbClr val="000000"/>
                  </a:solidFill>
                </a:rPr>
                <a:t>5.42</a:t>
              </a:r>
              <a:endParaRPr lang="en-US" altLang="en-US" sz="1600" dirty="0" smtClean="0">
                <a:solidFill>
                  <a:prstClr val="black"/>
                </a:solidFill>
              </a:endParaRPr>
            </a:p>
          </p:txBody>
        </p:sp>
        <p:sp>
          <p:nvSpPr>
            <p:cNvPr id="121" name="Rectangle 309"/>
            <p:cNvSpPr>
              <a:spLocks noChangeArrowheads="1"/>
            </p:cNvSpPr>
            <p:nvPr/>
          </p:nvSpPr>
          <p:spPr bwMode="auto">
            <a:xfrm>
              <a:off x="4553374" y="2456822"/>
              <a:ext cx="39914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dirty="0" smtClean="0">
                  <a:solidFill>
                    <a:srgbClr val="000000"/>
                  </a:solidFill>
                </a:rPr>
                <a:t>3.88</a:t>
              </a:r>
              <a:endParaRPr lang="en-US" altLang="en-US" sz="1600" dirty="0" smtClean="0">
                <a:solidFill>
                  <a:prstClr val="black"/>
                </a:solidFill>
              </a:endParaRPr>
            </a:p>
          </p:txBody>
        </p:sp>
        <p:sp>
          <p:nvSpPr>
            <p:cNvPr id="122" name="Rectangle 310"/>
            <p:cNvSpPr>
              <a:spLocks noChangeArrowheads="1"/>
            </p:cNvSpPr>
            <p:nvPr/>
          </p:nvSpPr>
          <p:spPr bwMode="auto">
            <a:xfrm>
              <a:off x="5361409" y="1940356"/>
              <a:ext cx="39914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dirty="0" smtClean="0">
                  <a:solidFill>
                    <a:srgbClr val="000000"/>
                  </a:solidFill>
                </a:rPr>
                <a:t>6.95</a:t>
              </a:r>
              <a:endParaRPr lang="en-US" altLang="en-US" sz="1600" dirty="0" smtClean="0">
                <a:solidFill>
                  <a:prstClr val="black"/>
                </a:solidFill>
              </a:endParaRPr>
            </a:p>
          </p:txBody>
        </p:sp>
        <p:sp>
          <p:nvSpPr>
            <p:cNvPr id="505" name="Rectangle 388"/>
            <p:cNvSpPr>
              <a:spLocks noChangeArrowheads="1"/>
            </p:cNvSpPr>
            <p:nvPr/>
          </p:nvSpPr>
          <p:spPr bwMode="auto">
            <a:xfrm>
              <a:off x="3561713" y="6337756"/>
              <a:ext cx="34785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0.00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sp>
          <p:nvSpPr>
            <p:cNvPr id="506" name="Rectangle 389"/>
            <p:cNvSpPr>
              <a:spLocks noChangeArrowheads="1"/>
            </p:cNvSpPr>
            <p:nvPr/>
          </p:nvSpPr>
          <p:spPr bwMode="auto">
            <a:xfrm>
              <a:off x="4204651" y="6337756"/>
              <a:ext cx="34785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2.50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sp>
          <p:nvSpPr>
            <p:cNvPr id="507" name="Rectangle 390"/>
            <p:cNvSpPr>
              <a:spLocks noChangeArrowheads="1"/>
            </p:cNvSpPr>
            <p:nvPr/>
          </p:nvSpPr>
          <p:spPr bwMode="auto">
            <a:xfrm>
              <a:off x="4850763" y="6337756"/>
              <a:ext cx="34785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5.00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sp>
          <p:nvSpPr>
            <p:cNvPr id="508" name="Rectangle 391"/>
            <p:cNvSpPr>
              <a:spLocks noChangeArrowheads="1"/>
            </p:cNvSpPr>
            <p:nvPr/>
          </p:nvSpPr>
          <p:spPr bwMode="auto">
            <a:xfrm>
              <a:off x="5493701" y="6337756"/>
              <a:ext cx="34785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7.50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sp>
          <p:nvSpPr>
            <p:cNvPr id="509" name="Rectangle 392"/>
            <p:cNvSpPr>
              <a:spLocks noChangeArrowheads="1"/>
            </p:cNvSpPr>
            <p:nvPr/>
          </p:nvSpPr>
          <p:spPr bwMode="auto">
            <a:xfrm>
              <a:off x="6091659" y="6337756"/>
              <a:ext cx="44723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10.00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sp>
          <p:nvSpPr>
            <p:cNvPr id="510" name="Rectangle 393"/>
            <p:cNvSpPr>
              <a:spLocks noChangeArrowheads="1"/>
            </p:cNvSpPr>
            <p:nvPr/>
          </p:nvSpPr>
          <p:spPr bwMode="auto">
            <a:xfrm>
              <a:off x="7091668" y="6337756"/>
              <a:ext cx="109324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dirty="0" smtClean="0">
                  <a:solidFill>
                    <a:srgbClr val="000000"/>
                  </a:solidFill>
                </a:rPr>
                <a:t>drift time (ms)</a:t>
              </a:r>
              <a:endParaRPr lang="en-US" altLang="en-US" dirty="0" smtClean="0">
                <a:solidFill>
                  <a:prstClr val="black"/>
                </a:solidFill>
              </a:endParaRPr>
            </a:p>
          </p:txBody>
        </p:sp>
        <p:grpSp>
          <p:nvGrpSpPr>
            <p:cNvPr id="631" name="Group 630"/>
            <p:cNvGrpSpPr/>
            <p:nvPr/>
          </p:nvGrpSpPr>
          <p:grpSpPr>
            <a:xfrm>
              <a:off x="3662256" y="4710573"/>
              <a:ext cx="4695825" cy="1636712"/>
              <a:chOff x="2647950" y="3986213"/>
              <a:chExt cx="4695825" cy="1636712"/>
            </a:xfrm>
          </p:grpSpPr>
          <p:sp>
            <p:nvSpPr>
              <p:cNvPr id="433" name="Line 316"/>
              <p:cNvSpPr>
                <a:spLocks noChangeShapeType="1"/>
              </p:cNvSpPr>
              <p:nvPr/>
            </p:nvSpPr>
            <p:spPr bwMode="auto">
              <a:xfrm flipV="1">
                <a:off x="2714625" y="5565775"/>
                <a:ext cx="0" cy="571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4" name="Line 317"/>
              <p:cNvSpPr>
                <a:spLocks noChangeShapeType="1"/>
              </p:cNvSpPr>
              <p:nvPr/>
            </p:nvSpPr>
            <p:spPr bwMode="auto">
              <a:xfrm flipV="1">
                <a:off x="2779713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5" name="Line 318"/>
              <p:cNvSpPr>
                <a:spLocks noChangeShapeType="1"/>
              </p:cNvSpPr>
              <p:nvPr/>
            </p:nvSpPr>
            <p:spPr bwMode="auto">
              <a:xfrm flipV="1">
                <a:off x="2843213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6" name="Line 319"/>
              <p:cNvSpPr>
                <a:spLocks noChangeShapeType="1"/>
              </p:cNvSpPr>
              <p:nvPr/>
            </p:nvSpPr>
            <p:spPr bwMode="auto">
              <a:xfrm flipV="1">
                <a:off x="2908300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7" name="Line 320"/>
              <p:cNvSpPr>
                <a:spLocks noChangeShapeType="1"/>
              </p:cNvSpPr>
              <p:nvPr/>
            </p:nvSpPr>
            <p:spPr bwMode="auto">
              <a:xfrm flipV="1">
                <a:off x="2971800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8" name="Line 321"/>
              <p:cNvSpPr>
                <a:spLocks noChangeShapeType="1"/>
              </p:cNvSpPr>
              <p:nvPr/>
            </p:nvSpPr>
            <p:spPr bwMode="auto">
              <a:xfrm flipV="1">
                <a:off x="3036888" y="5565775"/>
                <a:ext cx="0" cy="571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9" name="Line 322"/>
              <p:cNvSpPr>
                <a:spLocks noChangeShapeType="1"/>
              </p:cNvSpPr>
              <p:nvPr/>
            </p:nvSpPr>
            <p:spPr bwMode="auto">
              <a:xfrm flipV="1">
                <a:off x="3100388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0" name="Line 323"/>
              <p:cNvSpPr>
                <a:spLocks noChangeShapeType="1"/>
              </p:cNvSpPr>
              <p:nvPr/>
            </p:nvSpPr>
            <p:spPr bwMode="auto">
              <a:xfrm flipV="1">
                <a:off x="3165475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1" name="Line 324"/>
              <p:cNvSpPr>
                <a:spLocks noChangeShapeType="1"/>
              </p:cNvSpPr>
              <p:nvPr/>
            </p:nvSpPr>
            <p:spPr bwMode="auto">
              <a:xfrm flipV="1">
                <a:off x="3230563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2" name="Line 325"/>
              <p:cNvSpPr>
                <a:spLocks noChangeShapeType="1"/>
              </p:cNvSpPr>
              <p:nvPr/>
            </p:nvSpPr>
            <p:spPr bwMode="auto">
              <a:xfrm flipV="1">
                <a:off x="3294063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3" name="Line 326"/>
              <p:cNvSpPr>
                <a:spLocks noChangeShapeType="1"/>
              </p:cNvSpPr>
              <p:nvPr/>
            </p:nvSpPr>
            <p:spPr bwMode="auto">
              <a:xfrm flipV="1">
                <a:off x="3359150" y="5565775"/>
                <a:ext cx="0" cy="571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4" name="Line 327"/>
              <p:cNvSpPr>
                <a:spLocks noChangeShapeType="1"/>
              </p:cNvSpPr>
              <p:nvPr/>
            </p:nvSpPr>
            <p:spPr bwMode="auto">
              <a:xfrm flipV="1">
                <a:off x="3422650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5" name="Line 328"/>
              <p:cNvSpPr>
                <a:spLocks noChangeShapeType="1"/>
              </p:cNvSpPr>
              <p:nvPr/>
            </p:nvSpPr>
            <p:spPr bwMode="auto">
              <a:xfrm flipV="1">
                <a:off x="3487738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6" name="Line 329"/>
              <p:cNvSpPr>
                <a:spLocks noChangeShapeType="1"/>
              </p:cNvSpPr>
              <p:nvPr/>
            </p:nvSpPr>
            <p:spPr bwMode="auto">
              <a:xfrm flipV="1">
                <a:off x="3551238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7" name="Line 330"/>
              <p:cNvSpPr>
                <a:spLocks noChangeShapeType="1"/>
              </p:cNvSpPr>
              <p:nvPr/>
            </p:nvSpPr>
            <p:spPr bwMode="auto">
              <a:xfrm flipV="1">
                <a:off x="3616325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8" name="Line 331"/>
              <p:cNvSpPr>
                <a:spLocks noChangeShapeType="1"/>
              </p:cNvSpPr>
              <p:nvPr/>
            </p:nvSpPr>
            <p:spPr bwMode="auto">
              <a:xfrm flipV="1">
                <a:off x="3679825" y="5565775"/>
                <a:ext cx="0" cy="571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9" name="Line 332"/>
              <p:cNvSpPr>
                <a:spLocks noChangeShapeType="1"/>
              </p:cNvSpPr>
              <p:nvPr/>
            </p:nvSpPr>
            <p:spPr bwMode="auto">
              <a:xfrm flipV="1">
                <a:off x="3744913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0" name="Line 333"/>
              <p:cNvSpPr>
                <a:spLocks noChangeShapeType="1"/>
              </p:cNvSpPr>
              <p:nvPr/>
            </p:nvSpPr>
            <p:spPr bwMode="auto">
              <a:xfrm flipV="1">
                <a:off x="3810000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1" name="Line 334"/>
              <p:cNvSpPr>
                <a:spLocks noChangeShapeType="1"/>
              </p:cNvSpPr>
              <p:nvPr/>
            </p:nvSpPr>
            <p:spPr bwMode="auto">
              <a:xfrm flipV="1">
                <a:off x="3873500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2" name="Line 335"/>
              <p:cNvSpPr>
                <a:spLocks noChangeShapeType="1"/>
              </p:cNvSpPr>
              <p:nvPr/>
            </p:nvSpPr>
            <p:spPr bwMode="auto">
              <a:xfrm flipV="1">
                <a:off x="3940175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3" name="Line 336"/>
              <p:cNvSpPr>
                <a:spLocks noChangeShapeType="1"/>
              </p:cNvSpPr>
              <p:nvPr/>
            </p:nvSpPr>
            <p:spPr bwMode="auto">
              <a:xfrm flipV="1">
                <a:off x="4003675" y="5565775"/>
                <a:ext cx="0" cy="571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4" name="Line 337"/>
              <p:cNvSpPr>
                <a:spLocks noChangeShapeType="1"/>
              </p:cNvSpPr>
              <p:nvPr/>
            </p:nvSpPr>
            <p:spPr bwMode="auto">
              <a:xfrm flipV="1">
                <a:off x="4068763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5" name="Line 338"/>
              <p:cNvSpPr>
                <a:spLocks noChangeShapeType="1"/>
              </p:cNvSpPr>
              <p:nvPr/>
            </p:nvSpPr>
            <p:spPr bwMode="auto">
              <a:xfrm flipV="1">
                <a:off x="4132263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6" name="Line 339"/>
              <p:cNvSpPr>
                <a:spLocks noChangeShapeType="1"/>
              </p:cNvSpPr>
              <p:nvPr/>
            </p:nvSpPr>
            <p:spPr bwMode="auto">
              <a:xfrm flipV="1">
                <a:off x="4197350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7" name="Line 340"/>
              <p:cNvSpPr>
                <a:spLocks noChangeShapeType="1"/>
              </p:cNvSpPr>
              <p:nvPr/>
            </p:nvSpPr>
            <p:spPr bwMode="auto">
              <a:xfrm flipV="1">
                <a:off x="4262438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8" name="Line 341"/>
              <p:cNvSpPr>
                <a:spLocks noChangeShapeType="1"/>
              </p:cNvSpPr>
              <p:nvPr/>
            </p:nvSpPr>
            <p:spPr bwMode="auto">
              <a:xfrm flipV="1">
                <a:off x="4325938" y="5565775"/>
                <a:ext cx="0" cy="571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9" name="Line 342"/>
              <p:cNvSpPr>
                <a:spLocks noChangeShapeType="1"/>
              </p:cNvSpPr>
              <p:nvPr/>
            </p:nvSpPr>
            <p:spPr bwMode="auto">
              <a:xfrm flipV="1">
                <a:off x="4391025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0" name="Line 343"/>
              <p:cNvSpPr>
                <a:spLocks noChangeShapeType="1"/>
              </p:cNvSpPr>
              <p:nvPr/>
            </p:nvSpPr>
            <p:spPr bwMode="auto">
              <a:xfrm flipV="1">
                <a:off x="4454525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1" name="Line 344"/>
              <p:cNvSpPr>
                <a:spLocks noChangeShapeType="1"/>
              </p:cNvSpPr>
              <p:nvPr/>
            </p:nvSpPr>
            <p:spPr bwMode="auto">
              <a:xfrm flipV="1">
                <a:off x="4519613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2" name="Line 345"/>
              <p:cNvSpPr>
                <a:spLocks noChangeShapeType="1"/>
              </p:cNvSpPr>
              <p:nvPr/>
            </p:nvSpPr>
            <p:spPr bwMode="auto">
              <a:xfrm flipV="1">
                <a:off x="4583113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3" name="Line 346"/>
              <p:cNvSpPr>
                <a:spLocks noChangeShapeType="1"/>
              </p:cNvSpPr>
              <p:nvPr/>
            </p:nvSpPr>
            <p:spPr bwMode="auto">
              <a:xfrm flipV="1">
                <a:off x="4648200" y="5565775"/>
                <a:ext cx="0" cy="571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4" name="Line 347"/>
              <p:cNvSpPr>
                <a:spLocks noChangeShapeType="1"/>
              </p:cNvSpPr>
              <p:nvPr/>
            </p:nvSpPr>
            <p:spPr bwMode="auto">
              <a:xfrm flipV="1">
                <a:off x="4711700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5" name="Line 348"/>
              <p:cNvSpPr>
                <a:spLocks noChangeShapeType="1"/>
              </p:cNvSpPr>
              <p:nvPr/>
            </p:nvSpPr>
            <p:spPr bwMode="auto">
              <a:xfrm flipV="1">
                <a:off x="4776788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6" name="Line 349"/>
              <p:cNvSpPr>
                <a:spLocks noChangeShapeType="1"/>
              </p:cNvSpPr>
              <p:nvPr/>
            </p:nvSpPr>
            <p:spPr bwMode="auto">
              <a:xfrm flipV="1">
                <a:off x="4841875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7" name="Line 350"/>
              <p:cNvSpPr>
                <a:spLocks noChangeShapeType="1"/>
              </p:cNvSpPr>
              <p:nvPr/>
            </p:nvSpPr>
            <p:spPr bwMode="auto">
              <a:xfrm flipV="1">
                <a:off x="4905375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8" name="Line 351"/>
              <p:cNvSpPr>
                <a:spLocks noChangeShapeType="1"/>
              </p:cNvSpPr>
              <p:nvPr/>
            </p:nvSpPr>
            <p:spPr bwMode="auto">
              <a:xfrm flipV="1">
                <a:off x="4970463" y="5565775"/>
                <a:ext cx="0" cy="571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9" name="Line 352"/>
              <p:cNvSpPr>
                <a:spLocks noChangeShapeType="1"/>
              </p:cNvSpPr>
              <p:nvPr/>
            </p:nvSpPr>
            <p:spPr bwMode="auto">
              <a:xfrm flipV="1">
                <a:off x="5033963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0" name="Line 353"/>
              <p:cNvSpPr>
                <a:spLocks noChangeShapeType="1"/>
              </p:cNvSpPr>
              <p:nvPr/>
            </p:nvSpPr>
            <p:spPr bwMode="auto">
              <a:xfrm flipV="1">
                <a:off x="5099050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1" name="Line 354"/>
              <p:cNvSpPr>
                <a:spLocks noChangeShapeType="1"/>
              </p:cNvSpPr>
              <p:nvPr/>
            </p:nvSpPr>
            <p:spPr bwMode="auto">
              <a:xfrm flipV="1">
                <a:off x="5162550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2" name="Line 355"/>
              <p:cNvSpPr>
                <a:spLocks noChangeShapeType="1"/>
              </p:cNvSpPr>
              <p:nvPr/>
            </p:nvSpPr>
            <p:spPr bwMode="auto">
              <a:xfrm flipV="1">
                <a:off x="5227638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3" name="Line 356"/>
              <p:cNvSpPr>
                <a:spLocks noChangeShapeType="1"/>
              </p:cNvSpPr>
              <p:nvPr/>
            </p:nvSpPr>
            <p:spPr bwMode="auto">
              <a:xfrm flipV="1">
                <a:off x="5291138" y="5565775"/>
                <a:ext cx="0" cy="571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4" name="Line 357"/>
              <p:cNvSpPr>
                <a:spLocks noChangeShapeType="1"/>
              </p:cNvSpPr>
              <p:nvPr/>
            </p:nvSpPr>
            <p:spPr bwMode="auto">
              <a:xfrm flipV="1">
                <a:off x="5356225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5" name="Line 358"/>
              <p:cNvSpPr>
                <a:spLocks noChangeShapeType="1"/>
              </p:cNvSpPr>
              <p:nvPr/>
            </p:nvSpPr>
            <p:spPr bwMode="auto">
              <a:xfrm flipV="1">
                <a:off x="5421313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6" name="Line 359"/>
              <p:cNvSpPr>
                <a:spLocks noChangeShapeType="1"/>
              </p:cNvSpPr>
              <p:nvPr/>
            </p:nvSpPr>
            <p:spPr bwMode="auto">
              <a:xfrm flipV="1">
                <a:off x="5484813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7" name="Line 360"/>
              <p:cNvSpPr>
                <a:spLocks noChangeShapeType="1"/>
              </p:cNvSpPr>
              <p:nvPr/>
            </p:nvSpPr>
            <p:spPr bwMode="auto">
              <a:xfrm flipV="1">
                <a:off x="5549900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8" name="Line 361"/>
              <p:cNvSpPr>
                <a:spLocks noChangeShapeType="1"/>
              </p:cNvSpPr>
              <p:nvPr/>
            </p:nvSpPr>
            <p:spPr bwMode="auto">
              <a:xfrm flipV="1">
                <a:off x="5613400" y="5565775"/>
                <a:ext cx="0" cy="571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9" name="Line 362"/>
              <p:cNvSpPr>
                <a:spLocks noChangeShapeType="1"/>
              </p:cNvSpPr>
              <p:nvPr/>
            </p:nvSpPr>
            <p:spPr bwMode="auto">
              <a:xfrm flipV="1">
                <a:off x="5678488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0" name="Line 363"/>
              <p:cNvSpPr>
                <a:spLocks noChangeShapeType="1"/>
              </p:cNvSpPr>
              <p:nvPr/>
            </p:nvSpPr>
            <p:spPr bwMode="auto">
              <a:xfrm flipV="1">
                <a:off x="5741988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1" name="Line 364"/>
              <p:cNvSpPr>
                <a:spLocks noChangeShapeType="1"/>
              </p:cNvSpPr>
              <p:nvPr/>
            </p:nvSpPr>
            <p:spPr bwMode="auto">
              <a:xfrm flipV="1">
                <a:off x="5807075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2" name="Line 365"/>
              <p:cNvSpPr>
                <a:spLocks noChangeShapeType="1"/>
              </p:cNvSpPr>
              <p:nvPr/>
            </p:nvSpPr>
            <p:spPr bwMode="auto">
              <a:xfrm flipV="1">
                <a:off x="5870575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3" name="Line 366"/>
              <p:cNvSpPr>
                <a:spLocks noChangeShapeType="1"/>
              </p:cNvSpPr>
              <p:nvPr/>
            </p:nvSpPr>
            <p:spPr bwMode="auto">
              <a:xfrm flipV="1">
                <a:off x="5935663" y="5565775"/>
                <a:ext cx="0" cy="571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4" name="Line 367"/>
              <p:cNvSpPr>
                <a:spLocks noChangeShapeType="1"/>
              </p:cNvSpPr>
              <p:nvPr/>
            </p:nvSpPr>
            <p:spPr bwMode="auto">
              <a:xfrm flipV="1">
                <a:off x="6000750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5" name="Line 368"/>
              <p:cNvSpPr>
                <a:spLocks noChangeShapeType="1"/>
              </p:cNvSpPr>
              <p:nvPr/>
            </p:nvSpPr>
            <p:spPr bwMode="auto">
              <a:xfrm flipV="1">
                <a:off x="6064250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6" name="Line 369"/>
              <p:cNvSpPr>
                <a:spLocks noChangeShapeType="1"/>
              </p:cNvSpPr>
              <p:nvPr/>
            </p:nvSpPr>
            <p:spPr bwMode="auto">
              <a:xfrm flipV="1">
                <a:off x="6129338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7" name="Line 370"/>
              <p:cNvSpPr>
                <a:spLocks noChangeShapeType="1"/>
              </p:cNvSpPr>
              <p:nvPr/>
            </p:nvSpPr>
            <p:spPr bwMode="auto">
              <a:xfrm flipV="1">
                <a:off x="6192838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8" name="Line 371"/>
              <p:cNvSpPr>
                <a:spLocks noChangeShapeType="1"/>
              </p:cNvSpPr>
              <p:nvPr/>
            </p:nvSpPr>
            <p:spPr bwMode="auto">
              <a:xfrm flipV="1">
                <a:off x="6257925" y="5565775"/>
                <a:ext cx="0" cy="571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9" name="Line 372"/>
              <p:cNvSpPr>
                <a:spLocks noChangeShapeType="1"/>
              </p:cNvSpPr>
              <p:nvPr/>
            </p:nvSpPr>
            <p:spPr bwMode="auto">
              <a:xfrm flipV="1">
                <a:off x="6321425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0" name="Line 373"/>
              <p:cNvSpPr>
                <a:spLocks noChangeShapeType="1"/>
              </p:cNvSpPr>
              <p:nvPr/>
            </p:nvSpPr>
            <p:spPr bwMode="auto">
              <a:xfrm flipV="1">
                <a:off x="6388100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1" name="Line 374"/>
              <p:cNvSpPr>
                <a:spLocks noChangeShapeType="1"/>
              </p:cNvSpPr>
              <p:nvPr/>
            </p:nvSpPr>
            <p:spPr bwMode="auto">
              <a:xfrm flipV="1">
                <a:off x="6453188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2" name="Line 375"/>
              <p:cNvSpPr>
                <a:spLocks noChangeShapeType="1"/>
              </p:cNvSpPr>
              <p:nvPr/>
            </p:nvSpPr>
            <p:spPr bwMode="auto">
              <a:xfrm flipV="1">
                <a:off x="6516688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3" name="Line 376"/>
              <p:cNvSpPr>
                <a:spLocks noChangeShapeType="1"/>
              </p:cNvSpPr>
              <p:nvPr/>
            </p:nvSpPr>
            <p:spPr bwMode="auto">
              <a:xfrm flipV="1">
                <a:off x="6581775" y="5565775"/>
                <a:ext cx="0" cy="571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4" name="Line 377"/>
              <p:cNvSpPr>
                <a:spLocks noChangeShapeType="1"/>
              </p:cNvSpPr>
              <p:nvPr/>
            </p:nvSpPr>
            <p:spPr bwMode="auto">
              <a:xfrm flipV="1">
                <a:off x="6645275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5" name="Line 378"/>
              <p:cNvSpPr>
                <a:spLocks noChangeShapeType="1"/>
              </p:cNvSpPr>
              <p:nvPr/>
            </p:nvSpPr>
            <p:spPr bwMode="auto">
              <a:xfrm flipV="1">
                <a:off x="6710363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6" name="Line 379"/>
              <p:cNvSpPr>
                <a:spLocks noChangeShapeType="1"/>
              </p:cNvSpPr>
              <p:nvPr/>
            </p:nvSpPr>
            <p:spPr bwMode="auto">
              <a:xfrm flipV="1">
                <a:off x="6773863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7" name="Line 380"/>
              <p:cNvSpPr>
                <a:spLocks noChangeShapeType="1"/>
              </p:cNvSpPr>
              <p:nvPr/>
            </p:nvSpPr>
            <p:spPr bwMode="auto">
              <a:xfrm flipV="1">
                <a:off x="6838950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8" name="Line 381"/>
              <p:cNvSpPr>
                <a:spLocks noChangeShapeType="1"/>
              </p:cNvSpPr>
              <p:nvPr/>
            </p:nvSpPr>
            <p:spPr bwMode="auto">
              <a:xfrm flipV="1">
                <a:off x="6904038" y="5565775"/>
                <a:ext cx="0" cy="571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9" name="Line 382"/>
              <p:cNvSpPr>
                <a:spLocks noChangeShapeType="1"/>
              </p:cNvSpPr>
              <p:nvPr/>
            </p:nvSpPr>
            <p:spPr bwMode="auto">
              <a:xfrm flipV="1">
                <a:off x="6967538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0" name="Line 383"/>
              <p:cNvSpPr>
                <a:spLocks noChangeShapeType="1"/>
              </p:cNvSpPr>
              <p:nvPr/>
            </p:nvSpPr>
            <p:spPr bwMode="auto">
              <a:xfrm flipV="1">
                <a:off x="7032625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1" name="Line 384"/>
              <p:cNvSpPr>
                <a:spLocks noChangeShapeType="1"/>
              </p:cNvSpPr>
              <p:nvPr/>
            </p:nvSpPr>
            <p:spPr bwMode="auto">
              <a:xfrm flipV="1">
                <a:off x="7096125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2" name="Line 385"/>
              <p:cNvSpPr>
                <a:spLocks noChangeShapeType="1"/>
              </p:cNvSpPr>
              <p:nvPr/>
            </p:nvSpPr>
            <p:spPr bwMode="auto">
              <a:xfrm flipV="1">
                <a:off x="7161213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3" name="Line 386"/>
              <p:cNvSpPr>
                <a:spLocks noChangeShapeType="1"/>
              </p:cNvSpPr>
              <p:nvPr/>
            </p:nvSpPr>
            <p:spPr bwMode="auto">
              <a:xfrm flipV="1">
                <a:off x="7224713" y="5565775"/>
                <a:ext cx="0" cy="571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4" name="Line 387"/>
              <p:cNvSpPr>
                <a:spLocks noChangeShapeType="1"/>
              </p:cNvSpPr>
              <p:nvPr/>
            </p:nvSpPr>
            <p:spPr bwMode="auto">
              <a:xfrm flipV="1">
                <a:off x="7289800" y="5565775"/>
                <a:ext cx="0" cy="269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3" name="Line 396"/>
              <p:cNvSpPr>
                <a:spLocks noChangeShapeType="1"/>
              </p:cNvSpPr>
              <p:nvPr/>
            </p:nvSpPr>
            <p:spPr bwMode="auto">
              <a:xfrm flipH="1">
                <a:off x="2713038" y="5565775"/>
                <a:ext cx="46307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5" name="Line 408"/>
              <p:cNvSpPr>
                <a:spLocks noChangeShapeType="1"/>
              </p:cNvSpPr>
              <p:nvPr/>
            </p:nvSpPr>
            <p:spPr bwMode="auto">
              <a:xfrm>
                <a:off x="2647950" y="5562600"/>
                <a:ext cx="6508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3" name="Freeform 416"/>
              <p:cNvSpPr>
                <a:spLocks/>
              </p:cNvSpPr>
              <p:nvPr/>
            </p:nvSpPr>
            <p:spPr bwMode="auto">
              <a:xfrm>
                <a:off x="2714625" y="5559425"/>
                <a:ext cx="22225" cy="1588"/>
              </a:xfrm>
              <a:custGeom>
                <a:avLst/>
                <a:gdLst>
                  <a:gd name="T0" fmla="*/ 0 w 14"/>
                  <a:gd name="T1" fmla="*/ 2 h 2"/>
                  <a:gd name="T2" fmla="*/ 0 w 14"/>
                  <a:gd name="T3" fmla="*/ 2 h 2"/>
                  <a:gd name="T4" fmla="*/ 0 w 14"/>
                  <a:gd name="T5" fmla="*/ 2 h 2"/>
                  <a:gd name="T6" fmla="*/ 14 w 1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4" name="Freeform 417"/>
              <p:cNvSpPr>
                <a:spLocks/>
              </p:cNvSpPr>
              <p:nvPr/>
            </p:nvSpPr>
            <p:spPr bwMode="auto">
              <a:xfrm>
                <a:off x="2736850" y="5553075"/>
                <a:ext cx="25400" cy="6350"/>
              </a:xfrm>
              <a:custGeom>
                <a:avLst/>
                <a:gdLst>
                  <a:gd name="T0" fmla="*/ 0 w 16"/>
                  <a:gd name="T1" fmla="*/ 7 h 7"/>
                  <a:gd name="T2" fmla="*/ 0 w 16"/>
                  <a:gd name="T3" fmla="*/ 7 h 7"/>
                  <a:gd name="T4" fmla="*/ 0 w 16"/>
                  <a:gd name="T5" fmla="*/ 7 h 7"/>
                  <a:gd name="T6" fmla="*/ 16 w 16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5" name="Freeform 418"/>
              <p:cNvSpPr>
                <a:spLocks/>
              </p:cNvSpPr>
              <p:nvPr/>
            </p:nvSpPr>
            <p:spPr bwMode="auto">
              <a:xfrm>
                <a:off x="2762250" y="5553075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6" name="Freeform 419"/>
              <p:cNvSpPr>
                <a:spLocks/>
              </p:cNvSpPr>
              <p:nvPr/>
            </p:nvSpPr>
            <p:spPr bwMode="auto">
              <a:xfrm>
                <a:off x="2784475" y="5553075"/>
                <a:ext cx="22225" cy="4763"/>
              </a:xfrm>
              <a:custGeom>
                <a:avLst/>
                <a:gdLst>
                  <a:gd name="T0" fmla="*/ 0 w 14"/>
                  <a:gd name="T1" fmla="*/ 0 h 5"/>
                  <a:gd name="T2" fmla="*/ 0 w 14"/>
                  <a:gd name="T3" fmla="*/ 0 h 5"/>
                  <a:gd name="T4" fmla="*/ 0 w 14"/>
                  <a:gd name="T5" fmla="*/ 0 h 5"/>
                  <a:gd name="T6" fmla="*/ 14 w 14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5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7" name="Freeform 420"/>
              <p:cNvSpPr>
                <a:spLocks/>
              </p:cNvSpPr>
              <p:nvPr/>
            </p:nvSpPr>
            <p:spPr bwMode="auto">
              <a:xfrm>
                <a:off x="2806700" y="5557838"/>
                <a:ext cx="23812" cy="1588"/>
              </a:xfrm>
              <a:custGeom>
                <a:avLst/>
                <a:gdLst>
                  <a:gd name="T0" fmla="*/ 0 w 15"/>
                  <a:gd name="T1" fmla="*/ 0 h 2"/>
                  <a:gd name="T2" fmla="*/ 0 w 15"/>
                  <a:gd name="T3" fmla="*/ 0 h 2"/>
                  <a:gd name="T4" fmla="*/ 0 w 15"/>
                  <a:gd name="T5" fmla="*/ 0 h 2"/>
                  <a:gd name="T6" fmla="*/ 15 w 15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8" name="Freeform 421"/>
              <p:cNvSpPr>
                <a:spLocks/>
              </p:cNvSpPr>
              <p:nvPr/>
            </p:nvSpPr>
            <p:spPr bwMode="auto">
              <a:xfrm>
                <a:off x="2830513" y="5554663"/>
                <a:ext cx="23812" cy="4763"/>
              </a:xfrm>
              <a:custGeom>
                <a:avLst/>
                <a:gdLst>
                  <a:gd name="T0" fmla="*/ 0 w 15"/>
                  <a:gd name="T1" fmla="*/ 5 h 5"/>
                  <a:gd name="T2" fmla="*/ 0 w 15"/>
                  <a:gd name="T3" fmla="*/ 5 h 5"/>
                  <a:gd name="T4" fmla="*/ 0 w 15"/>
                  <a:gd name="T5" fmla="*/ 5 h 5"/>
                  <a:gd name="T6" fmla="*/ 15 w 1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5">
                    <a:moveTo>
                      <a:pt x="0" y="5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9" name="Freeform 422"/>
              <p:cNvSpPr>
                <a:spLocks/>
              </p:cNvSpPr>
              <p:nvPr/>
            </p:nvSpPr>
            <p:spPr bwMode="auto">
              <a:xfrm>
                <a:off x="2854325" y="5554663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0" name="Freeform 423"/>
              <p:cNvSpPr>
                <a:spLocks/>
              </p:cNvSpPr>
              <p:nvPr/>
            </p:nvSpPr>
            <p:spPr bwMode="auto">
              <a:xfrm>
                <a:off x="2878138" y="5554663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1" name="Freeform 424"/>
              <p:cNvSpPr>
                <a:spLocks/>
              </p:cNvSpPr>
              <p:nvPr/>
            </p:nvSpPr>
            <p:spPr bwMode="auto">
              <a:xfrm>
                <a:off x="2900363" y="5554663"/>
                <a:ext cx="23812" cy="1588"/>
              </a:xfrm>
              <a:custGeom>
                <a:avLst/>
                <a:gdLst>
                  <a:gd name="T0" fmla="*/ 0 w 15"/>
                  <a:gd name="T1" fmla="*/ 0 h 1"/>
                  <a:gd name="T2" fmla="*/ 0 w 15"/>
                  <a:gd name="T3" fmla="*/ 0 h 1"/>
                  <a:gd name="T4" fmla="*/ 0 w 15"/>
                  <a:gd name="T5" fmla="*/ 0 h 1"/>
                  <a:gd name="T6" fmla="*/ 15 w 15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2" name="Freeform 425"/>
              <p:cNvSpPr>
                <a:spLocks/>
              </p:cNvSpPr>
              <p:nvPr/>
            </p:nvSpPr>
            <p:spPr bwMode="auto">
              <a:xfrm>
                <a:off x="2924175" y="5556250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3" name="Freeform 426"/>
              <p:cNvSpPr>
                <a:spLocks/>
              </p:cNvSpPr>
              <p:nvPr/>
            </p:nvSpPr>
            <p:spPr bwMode="auto">
              <a:xfrm>
                <a:off x="2947988" y="5551488"/>
                <a:ext cx="22225" cy="4763"/>
              </a:xfrm>
              <a:custGeom>
                <a:avLst/>
                <a:gdLst>
                  <a:gd name="T0" fmla="*/ 0 w 14"/>
                  <a:gd name="T1" fmla="*/ 5 h 5"/>
                  <a:gd name="T2" fmla="*/ 0 w 14"/>
                  <a:gd name="T3" fmla="*/ 5 h 5"/>
                  <a:gd name="T4" fmla="*/ 0 w 14"/>
                  <a:gd name="T5" fmla="*/ 5 h 5"/>
                  <a:gd name="T6" fmla="*/ 14 w 1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5">
                    <a:moveTo>
                      <a:pt x="0" y="5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4" name="Freeform 427"/>
              <p:cNvSpPr>
                <a:spLocks/>
              </p:cNvSpPr>
              <p:nvPr/>
            </p:nvSpPr>
            <p:spPr bwMode="auto">
              <a:xfrm>
                <a:off x="2970213" y="5546725"/>
                <a:ext cx="22225" cy="4763"/>
              </a:xfrm>
              <a:custGeom>
                <a:avLst/>
                <a:gdLst>
                  <a:gd name="T0" fmla="*/ 0 w 14"/>
                  <a:gd name="T1" fmla="*/ 8 h 8"/>
                  <a:gd name="T2" fmla="*/ 0 w 14"/>
                  <a:gd name="T3" fmla="*/ 8 h 8"/>
                  <a:gd name="T4" fmla="*/ 0 w 14"/>
                  <a:gd name="T5" fmla="*/ 8 h 8"/>
                  <a:gd name="T6" fmla="*/ 14 w 14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5" name="Freeform 428"/>
              <p:cNvSpPr>
                <a:spLocks/>
              </p:cNvSpPr>
              <p:nvPr/>
            </p:nvSpPr>
            <p:spPr bwMode="auto">
              <a:xfrm>
                <a:off x="2992438" y="5546725"/>
                <a:ext cx="25400" cy="0"/>
              </a:xfrm>
              <a:custGeom>
                <a:avLst/>
                <a:gdLst>
                  <a:gd name="T0" fmla="*/ 0 w 16"/>
                  <a:gd name="T1" fmla="*/ 0 h 2"/>
                  <a:gd name="T2" fmla="*/ 0 w 16"/>
                  <a:gd name="T3" fmla="*/ 0 h 2"/>
                  <a:gd name="T4" fmla="*/ 0 w 16"/>
                  <a:gd name="T5" fmla="*/ 0 h 2"/>
                  <a:gd name="T6" fmla="*/ 16 w 16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6" name="Freeform 429"/>
              <p:cNvSpPr>
                <a:spLocks/>
              </p:cNvSpPr>
              <p:nvPr/>
            </p:nvSpPr>
            <p:spPr bwMode="auto">
              <a:xfrm>
                <a:off x="3017838" y="5546725"/>
                <a:ext cx="22225" cy="6350"/>
              </a:xfrm>
              <a:custGeom>
                <a:avLst/>
                <a:gdLst>
                  <a:gd name="T0" fmla="*/ 0 w 14"/>
                  <a:gd name="T1" fmla="*/ 0 h 8"/>
                  <a:gd name="T2" fmla="*/ 0 w 14"/>
                  <a:gd name="T3" fmla="*/ 0 h 8"/>
                  <a:gd name="T4" fmla="*/ 0 w 14"/>
                  <a:gd name="T5" fmla="*/ 0 h 8"/>
                  <a:gd name="T6" fmla="*/ 14 w 14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8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7" name="Freeform 430"/>
              <p:cNvSpPr>
                <a:spLocks/>
              </p:cNvSpPr>
              <p:nvPr/>
            </p:nvSpPr>
            <p:spPr bwMode="auto">
              <a:xfrm>
                <a:off x="3040063" y="5553075"/>
                <a:ext cx="23812" cy="1588"/>
              </a:xfrm>
              <a:custGeom>
                <a:avLst/>
                <a:gdLst>
                  <a:gd name="T0" fmla="*/ 0 w 15"/>
                  <a:gd name="T1" fmla="*/ 0 h 2"/>
                  <a:gd name="T2" fmla="*/ 0 w 15"/>
                  <a:gd name="T3" fmla="*/ 0 h 2"/>
                  <a:gd name="T4" fmla="*/ 0 w 15"/>
                  <a:gd name="T5" fmla="*/ 0 h 2"/>
                  <a:gd name="T6" fmla="*/ 15 w 15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8" name="Freeform 431"/>
              <p:cNvSpPr>
                <a:spLocks/>
              </p:cNvSpPr>
              <p:nvPr/>
            </p:nvSpPr>
            <p:spPr bwMode="auto">
              <a:xfrm>
                <a:off x="3063875" y="5549900"/>
                <a:ext cx="23812" cy="4763"/>
              </a:xfrm>
              <a:custGeom>
                <a:avLst/>
                <a:gdLst>
                  <a:gd name="T0" fmla="*/ 0 w 15"/>
                  <a:gd name="T1" fmla="*/ 6 h 6"/>
                  <a:gd name="T2" fmla="*/ 0 w 15"/>
                  <a:gd name="T3" fmla="*/ 6 h 6"/>
                  <a:gd name="T4" fmla="*/ 0 w 15"/>
                  <a:gd name="T5" fmla="*/ 6 h 6"/>
                  <a:gd name="T6" fmla="*/ 15 w 15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9" name="Freeform 432"/>
              <p:cNvSpPr>
                <a:spLocks/>
              </p:cNvSpPr>
              <p:nvPr/>
            </p:nvSpPr>
            <p:spPr bwMode="auto">
              <a:xfrm>
                <a:off x="3087688" y="5549900"/>
                <a:ext cx="22225" cy="1588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0 w 14"/>
                  <a:gd name="T5" fmla="*/ 0 h 2"/>
                  <a:gd name="T6" fmla="*/ 14 w 1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0" name="Freeform 433"/>
              <p:cNvSpPr>
                <a:spLocks/>
              </p:cNvSpPr>
              <p:nvPr/>
            </p:nvSpPr>
            <p:spPr bwMode="auto">
              <a:xfrm>
                <a:off x="3109913" y="5551488"/>
                <a:ext cx="23812" cy="3175"/>
              </a:xfrm>
              <a:custGeom>
                <a:avLst/>
                <a:gdLst>
                  <a:gd name="T0" fmla="*/ 0 w 15"/>
                  <a:gd name="T1" fmla="*/ 0 h 4"/>
                  <a:gd name="T2" fmla="*/ 0 w 15"/>
                  <a:gd name="T3" fmla="*/ 0 h 4"/>
                  <a:gd name="T4" fmla="*/ 0 w 15"/>
                  <a:gd name="T5" fmla="*/ 0 h 4"/>
                  <a:gd name="T6" fmla="*/ 15 w 1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1" name="Freeform 434"/>
              <p:cNvSpPr>
                <a:spLocks/>
              </p:cNvSpPr>
              <p:nvPr/>
            </p:nvSpPr>
            <p:spPr bwMode="auto">
              <a:xfrm>
                <a:off x="3133725" y="5551488"/>
                <a:ext cx="22225" cy="3175"/>
              </a:xfrm>
              <a:custGeom>
                <a:avLst/>
                <a:gdLst>
                  <a:gd name="T0" fmla="*/ 0 w 14"/>
                  <a:gd name="T1" fmla="*/ 4 h 4"/>
                  <a:gd name="T2" fmla="*/ 0 w 14"/>
                  <a:gd name="T3" fmla="*/ 4 h 4"/>
                  <a:gd name="T4" fmla="*/ 0 w 14"/>
                  <a:gd name="T5" fmla="*/ 4 h 4"/>
                  <a:gd name="T6" fmla="*/ 14 w 1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2" name="Freeform 435"/>
              <p:cNvSpPr>
                <a:spLocks/>
              </p:cNvSpPr>
              <p:nvPr/>
            </p:nvSpPr>
            <p:spPr bwMode="auto">
              <a:xfrm>
                <a:off x="3155950" y="5549900"/>
                <a:ext cx="23812" cy="1588"/>
              </a:xfrm>
              <a:custGeom>
                <a:avLst/>
                <a:gdLst>
                  <a:gd name="T0" fmla="*/ 0 w 15"/>
                  <a:gd name="T1" fmla="*/ 2 h 2"/>
                  <a:gd name="T2" fmla="*/ 0 w 15"/>
                  <a:gd name="T3" fmla="*/ 2 h 2"/>
                  <a:gd name="T4" fmla="*/ 0 w 15"/>
                  <a:gd name="T5" fmla="*/ 2 h 2"/>
                  <a:gd name="T6" fmla="*/ 15 w 1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3" name="Freeform 436"/>
              <p:cNvSpPr>
                <a:spLocks/>
              </p:cNvSpPr>
              <p:nvPr/>
            </p:nvSpPr>
            <p:spPr bwMode="auto">
              <a:xfrm>
                <a:off x="3179763" y="5549900"/>
                <a:ext cx="23812" cy="1588"/>
              </a:xfrm>
              <a:custGeom>
                <a:avLst/>
                <a:gdLst>
                  <a:gd name="T0" fmla="*/ 0 w 15"/>
                  <a:gd name="T1" fmla="*/ 0 h 2"/>
                  <a:gd name="T2" fmla="*/ 0 w 15"/>
                  <a:gd name="T3" fmla="*/ 0 h 2"/>
                  <a:gd name="T4" fmla="*/ 0 w 15"/>
                  <a:gd name="T5" fmla="*/ 0 h 2"/>
                  <a:gd name="T6" fmla="*/ 15 w 15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4" name="Freeform 437"/>
              <p:cNvSpPr>
                <a:spLocks/>
              </p:cNvSpPr>
              <p:nvPr/>
            </p:nvSpPr>
            <p:spPr bwMode="auto">
              <a:xfrm>
                <a:off x="3203575" y="5551488"/>
                <a:ext cx="22225" cy="1588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0 w 14"/>
                  <a:gd name="T5" fmla="*/ 0 h 2"/>
                  <a:gd name="T6" fmla="*/ 14 w 1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5" name="Freeform 438"/>
              <p:cNvSpPr>
                <a:spLocks/>
              </p:cNvSpPr>
              <p:nvPr/>
            </p:nvSpPr>
            <p:spPr bwMode="auto">
              <a:xfrm>
                <a:off x="3225800" y="5553075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6" name="Freeform 439"/>
              <p:cNvSpPr>
                <a:spLocks/>
              </p:cNvSpPr>
              <p:nvPr/>
            </p:nvSpPr>
            <p:spPr bwMode="auto">
              <a:xfrm>
                <a:off x="3249613" y="5549900"/>
                <a:ext cx="23812" cy="3175"/>
              </a:xfrm>
              <a:custGeom>
                <a:avLst/>
                <a:gdLst>
                  <a:gd name="T0" fmla="*/ 0 w 15"/>
                  <a:gd name="T1" fmla="*/ 4 h 4"/>
                  <a:gd name="T2" fmla="*/ 0 w 15"/>
                  <a:gd name="T3" fmla="*/ 4 h 4"/>
                  <a:gd name="T4" fmla="*/ 0 w 15"/>
                  <a:gd name="T5" fmla="*/ 4 h 4"/>
                  <a:gd name="T6" fmla="*/ 15 w 1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7" name="Freeform 440"/>
              <p:cNvSpPr>
                <a:spLocks/>
              </p:cNvSpPr>
              <p:nvPr/>
            </p:nvSpPr>
            <p:spPr bwMode="auto">
              <a:xfrm>
                <a:off x="3273425" y="5549900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8" name="Freeform 441"/>
              <p:cNvSpPr>
                <a:spLocks/>
              </p:cNvSpPr>
              <p:nvPr/>
            </p:nvSpPr>
            <p:spPr bwMode="auto">
              <a:xfrm>
                <a:off x="3295650" y="5549900"/>
                <a:ext cx="25400" cy="4763"/>
              </a:xfrm>
              <a:custGeom>
                <a:avLst/>
                <a:gdLst>
                  <a:gd name="T0" fmla="*/ 0 w 16"/>
                  <a:gd name="T1" fmla="*/ 0 h 6"/>
                  <a:gd name="T2" fmla="*/ 0 w 16"/>
                  <a:gd name="T3" fmla="*/ 0 h 6"/>
                  <a:gd name="T4" fmla="*/ 0 w 16"/>
                  <a:gd name="T5" fmla="*/ 0 h 6"/>
                  <a:gd name="T6" fmla="*/ 16 w 1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9" name="Freeform 442"/>
              <p:cNvSpPr>
                <a:spLocks/>
              </p:cNvSpPr>
              <p:nvPr/>
            </p:nvSpPr>
            <p:spPr bwMode="auto">
              <a:xfrm>
                <a:off x="3321050" y="5554663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0" name="Freeform 443"/>
              <p:cNvSpPr>
                <a:spLocks/>
              </p:cNvSpPr>
              <p:nvPr/>
            </p:nvSpPr>
            <p:spPr bwMode="auto">
              <a:xfrm>
                <a:off x="3343275" y="5549900"/>
                <a:ext cx="22225" cy="4763"/>
              </a:xfrm>
              <a:custGeom>
                <a:avLst/>
                <a:gdLst>
                  <a:gd name="T0" fmla="*/ 0 w 14"/>
                  <a:gd name="T1" fmla="*/ 6 h 6"/>
                  <a:gd name="T2" fmla="*/ 0 w 14"/>
                  <a:gd name="T3" fmla="*/ 6 h 6"/>
                  <a:gd name="T4" fmla="*/ 0 w 14"/>
                  <a:gd name="T5" fmla="*/ 6 h 6"/>
                  <a:gd name="T6" fmla="*/ 14 w 1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1" name="Freeform 444"/>
              <p:cNvSpPr>
                <a:spLocks/>
              </p:cNvSpPr>
              <p:nvPr/>
            </p:nvSpPr>
            <p:spPr bwMode="auto">
              <a:xfrm>
                <a:off x="3365500" y="5543550"/>
                <a:ext cx="23812" cy="6350"/>
              </a:xfrm>
              <a:custGeom>
                <a:avLst/>
                <a:gdLst>
                  <a:gd name="T0" fmla="*/ 0 w 15"/>
                  <a:gd name="T1" fmla="*/ 10 h 10"/>
                  <a:gd name="T2" fmla="*/ 0 w 15"/>
                  <a:gd name="T3" fmla="*/ 10 h 10"/>
                  <a:gd name="T4" fmla="*/ 0 w 15"/>
                  <a:gd name="T5" fmla="*/ 10 h 10"/>
                  <a:gd name="T6" fmla="*/ 15 w 15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0">
                    <a:moveTo>
                      <a:pt x="0" y="10"/>
                    </a:moveTo>
                    <a:lnTo>
                      <a:pt x="0" y="10"/>
                    </a:lnTo>
                    <a:lnTo>
                      <a:pt x="0" y="1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2" name="Freeform 445"/>
              <p:cNvSpPr>
                <a:spLocks/>
              </p:cNvSpPr>
              <p:nvPr/>
            </p:nvSpPr>
            <p:spPr bwMode="auto">
              <a:xfrm>
                <a:off x="3389313" y="5535613"/>
                <a:ext cx="23812" cy="7938"/>
              </a:xfrm>
              <a:custGeom>
                <a:avLst/>
                <a:gdLst>
                  <a:gd name="T0" fmla="*/ 0 w 15"/>
                  <a:gd name="T1" fmla="*/ 9 h 9"/>
                  <a:gd name="T2" fmla="*/ 0 w 15"/>
                  <a:gd name="T3" fmla="*/ 9 h 9"/>
                  <a:gd name="T4" fmla="*/ 0 w 15"/>
                  <a:gd name="T5" fmla="*/ 9 h 9"/>
                  <a:gd name="T6" fmla="*/ 15 w 15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9">
                    <a:moveTo>
                      <a:pt x="0" y="9"/>
                    </a:moveTo>
                    <a:lnTo>
                      <a:pt x="0" y="9"/>
                    </a:lnTo>
                    <a:lnTo>
                      <a:pt x="0" y="9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3" name="Freeform 446"/>
              <p:cNvSpPr>
                <a:spLocks/>
              </p:cNvSpPr>
              <p:nvPr/>
            </p:nvSpPr>
            <p:spPr bwMode="auto">
              <a:xfrm>
                <a:off x="3413125" y="5532438"/>
                <a:ext cx="22225" cy="3175"/>
              </a:xfrm>
              <a:custGeom>
                <a:avLst/>
                <a:gdLst>
                  <a:gd name="T0" fmla="*/ 0 w 14"/>
                  <a:gd name="T1" fmla="*/ 4 h 4"/>
                  <a:gd name="T2" fmla="*/ 0 w 14"/>
                  <a:gd name="T3" fmla="*/ 4 h 4"/>
                  <a:gd name="T4" fmla="*/ 0 w 14"/>
                  <a:gd name="T5" fmla="*/ 4 h 4"/>
                  <a:gd name="T6" fmla="*/ 14 w 1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4" name="Freeform 447"/>
              <p:cNvSpPr>
                <a:spLocks/>
              </p:cNvSpPr>
              <p:nvPr/>
            </p:nvSpPr>
            <p:spPr bwMode="auto">
              <a:xfrm>
                <a:off x="3435350" y="5519738"/>
                <a:ext cx="23812" cy="12700"/>
              </a:xfrm>
              <a:custGeom>
                <a:avLst/>
                <a:gdLst>
                  <a:gd name="T0" fmla="*/ 0 w 15"/>
                  <a:gd name="T1" fmla="*/ 16 h 16"/>
                  <a:gd name="T2" fmla="*/ 0 w 15"/>
                  <a:gd name="T3" fmla="*/ 16 h 16"/>
                  <a:gd name="T4" fmla="*/ 0 w 15"/>
                  <a:gd name="T5" fmla="*/ 16 h 16"/>
                  <a:gd name="T6" fmla="*/ 15 w 15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16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5" name="Freeform 448"/>
              <p:cNvSpPr>
                <a:spLocks/>
              </p:cNvSpPr>
              <p:nvPr/>
            </p:nvSpPr>
            <p:spPr bwMode="auto">
              <a:xfrm>
                <a:off x="3459163" y="5505450"/>
                <a:ext cx="22225" cy="14288"/>
              </a:xfrm>
              <a:custGeom>
                <a:avLst/>
                <a:gdLst>
                  <a:gd name="T0" fmla="*/ 0 w 14"/>
                  <a:gd name="T1" fmla="*/ 19 h 19"/>
                  <a:gd name="T2" fmla="*/ 0 w 14"/>
                  <a:gd name="T3" fmla="*/ 19 h 19"/>
                  <a:gd name="T4" fmla="*/ 0 w 14"/>
                  <a:gd name="T5" fmla="*/ 19 h 19"/>
                  <a:gd name="T6" fmla="*/ 14 w 1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9">
                    <a:moveTo>
                      <a:pt x="0" y="19"/>
                    </a:moveTo>
                    <a:lnTo>
                      <a:pt x="0" y="19"/>
                    </a:lnTo>
                    <a:lnTo>
                      <a:pt x="0" y="19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6" name="Freeform 449"/>
              <p:cNvSpPr>
                <a:spLocks/>
              </p:cNvSpPr>
              <p:nvPr/>
            </p:nvSpPr>
            <p:spPr bwMode="auto">
              <a:xfrm>
                <a:off x="3481388" y="5499100"/>
                <a:ext cx="23812" cy="6350"/>
              </a:xfrm>
              <a:custGeom>
                <a:avLst/>
                <a:gdLst>
                  <a:gd name="T0" fmla="*/ 0 w 15"/>
                  <a:gd name="T1" fmla="*/ 8 h 8"/>
                  <a:gd name="T2" fmla="*/ 0 w 15"/>
                  <a:gd name="T3" fmla="*/ 8 h 8"/>
                  <a:gd name="T4" fmla="*/ 0 w 15"/>
                  <a:gd name="T5" fmla="*/ 8 h 8"/>
                  <a:gd name="T6" fmla="*/ 15 w 15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7" name="Freeform 450"/>
              <p:cNvSpPr>
                <a:spLocks/>
              </p:cNvSpPr>
              <p:nvPr/>
            </p:nvSpPr>
            <p:spPr bwMode="auto">
              <a:xfrm>
                <a:off x="3505200" y="5468938"/>
                <a:ext cx="23812" cy="30163"/>
              </a:xfrm>
              <a:custGeom>
                <a:avLst/>
                <a:gdLst>
                  <a:gd name="T0" fmla="*/ 0 w 15"/>
                  <a:gd name="T1" fmla="*/ 36 h 36"/>
                  <a:gd name="T2" fmla="*/ 0 w 15"/>
                  <a:gd name="T3" fmla="*/ 36 h 36"/>
                  <a:gd name="T4" fmla="*/ 0 w 15"/>
                  <a:gd name="T5" fmla="*/ 36 h 36"/>
                  <a:gd name="T6" fmla="*/ 15 w 15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36">
                    <a:moveTo>
                      <a:pt x="0" y="36"/>
                    </a:moveTo>
                    <a:lnTo>
                      <a:pt x="0" y="36"/>
                    </a:lnTo>
                    <a:lnTo>
                      <a:pt x="0" y="36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8" name="Freeform 451"/>
              <p:cNvSpPr>
                <a:spLocks/>
              </p:cNvSpPr>
              <p:nvPr/>
            </p:nvSpPr>
            <p:spPr bwMode="auto">
              <a:xfrm>
                <a:off x="3529013" y="5419725"/>
                <a:ext cx="22225" cy="49213"/>
              </a:xfrm>
              <a:custGeom>
                <a:avLst/>
                <a:gdLst>
                  <a:gd name="T0" fmla="*/ 0 w 14"/>
                  <a:gd name="T1" fmla="*/ 63 h 63"/>
                  <a:gd name="T2" fmla="*/ 0 w 14"/>
                  <a:gd name="T3" fmla="*/ 63 h 63"/>
                  <a:gd name="T4" fmla="*/ 0 w 14"/>
                  <a:gd name="T5" fmla="*/ 63 h 63"/>
                  <a:gd name="T6" fmla="*/ 14 w 14"/>
                  <a:gd name="T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63">
                    <a:moveTo>
                      <a:pt x="0" y="63"/>
                    </a:moveTo>
                    <a:lnTo>
                      <a:pt x="0" y="63"/>
                    </a:lnTo>
                    <a:lnTo>
                      <a:pt x="0" y="63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9" name="Freeform 452"/>
              <p:cNvSpPr>
                <a:spLocks/>
              </p:cNvSpPr>
              <p:nvPr/>
            </p:nvSpPr>
            <p:spPr bwMode="auto">
              <a:xfrm>
                <a:off x="3551238" y="5367338"/>
                <a:ext cx="25400" cy="52388"/>
              </a:xfrm>
              <a:custGeom>
                <a:avLst/>
                <a:gdLst>
                  <a:gd name="T0" fmla="*/ 0 w 16"/>
                  <a:gd name="T1" fmla="*/ 66 h 66"/>
                  <a:gd name="T2" fmla="*/ 0 w 16"/>
                  <a:gd name="T3" fmla="*/ 66 h 66"/>
                  <a:gd name="T4" fmla="*/ 0 w 16"/>
                  <a:gd name="T5" fmla="*/ 66 h 66"/>
                  <a:gd name="T6" fmla="*/ 16 w 16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66">
                    <a:moveTo>
                      <a:pt x="0" y="66"/>
                    </a:moveTo>
                    <a:lnTo>
                      <a:pt x="0" y="66"/>
                    </a:lnTo>
                    <a:lnTo>
                      <a:pt x="0" y="66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0" name="Freeform 453"/>
              <p:cNvSpPr>
                <a:spLocks/>
              </p:cNvSpPr>
              <p:nvPr/>
            </p:nvSpPr>
            <p:spPr bwMode="auto">
              <a:xfrm>
                <a:off x="3576638" y="5284788"/>
                <a:ext cx="22225" cy="82550"/>
              </a:xfrm>
              <a:custGeom>
                <a:avLst/>
                <a:gdLst>
                  <a:gd name="T0" fmla="*/ 0 w 14"/>
                  <a:gd name="T1" fmla="*/ 103 h 103"/>
                  <a:gd name="T2" fmla="*/ 0 w 14"/>
                  <a:gd name="T3" fmla="*/ 103 h 103"/>
                  <a:gd name="T4" fmla="*/ 0 w 14"/>
                  <a:gd name="T5" fmla="*/ 103 h 103"/>
                  <a:gd name="T6" fmla="*/ 14 w 14"/>
                  <a:gd name="T7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03">
                    <a:moveTo>
                      <a:pt x="0" y="103"/>
                    </a:moveTo>
                    <a:lnTo>
                      <a:pt x="0" y="103"/>
                    </a:lnTo>
                    <a:lnTo>
                      <a:pt x="0" y="103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1" name="Freeform 454"/>
              <p:cNvSpPr>
                <a:spLocks/>
              </p:cNvSpPr>
              <p:nvPr/>
            </p:nvSpPr>
            <p:spPr bwMode="auto">
              <a:xfrm>
                <a:off x="3598863" y="5167313"/>
                <a:ext cx="22225" cy="117475"/>
              </a:xfrm>
              <a:custGeom>
                <a:avLst/>
                <a:gdLst>
                  <a:gd name="T0" fmla="*/ 0 w 14"/>
                  <a:gd name="T1" fmla="*/ 148 h 148"/>
                  <a:gd name="T2" fmla="*/ 0 w 14"/>
                  <a:gd name="T3" fmla="*/ 148 h 148"/>
                  <a:gd name="T4" fmla="*/ 0 w 14"/>
                  <a:gd name="T5" fmla="*/ 148 h 148"/>
                  <a:gd name="T6" fmla="*/ 14 w 14"/>
                  <a:gd name="T7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48">
                    <a:moveTo>
                      <a:pt x="0" y="148"/>
                    </a:moveTo>
                    <a:lnTo>
                      <a:pt x="0" y="148"/>
                    </a:lnTo>
                    <a:lnTo>
                      <a:pt x="0" y="148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2" name="Freeform 455"/>
              <p:cNvSpPr>
                <a:spLocks/>
              </p:cNvSpPr>
              <p:nvPr/>
            </p:nvSpPr>
            <p:spPr bwMode="auto">
              <a:xfrm>
                <a:off x="3621088" y="5010150"/>
                <a:ext cx="23812" cy="157163"/>
              </a:xfrm>
              <a:custGeom>
                <a:avLst/>
                <a:gdLst>
                  <a:gd name="T0" fmla="*/ 0 w 15"/>
                  <a:gd name="T1" fmla="*/ 198 h 198"/>
                  <a:gd name="T2" fmla="*/ 0 w 15"/>
                  <a:gd name="T3" fmla="*/ 198 h 198"/>
                  <a:gd name="T4" fmla="*/ 0 w 15"/>
                  <a:gd name="T5" fmla="*/ 198 h 198"/>
                  <a:gd name="T6" fmla="*/ 15 w 15"/>
                  <a:gd name="T7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98">
                    <a:moveTo>
                      <a:pt x="0" y="198"/>
                    </a:moveTo>
                    <a:lnTo>
                      <a:pt x="0" y="198"/>
                    </a:lnTo>
                    <a:lnTo>
                      <a:pt x="0" y="198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3" name="Freeform 456"/>
              <p:cNvSpPr>
                <a:spLocks/>
              </p:cNvSpPr>
              <p:nvPr/>
            </p:nvSpPr>
            <p:spPr bwMode="auto">
              <a:xfrm>
                <a:off x="3644900" y="4840288"/>
                <a:ext cx="23812" cy="169863"/>
              </a:xfrm>
              <a:custGeom>
                <a:avLst/>
                <a:gdLst>
                  <a:gd name="T0" fmla="*/ 0 w 15"/>
                  <a:gd name="T1" fmla="*/ 215 h 215"/>
                  <a:gd name="T2" fmla="*/ 0 w 15"/>
                  <a:gd name="T3" fmla="*/ 215 h 215"/>
                  <a:gd name="T4" fmla="*/ 0 w 15"/>
                  <a:gd name="T5" fmla="*/ 215 h 215"/>
                  <a:gd name="T6" fmla="*/ 15 w 15"/>
                  <a:gd name="T7" fmla="*/ 0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15">
                    <a:moveTo>
                      <a:pt x="0" y="215"/>
                    </a:moveTo>
                    <a:lnTo>
                      <a:pt x="0" y="215"/>
                    </a:lnTo>
                    <a:lnTo>
                      <a:pt x="0" y="215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4" name="Freeform 457"/>
              <p:cNvSpPr>
                <a:spLocks/>
              </p:cNvSpPr>
              <p:nvPr/>
            </p:nvSpPr>
            <p:spPr bwMode="auto">
              <a:xfrm>
                <a:off x="3668713" y="4725988"/>
                <a:ext cx="22225" cy="114300"/>
              </a:xfrm>
              <a:custGeom>
                <a:avLst/>
                <a:gdLst>
                  <a:gd name="T0" fmla="*/ 0 w 14"/>
                  <a:gd name="T1" fmla="*/ 145 h 145"/>
                  <a:gd name="T2" fmla="*/ 0 w 14"/>
                  <a:gd name="T3" fmla="*/ 145 h 145"/>
                  <a:gd name="T4" fmla="*/ 0 w 14"/>
                  <a:gd name="T5" fmla="*/ 145 h 145"/>
                  <a:gd name="T6" fmla="*/ 14 w 14"/>
                  <a:gd name="T7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45">
                    <a:moveTo>
                      <a:pt x="0" y="145"/>
                    </a:moveTo>
                    <a:lnTo>
                      <a:pt x="0" y="145"/>
                    </a:lnTo>
                    <a:lnTo>
                      <a:pt x="0" y="145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5" name="Freeform 458"/>
              <p:cNvSpPr>
                <a:spLocks/>
              </p:cNvSpPr>
              <p:nvPr/>
            </p:nvSpPr>
            <p:spPr bwMode="auto">
              <a:xfrm>
                <a:off x="3690938" y="4656138"/>
                <a:ext cx="23812" cy="69850"/>
              </a:xfrm>
              <a:custGeom>
                <a:avLst/>
                <a:gdLst>
                  <a:gd name="T0" fmla="*/ 0 w 15"/>
                  <a:gd name="T1" fmla="*/ 88 h 88"/>
                  <a:gd name="T2" fmla="*/ 0 w 15"/>
                  <a:gd name="T3" fmla="*/ 88 h 88"/>
                  <a:gd name="T4" fmla="*/ 0 w 15"/>
                  <a:gd name="T5" fmla="*/ 88 h 88"/>
                  <a:gd name="T6" fmla="*/ 15 w 15"/>
                  <a:gd name="T7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88">
                    <a:moveTo>
                      <a:pt x="0" y="88"/>
                    </a:moveTo>
                    <a:lnTo>
                      <a:pt x="0" y="88"/>
                    </a:lnTo>
                    <a:lnTo>
                      <a:pt x="0" y="88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6" name="Freeform 459"/>
              <p:cNvSpPr>
                <a:spLocks/>
              </p:cNvSpPr>
              <p:nvPr/>
            </p:nvSpPr>
            <p:spPr bwMode="auto">
              <a:xfrm>
                <a:off x="3714750" y="4589463"/>
                <a:ext cx="23812" cy="66675"/>
              </a:xfrm>
              <a:custGeom>
                <a:avLst/>
                <a:gdLst>
                  <a:gd name="T0" fmla="*/ 0 w 15"/>
                  <a:gd name="T1" fmla="*/ 83 h 83"/>
                  <a:gd name="T2" fmla="*/ 0 w 15"/>
                  <a:gd name="T3" fmla="*/ 83 h 83"/>
                  <a:gd name="T4" fmla="*/ 0 w 15"/>
                  <a:gd name="T5" fmla="*/ 83 h 83"/>
                  <a:gd name="T6" fmla="*/ 15 w 15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83">
                    <a:moveTo>
                      <a:pt x="0" y="83"/>
                    </a:moveTo>
                    <a:lnTo>
                      <a:pt x="0" y="83"/>
                    </a:lnTo>
                    <a:lnTo>
                      <a:pt x="0" y="83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7" name="Freeform 460"/>
              <p:cNvSpPr>
                <a:spLocks/>
              </p:cNvSpPr>
              <p:nvPr/>
            </p:nvSpPr>
            <p:spPr bwMode="auto">
              <a:xfrm>
                <a:off x="3738563" y="4559300"/>
                <a:ext cx="23812" cy="30163"/>
              </a:xfrm>
              <a:custGeom>
                <a:avLst/>
                <a:gdLst>
                  <a:gd name="T0" fmla="*/ 0 w 15"/>
                  <a:gd name="T1" fmla="*/ 38 h 38"/>
                  <a:gd name="T2" fmla="*/ 0 w 15"/>
                  <a:gd name="T3" fmla="*/ 38 h 38"/>
                  <a:gd name="T4" fmla="*/ 0 w 15"/>
                  <a:gd name="T5" fmla="*/ 38 h 38"/>
                  <a:gd name="T6" fmla="*/ 15 w 15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38">
                    <a:moveTo>
                      <a:pt x="0" y="38"/>
                    </a:moveTo>
                    <a:lnTo>
                      <a:pt x="0" y="38"/>
                    </a:lnTo>
                    <a:lnTo>
                      <a:pt x="0" y="38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8" name="Freeform 461"/>
              <p:cNvSpPr>
                <a:spLocks/>
              </p:cNvSpPr>
              <p:nvPr/>
            </p:nvSpPr>
            <p:spPr bwMode="auto">
              <a:xfrm>
                <a:off x="3762375" y="4559300"/>
                <a:ext cx="22225" cy="19050"/>
              </a:xfrm>
              <a:custGeom>
                <a:avLst/>
                <a:gdLst>
                  <a:gd name="T0" fmla="*/ 0 w 14"/>
                  <a:gd name="T1" fmla="*/ 0 h 25"/>
                  <a:gd name="T2" fmla="*/ 0 w 14"/>
                  <a:gd name="T3" fmla="*/ 0 h 25"/>
                  <a:gd name="T4" fmla="*/ 0 w 14"/>
                  <a:gd name="T5" fmla="*/ 0 h 25"/>
                  <a:gd name="T6" fmla="*/ 14 w 14"/>
                  <a:gd name="T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5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9" name="Freeform 462"/>
              <p:cNvSpPr>
                <a:spLocks/>
              </p:cNvSpPr>
              <p:nvPr/>
            </p:nvSpPr>
            <p:spPr bwMode="auto">
              <a:xfrm>
                <a:off x="3784600" y="4578350"/>
                <a:ext cx="22225" cy="95250"/>
              </a:xfrm>
              <a:custGeom>
                <a:avLst/>
                <a:gdLst>
                  <a:gd name="T0" fmla="*/ 0 w 14"/>
                  <a:gd name="T1" fmla="*/ 0 h 119"/>
                  <a:gd name="T2" fmla="*/ 0 w 14"/>
                  <a:gd name="T3" fmla="*/ 0 h 119"/>
                  <a:gd name="T4" fmla="*/ 0 w 14"/>
                  <a:gd name="T5" fmla="*/ 0 h 119"/>
                  <a:gd name="T6" fmla="*/ 14 w 14"/>
                  <a:gd name="T7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19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119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0" name="Freeform 463"/>
              <p:cNvSpPr>
                <a:spLocks/>
              </p:cNvSpPr>
              <p:nvPr/>
            </p:nvSpPr>
            <p:spPr bwMode="auto">
              <a:xfrm>
                <a:off x="3806825" y="4673600"/>
                <a:ext cx="25400" cy="114300"/>
              </a:xfrm>
              <a:custGeom>
                <a:avLst/>
                <a:gdLst>
                  <a:gd name="T0" fmla="*/ 0 w 16"/>
                  <a:gd name="T1" fmla="*/ 0 h 144"/>
                  <a:gd name="T2" fmla="*/ 0 w 16"/>
                  <a:gd name="T3" fmla="*/ 0 h 144"/>
                  <a:gd name="T4" fmla="*/ 0 w 16"/>
                  <a:gd name="T5" fmla="*/ 0 h 144"/>
                  <a:gd name="T6" fmla="*/ 16 w 16"/>
                  <a:gd name="T7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4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14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1" name="Freeform 464"/>
              <p:cNvSpPr>
                <a:spLocks/>
              </p:cNvSpPr>
              <p:nvPr/>
            </p:nvSpPr>
            <p:spPr bwMode="auto">
              <a:xfrm>
                <a:off x="3832225" y="4787900"/>
                <a:ext cx="22225" cy="69850"/>
              </a:xfrm>
              <a:custGeom>
                <a:avLst/>
                <a:gdLst>
                  <a:gd name="T0" fmla="*/ 0 w 14"/>
                  <a:gd name="T1" fmla="*/ 0 h 89"/>
                  <a:gd name="T2" fmla="*/ 0 w 14"/>
                  <a:gd name="T3" fmla="*/ 0 h 89"/>
                  <a:gd name="T4" fmla="*/ 0 w 14"/>
                  <a:gd name="T5" fmla="*/ 0 h 89"/>
                  <a:gd name="T6" fmla="*/ 14 w 14"/>
                  <a:gd name="T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89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89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2" name="Freeform 465"/>
              <p:cNvSpPr>
                <a:spLocks/>
              </p:cNvSpPr>
              <p:nvPr/>
            </p:nvSpPr>
            <p:spPr bwMode="auto">
              <a:xfrm>
                <a:off x="3854450" y="4857750"/>
                <a:ext cx="22225" cy="58738"/>
              </a:xfrm>
              <a:custGeom>
                <a:avLst/>
                <a:gdLst>
                  <a:gd name="T0" fmla="*/ 0 w 14"/>
                  <a:gd name="T1" fmla="*/ 0 h 73"/>
                  <a:gd name="T2" fmla="*/ 0 w 14"/>
                  <a:gd name="T3" fmla="*/ 0 h 73"/>
                  <a:gd name="T4" fmla="*/ 0 w 14"/>
                  <a:gd name="T5" fmla="*/ 0 h 73"/>
                  <a:gd name="T6" fmla="*/ 14 w 14"/>
                  <a:gd name="T7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7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73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3" name="Freeform 466"/>
              <p:cNvSpPr>
                <a:spLocks/>
              </p:cNvSpPr>
              <p:nvPr/>
            </p:nvSpPr>
            <p:spPr bwMode="auto">
              <a:xfrm>
                <a:off x="3876675" y="4916488"/>
                <a:ext cx="25400" cy="74613"/>
              </a:xfrm>
              <a:custGeom>
                <a:avLst/>
                <a:gdLst>
                  <a:gd name="T0" fmla="*/ 0 w 16"/>
                  <a:gd name="T1" fmla="*/ 0 h 94"/>
                  <a:gd name="T2" fmla="*/ 0 w 16"/>
                  <a:gd name="T3" fmla="*/ 0 h 94"/>
                  <a:gd name="T4" fmla="*/ 0 w 16"/>
                  <a:gd name="T5" fmla="*/ 0 h 94"/>
                  <a:gd name="T6" fmla="*/ 16 w 16"/>
                  <a:gd name="T7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9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9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4" name="Freeform 467"/>
              <p:cNvSpPr>
                <a:spLocks/>
              </p:cNvSpPr>
              <p:nvPr/>
            </p:nvSpPr>
            <p:spPr bwMode="auto">
              <a:xfrm>
                <a:off x="3902075" y="4991100"/>
                <a:ext cx="22225" cy="90488"/>
              </a:xfrm>
              <a:custGeom>
                <a:avLst/>
                <a:gdLst>
                  <a:gd name="T0" fmla="*/ 0 w 14"/>
                  <a:gd name="T1" fmla="*/ 0 h 113"/>
                  <a:gd name="T2" fmla="*/ 0 w 14"/>
                  <a:gd name="T3" fmla="*/ 0 h 113"/>
                  <a:gd name="T4" fmla="*/ 0 w 14"/>
                  <a:gd name="T5" fmla="*/ 0 h 113"/>
                  <a:gd name="T6" fmla="*/ 14 w 14"/>
                  <a:gd name="T7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1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113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5" name="Freeform 468"/>
              <p:cNvSpPr>
                <a:spLocks/>
              </p:cNvSpPr>
              <p:nvPr/>
            </p:nvSpPr>
            <p:spPr bwMode="auto">
              <a:xfrm>
                <a:off x="3924300" y="5081588"/>
                <a:ext cx="22225" cy="68263"/>
              </a:xfrm>
              <a:custGeom>
                <a:avLst/>
                <a:gdLst>
                  <a:gd name="T0" fmla="*/ 0 w 14"/>
                  <a:gd name="T1" fmla="*/ 0 h 87"/>
                  <a:gd name="T2" fmla="*/ 0 w 14"/>
                  <a:gd name="T3" fmla="*/ 0 h 87"/>
                  <a:gd name="T4" fmla="*/ 0 w 14"/>
                  <a:gd name="T5" fmla="*/ 0 h 87"/>
                  <a:gd name="T6" fmla="*/ 14 w 14"/>
                  <a:gd name="T7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8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87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6" name="Freeform 469"/>
              <p:cNvSpPr>
                <a:spLocks/>
              </p:cNvSpPr>
              <p:nvPr/>
            </p:nvSpPr>
            <p:spPr bwMode="auto">
              <a:xfrm>
                <a:off x="3946525" y="5149850"/>
                <a:ext cx="23812" cy="46038"/>
              </a:xfrm>
              <a:custGeom>
                <a:avLst/>
                <a:gdLst>
                  <a:gd name="T0" fmla="*/ 0 w 15"/>
                  <a:gd name="T1" fmla="*/ 0 h 57"/>
                  <a:gd name="T2" fmla="*/ 0 w 15"/>
                  <a:gd name="T3" fmla="*/ 0 h 57"/>
                  <a:gd name="T4" fmla="*/ 0 w 15"/>
                  <a:gd name="T5" fmla="*/ 0 h 57"/>
                  <a:gd name="T6" fmla="*/ 15 w 15"/>
                  <a:gd name="T7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5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57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7" name="Freeform 470"/>
              <p:cNvSpPr>
                <a:spLocks/>
              </p:cNvSpPr>
              <p:nvPr/>
            </p:nvSpPr>
            <p:spPr bwMode="auto">
              <a:xfrm>
                <a:off x="3970338" y="5195888"/>
                <a:ext cx="23812" cy="22225"/>
              </a:xfrm>
              <a:custGeom>
                <a:avLst/>
                <a:gdLst>
                  <a:gd name="T0" fmla="*/ 0 w 15"/>
                  <a:gd name="T1" fmla="*/ 0 h 29"/>
                  <a:gd name="T2" fmla="*/ 0 w 15"/>
                  <a:gd name="T3" fmla="*/ 0 h 29"/>
                  <a:gd name="T4" fmla="*/ 0 w 15"/>
                  <a:gd name="T5" fmla="*/ 0 h 29"/>
                  <a:gd name="T6" fmla="*/ 15 w 15"/>
                  <a:gd name="T7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9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9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8" name="Freeform 471"/>
              <p:cNvSpPr>
                <a:spLocks/>
              </p:cNvSpPr>
              <p:nvPr/>
            </p:nvSpPr>
            <p:spPr bwMode="auto">
              <a:xfrm>
                <a:off x="3994150" y="5205413"/>
                <a:ext cx="23812" cy="12700"/>
              </a:xfrm>
              <a:custGeom>
                <a:avLst/>
                <a:gdLst>
                  <a:gd name="T0" fmla="*/ 0 w 15"/>
                  <a:gd name="T1" fmla="*/ 15 h 15"/>
                  <a:gd name="T2" fmla="*/ 0 w 15"/>
                  <a:gd name="T3" fmla="*/ 15 h 15"/>
                  <a:gd name="T4" fmla="*/ 0 w 15"/>
                  <a:gd name="T5" fmla="*/ 15 h 15"/>
                  <a:gd name="T6" fmla="*/ 15 w 15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5">
                    <a:moveTo>
                      <a:pt x="0" y="15"/>
                    </a:moveTo>
                    <a:lnTo>
                      <a:pt x="0" y="15"/>
                    </a:lnTo>
                    <a:lnTo>
                      <a:pt x="0" y="15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9" name="Freeform 472"/>
              <p:cNvSpPr>
                <a:spLocks/>
              </p:cNvSpPr>
              <p:nvPr/>
            </p:nvSpPr>
            <p:spPr bwMode="auto">
              <a:xfrm>
                <a:off x="4017963" y="5175250"/>
                <a:ext cx="22225" cy="30163"/>
              </a:xfrm>
              <a:custGeom>
                <a:avLst/>
                <a:gdLst>
                  <a:gd name="T0" fmla="*/ 0 w 14"/>
                  <a:gd name="T1" fmla="*/ 39 h 39"/>
                  <a:gd name="T2" fmla="*/ 0 w 14"/>
                  <a:gd name="T3" fmla="*/ 39 h 39"/>
                  <a:gd name="T4" fmla="*/ 0 w 14"/>
                  <a:gd name="T5" fmla="*/ 39 h 39"/>
                  <a:gd name="T6" fmla="*/ 14 w 14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39">
                    <a:moveTo>
                      <a:pt x="0" y="39"/>
                    </a:moveTo>
                    <a:lnTo>
                      <a:pt x="0" y="39"/>
                    </a:lnTo>
                    <a:lnTo>
                      <a:pt x="0" y="39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0" name="Freeform 473"/>
              <p:cNvSpPr>
                <a:spLocks/>
              </p:cNvSpPr>
              <p:nvPr/>
            </p:nvSpPr>
            <p:spPr bwMode="auto">
              <a:xfrm>
                <a:off x="4040188" y="5108575"/>
                <a:ext cx="23812" cy="66675"/>
              </a:xfrm>
              <a:custGeom>
                <a:avLst/>
                <a:gdLst>
                  <a:gd name="T0" fmla="*/ 0 w 15"/>
                  <a:gd name="T1" fmla="*/ 84 h 84"/>
                  <a:gd name="T2" fmla="*/ 0 w 15"/>
                  <a:gd name="T3" fmla="*/ 84 h 84"/>
                  <a:gd name="T4" fmla="*/ 0 w 15"/>
                  <a:gd name="T5" fmla="*/ 84 h 84"/>
                  <a:gd name="T6" fmla="*/ 15 w 15"/>
                  <a:gd name="T7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84">
                    <a:moveTo>
                      <a:pt x="0" y="84"/>
                    </a:moveTo>
                    <a:lnTo>
                      <a:pt x="0" y="84"/>
                    </a:lnTo>
                    <a:lnTo>
                      <a:pt x="0" y="84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1" name="Freeform 474"/>
              <p:cNvSpPr>
                <a:spLocks/>
              </p:cNvSpPr>
              <p:nvPr/>
            </p:nvSpPr>
            <p:spPr bwMode="auto">
              <a:xfrm>
                <a:off x="4064000" y="5005388"/>
                <a:ext cx="23812" cy="103188"/>
              </a:xfrm>
              <a:custGeom>
                <a:avLst/>
                <a:gdLst>
                  <a:gd name="T0" fmla="*/ 0 w 15"/>
                  <a:gd name="T1" fmla="*/ 129 h 129"/>
                  <a:gd name="T2" fmla="*/ 0 w 15"/>
                  <a:gd name="T3" fmla="*/ 129 h 129"/>
                  <a:gd name="T4" fmla="*/ 0 w 15"/>
                  <a:gd name="T5" fmla="*/ 129 h 129"/>
                  <a:gd name="T6" fmla="*/ 15 w 15"/>
                  <a:gd name="T7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29">
                    <a:moveTo>
                      <a:pt x="0" y="129"/>
                    </a:moveTo>
                    <a:lnTo>
                      <a:pt x="0" y="129"/>
                    </a:lnTo>
                    <a:lnTo>
                      <a:pt x="0" y="129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2" name="Freeform 475"/>
              <p:cNvSpPr>
                <a:spLocks/>
              </p:cNvSpPr>
              <p:nvPr/>
            </p:nvSpPr>
            <p:spPr bwMode="auto">
              <a:xfrm>
                <a:off x="4087813" y="4883150"/>
                <a:ext cx="22225" cy="122238"/>
              </a:xfrm>
              <a:custGeom>
                <a:avLst/>
                <a:gdLst>
                  <a:gd name="T0" fmla="*/ 0 w 14"/>
                  <a:gd name="T1" fmla="*/ 156 h 156"/>
                  <a:gd name="T2" fmla="*/ 0 w 14"/>
                  <a:gd name="T3" fmla="*/ 156 h 156"/>
                  <a:gd name="T4" fmla="*/ 0 w 14"/>
                  <a:gd name="T5" fmla="*/ 156 h 156"/>
                  <a:gd name="T6" fmla="*/ 14 w 14"/>
                  <a:gd name="T7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56">
                    <a:moveTo>
                      <a:pt x="0" y="156"/>
                    </a:moveTo>
                    <a:lnTo>
                      <a:pt x="0" y="156"/>
                    </a:lnTo>
                    <a:lnTo>
                      <a:pt x="0" y="156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3" name="Freeform 476"/>
              <p:cNvSpPr>
                <a:spLocks/>
              </p:cNvSpPr>
              <p:nvPr/>
            </p:nvSpPr>
            <p:spPr bwMode="auto">
              <a:xfrm>
                <a:off x="4110038" y="4719638"/>
                <a:ext cx="22225" cy="163513"/>
              </a:xfrm>
              <a:custGeom>
                <a:avLst/>
                <a:gdLst>
                  <a:gd name="T0" fmla="*/ 0 w 14"/>
                  <a:gd name="T1" fmla="*/ 205 h 205"/>
                  <a:gd name="T2" fmla="*/ 0 w 14"/>
                  <a:gd name="T3" fmla="*/ 205 h 205"/>
                  <a:gd name="T4" fmla="*/ 0 w 14"/>
                  <a:gd name="T5" fmla="*/ 205 h 205"/>
                  <a:gd name="T6" fmla="*/ 14 w 14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05">
                    <a:moveTo>
                      <a:pt x="0" y="205"/>
                    </a:moveTo>
                    <a:lnTo>
                      <a:pt x="0" y="205"/>
                    </a:lnTo>
                    <a:lnTo>
                      <a:pt x="0" y="205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4" name="Freeform 477"/>
              <p:cNvSpPr>
                <a:spLocks/>
              </p:cNvSpPr>
              <p:nvPr/>
            </p:nvSpPr>
            <p:spPr bwMode="auto">
              <a:xfrm>
                <a:off x="4132263" y="4479925"/>
                <a:ext cx="25400" cy="239713"/>
              </a:xfrm>
              <a:custGeom>
                <a:avLst/>
                <a:gdLst>
                  <a:gd name="T0" fmla="*/ 0 w 16"/>
                  <a:gd name="T1" fmla="*/ 302 h 302"/>
                  <a:gd name="T2" fmla="*/ 0 w 16"/>
                  <a:gd name="T3" fmla="*/ 302 h 302"/>
                  <a:gd name="T4" fmla="*/ 0 w 16"/>
                  <a:gd name="T5" fmla="*/ 302 h 302"/>
                  <a:gd name="T6" fmla="*/ 16 w 16"/>
                  <a:gd name="T7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302">
                    <a:moveTo>
                      <a:pt x="0" y="302"/>
                    </a:moveTo>
                    <a:lnTo>
                      <a:pt x="0" y="302"/>
                    </a:lnTo>
                    <a:lnTo>
                      <a:pt x="0" y="302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5" name="Freeform 478"/>
              <p:cNvSpPr>
                <a:spLocks/>
              </p:cNvSpPr>
              <p:nvPr/>
            </p:nvSpPr>
            <p:spPr bwMode="auto">
              <a:xfrm>
                <a:off x="4157663" y="4206875"/>
                <a:ext cx="22225" cy="273050"/>
              </a:xfrm>
              <a:custGeom>
                <a:avLst/>
                <a:gdLst>
                  <a:gd name="T0" fmla="*/ 0 w 14"/>
                  <a:gd name="T1" fmla="*/ 344 h 344"/>
                  <a:gd name="T2" fmla="*/ 0 w 14"/>
                  <a:gd name="T3" fmla="*/ 344 h 344"/>
                  <a:gd name="T4" fmla="*/ 0 w 14"/>
                  <a:gd name="T5" fmla="*/ 344 h 344"/>
                  <a:gd name="T6" fmla="*/ 14 w 14"/>
                  <a:gd name="T7" fmla="*/ 0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344">
                    <a:moveTo>
                      <a:pt x="0" y="344"/>
                    </a:moveTo>
                    <a:lnTo>
                      <a:pt x="0" y="344"/>
                    </a:lnTo>
                    <a:lnTo>
                      <a:pt x="0" y="344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6" name="Freeform 479"/>
              <p:cNvSpPr>
                <a:spLocks/>
              </p:cNvSpPr>
              <p:nvPr/>
            </p:nvSpPr>
            <p:spPr bwMode="auto">
              <a:xfrm>
                <a:off x="4179888" y="4040188"/>
                <a:ext cx="22225" cy="166688"/>
              </a:xfrm>
              <a:custGeom>
                <a:avLst/>
                <a:gdLst>
                  <a:gd name="T0" fmla="*/ 0 w 14"/>
                  <a:gd name="T1" fmla="*/ 209 h 209"/>
                  <a:gd name="T2" fmla="*/ 0 w 14"/>
                  <a:gd name="T3" fmla="*/ 209 h 209"/>
                  <a:gd name="T4" fmla="*/ 0 w 14"/>
                  <a:gd name="T5" fmla="*/ 209 h 209"/>
                  <a:gd name="T6" fmla="*/ 14 w 14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09">
                    <a:moveTo>
                      <a:pt x="0" y="209"/>
                    </a:moveTo>
                    <a:lnTo>
                      <a:pt x="0" y="209"/>
                    </a:lnTo>
                    <a:lnTo>
                      <a:pt x="0" y="209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7" name="Freeform 480"/>
              <p:cNvSpPr>
                <a:spLocks/>
              </p:cNvSpPr>
              <p:nvPr/>
            </p:nvSpPr>
            <p:spPr bwMode="auto">
              <a:xfrm>
                <a:off x="4202113" y="3997325"/>
                <a:ext cx="25400" cy="42863"/>
              </a:xfrm>
              <a:custGeom>
                <a:avLst/>
                <a:gdLst>
                  <a:gd name="T0" fmla="*/ 0 w 16"/>
                  <a:gd name="T1" fmla="*/ 56 h 56"/>
                  <a:gd name="T2" fmla="*/ 0 w 16"/>
                  <a:gd name="T3" fmla="*/ 56 h 56"/>
                  <a:gd name="T4" fmla="*/ 0 w 16"/>
                  <a:gd name="T5" fmla="*/ 56 h 56"/>
                  <a:gd name="T6" fmla="*/ 16 w 16"/>
                  <a:gd name="T7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56">
                    <a:moveTo>
                      <a:pt x="0" y="56"/>
                    </a:moveTo>
                    <a:lnTo>
                      <a:pt x="0" y="56"/>
                    </a:lnTo>
                    <a:lnTo>
                      <a:pt x="0" y="56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8" name="Freeform 481"/>
              <p:cNvSpPr>
                <a:spLocks/>
              </p:cNvSpPr>
              <p:nvPr/>
            </p:nvSpPr>
            <p:spPr bwMode="auto">
              <a:xfrm>
                <a:off x="4227513" y="3986213"/>
                <a:ext cx="22225" cy="11113"/>
              </a:xfrm>
              <a:custGeom>
                <a:avLst/>
                <a:gdLst>
                  <a:gd name="T0" fmla="*/ 0 w 14"/>
                  <a:gd name="T1" fmla="*/ 13 h 13"/>
                  <a:gd name="T2" fmla="*/ 0 w 14"/>
                  <a:gd name="T3" fmla="*/ 13 h 13"/>
                  <a:gd name="T4" fmla="*/ 0 w 14"/>
                  <a:gd name="T5" fmla="*/ 13 h 13"/>
                  <a:gd name="T6" fmla="*/ 14 w 14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3">
                    <a:moveTo>
                      <a:pt x="0" y="13"/>
                    </a:moveTo>
                    <a:lnTo>
                      <a:pt x="0" y="13"/>
                    </a:lnTo>
                    <a:lnTo>
                      <a:pt x="0" y="13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9" name="Freeform 482"/>
              <p:cNvSpPr>
                <a:spLocks/>
              </p:cNvSpPr>
              <p:nvPr/>
            </p:nvSpPr>
            <p:spPr bwMode="auto">
              <a:xfrm>
                <a:off x="4249738" y="3986213"/>
                <a:ext cx="23812" cy="58738"/>
              </a:xfrm>
              <a:custGeom>
                <a:avLst/>
                <a:gdLst>
                  <a:gd name="T0" fmla="*/ 0 w 15"/>
                  <a:gd name="T1" fmla="*/ 0 h 75"/>
                  <a:gd name="T2" fmla="*/ 0 w 15"/>
                  <a:gd name="T3" fmla="*/ 0 h 75"/>
                  <a:gd name="T4" fmla="*/ 0 w 15"/>
                  <a:gd name="T5" fmla="*/ 0 h 75"/>
                  <a:gd name="T6" fmla="*/ 15 w 15"/>
                  <a:gd name="T7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7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75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0" name="Freeform 483"/>
              <p:cNvSpPr>
                <a:spLocks/>
              </p:cNvSpPr>
              <p:nvPr/>
            </p:nvSpPr>
            <p:spPr bwMode="auto">
              <a:xfrm>
                <a:off x="4273550" y="4044950"/>
                <a:ext cx="22225" cy="160338"/>
              </a:xfrm>
              <a:custGeom>
                <a:avLst/>
                <a:gdLst>
                  <a:gd name="T0" fmla="*/ 0 w 14"/>
                  <a:gd name="T1" fmla="*/ 0 h 201"/>
                  <a:gd name="T2" fmla="*/ 0 w 14"/>
                  <a:gd name="T3" fmla="*/ 0 h 201"/>
                  <a:gd name="T4" fmla="*/ 0 w 14"/>
                  <a:gd name="T5" fmla="*/ 0 h 201"/>
                  <a:gd name="T6" fmla="*/ 14 w 14"/>
                  <a:gd name="T7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0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0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1" name="Freeform 484"/>
              <p:cNvSpPr>
                <a:spLocks/>
              </p:cNvSpPr>
              <p:nvPr/>
            </p:nvSpPr>
            <p:spPr bwMode="auto">
              <a:xfrm>
                <a:off x="4295775" y="4205288"/>
                <a:ext cx="23812" cy="195263"/>
              </a:xfrm>
              <a:custGeom>
                <a:avLst/>
                <a:gdLst>
                  <a:gd name="T0" fmla="*/ 0 w 15"/>
                  <a:gd name="T1" fmla="*/ 0 h 246"/>
                  <a:gd name="T2" fmla="*/ 0 w 15"/>
                  <a:gd name="T3" fmla="*/ 0 h 246"/>
                  <a:gd name="T4" fmla="*/ 0 w 15"/>
                  <a:gd name="T5" fmla="*/ 0 h 246"/>
                  <a:gd name="T6" fmla="*/ 15 w 15"/>
                  <a:gd name="T7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4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4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2" name="Freeform 485"/>
              <p:cNvSpPr>
                <a:spLocks/>
              </p:cNvSpPr>
              <p:nvPr/>
            </p:nvSpPr>
            <p:spPr bwMode="auto">
              <a:xfrm>
                <a:off x="4319588" y="4400550"/>
                <a:ext cx="23812" cy="201613"/>
              </a:xfrm>
              <a:custGeom>
                <a:avLst/>
                <a:gdLst>
                  <a:gd name="T0" fmla="*/ 0 w 15"/>
                  <a:gd name="T1" fmla="*/ 0 h 254"/>
                  <a:gd name="T2" fmla="*/ 0 w 15"/>
                  <a:gd name="T3" fmla="*/ 0 h 254"/>
                  <a:gd name="T4" fmla="*/ 0 w 15"/>
                  <a:gd name="T5" fmla="*/ 0 h 254"/>
                  <a:gd name="T6" fmla="*/ 15 w 15"/>
                  <a:gd name="T7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5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5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3" name="Freeform 486"/>
              <p:cNvSpPr>
                <a:spLocks/>
              </p:cNvSpPr>
              <p:nvPr/>
            </p:nvSpPr>
            <p:spPr bwMode="auto">
              <a:xfrm>
                <a:off x="4343400" y="4602163"/>
                <a:ext cx="22225" cy="190500"/>
              </a:xfrm>
              <a:custGeom>
                <a:avLst/>
                <a:gdLst>
                  <a:gd name="T0" fmla="*/ 0 w 14"/>
                  <a:gd name="T1" fmla="*/ 0 h 240"/>
                  <a:gd name="T2" fmla="*/ 0 w 14"/>
                  <a:gd name="T3" fmla="*/ 0 h 240"/>
                  <a:gd name="T4" fmla="*/ 0 w 14"/>
                  <a:gd name="T5" fmla="*/ 0 h 240"/>
                  <a:gd name="T6" fmla="*/ 14 w 14"/>
                  <a:gd name="T7" fmla="*/ 24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4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4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4" name="Freeform 487"/>
              <p:cNvSpPr>
                <a:spLocks/>
              </p:cNvSpPr>
              <p:nvPr/>
            </p:nvSpPr>
            <p:spPr bwMode="auto">
              <a:xfrm>
                <a:off x="4365625" y="4792663"/>
                <a:ext cx="23812" cy="90488"/>
              </a:xfrm>
              <a:custGeom>
                <a:avLst/>
                <a:gdLst>
                  <a:gd name="T0" fmla="*/ 0 w 15"/>
                  <a:gd name="T1" fmla="*/ 0 h 113"/>
                  <a:gd name="T2" fmla="*/ 0 w 15"/>
                  <a:gd name="T3" fmla="*/ 0 h 113"/>
                  <a:gd name="T4" fmla="*/ 0 w 15"/>
                  <a:gd name="T5" fmla="*/ 0 h 113"/>
                  <a:gd name="T6" fmla="*/ 15 w 15"/>
                  <a:gd name="T7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1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113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5" name="Freeform 488"/>
              <p:cNvSpPr>
                <a:spLocks/>
              </p:cNvSpPr>
              <p:nvPr/>
            </p:nvSpPr>
            <p:spPr bwMode="auto">
              <a:xfrm>
                <a:off x="4389438" y="4878388"/>
                <a:ext cx="23812" cy="4763"/>
              </a:xfrm>
              <a:custGeom>
                <a:avLst/>
                <a:gdLst>
                  <a:gd name="T0" fmla="*/ 0 w 15"/>
                  <a:gd name="T1" fmla="*/ 5 h 5"/>
                  <a:gd name="T2" fmla="*/ 0 w 15"/>
                  <a:gd name="T3" fmla="*/ 5 h 5"/>
                  <a:gd name="T4" fmla="*/ 0 w 15"/>
                  <a:gd name="T5" fmla="*/ 5 h 5"/>
                  <a:gd name="T6" fmla="*/ 15 w 1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5">
                    <a:moveTo>
                      <a:pt x="0" y="5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6" name="Freeform 489"/>
              <p:cNvSpPr>
                <a:spLocks/>
              </p:cNvSpPr>
              <p:nvPr/>
            </p:nvSpPr>
            <p:spPr bwMode="auto">
              <a:xfrm>
                <a:off x="4413250" y="4852988"/>
                <a:ext cx="22225" cy="25400"/>
              </a:xfrm>
              <a:custGeom>
                <a:avLst/>
                <a:gdLst>
                  <a:gd name="T0" fmla="*/ 0 w 14"/>
                  <a:gd name="T1" fmla="*/ 31 h 31"/>
                  <a:gd name="T2" fmla="*/ 0 w 14"/>
                  <a:gd name="T3" fmla="*/ 31 h 31"/>
                  <a:gd name="T4" fmla="*/ 0 w 14"/>
                  <a:gd name="T5" fmla="*/ 31 h 31"/>
                  <a:gd name="T6" fmla="*/ 14 w 14"/>
                  <a:gd name="T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31">
                    <a:moveTo>
                      <a:pt x="0" y="31"/>
                    </a:moveTo>
                    <a:lnTo>
                      <a:pt x="0" y="31"/>
                    </a:lnTo>
                    <a:lnTo>
                      <a:pt x="0" y="31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7" name="Freeform 490"/>
              <p:cNvSpPr>
                <a:spLocks/>
              </p:cNvSpPr>
              <p:nvPr/>
            </p:nvSpPr>
            <p:spPr bwMode="auto">
              <a:xfrm>
                <a:off x="4435475" y="4808538"/>
                <a:ext cx="25400" cy="44450"/>
              </a:xfrm>
              <a:custGeom>
                <a:avLst/>
                <a:gdLst>
                  <a:gd name="T0" fmla="*/ 0 w 16"/>
                  <a:gd name="T1" fmla="*/ 58 h 58"/>
                  <a:gd name="T2" fmla="*/ 0 w 16"/>
                  <a:gd name="T3" fmla="*/ 58 h 58"/>
                  <a:gd name="T4" fmla="*/ 0 w 16"/>
                  <a:gd name="T5" fmla="*/ 58 h 58"/>
                  <a:gd name="T6" fmla="*/ 16 w 16"/>
                  <a:gd name="T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58">
                    <a:moveTo>
                      <a:pt x="0" y="58"/>
                    </a:moveTo>
                    <a:lnTo>
                      <a:pt x="0" y="58"/>
                    </a:lnTo>
                    <a:lnTo>
                      <a:pt x="0" y="58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8" name="Freeform 491"/>
              <p:cNvSpPr>
                <a:spLocks/>
              </p:cNvSpPr>
              <p:nvPr/>
            </p:nvSpPr>
            <p:spPr bwMode="auto">
              <a:xfrm>
                <a:off x="4460875" y="4764088"/>
                <a:ext cx="22225" cy="44450"/>
              </a:xfrm>
              <a:custGeom>
                <a:avLst/>
                <a:gdLst>
                  <a:gd name="T0" fmla="*/ 0 w 14"/>
                  <a:gd name="T1" fmla="*/ 56 h 56"/>
                  <a:gd name="T2" fmla="*/ 0 w 14"/>
                  <a:gd name="T3" fmla="*/ 56 h 56"/>
                  <a:gd name="T4" fmla="*/ 0 w 14"/>
                  <a:gd name="T5" fmla="*/ 56 h 56"/>
                  <a:gd name="T6" fmla="*/ 14 w 14"/>
                  <a:gd name="T7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56">
                    <a:moveTo>
                      <a:pt x="0" y="56"/>
                    </a:moveTo>
                    <a:lnTo>
                      <a:pt x="0" y="56"/>
                    </a:lnTo>
                    <a:lnTo>
                      <a:pt x="0" y="56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9" name="Freeform 492"/>
              <p:cNvSpPr>
                <a:spLocks/>
              </p:cNvSpPr>
              <p:nvPr/>
            </p:nvSpPr>
            <p:spPr bwMode="auto">
              <a:xfrm>
                <a:off x="4483100" y="4724400"/>
                <a:ext cx="22225" cy="39688"/>
              </a:xfrm>
              <a:custGeom>
                <a:avLst/>
                <a:gdLst>
                  <a:gd name="T0" fmla="*/ 0 w 14"/>
                  <a:gd name="T1" fmla="*/ 50 h 50"/>
                  <a:gd name="T2" fmla="*/ 0 w 14"/>
                  <a:gd name="T3" fmla="*/ 50 h 50"/>
                  <a:gd name="T4" fmla="*/ 0 w 14"/>
                  <a:gd name="T5" fmla="*/ 50 h 50"/>
                  <a:gd name="T6" fmla="*/ 14 w 14"/>
                  <a:gd name="T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50">
                    <a:moveTo>
                      <a:pt x="0" y="50"/>
                    </a:moveTo>
                    <a:lnTo>
                      <a:pt x="0" y="50"/>
                    </a:lnTo>
                    <a:lnTo>
                      <a:pt x="0" y="5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0" name="Freeform 493"/>
              <p:cNvSpPr>
                <a:spLocks/>
              </p:cNvSpPr>
              <p:nvPr/>
            </p:nvSpPr>
            <p:spPr bwMode="auto">
              <a:xfrm>
                <a:off x="4505325" y="4652963"/>
                <a:ext cx="23812" cy="71438"/>
              </a:xfrm>
              <a:custGeom>
                <a:avLst/>
                <a:gdLst>
                  <a:gd name="T0" fmla="*/ 0 w 15"/>
                  <a:gd name="T1" fmla="*/ 90 h 90"/>
                  <a:gd name="T2" fmla="*/ 0 w 15"/>
                  <a:gd name="T3" fmla="*/ 90 h 90"/>
                  <a:gd name="T4" fmla="*/ 0 w 15"/>
                  <a:gd name="T5" fmla="*/ 90 h 90"/>
                  <a:gd name="T6" fmla="*/ 15 w 15"/>
                  <a:gd name="T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90">
                    <a:moveTo>
                      <a:pt x="0" y="90"/>
                    </a:moveTo>
                    <a:lnTo>
                      <a:pt x="0" y="90"/>
                    </a:lnTo>
                    <a:lnTo>
                      <a:pt x="0" y="9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1" name="Freeform 494"/>
              <p:cNvSpPr>
                <a:spLocks/>
              </p:cNvSpPr>
              <p:nvPr/>
            </p:nvSpPr>
            <p:spPr bwMode="auto">
              <a:xfrm>
                <a:off x="4529138" y="4613275"/>
                <a:ext cx="23812" cy="39688"/>
              </a:xfrm>
              <a:custGeom>
                <a:avLst/>
                <a:gdLst>
                  <a:gd name="T0" fmla="*/ 0 w 15"/>
                  <a:gd name="T1" fmla="*/ 50 h 50"/>
                  <a:gd name="T2" fmla="*/ 0 w 15"/>
                  <a:gd name="T3" fmla="*/ 50 h 50"/>
                  <a:gd name="T4" fmla="*/ 0 w 15"/>
                  <a:gd name="T5" fmla="*/ 50 h 50"/>
                  <a:gd name="T6" fmla="*/ 15 w 15"/>
                  <a:gd name="T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50">
                    <a:moveTo>
                      <a:pt x="0" y="50"/>
                    </a:moveTo>
                    <a:lnTo>
                      <a:pt x="0" y="50"/>
                    </a:lnTo>
                    <a:lnTo>
                      <a:pt x="0" y="5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2" name="Freeform 495"/>
              <p:cNvSpPr>
                <a:spLocks/>
              </p:cNvSpPr>
              <p:nvPr/>
            </p:nvSpPr>
            <p:spPr bwMode="auto">
              <a:xfrm>
                <a:off x="4552950" y="4613275"/>
                <a:ext cx="22225" cy="55563"/>
              </a:xfrm>
              <a:custGeom>
                <a:avLst/>
                <a:gdLst>
                  <a:gd name="T0" fmla="*/ 0 w 14"/>
                  <a:gd name="T1" fmla="*/ 0 h 71"/>
                  <a:gd name="T2" fmla="*/ 0 w 14"/>
                  <a:gd name="T3" fmla="*/ 0 h 71"/>
                  <a:gd name="T4" fmla="*/ 0 w 14"/>
                  <a:gd name="T5" fmla="*/ 0 h 71"/>
                  <a:gd name="T6" fmla="*/ 14 w 14"/>
                  <a:gd name="T7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7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7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3" name="Freeform 496"/>
              <p:cNvSpPr>
                <a:spLocks/>
              </p:cNvSpPr>
              <p:nvPr/>
            </p:nvSpPr>
            <p:spPr bwMode="auto">
              <a:xfrm>
                <a:off x="4575175" y="4668838"/>
                <a:ext cx="23812" cy="95250"/>
              </a:xfrm>
              <a:custGeom>
                <a:avLst/>
                <a:gdLst>
                  <a:gd name="T0" fmla="*/ 0 w 15"/>
                  <a:gd name="T1" fmla="*/ 0 h 119"/>
                  <a:gd name="T2" fmla="*/ 0 w 15"/>
                  <a:gd name="T3" fmla="*/ 0 h 119"/>
                  <a:gd name="T4" fmla="*/ 0 w 15"/>
                  <a:gd name="T5" fmla="*/ 0 h 119"/>
                  <a:gd name="T6" fmla="*/ 15 w 15"/>
                  <a:gd name="T7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19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119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4" name="Freeform 497"/>
              <p:cNvSpPr>
                <a:spLocks/>
              </p:cNvSpPr>
              <p:nvPr/>
            </p:nvSpPr>
            <p:spPr bwMode="auto">
              <a:xfrm>
                <a:off x="4598988" y="4764088"/>
                <a:ext cx="22225" cy="90488"/>
              </a:xfrm>
              <a:custGeom>
                <a:avLst/>
                <a:gdLst>
                  <a:gd name="T0" fmla="*/ 0 w 14"/>
                  <a:gd name="T1" fmla="*/ 0 h 116"/>
                  <a:gd name="T2" fmla="*/ 0 w 14"/>
                  <a:gd name="T3" fmla="*/ 0 h 116"/>
                  <a:gd name="T4" fmla="*/ 0 w 14"/>
                  <a:gd name="T5" fmla="*/ 0 h 116"/>
                  <a:gd name="T6" fmla="*/ 14 w 14"/>
                  <a:gd name="T7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1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11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5" name="Freeform 498"/>
              <p:cNvSpPr>
                <a:spLocks/>
              </p:cNvSpPr>
              <p:nvPr/>
            </p:nvSpPr>
            <p:spPr bwMode="auto">
              <a:xfrm>
                <a:off x="4621213" y="4854575"/>
                <a:ext cx="23812" cy="115888"/>
              </a:xfrm>
              <a:custGeom>
                <a:avLst/>
                <a:gdLst>
                  <a:gd name="T0" fmla="*/ 0 w 15"/>
                  <a:gd name="T1" fmla="*/ 0 h 146"/>
                  <a:gd name="T2" fmla="*/ 0 w 15"/>
                  <a:gd name="T3" fmla="*/ 0 h 146"/>
                  <a:gd name="T4" fmla="*/ 0 w 15"/>
                  <a:gd name="T5" fmla="*/ 0 h 146"/>
                  <a:gd name="T6" fmla="*/ 15 w 15"/>
                  <a:gd name="T7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4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14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6" name="Freeform 499"/>
              <p:cNvSpPr>
                <a:spLocks/>
              </p:cNvSpPr>
              <p:nvPr/>
            </p:nvSpPr>
            <p:spPr bwMode="auto">
              <a:xfrm>
                <a:off x="4645025" y="4970463"/>
                <a:ext cx="23812" cy="85725"/>
              </a:xfrm>
              <a:custGeom>
                <a:avLst/>
                <a:gdLst>
                  <a:gd name="T0" fmla="*/ 0 w 15"/>
                  <a:gd name="T1" fmla="*/ 0 h 107"/>
                  <a:gd name="T2" fmla="*/ 0 w 15"/>
                  <a:gd name="T3" fmla="*/ 0 h 107"/>
                  <a:gd name="T4" fmla="*/ 0 w 15"/>
                  <a:gd name="T5" fmla="*/ 0 h 107"/>
                  <a:gd name="T6" fmla="*/ 15 w 15"/>
                  <a:gd name="T7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0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107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7" name="Freeform 500"/>
              <p:cNvSpPr>
                <a:spLocks/>
              </p:cNvSpPr>
              <p:nvPr/>
            </p:nvSpPr>
            <p:spPr bwMode="auto">
              <a:xfrm>
                <a:off x="4668838" y="5056188"/>
                <a:ext cx="22225" cy="55563"/>
              </a:xfrm>
              <a:custGeom>
                <a:avLst/>
                <a:gdLst>
                  <a:gd name="T0" fmla="*/ 0 w 14"/>
                  <a:gd name="T1" fmla="*/ 0 h 69"/>
                  <a:gd name="T2" fmla="*/ 0 w 14"/>
                  <a:gd name="T3" fmla="*/ 0 h 69"/>
                  <a:gd name="T4" fmla="*/ 0 w 14"/>
                  <a:gd name="T5" fmla="*/ 0 h 69"/>
                  <a:gd name="T6" fmla="*/ 14 w 14"/>
                  <a:gd name="T7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69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69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8" name="Freeform 501"/>
              <p:cNvSpPr>
                <a:spLocks/>
              </p:cNvSpPr>
              <p:nvPr/>
            </p:nvSpPr>
            <p:spPr bwMode="auto">
              <a:xfrm>
                <a:off x="4691063" y="5111750"/>
                <a:ext cx="25400" cy="88900"/>
              </a:xfrm>
              <a:custGeom>
                <a:avLst/>
                <a:gdLst>
                  <a:gd name="T0" fmla="*/ 0 w 16"/>
                  <a:gd name="T1" fmla="*/ 0 h 114"/>
                  <a:gd name="T2" fmla="*/ 0 w 16"/>
                  <a:gd name="T3" fmla="*/ 0 h 114"/>
                  <a:gd name="T4" fmla="*/ 0 w 16"/>
                  <a:gd name="T5" fmla="*/ 0 h 114"/>
                  <a:gd name="T6" fmla="*/ 16 w 16"/>
                  <a:gd name="T7" fmla="*/ 11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11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9" name="Freeform 502"/>
              <p:cNvSpPr>
                <a:spLocks/>
              </p:cNvSpPr>
              <p:nvPr/>
            </p:nvSpPr>
            <p:spPr bwMode="auto">
              <a:xfrm>
                <a:off x="4716463" y="5200650"/>
                <a:ext cx="22225" cy="57150"/>
              </a:xfrm>
              <a:custGeom>
                <a:avLst/>
                <a:gdLst>
                  <a:gd name="T0" fmla="*/ 0 w 14"/>
                  <a:gd name="T1" fmla="*/ 0 h 71"/>
                  <a:gd name="T2" fmla="*/ 0 w 14"/>
                  <a:gd name="T3" fmla="*/ 0 h 71"/>
                  <a:gd name="T4" fmla="*/ 0 w 14"/>
                  <a:gd name="T5" fmla="*/ 0 h 71"/>
                  <a:gd name="T6" fmla="*/ 14 w 14"/>
                  <a:gd name="T7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7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7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0" name="Freeform 503"/>
              <p:cNvSpPr>
                <a:spLocks/>
              </p:cNvSpPr>
              <p:nvPr/>
            </p:nvSpPr>
            <p:spPr bwMode="auto">
              <a:xfrm>
                <a:off x="4738688" y="5257800"/>
                <a:ext cx="22225" cy="26988"/>
              </a:xfrm>
              <a:custGeom>
                <a:avLst/>
                <a:gdLst>
                  <a:gd name="T0" fmla="*/ 0 w 14"/>
                  <a:gd name="T1" fmla="*/ 0 h 35"/>
                  <a:gd name="T2" fmla="*/ 0 w 14"/>
                  <a:gd name="T3" fmla="*/ 0 h 35"/>
                  <a:gd name="T4" fmla="*/ 0 w 14"/>
                  <a:gd name="T5" fmla="*/ 0 h 35"/>
                  <a:gd name="T6" fmla="*/ 14 w 14"/>
                  <a:gd name="T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3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35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1" name="Freeform 504"/>
              <p:cNvSpPr>
                <a:spLocks/>
              </p:cNvSpPr>
              <p:nvPr/>
            </p:nvSpPr>
            <p:spPr bwMode="auto">
              <a:xfrm>
                <a:off x="4760913" y="5284788"/>
                <a:ext cx="23812" cy="71438"/>
              </a:xfrm>
              <a:custGeom>
                <a:avLst/>
                <a:gdLst>
                  <a:gd name="T0" fmla="*/ 0 w 15"/>
                  <a:gd name="T1" fmla="*/ 0 h 90"/>
                  <a:gd name="T2" fmla="*/ 0 w 15"/>
                  <a:gd name="T3" fmla="*/ 0 h 90"/>
                  <a:gd name="T4" fmla="*/ 0 w 15"/>
                  <a:gd name="T5" fmla="*/ 0 h 90"/>
                  <a:gd name="T6" fmla="*/ 15 w 15"/>
                  <a:gd name="T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9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9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2" name="Freeform 505"/>
              <p:cNvSpPr>
                <a:spLocks/>
              </p:cNvSpPr>
              <p:nvPr/>
            </p:nvSpPr>
            <p:spPr bwMode="auto">
              <a:xfrm>
                <a:off x="4784725" y="5356225"/>
                <a:ext cx="23812" cy="61913"/>
              </a:xfrm>
              <a:custGeom>
                <a:avLst/>
                <a:gdLst>
                  <a:gd name="T0" fmla="*/ 0 w 15"/>
                  <a:gd name="T1" fmla="*/ 0 h 77"/>
                  <a:gd name="T2" fmla="*/ 0 w 15"/>
                  <a:gd name="T3" fmla="*/ 0 h 77"/>
                  <a:gd name="T4" fmla="*/ 0 w 15"/>
                  <a:gd name="T5" fmla="*/ 0 h 77"/>
                  <a:gd name="T6" fmla="*/ 15 w 15"/>
                  <a:gd name="T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7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77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3" name="Freeform 506"/>
              <p:cNvSpPr>
                <a:spLocks/>
              </p:cNvSpPr>
              <p:nvPr/>
            </p:nvSpPr>
            <p:spPr bwMode="auto">
              <a:xfrm>
                <a:off x="4808538" y="5418138"/>
                <a:ext cx="22225" cy="26988"/>
              </a:xfrm>
              <a:custGeom>
                <a:avLst/>
                <a:gdLst>
                  <a:gd name="T0" fmla="*/ 0 w 14"/>
                  <a:gd name="T1" fmla="*/ 0 h 34"/>
                  <a:gd name="T2" fmla="*/ 0 w 14"/>
                  <a:gd name="T3" fmla="*/ 0 h 34"/>
                  <a:gd name="T4" fmla="*/ 0 w 14"/>
                  <a:gd name="T5" fmla="*/ 0 h 34"/>
                  <a:gd name="T6" fmla="*/ 14 w 14"/>
                  <a:gd name="T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3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3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4" name="Freeform 507"/>
              <p:cNvSpPr>
                <a:spLocks/>
              </p:cNvSpPr>
              <p:nvPr/>
            </p:nvSpPr>
            <p:spPr bwMode="auto">
              <a:xfrm>
                <a:off x="4830763" y="5445125"/>
                <a:ext cx="23812" cy="25400"/>
              </a:xfrm>
              <a:custGeom>
                <a:avLst/>
                <a:gdLst>
                  <a:gd name="T0" fmla="*/ 0 w 15"/>
                  <a:gd name="T1" fmla="*/ 0 h 33"/>
                  <a:gd name="T2" fmla="*/ 0 w 15"/>
                  <a:gd name="T3" fmla="*/ 0 h 33"/>
                  <a:gd name="T4" fmla="*/ 0 w 15"/>
                  <a:gd name="T5" fmla="*/ 0 h 33"/>
                  <a:gd name="T6" fmla="*/ 15 w 15"/>
                  <a:gd name="T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3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33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5" name="Freeform 508"/>
              <p:cNvSpPr>
                <a:spLocks/>
              </p:cNvSpPr>
              <p:nvPr/>
            </p:nvSpPr>
            <p:spPr bwMode="auto">
              <a:xfrm>
                <a:off x="4854575" y="5470525"/>
                <a:ext cx="23812" cy="20638"/>
              </a:xfrm>
              <a:custGeom>
                <a:avLst/>
                <a:gdLst>
                  <a:gd name="T0" fmla="*/ 0 w 15"/>
                  <a:gd name="T1" fmla="*/ 0 h 25"/>
                  <a:gd name="T2" fmla="*/ 0 w 15"/>
                  <a:gd name="T3" fmla="*/ 0 h 25"/>
                  <a:gd name="T4" fmla="*/ 0 w 15"/>
                  <a:gd name="T5" fmla="*/ 0 h 25"/>
                  <a:gd name="T6" fmla="*/ 15 w 15"/>
                  <a:gd name="T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5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6" name="Freeform 509"/>
              <p:cNvSpPr>
                <a:spLocks/>
              </p:cNvSpPr>
              <p:nvPr/>
            </p:nvSpPr>
            <p:spPr bwMode="auto">
              <a:xfrm>
                <a:off x="4878388" y="5491163"/>
                <a:ext cx="23812" cy="11113"/>
              </a:xfrm>
              <a:custGeom>
                <a:avLst/>
                <a:gdLst>
                  <a:gd name="T0" fmla="*/ 0 w 15"/>
                  <a:gd name="T1" fmla="*/ 0 h 13"/>
                  <a:gd name="T2" fmla="*/ 0 w 15"/>
                  <a:gd name="T3" fmla="*/ 0 h 13"/>
                  <a:gd name="T4" fmla="*/ 0 w 15"/>
                  <a:gd name="T5" fmla="*/ 0 h 13"/>
                  <a:gd name="T6" fmla="*/ 15 w 15"/>
                  <a:gd name="T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13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7" name="Freeform 510"/>
              <p:cNvSpPr>
                <a:spLocks/>
              </p:cNvSpPr>
              <p:nvPr/>
            </p:nvSpPr>
            <p:spPr bwMode="auto">
              <a:xfrm>
                <a:off x="4902200" y="5502275"/>
                <a:ext cx="22225" cy="11113"/>
              </a:xfrm>
              <a:custGeom>
                <a:avLst/>
                <a:gdLst>
                  <a:gd name="T0" fmla="*/ 0 w 14"/>
                  <a:gd name="T1" fmla="*/ 0 h 16"/>
                  <a:gd name="T2" fmla="*/ 0 w 14"/>
                  <a:gd name="T3" fmla="*/ 0 h 16"/>
                  <a:gd name="T4" fmla="*/ 0 w 14"/>
                  <a:gd name="T5" fmla="*/ 0 h 16"/>
                  <a:gd name="T6" fmla="*/ 14 w 14"/>
                  <a:gd name="T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1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8" name="Freeform 511"/>
              <p:cNvSpPr>
                <a:spLocks/>
              </p:cNvSpPr>
              <p:nvPr/>
            </p:nvSpPr>
            <p:spPr bwMode="auto">
              <a:xfrm>
                <a:off x="4924425" y="5511800"/>
                <a:ext cx="22225" cy="1588"/>
              </a:xfrm>
              <a:custGeom>
                <a:avLst/>
                <a:gdLst>
                  <a:gd name="T0" fmla="*/ 0 w 14"/>
                  <a:gd name="T1" fmla="*/ 2 h 2"/>
                  <a:gd name="T2" fmla="*/ 0 w 14"/>
                  <a:gd name="T3" fmla="*/ 2 h 2"/>
                  <a:gd name="T4" fmla="*/ 0 w 14"/>
                  <a:gd name="T5" fmla="*/ 2 h 2"/>
                  <a:gd name="T6" fmla="*/ 14 w 1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9" name="Freeform 512"/>
              <p:cNvSpPr>
                <a:spLocks/>
              </p:cNvSpPr>
              <p:nvPr/>
            </p:nvSpPr>
            <p:spPr bwMode="auto">
              <a:xfrm>
                <a:off x="4946650" y="5507038"/>
                <a:ext cx="25400" cy="4763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8 h 8"/>
                  <a:gd name="T6" fmla="*/ 16 w 16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0" name="Freeform 513"/>
              <p:cNvSpPr>
                <a:spLocks/>
              </p:cNvSpPr>
              <p:nvPr/>
            </p:nvSpPr>
            <p:spPr bwMode="auto">
              <a:xfrm>
                <a:off x="4972050" y="5507038"/>
                <a:ext cx="22225" cy="15875"/>
              </a:xfrm>
              <a:custGeom>
                <a:avLst/>
                <a:gdLst>
                  <a:gd name="T0" fmla="*/ 0 w 14"/>
                  <a:gd name="T1" fmla="*/ 0 h 21"/>
                  <a:gd name="T2" fmla="*/ 0 w 14"/>
                  <a:gd name="T3" fmla="*/ 0 h 21"/>
                  <a:gd name="T4" fmla="*/ 0 w 14"/>
                  <a:gd name="T5" fmla="*/ 0 h 21"/>
                  <a:gd name="T6" fmla="*/ 14 w 14"/>
                  <a:gd name="T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7" name="Freeform 515"/>
              <p:cNvSpPr>
                <a:spLocks/>
              </p:cNvSpPr>
              <p:nvPr/>
            </p:nvSpPr>
            <p:spPr bwMode="auto">
              <a:xfrm>
                <a:off x="4994275" y="5522913"/>
                <a:ext cx="22225" cy="17463"/>
              </a:xfrm>
              <a:custGeom>
                <a:avLst/>
                <a:gdLst>
                  <a:gd name="T0" fmla="*/ 0 w 14"/>
                  <a:gd name="T1" fmla="*/ 0 h 21"/>
                  <a:gd name="T2" fmla="*/ 0 w 14"/>
                  <a:gd name="T3" fmla="*/ 0 h 21"/>
                  <a:gd name="T4" fmla="*/ 0 w 14"/>
                  <a:gd name="T5" fmla="*/ 0 h 21"/>
                  <a:gd name="T6" fmla="*/ 14 w 14"/>
                  <a:gd name="T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8" name="Freeform 516"/>
              <p:cNvSpPr>
                <a:spLocks/>
              </p:cNvSpPr>
              <p:nvPr/>
            </p:nvSpPr>
            <p:spPr bwMode="auto">
              <a:xfrm>
                <a:off x="5016500" y="5540375"/>
                <a:ext cx="25400" cy="3175"/>
              </a:xfrm>
              <a:custGeom>
                <a:avLst/>
                <a:gdLst>
                  <a:gd name="T0" fmla="*/ 0 w 16"/>
                  <a:gd name="T1" fmla="*/ 0 h 4"/>
                  <a:gd name="T2" fmla="*/ 0 w 16"/>
                  <a:gd name="T3" fmla="*/ 0 h 4"/>
                  <a:gd name="T4" fmla="*/ 0 w 16"/>
                  <a:gd name="T5" fmla="*/ 0 h 4"/>
                  <a:gd name="T6" fmla="*/ 16 w 16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9" name="Freeform 517"/>
              <p:cNvSpPr>
                <a:spLocks/>
              </p:cNvSpPr>
              <p:nvPr/>
            </p:nvSpPr>
            <p:spPr bwMode="auto">
              <a:xfrm>
                <a:off x="5041900" y="5543550"/>
                <a:ext cx="22225" cy="1588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0 w 14"/>
                  <a:gd name="T5" fmla="*/ 0 h 2"/>
                  <a:gd name="T6" fmla="*/ 14 w 1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0" name="Freeform 518"/>
              <p:cNvSpPr>
                <a:spLocks/>
              </p:cNvSpPr>
              <p:nvPr/>
            </p:nvSpPr>
            <p:spPr bwMode="auto">
              <a:xfrm>
                <a:off x="5064125" y="5545138"/>
                <a:ext cx="22225" cy="1588"/>
              </a:xfrm>
              <a:custGeom>
                <a:avLst/>
                <a:gdLst>
                  <a:gd name="T0" fmla="*/ 0 w 14"/>
                  <a:gd name="T1" fmla="*/ 0 h 4"/>
                  <a:gd name="T2" fmla="*/ 0 w 14"/>
                  <a:gd name="T3" fmla="*/ 0 h 4"/>
                  <a:gd name="T4" fmla="*/ 0 w 14"/>
                  <a:gd name="T5" fmla="*/ 0 h 4"/>
                  <a:gd name="T6" fmla="*/ 14 w 1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1" name="Freeform 519"/>
              <p:cNvSpPr>
                <a:spLocks/>
              </p:cNvSpPr>
              <p:nvPr/>
            </p:nvSpPr>
            <p:spPr bwMode="auto">
              <a:xfrm>
                <a:off x="5086350" y="5546725"/>
                <a:ext cx="23812" cy="1588"/>
              </a:xfrm>
              <a:custGeom>
                <a:avLst/>
                <a:gdLst>
                  <a:gd name="T0" fmla="*/ 0 w 15"/>
                  <a:gd name="T1" fmla="*/ 0 h 2"/>
                  <a:gd name="T2" fmla="*/ 0 w 15"/>
                  <a:gd name="T3" fmla="*/ 0 h 2"/>
                  <a:gd name="T4" fmla="*/ 0 w 15"/>
                  <a:gd name="T5" fmla="*/ 0 h 2"/>
                  <a:gd name="T6" fmla="*/ 15 w 15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2" name="Freeform 520"/>
              <p:cNvSpPr>
                <a:spLocks/>
              </p:cNvSpPr>
              <p:nvPr/>
            </p:nvSpPr>
            <p:spPr bwMode="auto">
              <a:xfrm>
                <a:off x="5110163" y="5548313"/>
                <a:ext cx="23812" cy="1588"/>
              </a:xfrm>
              <a:custGeom>
                <a:avLst/>
                <a:gdLst>
                  <a:gd name="T0" fmla="*/ 0 w 15"/>
                  <a:gd name="T1" fmla="*/ 0 h 2"/>
                  <a:gd name="T2" fmla="*/ 0 w 15"/>
                  <a:gd name="T3" fmla="*/ 0 h 2"/>
                  <a:gd name="T4" fmla="*/ 0 w 15"/>
                  <a:gd name="T5" fmla="*/ 0 h 2"/>
                  <a:gd name="T6" fmla="*/ 15 w 15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3" name="Freeform 521"/>
              <p:cNvSpPr>
                <a:spLocks/>
              </p:cNvSpPr>
              <p:nvPr/>
            </p:nvSpPr>
            <p:spPr bwMode="auto">
              <a:xfrm>
                <a:off x="5133975" y="5549900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4" name="Freeform 522"/>
              <p:cNvSpPr>
                <a:spLocks/>
              </p:cNvSpPr>
              <p:nvPr/>
            </p:nvSpPr>
            <p:spPr bwMode="auto">
              <a:xfrm>
                <a:off x="5157788" y="5548313"/>
                <a:ext cx="22225" cy="1588"/>
              </a:xfrm>
              <a:custGeom>
                <a:avLst/>
                <a:gdLst>
                  <a:gd name="T0" fmla="*/ 0 w 14"/>
                  <a:gd name="T1" fmla="*/ 2 h 2"/>
                  <a:gd name="T2" fmla="*/ 0 w 14"/>
                  <a:gd name="T3" fmla="*/ 2 h 2"/>
                  <a:gd name="T4" fmla="*/ 0 w 14"/>
                  <a:gd name="T5" fmla="*/ 2 h 2"/>
                  <a:gd name="T6" fmla="*/ 14 w 1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5" name="Freeform 523"/>
              <p:cNvSpPr>
                <a:spLocks/>
              </p:cNvSpPr>
              <p:nvPr/>
            </p:nvSpPr>
            <p:spPr bwMode="auto">
              <a:xfrm>
                <a:off x="5180013" y="5545138"/>
                <a:ext cx="23812" cy="3175"/>
              </a:xfrm>
              <a:custGeom>
                <a:avLst/>
                <a:gdLst>
                  <a:gd name="T0" fmla="*/ 0 w 15"/>
                  <a:gd name="T1" fmla="*/ 6 h 6"/>
                  <a:gd name="T2" fmla="*/ 0 w 15"/>
                  <a:gd name="T3" fmla="*/ 6 h 6"/>
                  <a:gd name="T4" fmla="*/ 0 w 15"/>
                  <a:gd name="T5" fmla="*/ 6 h 6"/>
                  <a:gd name="T6" fmla="*/ 15 w 15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6" name="Freeform 524"/>
              <p:cNvSpPr>
                <a:spLocks/>
              </p:cNvSpPr>
              <p:nvPr/>
            </p:nvSpPr>
            <p:spPr bwMode="auto">
              <a:xfrm>
                <a:off x="5203825" y="5543550"/>
                <a:ext cx="23812" cy="1588"/>
              </a:xfrm>
              <a:custGeom>
                <a:avLst/>
                <a:gdLst>
                  <a:gd name="T0" fmla="*/ 0 w 15"/>
                  <a:gd name="T1" fmla="*/ 2 h 2"/>
                  <a:gd name="T2" fmla="*/ 0 w 15"/>
                  <a:gd name="T3" fmla="*/ 2 h 2"/>
                  <a:gd name="T4" fmla="*/ 0 w 15"/>
                  <a:gd name="T5" fmla="*/ 2 h 2"/>
                  <a:gd name="T6" fmla="*/ 15 w 1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7" name="Freeform 525"/>
              <p:cNvSpPr>
                <a:spLocks/>
              </p:cNvSpPr>
              <p:nvPr/>
            </p:nvSpPr>
            <p:spPr bwMode="auto">
              <a:xfrm>
                <a:off x="5227638" y="5543550"/>
                <a:ext cx="22225" cy="3175"/>
              </a:xfrm>
              <a:custGeom>
                <a:avLst/>
                <a:gdLst>
                  <a:gd name="T0" fmla="*/ 0 w 14"/>
                  <a:gd name="T1" fmla="*/ 0 h 6"/>
                  <a:gd name="T2" fmla="*/ 0 w 14"/>
                  <a:gd name="T3" fmla="*/ 0 h 6"/>
                  <a:gd name="T4" fmla="*/ 0 w 14"/>
                  <a:gd name="T5" fmla="*/ 0 h 6"/>
                  <a:gd name="T6" fmla="*/ 14 w 1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8" name="Freeform 526"/>
              <p:cNvSpPr>
                <a:spLocks/>
              </p:cNvSpPr>
              <p:nvPr/>
            </p:nvSpPr>
            <p:spPr bwMode="auto">
              <a:xfrm>
                <a:off x="5249863" y="5546725"/>
                <a:ext cx="22225" cy="4763"/>
              </a:xfrm>
              <a:custGeom>
                <a:avLst/>
                <a:gdLst>
                  <a:gd name="T0" fmla="*/ 0 w 14"/>
                  <a:gd name="T1" fmla="*/ 0 h 6"/>
                  <a:gd name="T2" fmla="*/ 0 w 14"/>
                  <a:gd name="T3" fmla="*/ 0 h 6"/>
                  <a:gd name="T4" fmla="*/ 0 w 14"/>
                  <a:gd name="T5" fmla="*/ 0 h 6"/>
                  <a:gd name="T6" fmla="*/ 14 w 1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6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9" name="Freeform 527"/>
              <p:cNvSpPr>
                <a:spLocks/>
              </p:cNvSpPr>
              <p:nvPr/>
            </p:nvSpPr>
            <p:spPr bwMode="auto">
              <a:xfrm>
                <a:off x="5272088" y="5551488"/>
                <a:ext cx="25400" cy="3175"/>
              </a:xfrm>
              <a:custGeom>
                <a:avLst/>
                <a:gdLst>
                  <a:gd name="T0" fmla="*/ 0 w 16"/>
                  <a:gd name="T1" fmla="*/ 0 h 4"/>
                  <a:gd name="T2" fmla="*/ 0 w 16"/>
                  <a:gd name="T3" fmla="*/ 0 h 4"/>
                  <a:gd name="T4" fmla="*/ 0 w 16"/>
                  <a:gd name="T5" fmla="*/ 0 h 4"/>
                  <a:gd name="T6" fmla="*/ 16 w 16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0" name="Freeform 528"/>
              <p:cNvSpPr>
                <a:spLocks/>
              </p:cNvSpPr>
              <p:nvPr/>
            </p:nvSpPr>
            <p:spPr bwMode="auto">
              <a:xfrm>
                <a:off x="5297488" y="5554663"/>
                <a:ext cx="22225" cy="1588"/>
              </a:xfrm>
              <a:custGeom>
                <a:avLst/>
                <a:gdLst>
                  <a:gd name="T0" fmla="*/ 0 w 14"/>
                  <a:gd name="T1" fmla="*/ 0 h 1"/>
                  <a:gd name="T2" fmla="*/ 0 w 14"/>
                  <a:gd name="T3" fmla="*/ 0 h 1"/>
                  <a:gd name="T4" fmla="*/ 0 w 14"/>
                  <a:gd name="T5" fmla="*/ 0 h 1"/>
                  <a:gd name="T6" fmla="*/ 14 w 14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1" name="Freeform 529"/>
              <p:cNvSpPr>
                <a:spLocks/>
              </p:cNvSpPr>
              <p:nvPr/>
            </p:nvSpPr>
            <p:spPr bwMode="auto">
              <a:xfrm>
                <a:off x="5319713" y="5556250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2" name="Freeform 530"/>
              <p:cNvSpPr>
                <a:spLocks/>
              </p:cNvSpPr>
              <p:nvPr/>
            </p:nvSpPr>
            <p:spPr bwMode="auto">
              <a:xfrm>
                <a:off x="5341938" y="5553075"/>
                <a:ext cx="25400" cy="3175"/>
              </a:xfrm>
              <a:custGeom>
                <a:avLst/>
                <a:gdLst>
                  <a:gd name="T0" fmla="*/ 0 w 16"/>
                  <a:gd name="T1" fmla="*/ 3 h 3"/>
                  <a:gd name="T2" fmla="*/ 0 w 16"/>
                  <a:gd name="T3" fmla="*/ 3 h 3"/>
                  <a:gd name="T4" fmla="*/ 0 w 16"/>
                  <a:gd name="T5" fmla="*/ 3 h 3"/>
                  <a:gd name="T6" fmla="*/ 16 w 16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3" name="Freeform 531"/>
              <p:cNvSpPr>
                <a:spLocks/>
              </p:cNvSpPr>
              <p:nvPr/>
            </p:nvSpPr>
            <p:spPr bwMode="auto">
              <a:xfrm>
                <a:off x="5367338" y="5549900"/>
                <a:ext cx="22225" cy="3175"/>
              </a:xfrm>
              <a:custGeom>
                <a:avLst/>
                <a:gdLst>
                  <a:gd name="T0" fmla="*/ 0 w 14"/>
                  <a:gd name="T1" fmla="*/ 4 h 4"/>
                  <a:gd name="T2" fmla="*/ 0 w 14"/>
                  <a:gd name="T3" fmla="*/ 4 h 4"/>
                  <a:gd name="T4" fmla="*/ 0 w 14"/>
                  <a:gd name="T5" fmla="*/ 4 h 4"/>
                  <a:gd name="T6" fmla="*/ 14 w 1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4" name="Freeform 532"/>
              <p:cNvSpPr>
                <a:spLocks/>
              </p:cNvSpPr>
              <p:nvPr/>
            </p:nvSpPr>
            <p:spPr bwMode="auto">
              <a:xfrm>
                <a:off x="5389563" y="5549900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5" name="Freeform 533"/>
              <p:cNvSpPr>
                <a:spLocks/>
              </p:cNvSpPr>
              <p:nvPr/>
            </p:nvSpPr>
            <p:spPr bwMode="auto">
              <a:xfrm>
                <a:off x="5413375" y="5548313"/>
                <a:ext cx="22225" cy="1588"/>
              </a:xfrm>
              <a:custGeom>
                <a:avLst/>
                <a:gdLst>
                  <a:gd name="T0" fmla="*/ 0 w 14"/>
                  <a:gd name="T1" fmla="*/ 2 h 2"/>
                  <a:gd name="T2" fmla="*/ 0 w 14"/>
                  <a:gd name="T3" fmla="*/ 2 h 2"/>
                  <a:gd name="T4" fmla="*/ 0 w 14"/>
                  <a:gd name="T5" fmla="*/ 2 h 2"/>
                  <a:gd name="T6" fmla="*/ 14 w 1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6" name="Freeform 534"/>
              <p:cNvSpPr>
                <a:spLocks/>
              </p:cNvSpPr>
              <p:nvPr/>
            </p:nvSpPr>
            <p:spPr bwMode="auto">
              <a:xfrm>
                <a:off x="5435600" y="5548313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7" name="Freeform 535"/>
              <p:cNvSpPr>
                <a:spLocks/>
              </p:cNvSpPr>
              <p:nvPr/>
            </p:nvSpPr>
            <p:spPr bwMode="auto">
              <a:xfrm>
                <a:off x="5459413" y="5548313"/>
                <a:ext cx="23812" cy="1588"/>
              </a:xfrm>
              <a:custGeom>
                <a:avLst/>
                <a:gdLst>
                  <a:gd name="T0" fmla="*/ 0 w 15"/>
                  <a:gd name="T1" fmla="*/ 0 h 2"/>
                  <a:gd name="T2" fmla="*/ 0 w 15"/>
                  <a:gd name="T3" fmla="*/ 0 h 2"/>
                  <a:gd name="T4" fmla="*/ 0 w 15"/>
                  <a:gd name="T5" fmla="*/ 0 h 2"/>
                  <a:gd name="T6" fmla="*/ 15 w 15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8" name="Freeform 536"/>
              <p:cNvSpPr>
                <a:spLocks/>
              </p:cNvSpPr>
              <p:nvPr/>
            </p:nvSpPr>
            <p:spPr bwMode="auto">
              <a:xfrm>
                <a:off x="5483225" y="5549900"/>
                <a:ext cx="22225" cy="1588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0 w 14"/>
                  <a:gd name="T5" fmla="*/ 0 h 2"/>
                  <a:gd name="T6" fmla="*/ 14 w 1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9" name="Freeform 537"/>
              <p:cNvSpPr>
                <a:spLocks/>
              </p:cNvSpPr>
              <p:nvPr/>
            </p:nvSpPr>
            <p:spPr bwMode="auto">
              <a:xfrm>
                <a:off x="5505450" y="5551488"/>
                <a:ext cx="23812" cy="1588"/>
              </a:xfrm>
              <a:custGeom>
                <a:avLst/>
                <a:gdLst>
                  <a:gd name="T0" fmla="*/ 0 w 15"/>
                  <a:gd name="T1" fmla="*/ 0 h 2"/>
                  <a:gd name="T2" fmla="*/ 0 w 15"/>
                  <a:gd name="T3" fmla="*/ 0 h 2"/>
                  <a:gd name="T4" fmla="*/ 0 w 15"/>
                  <a:gd name="T5" fmla="*/ 0 h 2"/>
                  <a:gd name="T6" fmla="*/ 15 w 15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0" name="Freeform 538"/>
              <p:cNvSpPr>
                <a:spLocks/>
              </p:cNvSpPr>
              <p:nvPr/>
            </p:nvSpPr>
            <p:spPr bwMode="auto">
              <a:xfrm>
                <a:off x="5529263" y="5553075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1" name="Freeform 539"/>
              <p:cNvSpPr>
                <a:spLocks/>
              </p:cNvSpPr>
              <p:nvPr/>
            </p:nvSpPr>
            <p:spPr bwMode="auto">
              <a:xfrm>
                <a:off x="5553075" y="5553075"/>
                <a:ext cx="22225" cy="3175"/>
              </a:xfrm>
              <a:custGeom>
                <a:avLst/>
                <a:gdLst>
                  <a:gd name="T0" fmla="*/ 0 w 14"/>
                  <a:gd name="T1" fmla="*/ 0 h 3"/>
                  <a:gd name="T2" fmla="*/ 0 w 14"/>
                  <a:gd name="T3" fmla="*/ 0 h 3"/>
                  <a:gd name="T4" fmla="*/ 0 w 14"/>
                  <a:gd name="T5" fmla="*/ 0 h 3"/>
                  <a:gd name="T6" fmla="*/ 14 w 14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3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2" name="Freeform 540"/>
              <p:cNvSpPr>
                <a:spLocks/>
              </p:cNvSpPr>
              <p:nvPr/>
            </p:nvSpPr>
            <p:spPr bwMode="auto">
              <a:xfrm>
                <a:off x="5575300" y="5554663"/>
                <a:ext cx="23812" cy="1588"/>
              </a:xfrm>
              <a:custGeom>
                <a:avLst/>
                <a:gdLst>
                  <a:gd name="T0" fmla="*/ 0 w 15"/>
                  <a:gd name="T1" fmla="*/ 1 h 1"/>
                  <a:gd name="T2" fmla="*/ 0 w 15"/>
                  <a:gd name="T3" fmla="*/ 1 h 1"/>
                  <a:gd name="T4" fmla="*/ 0 w 15"/>
                  <a:gd name="T5" fmla="*/ 1 h 1"/>
                  <a:gd name="T6" fmla="*/ 15 w 15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3" name="Freeform 541"/>
              <p:cNvSpPr>
                <a:spLocks/>
              </p:cNvSpPr>
              <p:nvPr/>
            </p:nvSpPr>
            <p:spPr bwMode="auto">
              <a:xfrm>
                <a:off x="5599113" y="5551488"/>
                <a:ext cx="23812" cy="3175"/>
              </a:xfrm>
              <a:custGeom>
                <a:avLst/>
                <a:gdLst>
                  <a:gd name="T0" fmla="*/ 0 w 15"/>
                  <a:gd name="T1" fmla="*/ 4 h 4"/>
                  <a:gd name="T2" fmla="*/ 0 w 15"/>
                  <a:gd name="T3" fmla="*/ 4 h 4"/>
                  <a:gd name="T4" fmla="*/ 0 w 15"/>
                  <a:gd name="T5" fmla="*/ 4 h 4"/>
                  <a:gd name="T6" fmla="*/ 15 w 1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4" name="Freeform 542"/>
              <p:cNvSpPr>
                <a:spLocks/>
              </p:cNvSpPr>
              <p:nvPr/>
            </p:nvSpPr>
            <p:spPr bwMode="auto">
              <a:xfrm>
                <a:off x="5622925" y="5551488"/>
                <a:ext cx="22225" cy="3175"/>
              </a:xfrm>
              <a:custGeom>
                <a:avLst/>
                <a:gdLst>
                  <a:gd name="T0" fmla="*/ 0 w 14"/>
                  <a:gd name="T1" fmla="*/ 0 h 4"/>
                  <a:gd name="T2" fmla="*/ 0 w 14"/>
                  <a:gd name="T3" fmla="*/ 0 h 4"/>
                  <a:gd name="T4" fmla="*/ 0 w 14"/>
                  <a:gd name="T5" fmla="*/ 0 h 4"/>
                  <a:gd name="T6" fmla="*/ 14 w 1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5" name="Freeform 543"/>
              <p:cNvSpPr>
                <a:spLocks/>
              </p:cNvSpPr>
              <p:nvPr/>
            </p:nvSpPr>
            <p:spPr bwMode="auto">
              <a:xfrm>
                <a:off x="5645150" y="5554663"/>
                <a:ext cx="23812" cy="3175"/>
              </a:xfrm>
              <a:custGeom>
                <a:avLst/>
                <a:gdLst>
                  <a:gd name="T0" fmla="*/ 0 w 15"/>
                  <a:gd name="T1" fmla="*/ 0 h 3"/>
                  <a:gd name="T2" fmla="*/ 0 w 15"/>
                  <a:gd name="T3" fmla="*/ 0 h 3"/>
                  <a:gd name="T4" fmla="*/ 0 w 15"/>
                  <a:gd name="T5" fmla="*/ 0 h 3"/>
                  <a:gd name="T6" fmla="*/ 15 w 15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3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6" name="Freeform 544"/>
              <p:cNvSpPr>
                <a:spLocks/>
              </p:cNvSpPr>
              <p:nvPr/>
            </p:nvSpPr>
            <p:spPr bwMode="auto">
              <a:xfrm>
                <a:off x="5668963" y="5556250"/>
                <a:ext cx="23812" cy="1588"/>
              </a:xfrm>
              <a:custGeom>
                <a:avLst/>
                <a:gdLst>
                  <a:gd name="T0" fmla="*/ 0 w 15"/>
                  <a:gd name="T1" fmla="*/ 2 h 2"/>
                  <a:gd name="T2" fmla="*/ 0 w 15"/>
                  <a:gd name="T3" fmla="*/ 2 h 2"/>
                  <a:gd name="T4" fmla="*/ 0 w 15"/>
                  <a:gd name="T5" fmla="*/ 2 h 2"/>
                  <a:gd name="T6" fmla="*/ 15 w 1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7" name="Freeform 545"/>
              <p:cNvSpPr>
                <a:spLocks/>
              </p:cNvSpPr>
              <p:nvPr/>
            </p:nvSpPr>
            <p:spPr bwMode="auto">
              <a:xfrm>
                <a:off x="5692775" y="5554663"/>
                <a:ext cx="22225" cy="1588"/>
              </a:xfrm>
              <a:custGeom>
                <a:avLst/>
                <a:gdLst>
                  <a:gd name="T0" fmla="*/ 0 w 14"/>
                  <a:gd name="T1" fmla="*/ 1 h 1"/>
                  <a:gd name="T2" fmla="*/ 0 w 14"/>
                  <a:gd name="T3" fmla="*/ 1 h 1"/>
                  <a:gd name="T4" fmla="*/ 0 w 14"/>
                  <a:gd name="T5" fmla="*/ 1 h 1"/>
                  <a:gd name="T6" fmla="*/ 14 w 14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8" name="Freeform 546"/>
              <p:cNvSpPr>
                <a:spLocks/>
              </p:cNvSpPr>
              <p:nvPr/>
            </p:nvSpPr>
            <p:spPr bwMode="auto">
              <a:xfrm>
                <a:off x="5715000" y="5554663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9" name="Freeform 547"/>
              <p:cNvSpPr>
                <a:spLocks/>
              </p:cNvSpPr>
              <p:nvPr/>
            </p:nvSpPr>
            <p:spPr bwMode="auto">
              <a:xfrm>
                <a:off x="5738813" y="5554663"/>
                <a:ext cx="22225" cy="4763"/>
              </a:xfrm>
              <a:custGeom>
                <a:avLst/>
                <a:gdLst>
                  <a:gd name="T0" fmla="*/ 0 w 14"/>
                  <a:gd name="T1" fmla="*/ 0 h 5"/>
                  <a:gd name="T2" fmla="*/ 0 w 14"/>
                  <a:gd name="T3" fmla="*/ 0 h 5"/>
                  <a:gd name="T4" fmla="*/ 0 w 14"/>
                  <a:gd name="T5" fmla="*/ 0 h 5"/>
                  <a:gd name="T6" fmla="*/ 14 w 14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5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0" name="Freeform 548"/>
              <p:cNvSpPr>
                <a:spLocks/>
              </p:cNvSpPr>
              <p:nvPr/>
            </p:nvSpPr>
            <p:spPr bwMode="auto">
              <a:xfrm>
                <a:off x="5761038" y="5559425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1" name="Freeform 549"/>
              <p:cNvSpPr>
                <a:spLocks/>
              </p:cNvSpPr>
              <p:nvPr/>
            </p:nvSpPr>
            <p:spPr bwMode="auto">
              <a:xfrm>
                <a:off x="5784850" y="5553075"/>
                <a:ext cx="23812" cy="6350"/>
              </a:xfrm>
              <a:custGeom>
                <a:avLst/>
                <a:gdLst>
                  <a:gd name="T0" fmla="*/ 0 w 15"/>
                  <a:gd name="T1" fmla="*/ 7 h 7"/>
                  <a:gd name="T2" fmla="*/ 0 w 15"/>
                  <a:gd name="T3" fmla="*/ 7 h 7"/>
                  <a:gd name="T4" fmla="*/ 0 w 15"/>
                  <a:gd name="T5" fmla="*/ 7 h 7"/>
                  <a:gd name="T6" fmla="*/ 15 w 15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7">
                    <a:moveTo>
                      <a:pt x="0" y="7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2" name="Freeform 550"/>
              <p:cNvSpPr>
                <a:spLocks/>
              </p:cNvSpPr>
              <p:nvPr/>
            </p:nvSpPr>
            <p:spPr bwMode="auto">
              <a:xfrm>
                <a:off x="5808663" y="5551488"/>
                <a:ext cx="22225" cy="1588"/>
              </a:xfrm>
              <a:custGeom>
                <a:avLst/>
                <a:gdLst>
                  <a:gd name="T0" fmla="*/ 0 w 14"/>
                  <a:gd name="T1" fmla="*/ 2 h 2"/>
                  <a:gd name="T2" fmla="*/ 0 w 14"/>
                  <a:gd name="T3" fmla="*/ 2 h 2"/>
                  <a:gd name="T4" fmla="*/ 0 w 14"/>
                  <a:gd name="T5" fmla="*/ 2 h 2"/>
                  <a:gd name="T6" fmla="*/ 14 w 1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3" name="Freeform 551"/>
              <p:cNvSpPr>
                <a:spLocks/>
              </p:cNvSpPr>
              <p:nvPr/>
            </p:nvSpPr>
            <p:spPr bwMode="auto">
              <a:xfrm>
                <a:off x="5830888" y="5551488"/>
                <a:ext cx="25400" cy="3175"/>
              </a:xfrm>
              <a:custGeom>
                <a:avLst/>
                <a:gdLst>
                  <a:gd name="T0" fmla="*/ 0 w 16"/>
                  <a:gd name="T1" fmla="*/ 0 h 4"/>
                  <a:gd name="T2" fmla="*/ 0 w 16"/>
                  <a:gd name="T3" fmla="*/ 0 h 4"/>
                  <a:gd name="T4" fmla="*/ 0 w 16"/>
                  <a:gd name="T5" fmla="*/ 0 h 4"/>
                  <a:gd name="T6" fmla="*/ 16 w 16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4" name="Freeform 552"/>
              <p:cNvSpPr>
                <a:spLocks/>
              </p:cNvSpPr>
              <p:nvPr/>
            </p:nvSpPr>
            <p:spPr bwMode="auto">
              <a:xfrm>
                <a:off x="5856288" y="5554663"/>
                <a:ext cx="22225" cy="1588"/>
              </a:xfrm>
              <a:custGeom>
                <a:avLst/>
                <a:gdLst>
                  <a:gd name="T0" fmla="*/ 0 w 14"/>
                  <a:gd name="T1" fmla="*/ 0 h 1"/>
                  <a:gd name="T2" fmla="*/ 0 w 14"/>
                  <a:gd name="T3" fmla="*/ 0 h 1"/>
                  <a:gd name="T4" fmla="*/ 0 w 14"/>
                  <a:gd name="T5" fmla="*/ 0 h 1"/>
                  <a:gd name="T6" fmla="*/ 14 w 14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5" name="Freeform 553"/>
              <p:cNvSpPr>
                <a:spLocks/>
              </p:cNvSpPr>
              <p:nvPr/>
            </p:nvSpPr>
            <p:spPr bwMode="auto">
              <a:xfrm>
                <a:off x="5878513" y="5556250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6" name="Freeform 554"/>
              <p:cNvSpPr>
                <a:spLocks/>
              </p:cNvSpPr>
              <p:nvPr/>
            </p:nvSpPr>
            <p:spPr bwMode="auto">
              <a:xfrm>
                <a:off x="5900738" y="5556250"/>
                <a:ext cx="23812" cy="3175"/>
              </a:xfrm>
              <a:custGeom>
                <a:avLst/>
                <a:gdLst>
                  <a:gd name="T0" fmla="*/ 0 w 15"/>
                  <a:gd name="T1" fmla="*/ 0 h 4"/>
                  <a:gd name="T2" fmla="*/ 0 w 15"/>
                  <a:gd name="T3" fmla="*/ 0 h 4"/>
                  <a:gd name="T4" fmla="*/ 0 w 15"/>
                  <a:gd name="T5" fmla="*/ 0 h 4"/>
                  <a:gd name="T6" fmla="*/ 15 w 1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7" name="Freeform 555"/>
              <p:cNvSpPr>
                <a:spLocks/>
              </p:cNvSpPr>
              <p:nvPr/>
            </p:nvSpPr>
            <p:spPr bwMode="auto">
              <a:xfrm>
                <a:off x="5924550" y="5556250"/>
                <a:ext cx="23812" cy="3175"/>
              </a:xfrm>
              <a:custGeom>
                <a:avLst/>
                <a:gdLst>
                  <a:gd name="T0" fmla="*/ 0 w 15"/>
                  <a:gd name="T1" fmla="*/ 4 h 4"/>
                  <a:gd name="T2" fmla="*/ 0 w 15"/>
                  <a:gd name="T3" fmla="*/ 4 h 4"/>
                  <a:gd name="T4" fmla="*/ 0 w 15"/>
                  <a:gd name="T5" fmla="*/ 4 h 4"/>
                  <a:gd name="T6" fmla="*/ 15 w 1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8" name="Freeform 556"/>
              <p:cNvSpPr>
                <a:spLocks/>
              </p:cNvSpPr>
              <p:nvPr/>
            </p:nvSpPr>
            <p:spPr bwMode="auto">
              <a:xfrm>
                <a:off x="5948363" y="5551488"/>
                <a:ext cx="22225" cy="4763"/>
              </a:xfrm>
              <a:custGeom>
                <a:avLst/>
                <a:gdLst>
                  <a:gd name="T0" fmla="*/ 0 w 14"/>
                  <a:gd name="T1" fmla="*/ 5 h 5"/>
                  <a:gd name="T2" fmla="*/ 0 w 14"/>
                  <a:gd name="T3" fmla="*/ 5 h 5"/>
                  <a:gd name="T4" fmla="*/ 0 w 14"/>
                  <a:gd name="T5" fmla="*/ 5 h 5"/>
                  <a:gd name="T6" fmla="*/ 14 w 1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5">
                    <a:moveTo>
                      <a:pt x="0" y="5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9" name="Freeform 557"/>
              <p:cNvSpPr>
                <a:spLocks/>
              </p:cNvSpPr>
              <p:nvPr/>
            </p:nvSpPr>
            <p:spPr bwMode="auto">
              <a:xfrm>
                <a:off x="5970588" y="5551488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0" name="Freeform 558"/>
              <p:cNvSpPr>
                <a:spLocks/>
              </p:cNvSpPr>
              <p:nvPr/>
            </p:nvSpPr>
            <p:spPr bwMode="auto">
              <a:xfrm>
                <a:off x="5994400" y="5551488"/>
                <a:ext cx="23812" cy="3175"/>
              </a:xfrm>
              <a:custGeom>
                <a:avLst/>
                <a:gdLst>
                  <a:gd name="T0" fmla="*/ 0 w 15"/>
                  <a:gd name="T1" fmla="*/ 0 h 4"/>
                  <a:gd name="T2" fmla="*/ 0 w 15"/>
                  <a:gd name="T3" fmla="*/ 0 h 4"/>
                  <a:gd name="T4" fmla="*/ 0 w 15"/>
                  <a:gd name="T5" fmla="*/ 0 h 4"/>
                  <a:gd name="T6" fmla="*/ 15 w 1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1" name="Freeform 559"/>
              <p:cNvSpPr>
                <a:spLocks/>
              </p:cNvSpPr>
              <p:nvPr/>
            </p:nvSpPr>
            <p:spPr bwMode="auto">
              <a:xfrm>
                <a:off x="6018213" y="5554663"/>
                <a:ext cx="22225" cy="1588"/>
              </a:xfrm>
              <a:custGeom>
                <a:avLst/>
                <a:gdLst>
                  <a:gd name="T0" fmla="*/ 0 w 14"/>
                  <a:gd name="T1" fmla="*/ 0 h 1"/>
                  <a:gd name="T2" fmla="*/ 0 w 14"/>
                  <a:gd name="T3" fmla="*/ 0 h 1"/>
                  <a:gd name="T4" fmla="*/ 0 w 14"/>
                  <a:gd name="T5" fmla="*/ 0 h 1"/>
                  <a:gd name="T6" fmla="*/ 14 w 14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2" name="Freeform 560"/>
              <p:cNvSpPr>
                <a:spLocks/>
              </p:cNvSpPr>
              <p:nvPr/>
            </p:nvSpPr>
            <p:spPr bwMode="auto">
              <a:xfrm>
                <a:off x="6040438" y="5554663"/>
                <a:ext cx="23812" cy="1588"/>
              </a:xfrm>
              <a:custGeom>
                <a:avLst/>
                <a:gdLst>
                  <a:gd name="T0" fmla="*/ 0 w 15"/>
                  <a:gd name="T1" fmla="*/ 1 h 1"/>
                  <a:gd name="T2" fmla="*/ 0 w 15"/>
                  <a:gd name="T3" fmla="*/ 1 h 1"/>
                  <a:gd name="T4" fmla="*/ 0 w 15"/>
                  <a:gd name="T5" fmla="*/ 1 h 1"/>
                  <a:gd name="T6" fmla="*/ 15 w 15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3" name="Freeform 561"/>
              <p:cNvSpPr>
                <a:spLocks/>
              </p:cNvSpPr>
              <p:nvPr/>
            </p:nvSpPr>
            <p:spPr bwMode="auto">
              <a:xfrm>
                <a:off x="6064250" y="5554663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4" name="Freeform 562"/>
              <p:cNvSpPr>
                <a:spLocks/>
              </p:cNvSpPr>
              <p:nvPr/>
            </p:nvSpPr>
            <p:spPr bwMode="auto">
              <a:xfrm>
                <a:off x="6086475" y="5554663"/>
                <a:ext cx="25400" cy="1588"/>
              </a:xfrm>
              <a:custGeom>
                <a:avLst/>
                <a:gdLst>
                  <a:gd name="T0" fmla="*/ 0 w 16"/>
                  <a:gd name="T1" fmla="*/ 0 h 1"/>
                  <a:gd name="T2" fmla="*/ 0 w 16"/>
                  <a:gd name="T3" fmla="*/ 0 h 1"/>
                  <a:gd name="T4" fmla="*/ 0 w 16"/>
                  <a:gd name="T5" fmla="*/ 0 h 1"/>
                  <a:gd name="T6" fmla="*/ 16 w 16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5" name="Freeform 563"/>
              <p:cNvSpPr>
                <a:spLocks/>
              </p:cNvSpPr>
              <p:nvPr/>
            </p:nvSpPr>
            <p:spPr bwMode="auto">
              <a:xfrm>
                <a:off x="6111875" y="5556250"/>
                <a:ext cx="22225" cy="1588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0 w 14"/>
                  <a:gd name="T5" fmla="*/ 0 h 2"/>
                  <a:gd name="T6" fmla="*/ 14 w 1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6" name="Freeform 564"/>
              <p:cNvSpPr>
                <a:spLocks/>
              </p:cNvSpPr>
              <p:nvPr/>
            </p:nvSpPr>
            <p:spPr bwMode="auto">
              <a:xfrm>
                <a:off x="6134100" y="5557838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7" name="Freeform 565"/>
              <p:cNvSpPr>
                <a:spLocks/>
              </p:cNvSpPr>
              <p:nvPr/>
            </p:nvSpPr>
            <p:spPr bwMode="auto">
              <a:xfrm>
                <a:off x="6156325" y="5556250"/>
                <a:ext cx="25400" cy="1588"/>
              </a:xfrm>
              <a:custGeom>
                <a:avLst/>
                <a:gdLst>
                  <a:gd name="T0" fmla="*/ 0 w 16"/>
                  <a:gd name="T1" fmla="*/ 2 h 2"/>
                  <a:gd name="T2" fmla="*/ 0 w 16"/>
                  <a:gd name="T3" fmla="*/ 2 h 2"/>
                  <a:gd name="T4" fmla="*/ 0 w 16"/>
                  <a:gd name="T5" fmla="*/ 2 h 2"/>
                  <a:gd name="T6" fmla="*/ 16 w 1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8" name="Freeform 566"/>
              <p:cNvSpPr>
                <a:spLocks/>
              </p:cNvSpPr>
              <p:nvPr/>
            </p:nvSpPr>
            <p:spPr bwMode="auto">
              <a:xfrm>
                <a:off x="6181725" y="5554663"/>
                <a:ext cx="22225" cy="1588"/>
              </a:xfrm>
              <a:custGeom>
                <a:avLst/>
                <a:gdLst>
                  <a:gd name="T0" fmla="*/ 0 w 14"/>
                  <a:gd name="T1" fmla="*/ 1 h 1"/>
                  <a:gd name="T2" fmla="*/ 0 w 14"/>
                  <a:gd name="T3" fmla="*/ 1 h 1"/>
                  <a:gd name="T4" fmla="*/ 0 w 14"/>
                  <a:gd name="T5" fmla="*/ 1 h 1"/>
                  <a:gd name="T6" fmla="*/ 14 w 14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9" name="Freeform 567"/>
              <p:cNvSpPr>
                <a:spLocks/>
              </p:cNvSpPr>
              <p:nvPr/>
            </p:nvSpPr>
            <p:spPr bwMode="auto">
              <a:xfrm>
                <a:off x="6203950" y="5553075"/>
                <a:ext cx="22225" cy="1588"/>
              </a:xfrm>
              <a:custGeom>
                <a:avLst/>
                <a:gdLst>
                  <a:gd name="T0" fmla="*/ 0 w 14"/>
                  <a:gd name="T1" fmla="*/ 2 h 2"/>
                  <a:gd name="T2" fmla="*/ 0 w 14"/>
                  <a:gd name="T3" fmla="*/ 2 h 2"/>
                  <a:gd name="T4" fmla="*/ 0 w 14"/>
                  <a:gd name="T5" fmla="*/ 2 h 2"/>
                  <a:gd name="T6" fmla="*/ 14 w 1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0" name="Freeform 568"/>
              <p:cNvSpPr>
                <a:spLocks/>
              </p:cNvSpPr>
              <p:nvPr/>
            </p:nvSpPr>
            <p:spPr bwMode="auto">
              <a:xfrm>
                <a:off x="6226175" y="5553075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1" name="Freeform 569"/>
              <p:cNvSpPr>
                <a:spLocks/>
              </p:cNvSpPr>
              <p:nvPr/>
            </p:nvSpPr>
            <p:spPr bwMode="auto">
              <a:xfrm>
                <a:off x="6249988" y="5553075"/>
                <a:ext cx="23812" cy="3175"/>
              </a:xfrm>
              <a:custGeom>
                <a:avLst/>
                <a:gdLst>
                  <a:gd name="T0" fmla="*/ 0 w 15"/>
                  <a:gd name="T1" fmla="*/ 0 h 3"/>
                  <a:gd name="T2" fmla="*/ 0 w 15"/>
                  <a:gd name="T3" fmla="*/ 0 h 3"/>
                  <a:gd name="T4" fmla="*/ 0 w 15"/>
                  <a:gd name="T5" fmla="*/ 0 h 3"/>
                  <a:gd name="T6" fmla="*/ 15 w 15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3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2" name="Freeform 570"/>
              <p:cNvSpPr>
                <a:spLocks/>
              </p:cNvSpPr>
              <p:nvPr/>
            </p:nvSpPr>
            <p:spPr bwMode="auto">
              <a:xfrm>
                <a:off x="6273800" y="5556250"/>
                <a:ext cx="23812" cy="1588"/>
              </a:xfrm>
              <a:custGeom>
                <a:avLst/>
                <a:gdLst>
                  <a:gd name="T0" fmla="*/ 0 w 15"/>
                  <a:gd name="T1" fmla="*/ 0 h 2"/>
                  <a:gd name="T2" fmla="*/ 0 w 15"/>
                  <a:gd name="T3" fmla="*/ 0 h 2"/>
                  <a:gd name="T4" fmla="*/ 0 w 15"/>
                  <a:gd name="T5" fmla="*/ 0 h 2"/>
                  <a:gd name="T6" fmla="*/ 15 w 15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3" name="Freeform 571"/>
              <p:cNvSpPr>
                <a:spLocks/>
              </p:cNvSpPr>
              <p:nvPr/>
            </p:nvSpPr>
            <p:spPr bwMode="auto">
              <a:xfrm>
                <a:off x="6297613" y="5556250"/>
                <a:ext cx="22225" cy="1588"/>
              </a:xfrm>
              <a:custGeom>
                <a:avLst/>
                <a:gdLst>
                  <a:gd name="T0" fmla="*/ 0 w 14"/>
                  <a:gd name="T1" fmla="*/ 2 h 2"/>
                  <a:gd name="T2" fmla="*/ 0 w 14"/>
                  <a:gd name="T3" fmla="*/ 2 h 2"/>
                  <a:gd name="T4" fmla="*/ 0 w 14"/>
                  <a:gd name="T5" fmla="*/ 2 h 2"/>
                  <a:gd name="T6" fmla="*/ 14 w 1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4" name="Freeform 572"/>
              <p:cNvSpPr>
                <a:spLocks/>
              </p:cNvSpPr>
              <p:nvPr/>
            </p:nvSpPr>
            <p:spPr bwMode="auto">
              <a:xfrm>
                <a:off x="6319838" y="5556250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5" name="Freeform 573"/>
              <p:cNvSpPr>
                <a:spLocks/>
              </p:cNvSpPr>
              <p:nvPr/>
            </p:nvSpPr>
            <p:spPr bwMode="auto">
              <a:xfrm>
                <a:off x="6343650" y="5556250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6" name="Freeform 574"/>
              <p:cNvSpPr>
                <a:spLocks/>
              </p:cNvSpPr>
              <p:nvPr/>
            </p:nvSpPr>
            <p:spPr bwMode="auto">
              <a:xfrm>
                <a:off x="6367463" y="5554663"/>
                <a:ext cx="22225" cy="1588"/>
              </a:xfrm>
              <a:custGeom>
                <a:avLst/>
                <a:gdLst>
                  <a:gd name="T0" fmla="*/ 0 w 14"/>
                  <a:gd name="T1" fmla="*/ 1 h 1"/>
                  <a:gd name="T2" fmla="*/ 0 w 14"/>
                  <a:gd name="T3" fmla="*/ 1 h 1"/>
                  <a:gd name="T4" fmla="*/ 0 w 14"/>
                  <a:gd name="T5" fmla="*/ 1 h 1"/>
                  <a:gd name="T6" fmla="*/ 14 w 14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7" name="Freeform 575"/>
              <p:cNvSpPr>
                <a:spLocks/>
              </p:cNvSpPr>
              <p:nvPr/>
            </p:nvSpPr>
            <p:spPr bwMode="auto">
              <a:xfrm>
                <a:off x="6389688" y="5554663"/>
                <a:ext cx="22225" cy="3175"/>
              </a:xfrm>
              <a:custGeom>
                <a:avLst/>
                <a:gdLst>
                  <a:gd name="T0" fmla="*/ 0 w 14"/>
                  <a:gd name="T1" fmla="*/ 0 h 3"/>
                  <a:gd name="T2" fmla="*/ 0 w 14"/>
                  <a:gd name="T3" fmla="*/ 0 h 3"/>
                  <a:gd name="T4" fmla="*/ 0 w 14"/>
                  <a:gd name="T5" fmla="*/ 0 h 3"/>
                  <a:gd name="T6" fmla="*/ 14 w 14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3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8" name="Freeform 576"/>
              <p:cNvSpPr>
                <a:spLocks/>
              </p:cNvSpPr>
              <p:nvPr/>
            </p:nvSpPr>
            <p:spPr bwMode="auto">
              <a:xfrm>
                <a:off x="6411913" y="5557838"/>
                <a:ext cx="25400" cy="1588"/>
              </a:xfrm>
              <a:custGeom>
                <a:avLst/>
                <a:gdLst>
                  <a:gd name="T0" fmla="*/ 0 w 16"/>
                  <a:gd name="T1" fmla="*/ 0 h 2"/>
                  <a:gd name="T2" fmla="*/ 0 w 16"/>
                  <a:gd name="T3" fmla="*/ 0 h 2"/>
                  <a:gd name="T4" fmla="*/ 0 w 16"/>
                  <a:gd name="T5" fmla="*/ 0 h 2"/>
                  <a:gd name="T6" fmla="*/ 16 w 16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9" name="Freeform 577"/>
              <p:cNvSpPr>
                <a:spLocks/>
              </p:cNvSpPr>
              <p:nvPr/>
            </p:nvSpPr>
            <p:spPr bwMode="auto">
              <a:xfrm>
                <a:off x="6437313" y="5557838"/>
                <a:ext cx="22225" cy="1588"/>
              </a:xfrm>
              <a:custGeom>
                <a:avLst/>
                <a:gdLst>
                  <a:gd name="T0" fmla="*/ 0 w 14"/>
                  <a:gd name="T1" fmla="*/ 2 h 2"/>
                  <a:gd name="T2" fmla="*/ 0 w 14"/>
                  <a:gd name="T3" fmla="*/ 2 h 2"/>
                  <a:gd name="T4" fmla="*/ 0 w 14"/>
                  <a:gd name="T5" fmla="*/ 2 h 2"/>
                  <a:gd name="T6" fmla="*/ 14 w 1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0" name="Freeform 578"/>
              <p:cNvSpPr>
                <a:spLocks/>
              </p:cNvSpPr>
              <p:nvPr/>
            </p:nvSpPr>
            <p:spPr bwMode="auto">
              <a:xfrm>
                <a:off x="6459538" y="5557838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1" name="Freeform 579"/>
              <p:cNvSpPr>
                <a:spLocks/>
              </p:cNvSpPr>
              <p:nvPr/>
            </p:nvSpPr>
            <p:spPr bwMode="auto">
              <a:xfrm>
                <a:off x="6481763" y="5557838"/>
                <a:ext cx="25400" cy="0"/>
              </a:xfrm>
              <a:custGeom>
                <a:avLst/>
                <a:gdLst>
                  <a:gd name="T0" fmla="*/ 0 w 16"/>
                  <a:gd name="T1" fmla="*/ 0 w 16"/>
                  <a:gd name="T2" fmla="*/ 0 w 16"/>
                  <a:gd name="T3" fmla="*/ 16 w 1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2" name="Freeform 580"/>
              <p:cNvSpPr>
                <a:spLocks/>
              </p:cNvSpPr>
              <p:nvPr/>
            </p:nvSpPr>
            <p:spPr bwMode="auto">
              <a:xfrm>
                <a:off x="6507163" y="5556250"/>
                <a:ext cx="22225" cy="1588"/>
              </a:xfrm>
              <a:custGeom>
                <a:avLst/>
                <a:gdLst>
                  <a:gd name="T0" fmla="*/ 0 w 14"/>
                  <a:gd name="T1" fmla="*/ 2 h 2"/>
                  <a:gd name="T2" fmla="*/ 0 w 14"/>
                  <a:gd name="T3" fmla="*/ 2 h 2"/>
                  <a:gd name="T4" fmla="*/ 0 w 14"/>
                  <a:gd name="T5" fmla="*/ 2 h 2"/>
                  <a:gd name="T6" fmla="*/ 14 w 1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3" name="Freeform 581"/>
              <p:cNvSpPr>
                <a:spLocks/>
              </p:cNvSpPr>
              <p:nvPr/>
            </p:nvSpPr>
            <p:spPr bwMode="auto">
              <a:xfrm>
                <a:off x="6529388" y="5556250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4" name="Freeform 582"/>
              <p:cNvSpPr>
                <a:spLocks/>
              </p:cNvSpPr>
              <p:nvPr/>
            </p:nvSpPr>
            <p:spPr bwMode="auto">
              <a:xfrm>
                <a:off x="6553200" y="5556250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5" name="Freeform 583"/>
              <p:cNvSpPr>
                <a:spLocks/>
              </p:cNvSpPr>
              <p:nvPr/>
            </p:nvSpPr>
            <p:spPr bwMode="auto">
              <a:xfrm>
                <a:off x="6575425" y="5556250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6" name="Freeform 584"/>
              <p:cNvSpPr>
                <a:spLocks/>
              </p:cNvSpPr>
              <p:nvPr/>
            </p:nvSpPr>
            <p:spPr bwMode="auto">
              <a:xfrm>
                <a:off x="6599238" y="5554663"/>
                <a:ext cx="23812" cy="1588"/>
              </a:xfrm>
              <a:custGeom>
                <a:avLst/>
                <a:gdLst>
                  <a:gd name="T0" fmla="*/ 0 w 15"/>
                  <a:gd name="T1" fmla="*/ 1 h 1"/>
                  <a:gd name="T2" fmla="*/ 0 w 15"/>
                  <a:gd name="T3" fmla="*/ 1 h 1"/>
                  <a:gd name="T4" fmla="*/ 0 w 15"/>
                  <a:gd name="T5" fmla="*/ 1 h 1"/>
                  <a:gd name="T6" fmla="*/ 15 w 15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7" name="Freeform 585"/>
              <p:cNvSpPr>
                <a:spLocks/>
              </p:cNvSpPr>
              <p:nvPr/>
            </p:nvSpPr>
            <p:spPr bwMode="auto">
              <a:xfrm>
                <a:off x="6623050" y="5554663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8" name="Freeform 586"/>
              <p:cNvSpPr>
                <a:spLocks/>
              </p:cNvSpPr>
              <p:nvPr/>
            </p:nvSpPr>
            <p:spPr bwMode="auto">
              <a:xfrm>
                <a:off x="6645275" y="5554663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9" name="Freeform 587"/>
              <p:cNvSpPr>
                <a:spLocks/>
              </p:cNvSpPr>
              <p:nvPr/>
            </p:nvSpPr>
            <p:spPr bwMode="auto">
              <a:xfrm>
                <a:off x="6669088" y="5554663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0" name="Freeform 588"/>
              <p:cNvSpPr>
                <a:spLocks/>
              </p:cNvSpPr>
              <p:nvPr/>
            </p:nvSpPr>
            <p:spPr bwMode="auto">
              <a:xfrm>
                <a:off x="6692900" y="5554663"/>
                <a:ext cx="22225" cy="1588"/>
              </a:xfrm>
              <a:custGeom>
                <a:avLst/>
                <a:gdLst>
                  <a:gd name="T0" fmla="*/ 0 w 14"/>
                  <a:gd name="T1" fmla="*/ 0 h 1"/>
                  <a:gd name="T2" fmla="*/ 0 w 14"/>
                  <a:gd name="T3" fmla="*/ 0 h 1"/>
                  <a:gd name="T4" fmla="*/ 0 w 14"/>
                  <a:gd name="T5" fmla="*/ 0 h 1"/>
                  <a:gd name="T6" fmla="*/ 14 w 14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1" name="Freeform 589"/>
              <p:cNvSpPr>
                <a:spLocks/>
              </p:cNvSpPr>
              <p:nvPr/>
            </p:nvSpPr>
            <p:spPr bwMode="auto">
              <a:xfrm>
                <a:off x="6715125" y="5556250"/>
                <a:ext cx="22225" cy="1588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0 w 14"/>
                  <a:gd name="T5" fmla="*/ 0 h 2"/>
                  <a:gd name="T6" fmla="*/ 14 w 1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2" name="Freeform 590"/>
              <p:cNvSpPr>
                <a:spLocks/>
              </p:cNvSpPr>
              <p:nvPr/>
            </p:nvSpPr>
            <p:spPr bwMode="auto">
              <a:xfrm>
                <a:off x="6737350" y="5556250"/>
                <a:ext cx="25400" cy="1588"/>
              </a:xfrm>
              <a:custGeom>
                <a:avLst/>
                <a:gdLst>
                  <a:gd name="T0" fmla="*/ 0 w 16"/>
                  <a:gd name="T1" fmla="*/ 2 h 2"/>
                  <a:gd name="T2" fmla="*/ 0 w 16"/>
                  <a:gd name="T3" fmla="*/ 2 h 2"/>
                  <a:gd name="T4" fmla="*/ 0 w 16"/>
                  <a:gd name="T5" fmla="*/ 2 h 2"/>
                  <a:gd name="T6" fmla="*/ 16 w 1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3" name="Freeform 591"/>
              <p:cNvSpPr>
                <a:spLocks/>
              </p:cNvSpPr>
              <p:nvPr/>
            </p:nvSpPr>
            <p:spPr bwMode="auto">
              <a:xfrm>
                <a:off x="6762750" y="5553075"/>
                <a:ext cx="22225" cy="3175"/>
              </a:xfrm>
              <a:custGeom>
                <a:avLst/>
                <a:gdLst>
                  <a:gd name="T0" fmla="*/ 0 w 14"/>
                  <a:gd name="T1" fmla="*/ 3 h 3"/>
                  <a:gd name="T2" fmla="*/ 0 w 14"/>
                  <a:gd name="T3" fmla="*/ 3 h 3"/>
                  <a:gd name="T4" fmla="*/ 0 w 14"/>
                  <a:gd name="T5" fmla="*/ 3 h 3"/>
                  <a:gd name="T6" fmla="*/ 14 w 1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4" name="Freeform 592"/>
              <p:cNvSpPr>
                <a:spLocks/>
              </p:cNvSpPr>
              <p:nvPr/>
            </p:nvSpPr>
            <p:spPr bwMode="auto">
              <a:xfrm>
                <a:off x="6784975" y="5553075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5" name="Freeform 593"/>
              <p:cNvSpPr>
                <a:spLocks/>
              </p:cNvSpPr>
              <p:nvPr/>
            </p:nvSpPr>
            <p:spPr bwMode="auto">
              <a:xfrm>
                <a:off x="6808788" y="5553075"/>
                <a:ext cx="23812" cy="4763"/>
              </a:xfrm>
              <a:custGeom>
                <a:avLst/>
                <a:gdLst>
                  <a:gd name="T0" fmla="*/ 0 w 15"/>
                  <a:gd name="T1" fmla="*/ 0 h 5"/>
                  <a:gd name="T2" fmla="*/ 0 w 15"/>
                  <a:gd name="T3" fmla="*/ 0 h 5"/>
                  <a:gd name="T4" fmla="*/ 0 w 15"/>
                  <a:gd name="T5" fmla="*/ 0 h 5"/>
                  <a:gd name="T6" fmla="*/ 15 w 15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5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6" name="Freeform 594"/>
              <p:cNvSpPr>
                <a:spLocks/>
              </p:cNvSpPr>
              <p:nvPr/>
            </p:nvSpPr>
            <p:spPr bwMode="auto">
              <a:xfrm>
                <a:off x="6832600" y="5557838"/>
                <a:ext cx="22225" cy="3175"/>
              </a:xfrm>
              <a:custGeom>
                <a:avLst/>
                <a:gdLst>
                  <a:gd name="T0" fmla="*/ 0 w 14"/>
                  <a:gd name="T1" fmla="*/ 0 h 4"/>
                  <a:gd name="T2" fmla="*/ 0 w 14"/>
                  <a:gd name="T3" fmla="*/ 0 h 4"/>
                  <a:gd name="T4" fmla="*/ 0 w 14"/>
                  <a:gd name="T5" fmla="*/ 0 h 4"/>
                  <a:gd name="T6" fmla="*/ 14 w 1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7" name="Freeform 595"/>
              <p:cNvSpPr>
                <a:spLocks/>
              </p:cNvSpPr>
              <p:nvPr/>
            </p:nvSpPr>
            <p:spPr bwMode="auto">
              <a:xfrm>
                <a:off x="6854825" y="5561013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8" name="Freeform 596"/>
              <p:cNvSpPr>
                <a:spLocks/>
              </p:cNvSpPr>
              <p:nvPr/>
            </p:nvSpPr>
            <p:spPr bwMode="auto">
              <a:xfrm>
                <a:off x="6878638" y="5557838"/>
                <a:ext cx="22225" cy="3175"/>
              </a:xfrm>
              <a:custGeom>
                <a:avLst/>
                <a:gdLst>
                  <a:gd name="T0" fmla="*/ 0 w 14"/>
                  <a:gd name="T1" fmla="*/ 4 h 4"/>
                  <a:gd name="T2" fmla="*/ 0 w 14"/>
                  <a:gd name="T3" fmla="*/ 4 h 4"/>
                  <a:gd name="T4" fmla="*/ 0 w 14"/>
                  <a:gd name="T5" fmla="*/ 4 h 4"/>
                  <a:gd name="T6" fmla="*/ 14 w 1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9" name="Freeform 597"/>
              <p:cNvSpPr>
                <a:spLocks/>
              </p:cNvSpPr>
              <p:nvPr/>
            </p:nvSpPr>
            <p:spPr bwMode="auto">
              <a:xfrm>
                <a:off x="6900863" y="5554663"/>
                <a:ext cx="23812" cy="3175"/>
              </a:xfrm>
              <a:custGeom>
                <a:avLst/>
                <a:gdLst>
                  <a:gd name="T0" fmla="*/ 0 w 15"/>
                  <a:gd name="T1" fmla="*/ 3 h 3"/>
                  <a:gd name="T2" fmla="*/ 0 w 15"/>
                  <a:gd name="T3" fmla="*/ 3 h 3"/>
                  <a:gd name="T4" fmla="*/ 0 w 15"/>
                  <a:gd name="T5" fmla="*/ 3 h 3"/>
                  <a:gd name="T6" fmla="*/ 15 w 15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0" name="Freeform 598"/>
              <p:cNvSpPr>
                <a:spLocks/>
              </p:cNvSpPr>
              <p:nvPr/>
            </p:nvSpPr>
            <p:spPr bwMode="auto">
              <a:xfrm>
                <a:off x="6924675" y="5554663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1" name="Freeform 599"/>
              <p:cNvSpPr>
                <a:spLocks/>
              </p:cNvSpPr>
              <p:nvPr/>
            </p:nvSpPr>
            <p:spPr bwMode="auto">
              <a:xfrm>
                <a:off x="6948488" y="5554663"/>
                <a:ext cx="22225" cy="1588"/>
              </a:xfrm>
              <a:custGeom>
                <a:avLst/>
                <a:gdLst>
                  <a:gd name="T0" fmla="*/ 0 w 14"/>
                  <a:gd name="T1" fmla="*/ 0 h 1"/>
                  <a:gd name="T2" fmla="*/ 0 w 14"/>
                  <a:gd name="T3" fmla="*/ 0 h 1"/>
                  <a:gd name="T4" fmla="*/ 0 w 14"/>
                  <a:gd name="T5" fmla="*/ 0 h 1"/>
                  <a:gd name="T6" fmla="*/ 14 w 14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2" name="Freeform 600"/>
              <p:cNvSpPr>
                <a:spLocks/>
              </p:cNvSpPr>
              <p:nvPr/>
            </p:nvSpPr>
            <p:spPr bwMode="auto">
              <a:xfrm>
                <a:off x="6970713" y="5556250"/>
                <a:ext cx="25400" cy="3175"/>
              </a:xfrm>
              <a:custGeom>
                <a:avLst/>
                <a:gdLst>
                  <a:gd name="T0" fmla="*/ 0 w 16"/>
                  <a:gd name="T1" fmla="*/ 0 h 4"/>
                  <a:gd name="T2" fmla="*/ 0 w 16"/>
                  <a:gd name="T3" fmla="*/ 0 h 4"/>
                  <a:gd name="T4" fmla="*/ 0 w 16"/>
                  <a:gd name="T5" fmla="*/ 0 h 4"/>
                  <a:gd name="T6" fmla="*/ 16 w 16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" y="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3" name="Freeform 601"/>
              <p:cNvSpPr>
                <a:spLocks/>
              </p:cNvSpPr>
              <p:nvPr/>
            </p:nvSpPr>
            <p:spPr bwMode="auto">
              <a:xfrm>
                <a:off x="6996113" y="5559425"/>
                <a:ext cx="22225" cy="1588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0 w 14"/>
                  <a:gd name="T5" fmla="*/ 0 h 2"/>
                  <a:gd name="T6" fmla="*/ 14 w 1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4" name="Freeform 602"/>
              <p:cNvSpPr>
                <a:spLocks/>
              </p:cNvSpPr>
              <p:nvPr/>
            </p:nvSpPr>
            <p:spPr bwMode="auto">
              <a:xfrm>
                <a:off x="7018338" y="5557838"/>
                <a:ext cx="22225" cy="3175"/>
              </a:xfrm>
              <a:custGeom>
                <a:avLst/>
                <a:gdLst>
                  <a:gd name="T0" fmla="*/ 0 w 14"/>
                  <a:gd name="T1" fmla="*/ 4 h 4"/>
                  <a:gd name="T2" fmla="*/ 0 w 14"/>
                  <a:gd name="T3" fmla="*/ 4 h 4"/>
                  <a:gd name="T4" fmla="*/ 0 w 14"/>
                  <a:gd name="T5" fmla="*/ 4 h 4"/>
                  <a:gd name="T6" fmla="*/ 14 w 1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5" name="Freeform 603"/>
              <p:cNvSpPr>
                <a:spLocks/>
              </p:cNvSpPr>
              <p:nvPr/>
            </p:nvSpPr>
            <p:spPr bwMode="auto">
              <a:xfrm>
                <a:off x="7040563" y="5557838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6" name="Freeform 604"/>
              <p:cNvSpPr>
                <a:spLocks/>
              </p:cNvSpPr>
              <p:nvPr/>
            </p:nvSpPr>
            <p:spPr bwMode="auto">
              <a:xfrm>
                <a:off x="7064375" y="5557838"/>
                <a:ext cx="23812" cy="1588"/>
              </a:xfrm>
              <a:custGeom>
                <a:avLst/>
                <a:gdLst>
                  <a:gd name="T0" fmla="*/ 0 w 15"/>
                  <a:gd name="T1" fmla="*/ 0 h 2"/>
                  <a:gd name="T2" fmla="*/ 0 w 15"/>
                  <a:gd name="T3" fmla="*/ 0 h 2"/>
                  <a:gd name="T4" fmla="*/ 0 w 15"/>
                  <a:gd name="T5" fmla="*/ 0 h 2"/>
                  <a:gd name="T6" fmla="*/ 15 w 15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7" name="Freeform 605"/>
              <p:cNvSpPr>
                <a:spLocks/>
              </p:cNvSpPr>
              <p:nvPr/>
            </p:nvSpPr>
            <p:spPr bwMode="auto">
              <a:xfrm>
                <a:off x="7088188" y="5556250"/>
                <a:ext cx="22225" cy="3175"/>
              </a:xfrm>
              <a:custGeom>
                <a:avLst/>
                <a:gdLst>
                  <a:gd name="T0" fmla="*/ 0 w 14"/>
                  <a:gd name="T1" fmla="*/ 4 h 4"/>
                  <a:gd name="T2" fmla="*/ 0 w 14"/>
                  <a:gd name="T3" fmla="*/ 4 h 4"/>
                  <a:gd name="T4" fmla="*/ 0 w 14"/>
                  <a:gd name="T5" fmla="*/ 4 h 4"/>
                  <a:gd name="T6" fmla="*/ 14 w 1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8" name="Freeform 606"/>
              <p:cNvSpPr>
                <a:spLocks/>
              </p:cNvSpPr>
              <p:nvPr/>
            </p:nvSpPr>
            <p:spPr bwMode="auto">
              <a:xfrm>
                <a:off x="7110413" y="5554663"/>
                <a:ext cx="23812" cy="1588"/>
              </a:xfrm>
              <a:custGeom>
                <a:avLst/>
                <a:gdLst>
                  <a:gd name="T0" fmla="*/ 0 w 15"/>
                  <a:gd name="T1" fmla="*/ 1 h 1"/>
                  <a:gd name="T2" fmla="*/ 0 w 15"/>
                  <a:gd name="T3" fmla="*/ 1 h 1"/>
                  <a:gd name="T4" fmla="*/ 0 w 15"/>
                  <a:gd name="T5" fmla="*/ 1 h 1"/>
                  <a:gd name="T6" fmla="*/ 15 w 15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9" name="Freeform 607"/>
              <p:cNvSpPr>
                <a:spLocks/>
              </p:cNvSpPr>
              <p:nvPr/>
            </p:nvSpPr>
            <p:spPr bwMode="auto">
              <a:xfrm>
                <a:off x="7134225" y="5554663"/>
                <a:ext cx="23812" cy="1588"/>
              </a:xfrm>
              <a:custGeom>
                <a:avLst/>
                <a:gdLst>
                  <a:gd name="T0" fmla="*/ 0 w 15"/>
                  <a:gd name="T1" fmla="*/ 0 h 1"/>
                  <a:gd name="T2" fmla="*/ 0 w 15"/>
                  <a:gd name="T3" fmla="*/ 0 h 1"/>
                  <a:gd name="T4" fmla="*/ 0 w 15"/>
                  <a:gd name="T5" fmla="*/ 0 h 1"/>
                  <a:gd name="T6" fmla="*/ 15 w 15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1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0" name="Freeform 608"/>
              <p:cNvSpPr>
                <a:spLocks/>
              </p:cNvSpPr>
              <p:nvPr/>
            </p:nvSpPr>
            <p:spPr bwMode="auto">
              <a:xfrm>
                <a:off x="7158038" y="5556250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1" name="Freeform 609"/>
              <p:cNvSpPr>
                <a:spLocks/>
              </p:cNvSpPr>
              <p:nvPr/>
            </p:nvSpPr>
            <p:spPr bwMode="auto">
              <a:xfrm>
                <a:off x="7180263" y="5556250"/>
                <a:ext cx="23812" cy="0"/>
              </a:xfrm>
              <a:custGeom>
                <a:avLst/>
                <a:gdLst>
                  <a:gd name="T0" fmla="*/ 0 w 15"/>
                  <a:gd name="T1" fmla="*/ 0 w 15"/>
                  <a:gd name="T2" fmla="*/ 0 w 15"/>
                  <a:gd name="T3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2" name="Freeform 610"/>
              <p:cNvSpPr>
                <a:spLocks/>
              </p:cNvSpPr>
              <p:nvPr/>
            </p:nvSpPr>
            <p:spPr bwMode="auto">
              <a:xfrm>
                <a:off x="7204075" y="5556250"/>
                <a:ext cx="22225" cy="1588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0 w 14"/>
                  <a:gd name="T5" fmla="*/ 0 h 2"/>
                  <a:gd name="T6" fmla="*/ 14 w 1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3" name="Freeform 611"/>
              <p:cNvSpPr>
                <a:spLocks/>
              </p:cNvSpPr>
              <p:nvPr/>
            </p:nvSpPr>
            <p:spPr bwMode="auto">
              <a:xfrm>
                <a:off x="7226300" y="5556250"/>
                <a:ext cx="25400" cy="1588"/>
              </a:xfrm>
              <a:custGeom>
                <a:avLst/>
                <a:gdLst>
                  <a:gd name="T0" fmla="*/ 0 w 16"/>
                  <a:gd name="T1" fmla="*/ 2 h 2"/>
                  <a:gd name="T2" fmla="*/ 0 w 16"/>
                  <a:gd name="T3" fmla="*/ 2 h 2"/>
                  <a:gd name="T4" fmla="*/ 0 w 16"/>
                  <a:gd name="T5" fmla="*/ 2 h 2"/>
                  <a:gd name="T6" fmla="*/ 16 w 1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4" name="Freeform 612"/>
              <p:cNvSpPr>
                <a:spLocks/>
              </p:cNvSpPr>
              <p:nvPr/>
            </p:nvSpPr>
            <p:spPr bwMode="auto">
              <a:xfrm>
                <a:off x="7251700" y="5556250"/>
                <a:ext cx="22225" cy="0"/>
              </a:xfrm>
              <a:custGeom>
                <a:avLst/>
                <a:gdLst>
                  <a:gd name="T0" fmla="*/ 0 w 14"/>
                  <a:gd name="T1" fmla="*/ 0 w 14"/>
                  <a:gd name="T2" fmla="*/ 0 w 14"/>
                  <a:gd name="T3" fmla="*/ 14 w 1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5" name="Freeform 613"/>
              <p:cNvSpPr>
                <a:spLocks/>
              </p:cNvSpPr>
              <p:nvPr/>
            </p:nvSpPr>
            <p:spPr bwMode="auto">
              <a:xfrm>
                <a:off x="7273925" y="5556250"/>
                <a:ext cx="22225" cy="1588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0 w 14"/>
                  <a:gd name="T5" fmla="*/ 0 h 2"/>
                  <a:gd name="T6" fmla="*/ 14 w 1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2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6" name="Freeform 614"/>
              <p:cNvSpPr>
                <a:spLocks/>
              </p:cNvSpPr>
              <p:nvPr/>
            </p:nvSpPr>
            <p:spPr bwMode="auto">
              <a:xfrm>
                <a:off x="7296150" y="5556250"/>
                <a:ext cx="25400" cy="1588"/>
              </a:xfrm>
              <a:custGeom>
                <a:avLst/>
                <a:gdLst>
                  <a:gd name="T0" fmla="*/ 0 w 16"/>
                  <a:gd name="T1" fmla="*/ 2 h 2"/>
                  <a:gd name="T2" fmla="*/ 0 w 16"/>
                  <a:gd name="T3" fmla="*/ 2 h 2"/>
                  <a:gd name="T4" fmla="*/ 0 w 16"/>
                  <a:gd name="T5" fmla="*/ 2 h 2"/>
                  <a:gd name="T6" fmla="*/ 16 w 1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7" name="Line 615"/>
              <p:cNvSpPr>
                <a:spLocks noChangeShapeType="1"/>
              </p:cNvSpPr>
              <p:nvPr/>
            </p:nvSpPr>
            <p:spPr bwMode="auto">
              <a:xfrm>
                <a:off x="7321550" y="5556250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1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28" name="Rectangle 616"/>
            <p:cNvSpPr>
              <a:spLocks noChangeArrowheads="1"/>
            </p:cNvSpPr>
            <p:nvPr/>
          </p:nvSpPr>
          <p:spPr bwMode="auto">
            <a:xfrm>
              <a:off x="5070895" y="4473878"/>
              <a:ext cx="39914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dirty="0" smtClean="0">
                  <a:solidFill>
                    <a:srgbClr val="000000"/>
                  </a:solidFill>
                </a:rPr>
                <a:t>5.96</a:t>
              </a:r>
              <a:endParaRPr lang="en-US" altLang="en-US" sz="1600" dirty="0" smtClean="0">
                <a:solidFill>
                  <a:prstClr val="black"/>
                </a:solidFill>
              </a:endParaRPr>
            </a:p>
          </p:txBody>
        </p:sp>
        <p:sp>
          <p:nvSpPr>
            <p:cNvPr id="429" name="Rectangle 617"/>
            <p:cNvSpPr>
              <a:spLocks noChangeArrowheads="1"/>
            </p:cNvSpPr>
            <p:nvPr/>
          </p:nvSpPr>
          <p:spPr bwMode="auto">
            <a:xfrm>
              <a:off x="4608934" y="5046966"/>
              <a:ext cx="39914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dirty="0" smtClean="0">
                  <a:solidFill>
                    <a:srgbClr val="000000"/>
                  </a:solidFill>
                </a:rPr>
                <a:t>4.06</a:t>
              </a:r>
              <a:endParaRPr lang="en-US" altLang="en-US" sz="1600" dirty="0" smtClean="0">
                <a:solidFill>
                  <a:prstClr val="black"/>
                </a:solidFill>
              </a:endParaRPr>
            </a:p>
          </p:txBody>
        </p:sp>
        <p:sp>
          <p:nvSpPr>
            <p:cNvPr id="430" name="Rectangle 618"/>
            <p:cNvSpPr>
              <a:spLocks noChangeArrowheads="1"/>
            </p:cNvSpPr>
            <p:nvPr/>
          </p:nvSpPr>
          <p:spPr bwMode="auto">
            <a:xfrm>
              <a:off x="5399509" y="5100941"/>
              <a:ext cx="39914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600" dirty="0" smtClean="0">
                  <a:solidFill>
                    <a:srgbClr val="000000"/>
                  </a:solidFill>
                </a:rPr>
                <a:t>7.13</a:t>
              </a:r>
              <a:endParaRPr lang="en-US" altLang="en-US" sz="1600" dirty="0" smtClean="0">
                <a:solidFill>
                  <a:prstClr val="black"/>
                </a:solidFill>
              </a:endParaRPr>
            </a:p>
          </p:txBody>
        </p:sp>
        <p:sp>
          <p:nvSpPr>
            <p:cNvPr id="632" name="Rectangle 631"/>
            <p:cNvSpPr/>
            <p:nvPr/>
          </p:nvSpPr>
          <p:spPr>
            <a:xfrm>
              <a:off x="4432289" y="1007534"/>
              <a:ext cx="1443793" cy="553998"/>
            </a:xfrm>
            <a:prstGeom prst="rect">
              <a:avLst/>
            </a:prstGeom>
            <a:solidFill>
              <a:srgbClr val="E1FFFF"/>
            </a:solidFill>
            <a:ln>
              <a:solidFill>
                <a:srgbClr val="0070C0"/>
              </a:solidFill>
            </a:ln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[PAA</a:t>
              </a:r>
              <a:r>
                <a:rPr lang="en-US" sz="1600" baseline="-25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‒VG2]</a:t>
              </a:r>
              <a:r>
                <a:rPr lang="en-US" sz="1600" baseline="-25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</a:t>
              </a:r>
              <a:r>
                <a:rPr lang="en-US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M+2H]</a:t>
              </a:r>
              <a:r>
                <a:rPr lang="en-US" baseline="30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baseline="30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4" name="Rectangle 633"/>
            <p:cNvSpPr/>
            <p:nvPr/>
          </p:nvSpPr>
          <p:spPr>
            <a:xfrm>
              <a:off x="7131163" y="1126066"/>
              <a:ext cx="1133645" cy="369332"/>
            </a:xfrm>
            <a:prstGeom prst="rect">
              <a:avLst/>
            </a:prstGeom>
            <a:solidFill>
              <a:srgbClr val="E1FFFF"/>
            </a:solidFill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800" i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m/z</a:t>
              </a:r>
              <a:r>
                <a:rPr lang="en-US" sz="1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1030</a:t>
              </a:r>
              <a:endPara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5" name="Rectangle 634"/>
            <p:cNvSpPr/>
            <p:nvPr/>
          </p:nvSpPr>
          <p:spPr>
            <a:xfrm>
              <a:off x="7147660" y="3979334"/>
              <a:ext cx="1116524" cy="369332"/>
            </a:xfrm>
            <a:prstGeom prst="rect">
              <a:avLst/>
            </a:prstGeom>
            <a:solidFill>
              <a:srgbClr val="E1FFFF"/>
            </a:solidFill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800" i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m/z</a:t>
              </a:r>
              <a:r>
                <a:rPr lang="en-US" sz="18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1102</a:t>
              </a:r>
              <a:endPara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6" name="Rectangle 635"/>
            <p:cNvSpPr/>
            <p:nvPr/>
          </p:nvSpPr>
          <p:spPr>
            <a:xfrm>
              <a:off x="4526590" y="3871780"/>
              <a:ext cx="1443793" cy="553998"/>
            </a:xfrm>
            <a:prstGeom prst="rect">
              <a:avLst/>
            </a:prstGeom>
            <a:solidFill>
              <a:srgbClr val="E1FFFF"/>
            </a:solidFill>
            <a:ln>
              <a:solidFill>
                <a:srgbClr val="0070C0"/>
              </a:solidFill>
            </a:ln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[PAA</a:t>
              </a:r>
              <a:r>
                <a:rPr lang="en-US" sz="1600" baseline="-25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‒VG2]</a:t>
              </a:r>
              <a:r>
                <a:rPr lang="en-US" sz="1600" baseline="-25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</a:t>
              </a:r>
              <a:r>
                <a:rPr lang="en-US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M+2H]</a:t>
              </a:r>
              <a:r>
                <a:rPr lang="en-US" baseline="30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baseline="30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7" name="Rectangle 636"/>
            <p:cNvSpPr/>
            <p:nvPr/>
          </p:nvSpPr>
          <p:spPr>
            <a:xfrm>
              <a:off x="2926390" y="1873649"/>
              <a:ext cx="1443793" cy="553998"/>
            </a:xfrm>
            <a:prstGeom prst="rect">
              <a:avLst/>
            </a:prstGeom>
            <a:solidFill>
              <a:srgbClr val="EFFDE7"/>
            </a:solidFill>
            <a:ln>
              <a:solidFill>
                <a:srgbClr val="007E00"/>
              </a:solidFill>
            </a:ln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[PAA</a:t>
              </a:r>
              <a:r>
                <a:rPr lang="en-US" sz="1600" baseline="-25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‒VG2]</a:t>
              </a:r>
              <a:r>
                <a:rPr lang="en-US" sz="1600" baseline="-25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[M+4H]</a:t>
              </a:r>
              <a:r>
                <a:rPr lang="en-US" baseline="30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en-US" baseline="30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8" name="Rectangle 637"/>
            <p:cNvSpPr/>
            <p:nvPr/>
          </p:nvSpPr>
          <p:spPr>
            <a:xfrm>
              <a:off x="3051694" y="4648200"/>
              <a:ext cx="1443793" cy="553998"/>
            </a:xfrm>
            <a:prstGeom prst="rect">
              <a:avLst/>
            </a:prstGeom>
            <a:solidFill>
              <a:srgbClr val="EFFDE7"/>
            </a:solidFill>
            <a:ln>
              <a:solidFill>
                <a:srgbClr val="007E00"/>
              </a:solidFill>
            </a:ln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[PAA</a:t>
              </a:r>
              <a:r>
                <a:rPr lang="en-US" sz="1600" baseline="-25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‒VG2]</a:t>
              </a:r>
              <a:r>
                <a:rPr lang="en-US" sz="1600" baseline="-25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[M+4H]</a:t>
              </a:r>
              <a:r>
                <a:rPr lang="en-US" baseline="30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en-US" baseline="30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40" name="Straight Arrow Connector 639"/>
            <p:cNvCxnSpPr>
              <a:stCxn id="637" idx="3"/>
            </p:cNvCxnSpPr>
            <p:nvPr/>
          </p:nvCxnSpPr>
          <p:spPr>
            <a:xfrm>
              <a:off x="4370183" y="2150648"/>
              <a:ext cx="242986" cy="234365"/>
            </a:xfrm>
            <a:prstGeom prst="straightConnector1">
              <a:avLst/>
            </a:prstGeom>
            <a:ln w="28575">
              <a:solidFill>
                <a:srgbClr val="007E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1" name="Straight Arrow Connector 640"/>
            <p:cNvCxnSpPr/>
            <p:nvPr/>
          </p:nvCxnSpPr>
          <p:spPr>
            <a:xfrm>
              <a:off x="4494108" y="4800600"/>
              <a:ext cx="246063" cy="203587"/>
            </a:xfrm>
            <a:prstGeom prst="straightConnector1">
              <a:avLst/>
            </a:prstGeom>
            <a:ln w="28575">
              <a:solidFill>
                <a:srgbClr val="007E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2" name="Rectangle 641"/>
            <p:cNvSpPr/>
            <p:nvPr/>
          </p:nvSpPr>
          <p:spPr>
            <a:xfrm>
              <a:off x="6175354" y="1879599"/>
              <a:ext cx="1180900" cy="338554"/>
            </a:xfrm>
            <a:prstGeom prst="rect">
              <a:avLst/>
            </a:prstGeom>
            <a:solidFill>
              <a:srgbClr val="FFF5DD"/>
            </a:solidFill>
            <a:ln>
              <a:solidFill>
                <a:srgbClr val="C96009"/>
              </a:solidFill>
            </a:ln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[PAA</a:t>
              </a:r>
              <a:r>
                <a:rPr lang="en-US" sz="1600" baseline="-25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+K]</a:t>
              </a:r>
              <a:r>
                <a:rPr lang="en-US" sz="1600" baseline="30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3" name="Rectangle 642"/>
            <p:cNvSpPr/>
            <p:nvPr/>
          </p:nvSpPr>
          <p:spPr>
            <a:xfrm>
              <a:off x="6282019" y="5040868"/>
              <a:ext cx="1170770" cy="338554"/>
            </a:xfrm>
            <a:prstGeom prst="rect">
              <a:avLst/>
            </a:prstGeom>
            <a:solidFill>
              <a:srgbClr val="FFF5DD"/>
            </a:solidFill>
            <a:ln>
              <a:solidFill>
                <a:srgbClr val="C96009"/>
              </a:solidFill>
            </a:ln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[PAA</a:t>
              </a:r>
              <a:r>
                <a:rPr lang="en-US" sz="1600" baseline="-25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+K]</a:t>
              </a:r>
              <a:r>
                <a:rPr lang="en-US" sz="1600" baseline="30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45" name="Straight Arrow Connector 644"/>
            <p:cNvCxnSpPr/>
            <p:nvPr/>
          </p:nvCxnSpPr>
          <p:spPr>
            <a:xfrm>
              <a:off x="5798237" y="2063466"/>
              <a:ext cx="314325" cy="0"/>
            </a:xfrm>
            <a:prstGeom prst="straightConnector1">
              <a:avLst/>
            </a:prstGeom>
            <a:ln w="28575">
              <a:solidFill>
                <a:srgbClr val="C96009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6" name="Straight Arrow Connector 645"/>
            <p:cNvCxnSpPr/>
            <p:nvPr/>
          </p:nvCxnSpPr>
          <p:spPr>
            <a:xfrm>
              <a:off x="5874172" y="5223932"/>
              <a:ext cx="314325" cy="0"/>
            </a:xfrm>
            <a:prstGeom prst="straightConnector1">
              <a:avLst/>
            </a:prstGeom>
            <a:ln w="28575">
              <a:solidFill>
                <a:srgbClr val="C96009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7" name="4-Point Star 646"/>
            <p:cNvSpPr/>
            <p:nvPr/>
          </p:nvSpPr>
          <p:spPr>
            <a:xfrm>
              <a:off x="1393827" y="2133600"/>
              <a:ext cx="253753" cy="228600"/>
            </a:xfrm>
            <a:prstGeom prst="star4">
              <a:avLst/>
            </a:prstGeom>
            <a:solidFill>
              <a:srgbClr val="FFFF0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8" name="TextBox 647"/>
            <p:cNvSpPr txBox="1"/>
            <p:nvPr/>
          </p:nvSpPr>
          <p:spPr>
            <a:xfrm>
              <a:off x="719668" y="2946988"/>
              <a:ext cx="266700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IM-MS on mass-selected ions confirms the formation of a </a:t>
              </a:r>
              <a:r>
                <a:rPr lang="en-US" sz="1600" b="1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multiblock</a:t>
              </a:r>
              <a:r>
                <a:rPr lang="en-US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hybrid copolymer.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6499912" y="2260599"/>
              <a:ext cx="16316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&amp; [PAA</a:t>
              </a:r>
              <a:r>
                <a:rPr lang="en-US" baseline="-25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24</a:t>
              </a: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+Na+K]</a:t>
              </a:r>
              <a:r>
                <a:rPr lang="en-US" baseline="30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2+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3" name="TextBox 632"/>
            <p:cNvSpPr txBox="1"/>
            <p:nvPr/>
          </p:nvSpPr>
          <p:spPr>
            <a:xfrm>
              <a:off x="6510868" y="5415693"/>
              <a:ext cx="16316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&amp; [PAA</a:t>
              </a:r>
              <a:r>
                <a:rPr lang="en-US" baseline="-25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26</a:t>
              </a:r>
              <a:r>
                <a:rPr lang="en-US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+Na+K]</a:t>
              </a:r>
              <a:r>
                <a:rPr lang="en-US" baseline="30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2+</a:t>
              </a:r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44" name="Right Arrow 643"/>
          <p:cNvSpPr/>
          <p:nvPr/>
        </p:nvSpPr>
        <p:spPr>
          <a:xfrm rot="10800000">
            <a:off x="8262831" y="1177819"/>
            <a:ext cx="292937" cy="265825"/>
          </a:xfrm>
          <a:prstGeom prst="rightArrow">
            <a:avLst>
              <a:gd name="adj1" fmla="val 0"/>
              <a:gd name="adj2" fmla="val 44028"/>
            </a:avLst>
          </a:prstGeom>
          <a:solidFill>
            <a:srgbClr val="FFFF9B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0" name="Right Arrow 649"/>
          <p:cNvSpPr/>
          <p:nvPr/>
        </p:nvSpPr>
        <p:spPr>
          <a:xfrm rot="10800000">
            <a:off x="8263268" y="4033274"/>
            <a:ext cx="292937" cy="265825"/>
          </a:xfrm>
          <a:prstGeom prst="rightArrow">
            <a:avLst>
              <a:gd name="adj1" fmla="val 0"/>
              <a:gd name="adj2" fmla="val 44028"/>
            </a:avLst>
          </a:prstGeom>
          <a:solidFill>
            <a:srgbClr val="FFFF9B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44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CAAC-466C-4490-BC2E-13644D5ACE80}" type="slidenum"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42</a:t>
            </a:fld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24731" y="381000"/>
            <a:ext cx="4233467" cy="83099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Hybrid material / [PAA‒VG2]</a:t>
            </a:r>
            <a:r>
              <a:rPr lang="en-US" sz="2400" baseline="-25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en-US" sz="2400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Architecture?</a:t>
            </a:r>
            <a:endParaRPr lang="en-US" sz="2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3033719"/>
              </p:ext>
            </p:extLst>
          </p:nvPr>
        </p:nvGraphicFramePr>
        <p:xfrm>
          <a:off x="2732274" y="1600200"/>
          <a:ext cx="4094163" cy="154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398" name="CS ChemDraw Drawing" r:id="rId3" imgW="4094840" imgH="1545176" progId="ChemDraw.Document.6.0">
                  <p:embed/>
                </p:oleObj>
              </mc:Choice>
              <mc:Fallback>
                <p:oleObj name="CS ChemDraw Drawing" r:id="rId3" imgW="4094840" imgH="154517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32274" y="1600200"/>
                        <a:ext cx="4094163" cy="1544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>
          <a:xfrm>
            <a:off x="4637274" y="3429000"/>
            <a:ext cx="0" cy="6096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147090" y="3560134"/>
            <a:ext cx="30476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intramolecular    azide click 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xn.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41364" y="2823136"/>
            <a:ext cx="1026243" cy="400110"/>
          </a:xfrm>
          <a:prstGeom prst="rect">
            <a:avLst/>
          </a:prstGeom>
          <a:solidFill>
            <a:srgbClr val="E1FFFF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linear ?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83523" y="4572000"/>
            <a:ext cx="1026243" cy="400110"/>
          </a:xfrm>
          <a:prstGeom prst="rect">
            <a:avLst/>
          </a:prstGeom>
          <a:solidFill>
            <a:srgbClr val="E1FFFF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cyclic ?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3850183"/>
              </p:ext>
            </p:extLst>
          </p:nvPr>
        </p:nvGraphicFramePr>
        <p:xfrm>
          <a:off x="3373437" y="4324350"/>
          <a:ext cx="2798763" cy="192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4399" name="CS ChemDraw Drawing" r:id="rId5" imgW="2799305" imgH="1924512" progId="ChemDraw.Document.6.0">
                  <p:embed/>
                </p:oleObj>
              </mc:Choice>
              <mc:Fallback>
                <p:oleObj name="CS ChemDraw Drawing" r:id="rId5" imgW="2799305" imgH="192451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73437" y="4324350"/>
                        <a:ext cx="2798763" cy="1924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687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Chart 4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5685384"/>
              </p:ext>
            </p:extLst>
          </p:nvPr>
        </p:nvGraphicFramePr>
        <p:xfrm>
          <a:off x="2190385" y="1896100"/>
          <a:ext cx="5124815" cy="3133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CAAC-466C-4490-BC2E-13644D5ACE80}" type="slidenum"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43</a:t>
            </a:fld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42786" y="381000"/>
            <a:ext cx="4397358" cy="83099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Hybrid material / [PtBA</a:t>
            </a:r>
            <a:r>
              <a:rPr lang="en-US" sz="2400" baseline="-25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‒VG2]</a:t>
            </a:r>
            <a:r>
              <a:rPr lang="en-US" sz="2400" baseline="-25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2400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Architecture</a:t>
            </a:r>
            <a:endParaRPr lang="en-US" sz="2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58113" y="1524000"/>
            <a:ext cx="1219199" cy="404161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ESI-IM-MS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-Point Star 4"/>
          <p:cNvSpPr/>
          <p:nvPr/>
        </p:nvSpPr>
        <p:spPr>
          <a:xfrm>
            <a:off x="923925" y="5388828"/>
            <a:ext cx="253753" cy="228600"/>
          </a:xfrm>
          <a:prstGeom prst="star4">
            <a:avLst/>
          </a:prstGeom>
          <a:solidFill>
            <a:srgbClr val="FFFF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1103" y="2139830"/>
            <a:ext cx="123944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Collision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cross-section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(Å</a:t>
            </a:r>
            <a:r>
              <a:rPr lang="en-US" baseline="30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72100" y="4674465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m/z</a:t>
            </a:r>
            <a:endParaRPr lang="en-US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59656" y="3209760"/>
            <a:ext cx="4764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=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38790" y="5322153"/>
            <a:ext cx="6891865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all chain lengths, the measured CCS matches the one calculated for the </a:t>
            </a:r>
            <a:r>
              <a:rPr lang="en-US" sz="1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macrocyclic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architecture, indicating that all possible 3+2 cycloadditions have taken place (only triazole and no azide / alkyne functionalities).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24185" y="2731365"/>
            <a:ext cx="13716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657110" y="3612011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4</a:t>
            </a:r>
            <a:endParaRPr lang="en-US" sz="1600" dirty="0"/>
          </a:p>
        </p:txBody>
      </p:sp>
      <p:sp>
        <p:nvSpPr>
          <p:cNvPr id="34" name="TextBox 33"/>
          <p:cNvSpPr txBox="1"/>
          <p:nvPr/>
        </p:nvSpPr>
        <p:spPr>
          <a:xfrm>
            <a:off x="3438160" y="295044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838210" y="2693265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7</a:t>
            </a:r>
            <a:endParaRPr lang="en-US" sz="1600" dirty="0"/>
          </a:p>
        </p:txBody>
      </p:sp>
      <p:sp>
        <p:nvSpPr>
          <p:cNvPr id="37" name="TextBox 36"/>
          <p:cNvSpPr txBox="1"/>
          <p:nvPr/>
        </p:nvSpPr>
        <p:spPr>
          <a:xfrm>
            <a:off x="4238260" y="243609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8</a:t>
            </a:r>
            <a:endParaRPr lang="en-US" sz="1600" dirty="0"/>
          </a:p>
        </p:txBody>
      </p:sp>
      <p:sp>
        <p:nvSpPr>
          <p:cNvPr id="38" name="TextBox 37"/>
          <p:cNvSpPr txBox="1"/>
          <p:nvPr/>
        </p:nvSpPr>
        <p:spPr>
          <a:xfrm>
            <a:off x="4959808" y="1777743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10</a:t>
            </a:r>
            <a:endParaRPr lang="en-US" sz="1600" dirty="0"/>
          </a:p>
        </p:txBody>
      </p:sp>
      <p:sp>
        <p:nvSpPr>
          <p:cNvPr id="39" name="Oval 38"/>
          <p:cNvSpPr/>
          <p:nvPr/>
        </p:nvSpPr>
        <p:spPr>
          <a:xfrm>
            <a:off x="960968" y="3031324"/>
            <a:ext cx="915457" cy="426251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83922" y="3058533"/>
            <a:ext cx="851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ions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608703" y="3721993"/>
            <a:ext cx="1371600" cy="9524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54831" y="2626590"/>
            <a:ext cx="13356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calcd., linear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864356" y="3023379"/>
            <a:ext cx="13356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calcd., cyclic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76560" y="3400513"/>
            <a:ext cx="10967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measured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90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CAAC-466C-4490-BC2E-13644D5ACE80}" type="slidenum"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44</a:t>
            </a:fld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42786" y="381000"/>
            <a:ext cx="4397358" cy="83099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Hybrid material / [PtBA</a:t>
            </a:r>
            <a:r>
              <a:rPr lang="en-US" sz="2400" baseline="-25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‒VG2]</a:t>
            </a:r>
            <a:r>
              <a:rPr lang="en-US" sz="2400" baseline="-25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2400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Architecture</a:t>
            </a:r>
            <a:endParaRPr lang="en-US" sz="2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58113" y="1524000"/>
            <a:ext cx="1219199" cy="404161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ESI-IM-MS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-Point Star 4"/>
          <p:cNvSpPr/>
          <p:nvPr/>
        </p:nvSpPr>
        <p:spPr>
          <a:xfrm>
            <a:off x="849721" y="5069180"/>
            <a:ext cx="253753" cy="228600"/>
          </a:xfrm>
          <a:prstGeom prst="star4">
            <a:avLst/>
          </a:prstGeom>
          <a:solidFill>
            <a:srgbClr val="FFFF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1103" y="2139830"/>
            <a:ext cx="123944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Collision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cross-section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(Å</a:t>
            </a:r>
            <a:r>
              <a:rPr lang="en-US" baseline="30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98491" y="4460240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m/z</a:t>
            </a:r>
            <a:endParaRPr lang="en-US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52390" y="4998303"/>
            <a:ext cx="7148120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3+ charge state, the composition is [PAA</a:t>
            </a:r>
            <a:r>
              <a:rPr lang="en-US" sz="1600" baseline="-25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-PtBA</a:t>
            </a:r>
            <a:r>
              <a:rPr lang="en-US" sz="1600" baseline="-25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-VG2 + 3H]</a:t>
            </a:r>
            <a:r>
              <a:rPr lang="en-US" sz="1600" baseline="30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3+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The agreement between measured CCS and calculated CCS for the macrocyclic architecture is again excellent (within 4%), confirming that only triazole functionalities are present.</a:t>
            </a:r>
          </a:p>
        </p:txBody>
      </p:sp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9611726"/>
              </p:ext>
            </p:extLst>
          </p:nvPr>
        </p:nvGraphicFramePr>
        <p:xfrm>
          <a:off x="2289143" y="1472082"/>
          <a:ext cx="5026057" cy="3328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Rectangle 22"/>
          <p:cNvSpPr/>
          <p:nvPr/>
        </p:nvSpPr>
        <p:spPr>
          <a:xfrm>
            <a:off x="5590697" y="3669666"/>
            <a:ext cx="1387772" cy="7141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822175" y="2088999"/>
            <a:ext cx="1387772" cy="14282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44619" y="2366305"/>
            <a:ext cx="13356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calcd., linear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44619" y="2761697"/>
            <a:ext cx="13356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calcd., cyclic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44619" y="3150133"/>
            <a:ext cx="10967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measured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960968" y="3031324"/>
            <a:ext cx="915457" cy="426251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83922" y="3058533"/>
            <a:ext cx="851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ions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76388" y="4083586"/>
            <a:ext cx="4764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=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866660" y="3814346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390900" y="3385721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905250" y="3099971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7</a:t>
            </a:r>
            <a:endParaRPr lang="en-US" sz="1600" dirty="0"/>
          </a:p>
        </p:txBody>
      </p:sp>
      <p:sp>
        <p:nvSpPr>
          <p:cNvPr id="36" name="TextBox 35"/>
          <p:cNvSpPr txBox="1"/>
          <p:nvPr/>
        </p:nvSpPr>
        <p:spPr>
          <a:xfrm>
            <a:off x="4930745" y="2642771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9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387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9CAAC-466C-4490-BC2E-13644D5ACE80}" type="slidenum"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45</a:t>
            </a:fld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96679" y="381000"/>
            <a:ext cx="4289572" cy="83099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Hybrid material / [PAA</a:t>
            </a:r>
            <a:r>
              <a:rPr lang="en-US" sz="2400" baseline="-25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‒VG2]</a:t>
            </a:r>
            <a:r>
              <a:rPr lang="en-US" sz="2400" baseline="-25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2400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Architecture</a:t>
            </a:r>
            <a:endParaRPr lang="en-US" sz="2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6800" y="1371600"/>
            <a:ext cx="1219199" cy="404161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ESI-IM-MS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4-Point Star 4"/>
          <p:cNvSpPr/>
          <p:nvPr/>
        </p:nvSpPr>
        <p:spPr>
          <a:xfrm>
            <a:off x="804335" y="5230165"/>
            <a:ext cx="253753" cy="228600"/>
          </a:xfrm>
          <a:prstGeom prst="star4">
            <a:avLst/>
          </a:prstGeom>
          <a:solidFill>
            <a:srgbClr val="FFFF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-575293" y="3047383"/>
            <a:ext cx="23727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Collision cross-section (Å</a:t>
            </a:r>
            <a:r>
              <a:rPr lang="en-US" baseline="30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6600" y="4397573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m/z</a:t>
            </a:r>
            <a:endParaRPr lang="en-US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23815" y="5162432"/>
            <a:ext cx="7148120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measured CCSs are smaller then those of the macrocyclic architectures.  This is attributed to extensive H-bonding between the COOH pendants and the VG2 amide groups, leading to compact conformations that were missed in the simulations.</a:t>
            </a:r>
          </a:p>
        </p:txBody>
      </p:sp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8500990"/>
              </p:ext>
            </p:extLst>
          </p:nvPr>
        </p:nvGraphicFramePr>
        <p:xfrm>
          <a:off x="715401" y="199687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Rectangle 23"/>
          <p:cNvSpPr/>
          <p:nvPr/>
        </p:nvSpPr>
        <p:spPr>
          <a:xfrm>
            <a:off x="3739843" y="2430649"/>
            <a:ext cx="1441757" cy="18522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3" name="Chart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8889056"/>
              </p:ext>
            </p:extLst>
          </p:nvPr>
        </p:nvGraphicFramePr>
        <p:xfrm>
          <a:off x="4213028" y="19812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" name="Rectangle 29"/>
          <p:cNvSpPr/>
          <p:nvPr/>
        </p:nvSpPr>
        <p:spPr>
          <a:xfrm>
            <a:off x="7379419" y="2377879"/>
            <a:ext cx="992694" cy="9788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059050" y="3520879"/>
            <a:ext cx="1441757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68600" y="2311204"/>
            <a:ext cx="13356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calcd., linear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59075" y="2690180"/>
            <a:ext cx="13356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calcd., cyclic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275338" y="3068889"/>
            <a:ext cx="10967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measured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rot="16200000">
            <a:off x="2929906" y="3038898"/>
            <a:ext cx="23727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Collision cross-section (Å</a:t>
            </a:r>
            <a:r>
              <a:rPr lang="en-US" baseline="30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880094" y="4387654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m/z</a:t>
            </a:r>
            <a:endParaRPr lang="en-US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2818343" y="3917149"/>
            <a:ext cx="915457" cy="426251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841297" y="3944358"/>
            <a:ext cx="851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ions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6475943" y="3898099"/>
            <a:ext cx="915457" cy="426251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98897" y="3925308"/>
            <a:ext cx="851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ions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90625" y="2430649"/>
            <a:ext cx="4379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=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82798" y="321945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7</a:t>
            </a:r>
            <a:endParaRPr lang="en-US" sz="1200" dirty="0"/>
          </a:p>
        </p:txBody>
      </p:sp>
      <p:sp>
        <p:nvSpPr>
          <p:cNvPr id="43" name="TextBox 42"/>
          <p:cNvSpPr txBox="1"/>
          <p:nvPr/>
        </p:nvSpPr>
        <p:spPr>
          <a:xfrm>
            <a:off x="1392347" y="2971800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8</a:t>
            </a:r>
            <a:endParaRPr lang="en-US" sz="1200" dirty="0"/>
          </a:p>
        </p:txBody>
      </p:sp>
      <p:sp>
        <p:nvSpPr>
          <p:cNvPr id="44" name="TextBox 43"/>
          <p:cNvSpPr txBox="1"/>
          <p:nvPr/>
        </p:nvSpPr>
        <p:spPr>
          <a:xfrm>
            <a:off x="1790700" y="2709704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10</a:t>
            </a:r>
            <a:endParaRPr lang="en-US" sz="1200" dirty="0"/>
          </a:p>
        </p:txBody>
      </p:sp>
      <p:sp>
        <p:nvSpPr>
          <p:cNvPr id="45" name="TextBox 44"/>
          <p:cNvSpPr txBox="1"/>
          <p:nvPr/>
        </p:nvSpPr>
        <p:spPr>
          <a:xfrm>
            <a:off x="2216887" y="2438400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12</a:t>
            </a:r>
            <a:endParaRPr lang="en-US" sz="1200" dirty="0"/>
          </a:p>
        </p:txBody>
      </p:sp>
      <p:sp>
        <p:nvSpPr>
          <p:cNvPr id="46" name="TextBox 45"/>
          <p:cNvSpPr txBox="1"/>
          <p:nvPr/>
        </p:nvSpPr>
        <p:spPr>
          <a:xfrm>
            <a:off x="2645512" y="2019300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14</a:t>
            </a:r>
            <a:endParaRPr lang="en-US" sz="1200" dirty="0"/>
          </a:p>
        </p:txBody>
      </p:sp>
      <p:sp>
        <p:nvSpPr>
          <p:cNvPr id="47" name="TextBox 46"/>
          <p:cNvSpPr txBox="1"/>
          <p:nvPr/>
        </p:nvSpPr>
        <p:spPr>
          <a:xfrm>
            <a:off x="3093187" y="1905000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16</a:t>
            </a:r>
            <a:endParaRPr lang="en-US" sz="1200" dirty="0"/>
          </a:p>
        </p:txBody>
      </p:sp>
      <p:sp>
        <p:nvSpPr>
          <p:cNvPr id="48" name="TextBox 47"/>
          <p:cNvSpPr txBox="1"/>
          <p:nvPr/>
        </p:nvSpPr>
        <p:spPr>
          <a:xfrm>
            <a:off x="4667460" y="2428875"/>
            <a:ext cx="4379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=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600575" y="2987873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10</a:t>
            </a:r>
            <a:endParaRPr lang="en-US" sz="1200" dirty="0"/>
          </a:p>
        </p:txBody>
      </p:sp>
      <p:sp>
        <p:nvSpPr>
          <p:cNvPr id="50" name="TextBox 49"/>
          <p:cNvSpPr txBox="1"/>
          <p:nvPr/>
        </p:nvSpPr>
        <p:spPr>
          <a:xfrm>
            <a:off x="5264887" y="2571750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12</a:t>
            </a:r>
            <a:endParaRPr lang="en-US" sz="1200" dirty="0"/>
          </a:p>
        </p:txBody>
      </p:sp>
      <p:sp>
        <p:nvSpPr>
          <p:cNvPr id="51" name="TextBox 50"/>
          <p:cNvSpPr txBox="1"/>
          <p:nvPr/>
        </p:nvSpPr>
        <p:spPr>
          <a:xfrm>
            <a:off x="5912587" y="238779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14</a:t>
            </a:r>
            <a:endParaRPr lang="en-US" sz="1200" dirty="0"/>
          </a:p>
        </p:txBody>
      </p:sp>
      <p:sp>
        <p:nvSpPr>
          <p:cNvPr id="52" name="TextBox 51"/>
          <p:cNvSpPr txBox="1"/>
          <p:nvPr/>
        </p:nvSpPr>
        <p:spPr>
          <a:xfrm>
            <a:off x="6229350" y="2143125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15</a:t>
            </a:r>
            <a:endParaRPr lang="en-US" sz="1200" dirty="0"/>
          </a:p>
        </p:txBody>
      </p:sp>
      <p:sp>
        <p:nvSpPr>
          <p:cNvPr id="53" name="TextBox 52"/>
          <p:cNvSpPr txBox="1"/>
          <p:nvPr/>
        </p:nvSpPr>
        <p:spPr>
          <a:xfrm>
            <a:off x="6579337" y="1990725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16</a:t>
            </a:r>
            <a:endParaRPr lang="en-US" sz="1200" dirty="0"/>
          </a:p>
        </p:txBody>
      </p:sp>
      <p:sp>
        <p:nvSpPr>
          <p:cNvPr id="54" name="TextBox 53"/>
          <p:cNvSpPr txBox="1"/>
          <p:nvPr/>
        </p:nvSpPr>
        <p:spPr>
          <a:xfrm>
            <a:off x="2876550" y="2057400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387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9F2238-C2F9-4EA2-A32D-976A1B7AD245}" type="slidenum">
              <a:rPr lang="en-US" sz="1000" smtClean="0">
                <a:solidFill>
                  <a:srgbClr val="000000"/>
                </a:solidFill>
              </a:rPr>
              <a:pPr>
                <a:defRPr/>
              </a:pPr>
              <a:t>46</a:t>
            </a:fld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799361" y="431102"/>
            <a:ext cx="755847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 dirty="0" smtClean="0">
                <a:solidFill>
                  <a:srgbClr val="800080"/>
                </a:solidFill>
              </a:rPr>
              <a:t>Multidimensional </a:t>
            </a:r>
            <a:r>
              <a:rPr lang="en-US" sz="1800" b="1" i="1" dirty="0" smtClean="0">
                <a:solidFill>
                  <a:srgbClr val="800080"/>
                </a:solidFill>
              </a:rPr>
              <a:t>MS [</a:t>
            </a:r>
            <a:r>
              <a:rPr lang="en-US" sz="1800" b="1" i="1" dirty="0" smtClean="0">
                <a:solidFill>
                  <a:srgbClr val="00359E"/>
                </a:solidFill>
              </a:rPr>
              <a:t>interfaced </a:t>
            </a:r>
            <a:r>
              <a:rPr lang="en-US" sz="1800" b="1" i="1" dirty="0" smtClean="0">
                <a:solidFill>
                  <a:srgbClr val="00359E"/>
                </a:solidFill>
              </a:rPr>
              <a:t>separation &amp; mass</a:t>
            </a:r>
          </a:p>
          <a:p>
            <a:r>
              <a:rPr lang="en-US" sz="1800" b="1" i="1" dirty="0" smtClean="0">
                <a:solidFill>
                  <a:srgbClr val="00359E"/>
                </a:solidFill>
              </a:rPr>
              <a:t>	analysis </a:t>
            </a:r>
            <a:r>
              <a:rPr lang="en-US" sz="1800" b="1" i="1" dirty="0" smtClean="0">
                <a:solidFill>
                  <a:srgbClr val="00359E"/>
                </a:solidFill>
              </a:rPr>
              <a:t>methodologies</a:t>
            </a:r>
            <a:r>
              <a:rPr lang="en-US" sz="1800" b="1" i="1" dirty="0" smtClean="0">
                <a:solidFill>
                  <a:srgbClr val="800080"/>
                </a:solidFill>
              </a:rPr>
              <a:t>] </a:t>
            </a:r>
            <a:r>
              <a:rPr lang="en-US" sz="1800" b="1" i="1" dirty="0" smtClean="0">
                <a:solidFill>
                  <a:srgbClr val="800080"/>
                </a:solidFill>
              </a:rPr>
              <a:t>in polymer and materials science</a:t>
            </a:r>
            <a:endParaRPr lang="en-US" sz="1800" b="1" i="1" dirty="0">
              <a:solidFill>
                <a:srgbClr val="80008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82441" y="1231642"/>
            <a:ext cx="69631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Information about polymer architecture and sequence from </a:t>
            </a:r>
            <a:r>
              <a:rPr lang="en-US" sz="1600" b="1" dirty="0">
                <a:solidFill>
                  <a:srgbClr val="00359E"/>
                </a:solidFill>
              </a:rPr>
              <a:t>MS</a:t>
            </a:r>
            <a:r>
              <a:rPr lang="en-US" sz="1600" b="1" baseline="30000" dirty="0">
                <a:solidFill>
                  <a:srgbClr val="00359E"/>
                </a:solidFill>
              </a:rPr>
              <a:t>2</a:t>
            </a:r>
            <a:r>
              <a:rPr lang="en-US" sz="1600" dirty="0"/>
              <a:t> studies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14" name="4-Point Star 13"/>
          <p:cNvSpPr/>
          <p:nvPr/>
        </p:nvSpPr>
        <p:spPr>
          <a:xfrm>
            <a:off x="854163" y="1263952"/>
            <a:ext cx="295656" cy="261518"/>
          </a:xfrm>
          <a:prstGeom prst="star4">
            <a:avLst/>
          </a:prstGeom>
          <a:solidFill>
            <a:srgbClr val="FFFF00"/>
          </a:solidFill>
          <a:ln>
            <a:solidFill>
              <a:srgbClr val="33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" name="4-Point Star 14"/>
          <p:cNvSpPr/>
          <p:nvPr/>
        </p:nvSpPr>
        <p:spPr>
          <a:xfrm>
            <a:off x="846848" y="1795882"/>
            <a:ext cx="295656" cy="261518"/>
          </a:xfrm>
          <a:prstGeom prst="star4">
            <a:avLst/>
          </a:prstGeom>
          <a:solidFill>
            <a:srgbClr val="FFFF00"/>
          </a:solidFill>
          <a:ln>
            <a:solidFill>
              <a:srgbClr val="33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6" name="4-Point Star 15"/>
          <p:cNvSpPr/>
          <p:nvPr/>
        </p:nvSpPr>
        <p:spPr>
          <a:xfrm>
            <a:off x="846848" y="3207746"/>
            <a:ext cx="295656" cy="261518"/>
          </a:xfrm>
          <a:prstGeom prst="star4">
            <a:avLst/>
          </a:prstGeom>
          <a:solidFill>
            <a:srgbClr val="FFFF00"/>
          </a:solidFill>
          <a:ln>
            <a:solidFill>
              <a:srgbClr val="33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Bent Arrow 8"/>
          <p:cNvSpPr/>
          <p:nvPr/>
        </p:nvSpPr>
        <p:spPr>
          <a:xfrm flipV="1">
            <a:off x="948658" y="5399608"/>
            <a:ext cx="304800" cy="457200"/>
          </a:xfrm>
          <a:prstGeom prst="bentArrow">
            <a:avLst>
              <a:gd name="adj1" fmla="val 25000"/>
              <a:gd name="adj2" fmla="val 33400"/>
              <a:gd name="adj3" fmla="val 25000"/>
              <a:gd name="adj4" fmla="val 43750"/>
            </a:avLst>
          </a:prstGeom>
          <a:solidFill>
            <a:srgbClr val="FFFF81"/>
          </a:solidFill>
          <a:ln>
            <a:solidFill>
              <a:srgbClr val="33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4-Point Star 9"/>
          <p:cNvSpPr/>
          <p:nvPr/>
        </p:nvSpPr>
        <p:spPr>
          <a:xfrm>
            <a:off x="846848" y="4172888"/>
            <a:ext cx="295656" cy="261518"/>
          </a:xfrm>
          <a:prstGeom prst="star4">
            <a:avLst/>
          </a:prstGeom>
          <a:solidFill>
            <a:srgbClr val="FFFF00"/>
          </a:solidFill>
          <a:ln>
            <a:solidFill>
              <a:srgbClr val="33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4-Point Star 10"/>
          <p:cNvSpPr/>
          <p:nvPr/>
        </p:nvSpPr>
        <p:spPr>
          <a:xfrm>
            <a:off x="838200" y="4893671"/>
            <a:ext cx="295656" cy="261518"/>
          </a:xfrm>
          <a:prstGeom prst="star4">
            <a:avLst/>
          </a:prstGeom>
          <a:solidFill>
            <a:srgbClr val="FFFF00"/>
          </a:solidFill>
          <a:ln>
            <a:solidFill>
              <a:srgbClr val="33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82441" y="1730752"/>
            <a:ext cx="696318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359E"/>
                </a:solidFill>
              </a:rPr>
              <a:t>Interactive LC</a:t>
            </a:r>
            <a:r>
              <a:rPr lang="en-US" sz="1600" dirty="0"/>
              <a:t> is particularly useful for the separation of mixtures whose components differ significantly in polarity.  On the other hand, </a:t>
            </a:r>
            <a:r>
              <a:rPr lang="en-US" sz="1600" b="1" dirty="0">
                <a:solidFill>
                  <a:srgbClr val="00359E"/>
                </a:solidFill>
              </a:rPr>
              <a:t>IM separation</a:t>
            </a:r>
            <a:r>
              <a:rPr lang="en-US" sz="1600" dirty="0"/>
              <a:t> is most effective for the separation of differently shaped polymers and ideally suitable for the analysis of </a:t>
            </a:r>
            <a:r>
              <a:rPr lang="en-US" sz="1600" dirty="0" smtClean="0"/>
              <a:t>labile/reactive/ weakly bound polymers (e.g., hybrid materials &amp; supramolecular polymers).</a:t>
            </a:r>
            <a:endParaRPr lang="en-US" sz="1600" dirty="0"/>
          </a:p>
        </p:txBody>
      </p:sp>
      <p:sp>
        <p:nvSpPr>
          <p:cNvPr id="13" name="Rectangle 12"/>
          <p:cNvSpPr/>
          <p:nvPr/>
        </p:nvSpPr>
        <p:spPr>
          <a:xfrm>
            <a:off x="1282441" y="3141131"/>
            <a:ext cx="69631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00359E"/>
                </a:solidFill>
              </a:rPr>
              <a:t>Slow </a:t>
            </a:r>
            <a:r>
              <a:rPr lang="en-US" sz="1600" b="1" dirty="0">
                <a:solidFill>
                  <a:srgbClr val="00359E"/>
                </a:solidFill>
              </a:rPr>
              <a:t>thermal degradation </a:t>
            </a:r>
            <a:r>
              <a:rPr lang="en-US" sz="1600" b="1" dirty="0" smtClean="0">
                <a:solidFill>
                  <a:srgbClr val="00359E"/>
                </a:solidFill>
              </a:rPr>
              <a:t>interfaced with IM-MS</a:t>
            </a:r>
            <a:r>
              <a:rPr lang="en-US" sz="1600" dirty="0" smtClean="0">
                <a:solidFill>
                  <a:srgbClr val="000000"/>
                </a:solidFill>
              </a:rPr>
              <a:t> leads </a:t>
            </a:r>
            <a:r>
              <a:rPr lang="en-US" sz="1600" dirty="0">
                <a:solidFill>
                  <a:srgbClr val="000000"/>
                </a:solidFill>
              </a:rPr>
              <a:t>to composition and structure insight </a:t>
            </a:r>
            <a:r>
              <a:rPr lang="en-US" sz="1600" dirty="0" smtClean="0">
                <a:solidFill>
                  <a:srgbClr val="000000"/>
                </a:solidFill>
              </a:rPr>
              <a:t>on </a:t>
            </a:r>
            <a:r>
              <a:rPr lang="en-US" sz="1600" dirty="0">
                <a:solidFill>
                  <a:srgbClr val="000000"/>
                </a:solidFill>
              </a:rPr>
              <a:t>complex polymers that </a:t>
            </a:r>
            <a:r>
              <a:rPr lang="en-US" sz="1600" dirty="0" smtClean="0">
                <a:solidFill>
                  <a:srgbClr val="000000"/>
                </a:solidFill>
              </a:rPr>
              <a:t>cannot be desorbed/ionized and are </a:t>
            </a:r>
            <a:r>
              <a:rPr lang="en-US" sz="1600" dirty="0">
                <a:solidFill>
                  <a:srgbClr val="000000"/>
                </a:solidFill>
              </a:rPr>
              <a:t>difficult to analyze </a:t>
            </a:r>
            <a:r>
              <a:rPr lang="en-US" sz="1600" dirty="0" smtClean="0">
                <a:solidFill>
                  <a:srgbClr val="000000"/>
                </a:solidFill>
              </a:rPr>
              <a:t>otherwise.</a:t>
            </a:r>
            <a:endParaRPr lang="en-US" sz="1600" dirty="0" smtClean="0">
              <a:solidFill>
                <a:srgbClr val="00206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82441" y="4122206"/>
            <a:ext cx="69631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00359E"/>
                </a:solidFill>
              </a:rPr>
              <a:t>Top-down </a:t>
            </a:r>
            <a:r>
              <a:rPr lang="en-US" sz="1600" b="1" dirty="0">
                <a:solidFill>
                  <a:srgbClr val="00359E"/>
                </a:solidFill>
              </a:rPr>
              <a:t>MS </a:t>
            </a:r>
            <a:r>
              <a:rPr lang="en-US" sz="1600" b="1" dirty="0" smtClean="0">
                <a:solidFill>
                  <a:srgbClr val="00359E"/>
                </a:solidFill>
              </a:rPr>
              <a:t>with IM-MS and MS</a:t>
            </a:r>
            <a:r>
              <a:rPr lang="en-US" sz="1600" b="1" baseline="30000" dirty="0" smtClean="0">
                <a:solidFill>
                  <a:srgbClr val="00359E"/>
                </a:solidFill>
              </a:rPr>
              <a:t>2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  <a:r>
              <a:rPr lang="en-US" sz="1600" dirty="0" smtClean="0">
                <a:solidFill>
                  <a:srgbClr val="000000"/>
                </a:solidFill>
              </a:rPr>
              <a:t>removes </a:t>
            </a:r>
            <a:r>
              <a:rPr lang="en-US" sz="1600" dirty="0">
                <a:solidFill>
                  <a:srgbClr val="000000"/>
                </a:solidFill>
              </a:rPr>
              <a:t>the need of high purity for structural characterization (as needed in XRD and NMR</a:t>
            </a:r>
            <a:r>
              <a:rPr lang="en-US" sz="1600" dirty="0" smtClean="0">
                <a:solidFill>
                  <a:srgbClr val="000000"/>
                </a:solidFill>
              </a:rPr>
              <a:t>).</a:t>
            </a:r>
            <a:endParaRPr lang="en-US" sz="1600" dirty="0" smtClean="0">
              <a:solidFill>
                <a:srgbClr val="00206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82441" y="4893671"/>
            <a:ext cx="69631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359E"/>
                </a:solidFill>
              </a:rPr>
              <a:t>C</a:t>
            </a:r>
            <a:r>
              <a:rPr lang="en-US" sz="1600" b="1" dirty="0" smtClean="0">
                <a:solidFill>
                  <a:srgbClr val="00359E"/>
                </a:solidFill>
              </a:rPr>
              <a:t>ollision cross-sections</a:t>
            </a:r>
            <a:r>
              <a:rPr lang="en-US" sz="1600" dirty="0" smtClean="0"/>
              <a:t> add a further dimension of structural differentiation </a:t>
            </a:r>
            <a:r>
              <a:rPr lang="en-US" sz="1600" dirty="0"/>
              <a:t>&amp;</a:t>
            </a:r>
            <a:r>
              <a:rPr lang="en-US" sz="1600" dirty="0" smtClean="0"/>
              <a:t> identification.</a:t>
            </a:r>
            <a:endParaRPr lang="en-US" sz="1600" dirty="0" smtClean="0">
              <a:solidFill>
                <a:srgbClr val="00206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282441" y="5623346"/>
            <a:ext cx="69631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</a:rPr>
              <a:t>Significant improvement in the microstructure characterization of synthetic macromolecules.</a:t>
            </a:r>
          </a:p>
        </p:txBody>
      </p:sp>
    </p:spTree>
    <p:extLst>
      <p:ext uri="{BB962C8B-B14F-4D97-AF65-F5344CB8AC3E}">
        <p14:creationId xmlns:p14="http://schemas.microsoft.com/office/powerpoint/2010/main" val="3170310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9" grpId="0" animBg="1"/>
      <p:bldP spid="10" grpId="0" animBg="1"/>
      <p:bldP spid="11" grpId="0" animBg="1"/>
      <p:bldP spid="12" grpId="0"/>
      <p:bldP spid="13" grpId="0"/>
      <p:bldP spid="17" grpId="0"/>
      <p:bldP spid="18" grpId="0"/>
      <p:bldP spid="1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9F2238-C2F9-4EA2-A32D-976A1B7AD245}" type="slidenum">
              <a:rPr lang="en-US" sz="1000" smtClean="0">
                <a:solidFill>
                  <a:srgbClr val="000000"/>
                </a:solidFill>
              </a:rPr>
              <a:pPr>
                <a:defRPr/>
              </a:pPr>
              <a:t>47</a:t>
            </a:fld>
            <a:endParaRPr lang="en-US" sz="1000" dirty="0">
              <a:solidFill>
                <a:srgbClr val="0000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45066" y="304800"/>
            <a:ext cx="7619304" cy="6133174"/>
            <a:chOff x="688072" y="304800"/>
            <a:chExt cx="7619304" cy="6133174"/>
          </a:xfrm>
        </p:grpSpPr>
        <p:sp>
          <p:nvSpPr>
            <p:cNvPr id="376833" name="Text Box 2"/>
            <p:cNvSpPr txBox="1">
              <a:spLocks noChangeArrowheads="1"/>
            </p:cNvSpPr>
            <p:nvPr/>
          </p:nvSpPr>
          <p:spPr bwMode="auto">
            <a:xfrm>
              <a:off x="688072" y="304800"/>
              <a:ext cx="23304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800" b="1" i="1" dirty="0">
                  <a:solidFill>
                    <a:srgbClr val="800080"/>
                  </a:solidFill>
                </a:rPr>
                <a:t>Acknowledgements</a:t>
              </a:r>
              <a:endParaRPr lang="en-US" sz="1800" i="1" dirty="0">
                <a:solidFill>
                  <a:srgbClr val="800080"/>
                </a:solidFill>
              </a:endParaRPr>
            </a:p>
          </p:txBody>
        </p:sp>
        <p:sp>
          <p:nvSpPr>
            <p:cNvPr id="376834" name="Text Box 3"/>
            <p:cNvSpPr txBox="1">
              <a:spLocks noChangeArrowheads="1"/>
            </p:cNvSpPr>
            <p:nvPr/>
          </p:nvSpPr>
          <p:spPr bwMode="auto">
            <a:xfrm>
              <a:off x="1205597" y="747713"/>
              <a:ext cx="2799164" cy="18158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</a:rPr>
                <a:t>Dr. Nilufer Erdem </a:t>
              </a:r>
              <a:r>
                <a:rPr lang="en-US" sz="1200" dirty="0">
                  <a:solidFill>
                    <a:srgbClr val="003399"/>
                  </a:solidFill>
                </a:rPr>
                <a:t>(</a:t>
              </a:r>
              <a:r>
                <a:rPr lang="en-US" sz="1200" dirty="0" err="1">
                  <a:solidFill>
                    <a:srgbClr val="003399"/>
                  </a:solidFill>
                </a:rPr>
                <a:t>Tubitak</a:t>
              </a:r>
              <a:r>
                <a:rPr lang="en-US" sz="1200" dirty="0">
                  <a:solidFill>
                    <a:srgbClr val="003399"/>
                  </a:solidFill>
                </a:rPr>
                <a:t>, Turkey) </a:t>
              </a:r>
              <a:endParaRPr lang="en-US" sz="1200" dirty="0" smtClean="0">
                <a:solidFill>
                  <a:srgbClr val="003399"/>
                </a:solidFill>
              </a:endParaRPr>
            </a:p>
            <a:p>
              <a:r>
                <a:rPr lang="en-US" dirty="0" smtClean="0">
                  <a:solidFill>
                    <a:srgbClr val="000000"/>
                  </a:solidFill>
                </a:rPr>
                <a:t>Dr</a:t>
              </a:r>
              <a:r>
                <a:rPr lang="en-US" dirty="0">
                  <a:solidFill>
                    <a:srgbClr val="000000"/>
                  </a:solidFill>
                </a:rPr>
                <a:t>. Bryan Katzenmeyer </a:t>
              </a:r>
              <a:r>
                <a:rPr lang="en-US" sz="1200" dirty="0">
                  <a:solidFill>
                    <a:srgbClr val="003399"/>
                  </a:solidFill>
                </a:rPr>
                <a:t>(</a:t>
              </a:r>
              <a:r>
                <a:rPr lang="en-US" sz="1200" dirty="0" smtClean="0">
                  <a:solidFill>
                    <a:srgbClr val="003399"/>
                  </a:solidFill>
                </a:rPr>
                <a:t>Valspar)</a:t>
              </a:r>
            </a:p>
            <a:p>
              <a:r>
                <a:rPr lang="en-US" dirty="0" smtClean="0">
                  <a:solidFill>
                    <a:srgbClr val="000000"/>
                  </a:solidFill>
                </a:rPr>
                <a:t>Dr. Aleer M. Yol </a:t>
              </a:r>
              <a:r>
                <a:rPr lang="en-US" sz="1200" dirty="0" smtClean="0">
                  <a:solidFill>
                    <a:srgbClr val="003399"/>
                  </a:solidFill>
                </a:rPr>
                <a:t>(FDA)</a:t>
              </a:r>
            </a:p>
            <a:p>
              <a:r>
                <a:rPr lang="en-US" dirty="0" smtClean="0">
                  <a:solidFill>
                    <a:srgbClr val="000000"/>
                  </a:solidFill>
                </a:rPr>
                <a:t>Dr. Nadrah </a:t>
              </a:r>
              <a:r>
                <a:rPr lang="en-US" dirty="0">
                  <a:solidFill>
                    <a:srgbClr val="000000"/>
                  </a:solidFill>
                </a:rPr>
                <a:t>Alawani </a:t>
              </a:r>
              <a:r>
                <a:rPr lang="en-US" sz="1200" dirty="0">
                  <a:solidFill>
                    <a:srgbClr val="003399"/>
                  </a:solidFill>
                </a:rPr>
                <a:t>(</a:t>
              </a:r>
              <a:r>
                <a:rPr lang="en-US" sz="1200" dirty="0" smtClean="0">
                  <a:solidFill>
                    <a:srgbClr val="003399"/>
                  </a:solidFill>
                </a:rPr>
                <a:t>Aramco)</a:t>
              </a:r>
            </a:p>
            <a:p>
              <a:r>
                <a:rPr lang="en-US" dirty="0" smtClean="0">
                  <a:solidFill>
                    <a:srgbClr val="000000"/>
                  </a:solidFill>
                </a:rPr>
                <a:t>Dr</a:t>
              </a:r>
              <a:r>
                <a:rPr lang="en-US" dirty="0">
                  <a:solidFill>
                    <a:srgbClr val="000000"/>
                  </a:solidFill>
                </a:rPr>
                <a:t>. Xiaopeng Li </a:t>
              </a:r>
              <a:r>
                <a:rPr lang="en-US" sz="1200" dirty="0">
                  <a:solidFill>
                    <a:srgbClr val="003399"/>
                  </a:solidFill>
                </a:rPr>
                <a:t>(Texas State </a:t>
              </a:r>
              <a:r>
                <a:rPr lang="en-US" sz="1200" dirty="0" smtClean="0">
                  <a:solidFill>
                    <a:srgbClr val="003399"/>
                  </a:solidFill>
                </a:rPr>
                <a:t>U)</a:t>
              </a:r>
            </a:p>
            <a:p>
              <a:r>
                <a:rPr lang="en-US" dirty="0" smtClean="0">
                  <a:solidFill>
                    <a:srgbClr val="000000"/>
                  </a:solidFill>
                </a:rPr>
                <a:t>Ahlam Alalwiat</a:t>
              </a:r>
            </a:p>
            <a:p>
              <a:r>
                <a:rPr lang="en-US" dirty="0" smtClean="0">
                  <a:solidFill>
                    <a:srgbClr val="000000"/>
                  </a:solidFill>
                </a:rPr>
                <a:t>Lydia Cool</a:t>
              </a:r>
            </a:p>
            <a:p>
              <a:r>
                <a:rPr lang="en-US" dirty="0" err="1" smtClean="0">
                  <a:solidFill>
                    <a:srgbClr val="000000"/>
                  </a:solidFill>
                </a:rPr>
                <a:t>Selim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Gerislioglu</a:t>
              </a:r>
              <a:endParaRPr lang="en-US" sz="1200" dirty="0" smtClean="0">
                <a:solidFill>
                  <a:srgbClr val="C00000"/>
                </a:solidFill>
              </a:endParaRPr>
            </a:p>
          </p:txBody>
        </p:sp>
        <p:sp>
          <p:nvSpPr>
            <p:cNvPr id="376835" name="Text Box 4"/>
            <p:cNvSpPr txBox="1">
              <a:spLocks noChangeArrowheads="1"/>
            </p:cNvSpPr>
            <p:nvPr/>
          </p:nvSpPr>
          <p:spPr bwMode="auto">
            <a:xfrm>
              <a:off x="1225371" y="2877838"/>
              <a:ext cx="2692454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Quirk - Cheng - Newkome - Pugh - Foster - Puskas - Jana - Weiss research groups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76836" name="Text Box 5"/>
            <p:cNvSpPr txBox="1">
              <a:spLocks noChangeArrowheads="1"/>
            </p:cNvSpPr>
            <p:nvPr/>
          </p:nvSpPr>
          <p:spPr bwMode="auto">
            <a:xfrm>
              <a:off x="5715000" y="854896"/>
              <a:ext cx="2592376" cy="1600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</a:rPr>
                <a:t>NSF</a:t>
              </a:r>
            </a:p>
            <a:p>
              <a:r>
                <a:rPr lang="en-US" dirty="0" smtClean="0">
                  <a:solidFill>
                    <a:srgbClr val="000000"/>
                  </a:solidFill>
                </a:rPr>
                <a:t>OBR</a:t>
              </a:r>
              <a:endParaRPr lang="en-US" dirty="0">
                <a:solidFill>
                  <a:srgbClr val="000000"/>
                </a:solidFill>
              </a:endParaRPr>
            </a:p>
            <a:p>
              <a:r>
                <a:rPr lang="en-US" dirty="0">
                  <a:solidFill>
                    <a:srgbClr val="000000"/>
                  </a:solidFill>
                </a:rPr>
                <a:t>The University </a:t>
              </a:r>
              <a:r>
                <a:rPr lang="en-US" dirty="0" smtClean="0">
                  <a:solidFill>
                    <a:srgbClr val="000000"/>
                  </a:solidFill>
                </a:rPr>
                <a:t>of Akron</a:t>
              </a:r>
              <a:endParaRPr lang="en-US" dirty="0">
                <a:solidFill>
                  <a:srgbClr val="000000"/>
                </a:solidFill>
              </a:endParaRPr>
            </a:p>
            <a:p>
              <a:r>
                <a:rPr lang="en-US" dirty="0" err="1" smtClean="0">
                  <a:solidFill>
                    <a:srgbClr val="000000"/>
                  </a:solidFill>
                </a:rPr>
                <a:t>GoJo</a:t>
              </a:r>
              <a:endParaRPr lang="en-US" dirty="0" smtClean="0">
                <a:solidFill>
                  <a:srgbClr val="000000"/>
                </a:solidFill>
              </a:endParaRPr>
            </a:p>
            <a:p>
              <a:r>
                <a:rPr lang="en-US" dirty="0" smtClean="0">
                  <a:solidFill>
                    <a:srgbClr val="000000"/>
                  </a:solidFill>
                </a:rPr>
                <a:t>Lubrizol</a:t>
              </a:r>
            </a:p>
            <a:p>
              <a:r>
                <a:rPr lang="en-US" dirty="0" smtClean="0">
                  <a:solidFill>
                    <a:srgbClr val="000000"/>
                  </a:solidFill>
                </a:rPr>
                <a:t>Goodyear</a:t>
              </a:r>
            </a:p>
            <a:p>
              <a:r>
                <a:rPr lang="en-US" dirty="0" smtClean="0">
                  <a:solidFill>
                    <a:srgbClr val="000000"/>
                  </a:solidFill>
                </a:rPr>
                <a:t>Omnova Solutions Foundation</a:t>
              </a:r>
            </a:p>
          </p:txBody>
        </p:sp>
        <p:sp>
          <p:nvSpPr>
            <p:cNvPr id="376837" name="AutoShape 6"/>
            <p:cNvSpPr>
              <a:spLocks noChangeArrowheads="1"/>
            </p:cNvSpPr>
            <p:nvPr/>
          </p:nvSpPr>
          <p:spPr bwMode="auto">
            <a:xfrm>
              <a:off x="5257800" y="854896"/>
              <a:ext cx="381000" cy="381000"/>
            </a:xfrm>
            <a:prstGeom prst="sun">
              <a:avLst>
                <a:gd name="adj" fmla="val 25000"/>
              </a:avLst>
            </a:prstGeom>
            <a:solidFill>
              <a:srgbClr val="00CCFF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76838" name="AutoShape 7"/>
            <p:cNvSpPr>
              <a:spLocks noChangeArrowheads="1"/>
            </p:cNvSpPr>
            <p:nvPr/>
          </p:nvSpPr>
          <p:spPr bwMode="auto">
            <a:xfrm>
              <a:off x="840472" y="763588"/>
              <a:ext cx="381000" cy="381000"/>
            </a:xfrm>
            <a:prstGeom prst="sun">
              <a:avLst>
                <a:gd name="adj" fmla="val 25000"/>
              </a:avLst>
            </a:prstGeom>
            <a:solidFill>
              <a:srgbClr val="00CCFF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76839" name="AutoShape 8"/>
            <p:cNvSpPr>
              <a:spLocks noChangeArrowheads="1"/>
            </p:cNvSpPr>
            <p:nvPr/>
          </p:nvSpPr>
          <p:spPr bwMode="auto">
            <a:xfrm>
              <a:off x="838021" y="2865138"/>
              <a:ext cx="381000" cy="381000"/>
            </a:xfrm>
            <a:prstGeom prst="sun">
              <a:avLst>
                <a:gd name="adj" fmla="val 25000"/>
              </a:avLst>
            </a:prstGeom>
            <a:solidFill>
              <a:srgbClr val="00CCFF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3" name="Text Box 3"/>
            <p:cNvSpPr txBox="1">
              <a:spLocks noChangeArrowheads="1"/>
            </p:cNvSpPr>
            <p:nvPr/>
          </p:nvSpPr>
          <p:spPr bwMode="auto">
            <a:xfrm>
              <a:off x="4860925" y="2869739"/>
              <a:ext cx="2980047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Dr. Xinqiao Jia (U Delaware)</a:t>
              </a:r>
            </a:p>
            <a:p>
              <a:r>
                <a:rPr lang="en-US" dirty="0" smtClean="0">
                  <a:solidFill>
                    <a:srgbClr val="000000"/>
                  </a:solidFill>
                </a:rPr>
                <a:t>Dr. Sarah Grieshaber (U Delaware)</a:t>
              </a:r>
            </a:p>
            <a:p>
              <a:r>
                <a:rPr lang="en-US" dirty="0" smtClean="0">
                  <a:solidFill>
                    <a:srgbClr val="000000"/>
                  </a:solidFill>
                </a:rPr>
                <a:t>Bradford Paik (U Delaware)</a:t>
              </a:r>
            </a:p>
            <a:p>
              <a:endParaRPr lang="en-US" sz="1200" u="sng" dirty="0">
                <a:solidFill>
                  <a:srgbClr val="C00000"/>
                </a:solidFill>
              </a:endParaRPr>
            </a:p>
          </p:txBody>
        </p:sp>
        <p:sp>
          <p:nvSpPr>
            <p:cNvPr id="14" name="AutoShape 7"/>
            <p:cNvSpPr>
              <a:spLocks noChangeArrowheads="1"/>
            </p:cNvSpPr>
            <p:nvPr/>
          </p:nvSpPr>
          <p:spPr bwMode="auto">
            <a:xfrm>
              <a:off x="4495800" y="2877147"/>
              <a:ext cx="381000" cy="381000"/>
            </a:xfrm>
            <a:prstGeom prst="sun">
              <a:avLst>
                <a:gd name="adj" fmla="val 25000"/>
              </a:avLst>
            </a:prstGeom>
            <a:solidFill>
              <a:srgbClr val="00CCFF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pic>
          <p:nvPicPr>
            <p:cNvPr id="20" name="Picture 19" descr="Wesdemiotis Group - Summer 2009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8072" y="4114800"/>
              <a:ext cx="3469539" cy="2322939"/>
            </a:xfrm>
            <a:prstGeom prst="rect">
              <a:avLst/>
            </a:prstGeom>
          </p:spPr>
        </p:pic>
        <p:pic>
          <p:nvPicPr>
            <p:cNvPr id="21" name="Picture 20" descr="MS-Group_FA2012_Polymer_Web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21872" y="4111484"/>
              <a:ext cx="3505200" cy="23264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30250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857" name="Picture 2" descr="polymer_tre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600200"/>
            <a:ext cx="1993900" cy="300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7858" name="Text Box 3"/>
          <p:cNvSpPr txBox="1">
            <a:spLocks noChangeArrowheads="1"/>
          </p:cNvSpPr>
          <p:nvPr/>
        </p:nvSpPr>
        <p:spPr bwMode="auto">
          <a:xfrm>
            <a:off x="4973638" y="4813300"/>
            <a:ext cx="17319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Evening - Nighttime</a:t>
            </a:r>
          </a:p>
        </p:txBody>
      </p:sp>
      <p:pic>
        <p:nvPicPr>
          <p:cNvPr id="377859" name="Picture 4" descr="gdyr_building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1600200"/>
            <a:ext cx="4343400" cy="299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7860" name="Text Box 5"/>
          <p:cNvSpPr txBox="1">
            <a:spLocks noChangeArrowheads="1"/>
          </p:cNvSpPr>
          <p:nvPr/>
        </p:nvSpPr>
        <p:spPr bwMode="auto">
          <a:xfrm>
            <a:off x="2971800" y="990600"/>
            <a:ext cx="2609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solidFill>
                  <a:schemeClr val="accent2"/>
                </a:solidFill>
              </a:rPr>
              <a:t>Dale Chilhuly’s “Rocks” </a:t>
            </a:r>
          </a:p>
        </p:txBody>
      </p:sp>
      <p:sp>
        <p:nvSpPr>
          <p:cNvPr id="377861" name="Text Box 6"/>
          <p:cNvSpPr txBox="1">
            <a:spLocks noChangeArrowheads="1"/>
          </p:cNvSpPr>
          <p:nvPr/>
        </p:nvSpPr>
        <p:spPr bwMode="auto">
          <a:xfrm>
            <a:off x="1295400" y="4800600"/>
            <a:ext cx="163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Morning - Daytime</a:t>
            </a:r>
          </a:p>
        </p:txBody>
      </p:sp>
      <p:sp>
        <p:nvSpPr>
          <p:cNvPr id="37786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4B056EB-F221-4CC7-807F-2D64303588D5}" type="slidenum">
              <a:rPr lang="en-US" sz="1000" smtClean="0"/>
              <a:pPr/>
              <a:t>48</a:t>
            </a:fld>
            <a:endParaRPr lang="en-US" sz="10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7FB8695-7B56-492C-99F8-57232280FE9A}" type="slidenum">
              <a:rPr lang="en-US" sz="1000" smtClean="0"/>
              <a:pPr/>
              <a:t>49</a:t>
            </a:fld>
            <a:endParaRPr lang="en-US" sz="1000" dirty="0" smtClean="0"/>
          </a:p>
        </p:txBody>
      </p:sp>
      <p:grpSp>
        <p:nvGrpSpPr>
          <p:cNvPr id="2" name="Group 9"/>
          <p:cNvGrpSpPr/>
          <p:nvPr/>
        </p:nvGrpSpPr>
        <p:grpSpPr>
          <a:xfrm>
            <a:off x="1471208" y="228600"/>
            <a:ext cx="6173787" cy="6275388"/>
            <a:chOff x="1371600" y="228600"/>
            <a:chExt cx="6173787" cy="6275388"/>
          </a:xfrm>
        </p:grpSpPr>
        <p:pic>
          <p:nvPicPr>
            <p:cNvPr id="378882" name="Picture 10" descr="DSC_230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05000" y="2895600"/>
              <a:ext cx="5257800" cy="3608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8883" name="AutoShape 17"/>
            <p:cNvSpPr>
              <a:spLocks noChangeArrowheads="1"/>
            </p:cNvSpPr>
            <p:nvPr/>
          </p:nvSpPr>
          <p:spPr bwMode="auto">
            <a:xfrm rot="5400000">
              <a:off x="6053138" y="2081212"/>
              <a:ext cx="685800" cy="333375"/>
            </a:xfrm>
            <a:custGeom>
              <a:avLst/>
              <a:gdLst>
                <a:gd name="T0" fmla="*/ 514350 w 21600"/>
                <a:gd name="T1" fmla="*/ 0 h 21600"/>
                <a:gd name="T2" fmla="*/ 0 w 21600"/>
                <a:gd name="T3" fmla="*/ 166688 h 21600"/>
                <a:gd name="T4" fmla="*/ 514350 w 21600"/>
                <a:gd name="T5" fmla="*/ 333375 h 21600"/>
                <a:gd name="T6" fmla="*/ 685800 w 21600"/>
                <a:gd name="T7" fmla="*/ 166688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E4F3F4"/>
            </a:solidFill>
            <a:ln w="12700">
              <a:solidFill>
                <a:srgbClr val="00359E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78884" name="AutoShape 18"/>
            <p:cNvSpPr>
              <a:spLocks noChangeArrowheads="1"/>
            </p:cNvSpPr>
            <p:nvPr/>
          </p:nvSpPr>
          <p:spPr bwMode="auto">
            <a:xfrm rot="10800000">
              <a:off x="4419600" y="1295400"/>
              <a:ext cx="685800" cy="333375"/>
            </a:xfrm>
            <a:custGeom>
              <a:avLst/>
              <a:gdLst>
                <a:gd name="T0" fmla="*/ 514350 w 21600"/>
                <a:gd name="T1" fmla="*/ 0 h 21600"/>
                <a:gd name="T2" fmla="*/ 0 w 21600"/>
                <a:gd name="T3" fmla="*/ 166688 h 21600"/>
                <a:gd name="T4" fmla="*/ 514350 w 21600"/>
                <a:gd name="T5" fmla="*/ 333375 h 21600"/>
                <a:gd name="T6" fmla="*/ 685800 w 21600"/>
                <a:gd name="T7" fmla="*/ 166688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E4F3F4"/>
            </a:solidFill>
            <a:ln w="12700">
              <a:solidFill>
                <a:srgbClr val="00359E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78885" name="Text Box 19"/>
            <p:cNvSpPr txBox="1">
              <a:spLocks noChangeArrowheads="1"/>
            </p:cNvSpPr>
            <p:nvPr/>
          </p:nvSpPr>
          <p:spPr bwMode="auto">
            <a:xfrm>
              <a:off x="5248275" y="1276350"/>
              <a:ext cx="2297112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/>
                <a:t>Akron (Summit County)</a:t>
              </a:r>
            </a:p>
            <a:p>
              <a:pPr algn="ctr"/>
              <a:r>
                <a:rPr lang="en-US" sz="1600" dirty="0"/>
                <a:t>Ohio</a:t>
              </a:r>
            </a:p>
          </p:txBody>
        </p:sp>
        <p:pic>
          <p:nvPicPr>
            <p:cNvPr id="62566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71600" y="228600"/>
              <a:ext cx="2514600" cy="2514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1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741E016-74BC-48BC-942D-D0349A9A7B36}" type="slidenum">
              <a:rPr lang="en-US" sz="1000" smtClean="0"/>
              <a:pPr/>
              <a:t>50</a:t>
            </a:fld>
            <a:endParaRPr lang="en-US" sz="1000" dirty="0" smtClean="0"/>
          </a:p>
        </p:txBody>
      </p:sp>
      <p:grpSp>
        <p:nvGrpSpPr>
          <p:cNvPr id="2" name="Group 14"/>
          <p:cNvGrpSpPr/>
          <p:nvPr/>
        </p:nvGrpSpPr>
        <p:grpSpPr>
          <a:xfrm>
            <a:off x="1349655" y="482025"/>
            <a:ext cx="6400800" cy="5766375"/>
            <a:chOff x="1295400" y="482025"/>
            <a:chExt cx="6400800" cy="5766375"/>
          </a:xfrm>
        </p:grpSpPr>
        <p:pic>
          <p:nvPicPr>
            <p:cNvPr id="379905" name="Picture 4" descr="cuy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95400" y="3505200"/>
              <a:ext cx="6400800" cy="274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9908" name="AutoShape 8"/>
            <p:cNvSpPr>
              <a:spLocks noChangeArrowheads="1"/>
            </p:cNvSpPr>
            <p:nvPr/>
          </p:nvSpPr>
          <p:spPr bwMode="auto">
            <a:xfrm>
              <a:off x="2438400" y="609600"/>
              <a:ext cx="685800" cy="333375"/>
            </a:xfrm>
            <a:custGeom>
              <a:avLst/>
              <a:gdLst>
                <a:gd name="T0" fmla="*/ 514350 w 21600"/>
                <a:gd name="T1" fmla="*/ 0 h 21600"/>
                <a:gd name="T2" fmla="*/ 0 w 21600"/>
                <a:gd name="T3" fmla="*/ 166688 h 21600"/>
                <a:gd name="T4" fmla="*/ 514350 w 21600"/>
                <a:gd name="T5" fmla="*/ 333375 h 21600"/>
                <a:gd name="T6" fmla="*/ 685800 w 21600"/>
                <a:gd name="T7" fmla="*/ 166688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E4F3F4"/>
            </a:solidFill>
            <a:ln w="12700">
              <a:solidFill>
                <a:srgbClr val="00359E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79909" name="Text Box 9"/>
            <p:cNvSpPr txBox="1">
              <a:spLocks noChangeArrowheads="1"/>
            </p:cNvSpPr>
            <p:nvPr/>
          </p:nvSpPr>
          <p:spPr bwMode="auto">
            <a:xfrm>
              <a:off x="3505200" y="2743200"/>
              <a:ext cx="177401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 smtClean="0"/>
                <a:t>Cuyahoga Valley </a:t>
              </a:r>
              <a:endParaRPr lang="en-US" sz="1600" dirty="0"/>
            </a:p>
            <a:p>
              <a:pPr algn="ctr"/>
              <a:r>
                <a:rPr lang="en-US" sz="1600" dirty="0"/>
                <a:t>National Park</a:t>
              </a:r>
            </a:p>
          </p:txBody>
        </p:sp>
        <p:pic>
          <p:nvPicPr>
            <p:cNvPr id="62669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90650" y="1457325"/>
              <a:ext cx="1362075" cy="828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26692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72050" y="1304925"/>
              <a:ext cx="1019175" cy="1133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26693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572250" y="1228725"/>
              <a:ext cx="1047750" cy="1181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26694" name="Picture 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19450" y="1457325"/>
              <a:ext cx="1209675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3389375" y="482025"/>
              <a:ext cx="194957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 smtClean="0"/>
                <a:t>Rubber Companies</a:t>
              </a:r>
            </a:p>
            <a:p>
              <a:pPr algn="ctr"/>
              <a:r>
                <a:rPr lang="en-US" sz="1600" dirty="0" smtClean="0"/>
                <a:t>founded in Akron</a:t>
              </a:r>
              <a:endParaRPr lang="en-US" sz="1600" dirty="0"/>
            </a:p>
          </p:txBody>
        </p:sp>
        <p:sp>
          <p:nvSpPr>
            <p:cNvPr id="14" name="AutoShape 8"/>
            <p:cNvSpPr>
              <a:spLocks noChangeArrowheads="1"/>
            </p:cNvSpPr>
            <p:nvPr/>
          </p:nvSpPr>
          <p:spPr bwMode="auto">
            <a:xfrm rot="10800000">
              <a:off x="5348630" y="2870605"/>
              <a:ext cx="685800" cy="333375"/>
            </a:xfrm>
            <a:custGeom>
              <a:avLst/>
              <a:gdLst>
                <a:gd name="T0" fmla="*/ 514350 w 21600"/>
                <a:gd name="T1" fmla="*/ 0 h 21600"/>
                <a:gd name="T2" fmla="*/ 0 w 21600"/>
                <a:gd name="T3" fmla="*/ 166688 h 21600"/>
                <a:gd name="T4" fmla="*/ 514350 w 21600"/>
                <a:gd name="T5" fmla="*/ 333375 h 21600"/>
                <a:gd name="T6" fmla="*/ 685800 w 21600"/>
                <a:gd name="T7" fmla="*/ 166688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E4F3F4"/>
            </a:solidFill>
            <a:ln w="12700">
              <a:solidFill>
                <a:srgbClr val="00359E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600" dirty="0" err="1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10658</TotalTime>
  <Words>3552</Words>
  <Application>Microsoft Office PowerPoint</Application>
  <PresentationFormat>On-screen Show (4:3)</PresentationFormat>
  <Paragraphs>1165</Paragraphs>
  <Slides>50</Slides>
  <Notes>10</Notes>
  <HiddenSlides>20</HiddenSlides>
  <MMClips>0</MMClips>
  <ScaleCrop>false</ScaleCrop>
  <HeadingPairs>
    <vt:vector size="6" baseType="variant"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7" baseType="lpstr">
      <vt:lpstr>Default Design</vt:lpstr>
      <vt:lpstr>5_Default Design</vt:lpstr>
      <vt:lpstr>6_Default Design</vt:lpstr>
      <vt:lpstr>3_Default Design</vt:lpstr>
      <vt:lpstr>Office Theme</vt:lpstr>
      <vt:lpstr>2_Default Design</vt:lpstr>
      <vt:lpstr>CS ChemDraw Drawing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University of Akron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wesdemiotis</dc:creator>
  <cp:lastModifiedBy>Wesdemiotis,Chrys</cp:lastModifiedBy>
  <cp:revision>610</cp:revision>
  <dcterms:created xsi:type="dcterms:W3CDTF">2006-07-24T15:15:53Z</dcterms:created>
  <dcterms:modified xsi:type="dcterms:W3CDTF">2015-07-13T01:01:24Z</dcterms:modified>
</cp:coreProperties>
</file>