
<file path=[Content_Types].xml><?xml version="1.0" encoding="utf-8"?>
<Types xmlns="http://schemas.openxmlformats.org/package/2006/content-types">
  <Default Extension="xml" ContentType="application/xml"/>
  <Default Extension="docx" ContentType="application/vnd.openxmlformats-officedocument.wordprocessingml.document"/>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2"/>
  </p:notesMasterIdLst>
  <p:handoutMasterIdLst>
    <p:handoutMasterId r:id="rId23"/>
  </p:handoutMasterIdLst>
  <p:sldIdLst>
    <p:sldId id="1655" r:id="rId2"/>
    <p:sldId id="1880" r:id="rId3"/>
    <p:sldId id="1881" r:id="rId4"/>
    <p:sldId id="1872" r:id="rId5"/>
    <p:sldId id="1890" r:id="rId6"/>
    <p:sldId id="1892" r:id="rId7"/>
    <p:sldId id="1863" r:id="rId8"/>
    <p:sldId id="1889" r:id="rId9"/>
    <p:sldId id="1832" r:id="rId10"/>
    <p:sldId id="1799" r:id="rId11"/>
    <p:sldId id="1883" r:id="rId12"/>
    <p:sldId id="1886" r:id="rId13"/>
    <p:sldId id="1885" r:id="rId14"/>
    <p:sldId id="1878" r:id="rId15"/>
    <p:sldId id="1801" r:id="rId16"/>
    <p:sldId id="1833" r:id="rId17"/>
    <p:sldId id="1887" r:id="rId18"/>
    <p:sldId id="1893" r:id="rId19"/>
    <p:sldId id="1720" r:id="rId20"/>
    <p:sldId id="1719" r:id="rId21"/>
  </p:sldIdLst>
  <p:sldSz cx="9144000" cy="6858000" type="screen4x3"/>
  <p:notesSz cx="6797675" cy="9926638"/>
  <p:defaultTextStyle>
    <a:defPPr>
      <a:defRPr lang="en-GB"/>
    </a:defPPr>
    <a:lvl1pPr algn="l" rtl="0" fontAlgn="base">
      <a:spcBef>
        <a:spcPct val="0"/>
      </a:spcBef>
      <a:spcAft>
        <a:spcPct val="0"/>
      </a:spcAft>
      <a:defRPr sz="2000" b="1" kern="1200">
        <a:solidFill>
          <a:schemeClr val="tx1"/>
        </a:solidFill>
        <a:latin typeface="Times New Roman" pitchFamily="18" charset="0"/>
        <a:ea typeface="+mn-ea"/>
        <a:cs typeface="+mn-cs"/>
      </a:defRPr>
    </a:lvl1pPr>
    <a:lvl2pPr marL="457200" algn="l" rtl="0" fontAlgn="base">
      <a:spcBef>
        <a:spcPct val="0"/>
      </a:spcBef>
      <a:spcAft>
        <a:spcPct val="0"/>
      </a:spcAft>
      <a:defRPr sz="2000" b="1" kern="1200">
        <a:solidFill>
          <a:schemeClr val="tx1"/>
        </a:solidFill>
        <a:latin typeface="Times New Roman" pitchFamily="18" charset="0"/>
        <a:ea typeface="+mn-ea"/>
        <a:cs typeface="+mn-cs"/>
      </a:defRPr>
    </a:lvl2pPr>
    <a:lvl3pPr marL="914400" algn="l" rtl="0" fontAlgn="base">
      <a:spcBef>
        <a:spcPct val="0"/>
      </a:spcBef>
      <a:spcAft>
        <a:spcPct val="0"/>
      </a:spcAft>
      <a:defRPr sz="2000" b="1" kern="1200">
        <a:solidFill>
          <a:schemeClr val="tx1"/>
        </a:solidFill>
        <a:latin typeface="Times New Roman" pitchFamily="18" charset="0"/>
        <a:ea typeface="+mn-ea"/>
        <a:cs typeface="+mn-cs"/>
      </a:defRPr>
    </a:lvl3pPr>
    <a:lvl4pPr marL="1371600" algn="l" rtl="0" fontAlgn="base">
      <a:spcBef>
        <a:spcPct val="0"/>
      </a:spcBef>
      <a:spcAft>
        <a:spcPct val="0"/>
      </a:spcAft>
      <a:defRPr sz="2000" b="1" kern="1200">
        <a:solidFill>
          <a:schemeClr val="tx1"/>
        </a:solidFill>
        <a:latin typeface="Times New Roman" pitchFamily="18" charset="0"/>
        <a:ea typeface="+mn-ea"/>
        <a:cs typeface="+mn-cs"/>
      </a:defRPr>
    </a:lvl4pPr>
    <a:lvl5pPr marL="1828800" algn="l" rtl="0" fontAlgn="base">
      <a:spcBef>
        <a:spcPct val="0"/>
      </a:spcBef>
      <a:spcAft>
        <a:spcPct val="0"/>
      </a:spcAft>
      <a:defRPr sz="2000" b="1" kern="1200">
        <a:solidFill>
          <a:schemeClr val="tx1"/>
        </a:solidFill>
        <a:latin typeface="Times New Roman" pitchFamily="18" charset="0"/>
        <a:ea typeface="+mn-ea"/>
        <a:cs typeface="+mn-cs"/>
      </a:defRPr>
    </a:lvl5pPr>
    <a:lvl6pPr marL="2286000" algn="l" defTabSz="914400" rtl="0" eaLnBrk="1" latinLnBrk="0" hangingPunct="1">
      <a:defRPr sz="2000" b="1" kern="1200">
        <a:solidFill>
          <a:schemeClr val="tx1"/>
        </a:solidFill>
        <a:latin typeface="Times New Roman" pitchFamily="18" charset="0"/>
        <a:ea typeface="+mn-ea"/>
        <a:cs typeface="+mn-cs"/>
      </a:defRPr>
    </a:lvl6pPr>
    <a:lvl7pPr marL="2743200" algn="l" defTabSz="914400" rtl="0" eaLnBrk="1" latinLnBrk="0" hangingPunct="1">
      <a:defRPr sz="2000" b="1" kern="1200">
        <a:solidFill>
          <a:schemeClr val="tx1"/>
        </a:solidFill>
        <a:latin typeface="Times New Roman" pitchFamily="18" charset="0"/>
        <a:ea typeface="+mn-ea"/>
        <a:cs typeface="+mn-cs"/>
      </a:defRPr>
    </a:lvl7pPr>
    <a:lvl8pPr marL="3200400" algn="l" defTabSz="914400" rtl="0" eaLnBrk="1" latinLnBrk="0" hangingPunct="1">
      <a:defRPr sz="2000" b="1" kern="1200">
        <a:solidFill>
          <a:schemeClr val="tx1"/>
        </a:solidFill>
        <a:latin typeface="Times New Roman" pitchFamily="18" charset="0"/>
        <a:ea typeface="+mn-ea"/>
        <a:cs typeface="+mn-cs"/>
      </a:defRPr>
    </a:lvl8pPr>
    <a:lvl9pPr marL="3657600" algn="l" defTabSz="914400" rtl="0" eaLnBrk="1" latinLnBrk="0" hangingPunct="1">
      <a:defRPr sz="2000" b="1"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008000"/>
    <a:srgbClr val="000000"/>
    <a:srgbClr val="800000"/>
    <a:srgbClr val="E1F4FF"/>
    <a:srgbClr val="006600"/>
    <a:srgbClr val="F3FAFF"/>
    <a:srgbClr val="CCECFF"/>
    <a:srgbClr val="CCFFCC"/>
    <a:srgbClr val="E9F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706" autoAdjust="0"/>
    <p:restoredTop sz="86813" autoAdjust="0"/>
  </p:normalViewPr>
  <p:slideViewPr>
    <p:cSldViewPr>
      <p:cViewPr varScale="1">
        <p:scale>
          <a:sx n="96" d="100"/>
          <a:sy n="96" d="100"/>
        </p:scale>
        <p:origin x="-624" y="-96"/>
      </p:cViewPr>
      <p:guideLst>
        <p:guide orient="horz" pos="2160"/>
        <p:guide pos="2880"/>
      </p:guideLst>
    </p:cSldViewPr>
  </p:slideViewPr>
  <p:outlineViewPr>
    <p:cViewPr>
      <p:scale>
        <a:sx n="33" d="100"/>
        <a:sy n="33" d="100"/>
      </p:scale>
      <p:origin x="0" y="2688"/>
    </p:cViewPr>
  </p:outlineViewPr>
  <p:notesTextViewPr>
    <p:cViewPr>
      <p:scale>
        <a:sx n="100" d="100"/>
        <a:sy n="100" d="100"/>
      </p:scale>
      <p:origin x="0" y="0"/>
    </p:cViewPr>
  </p:notesTextViewPr>
  <p:sorterViewPr>
    <p:cViewPr>
      <p:scale>
        <a:sx n="66" d="100"/>
        <a:sy n="66" d="100"/>
      </p:scale>
      <p:origin x="0" y="319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G:\BSBEC%20proj%20related%20work\Work%20related%20to%20Willow%20paper\LB1p56etc%20exps%20_(excel%202003_recovered).xls" TargetMode="External"/><Relationship Id="rId3"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71492567319052"/>
          <c:y val="0.186895414453253"/>
          <c:w val="0.708289899819184"/>
          <c:h val="0.566339288240274"/>
        </c:manualLayout>
      </c:layout>
      <c:barChart>
        <c:barDir val="col"/>
        <c:grouping val="clustered"/>
        <c:varyColors val="0"/>
        <c:ser>
          <c:idx val="0"/>
          <c:order val="0"/>
          <c:tx>
            <c:v>glucose equivalents</c:v>
          </c:tx>
          <c:spPr>
            <a:solidFill>
              <a:srgbClr val="002060"/>
            </a:solidFill>
            <a:ln w="12700">
              <a:solidFill>
                <a:srgbClr val="000000"/>
              </a:solidFill>
              <a:prstDash val="solid"/>
            </a:ln>
          </c:spPr>
          <c:invertIfNegative val="0"/>
          <c:errBars>
            <c:errBarType val="both"/>
            <c:errValType val="cust"/>
            <c:noEndCap val="0"/>
            <c:plus>
              <c:numRef>
                <c:f>'DNSLB1p81 mn. asy w conc. SNs'!$W$2:$W$5</c:f>
                <c:numCache>
                  <c:formatCode>General</c:formatCode>
                  <c:ptCount val="4"/>
                  <c:pt idx="0">
                    <c:v>0.00205241052039379</c:v>
                  </c:pt>
                  <c:pt idx="1">
                    <c:v>0.000296907320467473</c:v>
                  </c:pt>
                  <c:pt idx="2">
                    <c:v>0.00118698230257399</c:v>
                  </c:pt>
                  <c:pt idx="3">
                    <c:v>0.000938187526302131</c:v>
                  </c:pt>
                </c:numCache>
              </c:numRef>
            </c:plus>
            <c:minus>
              <c:numRef>
                <c:f>'DNSLB1p81 mn. asy w conc. SNs'!$W$2:$W$5</c:f>
                <c:numCache>
                  <c:formatCode>General</c:formatCode>
                  <c:ptCount val="4"/>
                  <c:pt idx="0">
                    <c:v>0.00205241052039379</c:v>
                  </c:pt>
                  <c:pt idx="1">
                    <c:v>0.000296907320467473</c:v>
                  </c:pt>
                  <c:pt idx="2">
                    <c:v>0.00118698230257399</c:v>
                  </c:pt>
                  <c:pt idx="3">
                    <c:v>0.000938187526302131</c:v>
                  </c:pt>
                </c:numCache>
              </c:numRef>
            </c:minus>
            <c:spPr>
              <a:ln w="12700">
                <a:solidFill>
                  <a:srgbClr val="000000"/>
                </a:solidFill>
                <a:prstDash val="solid"/>
              </a:ln>
            </c:spPr>
          </c:errBars>
          <c:cat>
            <c:strRef>
              <c:f>'DNSLB1p81 mn. asy w conc. SNs'!$U$2:$U$5</c:f>
              <c:strCache>
                <c:ptCount val="4"/>
                <c:pt idx="0">
                  <c:v>straw substrate + A.niger on straw S/N (55ug)</c:v>
                </c:pt>
                <c:pt idx="1">
                  <c:v>willow substrate + A.niger on straw S/N (55ug)</c:v>
                </c:pt>
                <c:pt idx="2">
                  <c:v>straw substrate + A.niger on willow S/N (55ug)</c:v>
                </c:pt>
                <c:pt idx="3">
                  <c:v>willow substrate + A.niger on willow S/N (55ug)</c:v>
                </c:pt>
              </c:strCache>
            </c:strRef>
          </c:cat>
          <c:val>
            <c:numRef>
              <c:f>'DNSLB1p81 mn. asy w conc. SNs'!$V$2:$V$5</c:f>
              <c:numCache>
                <c:formatCode>General</c:formatCode>
                <c:ptCount val="4"/>
                <c:pt idx="0">
                  <c:v>0.0958980944754562</c:v>
                </c:pt>
                <c:pt idx="1">
                  <c:v>0.0418757819776091</c:v>
                </c:pt>
                <c:pt idx="2">
                  <c:v>0.0295519520812924</c:v>
                </c:pt>
                <c:pt idx="3">
                  <c:v>0.0411716443337868</c:v>
                </c:pt>
              </c:numCache>
            </c:numRef>
          </c:val>
        </c:ser>
        <c:dLbls>
          <c:showLegendKey val="0"/>
          <c:showVal val="0"/>
          <c:showCatName val="0"/>
          <c:showSerName val="0"/>
          <c:showPercent val="0"/>
          <c:showBubbleSize val="0"/>
        </c:dLbls>
        <c:gapWidth val="150"/>
        <c:axId val="-2074764184"/>
        <c:axId val="-2074793016"/>
      </c:barChart>
      <c:catAx>
        <c:axId val="-2074764184"/>
        <c:scaling>
          <c:orientation val="minMax"/>
        </c:scaling>
        <c:delete val="1"/>
        <c:axPos val="b"/>
        <c:numFmt formatCode="General" sourceLinked="1"/>
        <c:majorTickMark val="out"/>
        <c:minorTickMark val="none"/>
        <c:tickLblPos val="none"/>
        <c:crossAx val="-2074793016"/>
        <c:crosses val="autoZero"/>
        <c:auto val="1"/>
        <c:lblAlgn val="ctr"/>
        <c:lblOffset val="100"/>
        <c:tickLblSkip val="1"/>
        <c:tickMarkSkip val="1"/>
        <c:noMultiLvlLbl val="0"/>
      </c:catAx>
      <c:valAx>
        <c:axId val="-2074793016"/>
        <c:scaling>
          <c:orientation val="minMax"/>
        </c:scaling>
        <c:delete val="0"/>
        <c:axPos val="l"/>
        <c:majorGridlines>
          <c:spPr>
            <a:ln w="3175">
              <a:solidFill>
                <a:srgbClr val="000000"/>
              </a:solidFill>
              <a:prstDash val="solid"/>
            </a:ln>
          </c:spPr>
        </c:majorGridlines>
        <c:title>
          <c:tx>
            <c:rich>
              <a:bodyPr rot="0" vert="horz"/>
              <a:lstStyle/>
              <a:p>
                <a:pPr>
                  <a:defRPr sz="1600" b="1" i="0" u="none" strike="noStrike" baseline="0">
                    <a:solidFill>
                      <a:srgbClr val="000000"/>
                    </a:solidFill>
                    <a:latin typeface="Arial"/>
                    <a:ea typeface="Arial"/>
                    <a:cs typeface="Arial"/>
                  </a:defRPr>
                </a:pPr>
                <a:r>
                  <a:rPr lang="en-GB" sz="1600" dirty="0"/>
                  <a:t>mg </a:t>
                </a:r>
                <a:r>
                  <a:rPr lang="en-GB" sz="1600" dirty="0" smtClean="0"/>
                  <a:t>glucose </a:t>
                </a:r>
                <a:r>
                  <a:rPr lang="en-GB" sz="1600" dirty="0"/>
                  <a:t>equivalents per </a:t>
                </a:r>
                <a:r>
                  <a:rPr lang="en-GB" sz="1600" dirty="0" smtClean="0"/>
                  <a:t>mg</a:t>
                </a:r>
                <a:r>
                  <a:rPr lang="en-GB" sz="1600" baseline="0" dirty="0" smtClean="0"/>
                  <a:t> </a:t>
                </a:r>
                <a:r>
                  <a:rPr lang="en-GB" sz="1600" dirty="0" smtClean="0"/>
                  <a:t>of  </a:t>
                </a:r>
                <a:r>
                  <a:rPr lang="en-GB" sz="1600" dirty="0" err="1"/>
                  <a:t>lignocellulose</a:t>
                </a:r>
                <a:r>
                  <a:rPr lang="en-GB" sz="1600" dirty="0"/>
                  <a:t> substrate</a:t>
                </a:r>
              </a:p>
            </c:rich>
          </c:tx>
          <c:layout>
            <c:manualLayout>
              <c:xMode val="edge"/>
              <c:yMode val="edge"/>
              <c:x val="0.0"/>
              <c:y val="0.31951523256345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600" b="0" i="0" u="none" strike="noStrike" baseline="0">
                <a:solidFill>
                  <a:srgbClr val="000000"/>
                </a:solidFill>
                <a:latin typeface="Arial"/>
                <a:ea typeface="Arial"/>
                <a:cs typeface="Arial"/>
              </a:defRPr>
            </a:pPr>
            <a:endParaRPr lang="en-US"/>
          </a:p>
        </c:txPr>
        <c:crossAx val="-2074764184"/>
        <c:crosses val="autoZero"/>
        <c:crossBetween val="between"/>
      </c:valAx>
      <c:spPr>
        <a:solidFill>
          <a:srgbClr val="FFFFFF"/>
        </a:solidFill>
        <a:ln w="12700">
          <a:solidFill>
            <a:srgbClr val="808080"/>
          </a:solidFill>
          <a:prstDash val="solid"/>
        </a:ln>
      </c:spPr>
    </c:plotArea>
    <c:plotVisOnly val="1"/>
    <c:dispBlanksAs val="gap"/>
    <c:showDLblsOverMax val="0"/>
  </c:chart>
  <c:spPr>
    <a:noFill/>
    <a:ln w="3175">
      <a:noFill/>
      <a:prstDash val="solid"/>
    </a:ln>
  </c:spPr>
  <c:txPr>
    <a:bodyPr/>
    <a:lstStyle/>
    <a:p>
      <a:pPr>
        <a:defRPr sz="1000" b="0" i="0" u="none" strike="noStrike" baseline="0">
          <a:solidFill>
            <a:srgbClr val="000000"/>
          </a:solidFill>
          <a:latin typeface="Arial"/>
          <a:ea typeface="Arial"/>
          <a:cs typeface="Arial"/>
        </a:defRPr>
      </a:pPr>
      <a:endParaRPr lang="en-US"/>
    </a:p>
  </c:txPr>
  <c:externalData r:id="rId2">
    <c:autoUpdate val="0"/>
  </c:externalData>
  <c:userShapes r:id="rId3"/>
</c:chartSpace>
</file>

<file path=ppt/drawings/_rels/vmlDrawing1.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5.png"/></Relationships>
</file>

<file path=ppt/drawings/drawing1.xml><?xml version="1.0" encoding="utf-8"?>
<c:userShapes xmlns:c="http://schemas.openxmlformats.org/drawingml/2006/chart">
  <cdr:relSizeAnchor xmlns:cdr="http://schemas.openxmlformats.org/drawingml/2006/chartDrawing">
    <cdr:from>
      <cdr:x>0.50435</cdr:x>
      <cdr:y>0.45895</cdr:y>
    </cdr:from>
    <cdr:to>
      <cdr:x>0.57851</cdr:x>
      <cdr:y>0.56779</cdr:y>
    </cdr:to>
    <cdr:sp macro="" textlink="">
      <cdr:nvSpPr>
        <cdr:cNvPr id="2" name="TextBox 55"/>
        <cdr:cNvSpPr txBox="1"/>
      </cdr:nvSpPr>
      <cdr:spPr>
        <a:xfrm xmlns:a="http://schemas.openxmlformats.org/drawingml/2006/main">
          <a:off x="3940936" y="1687133"/>
          <a:ext cx="579549" cy="40011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rgbClr val="000066"/>
              </a:solidFill>
              <a:latin typeface="Times New Roman"/>
            </a:defRPr>
          </a:lvl1pPr>
          <a:lvl2pPr marL="457200" algn="l" defTabSz="914400" rtl="0" eaLnBrk="1" latinLnBrk="0" hangingPunct="1">
            <a:defRPr sz="1800" kern="1200">
              <a:solidFill>
                <a:srgbClr val="000066"/>
              </a:solidFill>
              <a:latin typeface="Times New Roman"/>
            </a:defRPr>
          </a:lvl2pPr>
          <a:lvl3pPr marL="914400" algn="l" defTabSz="914400" rtl="0" eaLnBrk="1" latinLnBrk="0" hangingPunct="1">
            <a:defRPr sz="1800" kern="1200">
              <a:solidFill>
                <a:srgbClr val="000066"/>
              </a:solidFill>
              <a:latin typeface="Times New Roman"/>
            </a:defRPr>
          </a:lvl3pPr>
          <a:lvl4pPr marL="1371600" algn="l" defTabSz="914400" rtl="0" eaLnBrk="1" latinLnBrk="0" hangingPunct="1">
            <a:defRPr sz="1800" kern="1200">
              <a:solidFill>
                <a:srgbClr val="000066"/>
              </a:solidFill>
              <a:latin typeface="Times New Roman"/>
            </a:defRPr>
          </a:lvl4pPr>
          <a:lvl5pPr marL="1828800" algn="l" defTabSz="914400" rtl="0" eaLnBrk="1" latinLnBrk="0" hangingPunct="1">
            <a:defRPr sz="1800" kern="1200">
              <a:solidFill>
                <a:srgbClr val="000066"/>
              </a:solidFill>
              <a:latin typeface="Times New Roman"/>
            </a:defRPr>
          </a:lvl5pPr>
          <a:lvl6pPr marL="2286000" algn="l" defTabSz="914400" rtl="0" eaLnBrk="1" latinLnBrk="0" hangingPunct="1">
            <a:defRPr sz="1800" kern="1200">
              <a:solidFill>
                <a:srgbClr val="000066"/>
              </a:solidFill>
              <a:latin typeface="Times New Roman"/>
            </a:defRPr>
          </a:lvl6pPr>
          <a:lvl7pPr marL="2743200" algn="l" defTabSz="914400" rtl="0" eaLnBrk="1" latinLnBrk="0" hangingPunct="1">
            <a:defRPr sz="1800" kern="1200">
              <a:solidFill>
                <a:srgbClr val="000066"/>
              </a:solidFill>
              <a:latin typeface="Times New Roman"/>
            </a:defRPr>
          </a:lvl7pPr>
          <a:lvl8pPr marL="3200400" algn="l" defTabSz="914400" rtl="0" eaLnBrk="1" latinLnBrk="0" hangingPunct="1">
            <a:defRPr sz="1800" kern="1200">
              <a:solidFill>
                <a:srgbClr val="000066"/>
              </a:solidFill>
              <a:latin typeface="Times New Roman"/>
            </a:defRPr>
          </a:lvl8pPr>
          <a:lvl9pPr marL="3657600" algn="l" defTabSz="914400" rtl="0" eaLnBrk="1" latinLnBrk="0" hangingPunct="1">
            <a:defRPr sz="1800" kern="1200">
              <a:solidFill>
                <a:srgbClr val="000066"/>
              </a:solidFill>
              <a:latin typeface="Times New Roman"/>
            </a:defRPr>
          </a:lvl9pPr>
        </a:lstStyle>
        <a:p xmlns:a="http://schemas.openxmlformats.org/drawingml/2006/main">
          <a:r>
            <a:rPr lang="en-GB" sz="2000" dirty="0" smtClean="0"/>
            <a:t>b</a:t>
          </a:r>
          <a:endParaRPr lang="en-GB" sz="20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8497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eaLnBrk="0" hangingPunct="0">
              <a:defRPr sz="1000" b="0" i="1"/>
            </a:lvl1pPr>
          </a:lstStyle>
          <a:p>
            <a:pPr>
              <a:defRPr/>
            </a:pPr>
            <a:endParaRPr lang="en-GB" altLang="zh-CN"/>
          </a:p>
        </p:txBody>
      </p:sp>
      <p:sp>
        <p:nvSpPr>
          <p:cNvPr id="2051"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eaLnBrk="0" hangingPunct="0">
              <a:defRPr sz="1000" b="0" i="1"/>
            </a:lvl1pPr>
          </a:lstStyle>
          <a:p>
            <a:pPr>
              <a:defRPr/>
            </a:pPr>
            <a:endParaRPr lang="en-GB" altLang="zh-CN"/>
          </a:p>
        </p:txBody>
      </p:sp>
      <p:sp>
        <p:nvSpPr>
          <p:cNvPr id="66564" name="Rectangle 4"/>
          <p:cNvSpPr>
            <a:spLocks noGrp="1" noRot="1" noChangeAspect="1" noChangeArrowheads="1" noTextEdit="1"/>
          </p:cNvSpPr>
          <p:nvPr>
            <p:ph type="sldImg" idx="2"/>
          </p:nvPr>
        </p:nvSpPr>
        <p:spPr bwMode="auto">
          <a:xfrm>
            <a:off x="925513" y="750888"/>
            <a:ext cx="4946650" cy="37099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GB" altLang="zh-CN" noProof="0" smtClean="0"/>
              <a:t>Click to edit Master text styles</a:t>
            </a:r>
          </a:p>
          <a:p>
            <a:pPr lvl="1"/>
            <a:r>
              <a:rPr lang="en-GB" altLang="zh-CN" noProof="0" smtClean="0"/>
              <a:t>Second level</a:t>
            </a:r>
          </a:p>
          <a:p>
            <a:pPr lvl="2"/>
            <a:r>
              <a:rPr lang="en-GB" altLang="zh-CN" noProof="0" smtClean="0"/>
              <a:t>Third level</a:t>
            </a:r>
          </a:p>
          <a:p>
            <a:pPr lvl="3"/>
            <a:r>
              <a:rPr lang="en-GB" altLang="zh-CN" noProof="0" smtClean="0"/>
              <a:t>Fourth level</a:t>
            </a:r>
          </a:p>
          <a:p>
            <a:pPr lvl="4"/>
            <a:r>
              <a:rPr lang="en-GB" altLang="zh-CN" noProof="0" smtClean="0"/>
              <a:t>Fifth level</a:t>
            </a:r>
          </a:p>
        </p:txBody>
      </p:sp>
      <p:sp>
        <p:nvSpPr>
          <p:cNvPr id="2054"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eaLnBrk="0" hangingPunct="0">
              <a:defRPr sz="1000" b="0" i="1"/>
            </a:lvl1pPr>
          </a:lstStyle>
          <a:p>
            <a:pPr>
              <a:defRPr/>
            </a:pPr>
            <a:endParaRPr lang="en-GB" altLang="zh-CN"/>
          </a:p>
        </p:txBody>
      </p:sp>
      <p:sp>
        <p:nvSpPr>
          <p:cNvPr id="2055"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eaLnBrk="0" hangingPunct="0">
              <a:defRPr sz="1000" b="0" i="1"/>
            </a:lvl1pPr>
          </a:lstStyle>
          <a:p>
            <a:pPr>
              <a:defRPr/>
            </a:pPr>
            <a:fld id="{85071783-851D-47ED-839A-BAA98F45DE2F}" type="slidenum">
              <a:rPr lang="zh-CN" altLang="en-GB"/>
              <a:pPr>
                <a:defRPr/>
              </a:pPr>
              <a:t>‹#›</a:t>
            </a:fld>
            <a:endParaRPr lang="en-GB" altLang="zh-CN"/>
          </a:p>
        </p:txBody>
      </p:sp>
    </p:spTree>
    <p:extLst>
      <p:ext uri="{BB962C8B-B14F-4D97-AF65-F5344CB8AC3E}">
        <p14:creationId xmlns:p14="http://schemas.microsoft.com/office/powerpoint/2010/main" val="30927323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Times New Roman" pitchFamily="18" charset="0"/>
              </a:defRPr>
            </a:lvl1pPr>
            <a:lvl2pPr marL="742950" indent="-285750" eaLnBrk="0" hangingPunct="0">
              <a:defRPr sz="2000" b="1">
                <a:solidFill>
                  <a:schemeClr val="tx1"/>
                </a:solidFill>
                <a:latin typeface="Times New Roman" pitchFamily="18" charset="0"/>
              </a:defRPr>
            </a:lvl2pPr>
            <a:lvl3pPr marL="1143000" indent="-228600" eaLnBrk="0" hangingPunct="0">
              <a:defRPr sz="2000" b="1">
                <a:solidFill>
                  <a:schemeClr val="tx1"/>
                </a:solidFill>
                <a:latin typeface="Times New Roman" pitchFamily="18" charset="0"/>
              </a:defRPr>
            </a:lvl3pPr>
            <a:lvl4pPr marL="1600200" indent="-228600" eaLnBrk="0" hangingPunct="0">
              <a:defRPr sz="2000" b="1">
                <a:solidFill>
                  <a:schemeClr val="tx1"/>
                </a:solidFill>
                <a:latin typeface="Times New Roman" pitchFamily="18" charset="0"/>
              </a:defRPr>
            </a:lvl4pPr>
            <a:lvl5pPr marL="2057400" indent="-228600" eaLnBrk="0" hangingPunct="0">
              <a:defRPr sz="2000" b="1">
                <a:solidFill>
                  <a:schemeClr val="tx1"/>
                </a:solidFill>
                <a:latin typeface="Times New Roman" pitchFamily="18" charset="0"/>
              </a:defRPr>
            </a:lvl5pPr>
            <a:lvl6pPr marL="2514600" indent="-228600" eaLnBrk="0" fontAlgn="base" hangingPunct="0">
              <a:spcBef>
                <a:spcPct val="0"/>
              </a:spcBef>
              <a:spcAft>
                <a:spcPct val="0"/>
              </a:spcAft>
              <a:defRPr sz="2000" b="1">
                <a:solidFill>
                  <a:schemeClr val="tx1"/>
                </a:solidFill>
                <a:latin typeface="Times New Roman" pitchFamily="18" charset="0"/>
              </a:defRPr>
            </a:lvl6pPr>
            <a:lvl7pPr marL="2971800" indent="-228600" eaLnBrk="0" fontAlgn="base" hangingPunct="0">
              <a:spcBef>
                <a:spcPct val="0"/>
              </a:spcBef>
              <a:spcAft>
                <a:spcPct val="0"/>
              </a:spcAft>
              <a:defRPr sz="2000" b="1">
                <a:solidFill>
                  <a:schemeClr val="tx1"/>
                </a:solidFill>
                <a:latin typeface="Times New Roman" pitchFamily="18" charset="0"/>
              </a:defRPr>
            </a:lvl7pPr>
            <a:lvl8pPr marL="3429000" indent="-228600" eaLnBrk="0" fontAlgn="base" hangingPunct="0">
              <a:spcBef>
                <a:spcPct val="0"/>
              </a:spcBef>
              <a:spcAft>
                <a:spcPct val="0"/>
              </a:spcAft>
              <a:defRPr sz="2000" b="1">
                <a:solidFill>
                  <a:schemeClr val="tx1"/>
                </a:solidFill>
                <a:latin typeface="Times New Roman" pitchFamily="18" charset="0"/>
              </a:defRPr>
            </a:lvl8pPr>
            <a:lvl9pPr marL="3886200" indent="-228600" eaLnBrk="0" fontAlgn="base" hangingPunct="0">
              <a:spcBef>
                <a:spcPct val="0"/>
              </a:spcBef>
              <a:spcAft>
                <a:spcPct val="0"/>
              </a:spcAft>
              <a:defRPr sz="2000" b="1">
                <a:solidFill>
                  <a:schemeClr val="tx1"/>
                </a:solidFill>
                <a:latin typeface="Times New Roman" pitchFamily="18" charset="0"/>
              </a:defRPr>
            </a:lvl9pPr>
          </a:lstStyle>
          <a:p>
            <a:fld id="{24848A33-B3C8-48D2-B611-918DB7BD711E}" type="slidenum">
              <a:rPr lang="zh-CN" altLang="en-GB" sz="1000" b="0" smtClean="0"/>
              <a:pPr/>
              <a:t>1</a:t>
            </a:fld>
            <a:endParaRPr lang="en-GB" altLang="zh-CN" sz="1000" b="0" smtClean="0"/>
          </a:p>
        </p:txBody>
      </p:sp>
      <p:sp>
        <p:nvSpPr>
          <p:cNvPr id="67587" name="Rectangle 2"/>
          <p:cNvSpPr>
            <a:spLocks noGrp="1" noRot="1" noChangeAspect="1" noChangeArrowheads="1" noTextEdit="1"/>
          </p:cNvSpPr>
          <p:nvPr>
            <p:ph type="sldImg"/>
          </p:nvPr>
        </p:nvSpPr>
        <p:spPr>
          <a:xfrm>
            <a:off x="917575" y="744538"/>
            <a:ext cx="4962525" cy="3722687"/>
          </a:xfrm>
          <a:ln/>
        </p:spPr>
      </p:sp>
      <p:sp>
        <p:nvSpPr>
          <p:cNvPr id="67588" name="Rectangle 3"/>
          <p:cNvSpPr>
            <a:spLocks noGrp="1" noChangeArrowheads="1"/>
          </p:cNvSpPr>
          <p:nvPr>
            <p:ph type="body" idx="1"/>
          </p:nvPr>
        </p:nvSpPr>
        <p:spPr>
          <a:xfrm>
            <a:off x="679450" y="4714875"/>
            <a:ext cx="543877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altLang="zh-CN" dirty="0" err="1" smtClean="0"/>
              <a:t>Nowaday</a:t>
            </a:r>
            <a:r>
              <a:rPr lang="en-GB" altLang="zh-CN" dirty="0" smtClean="0"/>
              <a:t>, we enjoy much higher quality of life benefit from recently technology development. However, we also have to face a number of challenges. For example, energy crisis and environmental problems that have attracted more attentions recently.  </a:t>
            </a:r>
          </a:p>
          <a:p>
            <a:endParaRPr lang="en-GB" dirty="0"/>
          </a:p>
        </p:txBody>
      </p:sp>
      <p:sp>
        <p:nvSpPr>
          <p:cNvPr id="4" name="Slide Number Placeholder 3"/>
          <p:cNvSpPr>
            <a:spLocks noGrp="1"/>
          </p:cNvSpPr>
          <p:nvPr>
            <p:ph type="sldNum" sz="quarter" idx="10"/>
          </p:nvPr>
        </p:nvSpPr>
        <p:spPr/>
        <p:txBody>
          <a:bodyPr/>
          <a:lstStyle/>
          <a:p>
            <a:pPr>
              <a:defRPr/>
            </a:pPr>
            <a:fld id="{85071783-851D-47ED-839A-BAA98F45DE2F}" type="slidenum">
              <a:rPr lang="zh-CN" altLang="en-GB" smtClean="0"/>
              <a:pPr>
                <a:defRPr/>
              </a:pPr>
              <a:t>4</a:t>
            </a:fld>
            <a:endParaRPr lang="en-GB" altLang="zh-CN"/>
          </a:p>
        </p:txBody>
      </p:sp>
    </p:spTree>
    <p:extLst>
      <p:ext uri="{BB962C8B-B14F-4D97-AF65-F5344CB8AC3E}">
        <p14:creationId xmlns:p14="http://schemas.microsoft.com/office/powerpoint/2010/main" val="1987956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txBox="1">
            <a:spLocks noGrp="1" noChangeArrowheads="1"/>
          </p:cNvSpPr>
          <p:nvPr/>
        </p:nvSpPr>
        <p:spPr bwMode="auto">
          <a:xfrm>
            <a:off x="3851611" y="9429229"/>
            <a:ext cx="2946064" cy="497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8" tIns="0" rIns="19048" bIns="0" anchor="b"/>
          <a:lstStyle>
            <a:lvl1pPr>
              <a:defRPr sz="2000">
                <a:solidFill>
                  <a:schemeClr val="tx1"/>
                </a:solidFill>
                <a:latin typeface="Times New Roman" charset="0"/>
                <a:ea typeface="ＭＳ Ｐゴシック" charset="0"/>
              </a:defRPr>
            </a:lvl1pPr>
            <a:lvl2pPr marL="742950" indent="-285750">
              <a:defRPr sz="2000">
                <a:solidFill>
                  <a:schemeClr val="tx1"/>
                </a:solidFill>
                <a:latin typeface="Times New Roman" charset="0"/>
                <a:ea typeface="ＭＳ Ｐゴシック" charset="0"/>
              </a:defRPr>
            </a:lvl2pPr>
            <a:lvl3pPr marL="1143000" indent="-228600">
              <a:defRPr sz="2000">
                <a:solidFill>
                  <a:schemeClr val="tx1"/>
                </a:solidFill>
                <a:latin typeface="Times New Roman" charset="0"/>
                <a:ea typeface="ＭＳ Ｐゴシック" charset="0"/>
              </a:defRPr>
            </a:lvl3pPr>
            <a:lvl4pPr marL="1600200" indent="-228600">
              <a:defRPr sz="2000">
                <a:solidFill>
                  <a:schemeClr val="tx1"/>
                </a:solidFill>
                <a:latin typeface="Times New Roman" charset="0"/>
                <a:ea typeface="ＭＳ Ｐゴシック" charset="0"/>
              </a:defRPr>
            </a:lvl4pPr>
            <a:lvl5pPr marL="2057400" indent="-228600">
              <a:defRPr sz="20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0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0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0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000">
                <a:solidFill>
                  <a:schemeClr val="tx1"/>
                </a:solidFill>
                <a:latin typeface="Times New Roman" charset="0"/>
                <a:ea typeface="ＭＳ Ｐゴシック" charset="0"/>
              </a:defRPr>
            </a:lvl9pPr>
          </a:lstStyle>
          <a:p>
            <a:pPr algn="r"/>
            <a:fld id="{D2780212-3DC6-9E4F-8F3E-F08AF3B5311E}" type="slidenum">
              <a:rPr lang="zh-CN" altLang="en-GB" sz="1000" i="1">
                <a:ea typeface="SimSun" charset="0"/>
                <a:cs typeface="SimSun" charset="0"/>
              </a:rPr>
              <a:pPr algn="r"/>
              <a:t>5</a:t>
            </a:fld>
            <a:endParaRPr lang="en-GB" altLang="zh-CN" sz="1000" i="1">
              <a:ea typeface="SimSun" charset="0"/>
              <a:cs typeface="SimSun" charset="0"/>
            </a:endParaRPr>
          </a:p>
        </p:txBody>
      </p:sp>
      <p:sp>
        <p:nvSpPr>
          <p:cNvPr id="35843" name="Rectangle 2"/>
          <p:cNvSpPr>
            <a:spLocks noGrp="1" noRot="1" noChangeAspect="1" noChangeArrowheads="1" noTextEdit="1"/>
          </p:cNvSpPr>
          <p:nvPr>
            <p:ph type="sldImg"/>
          </p:nvPr>
        </p:nvSpPr>
        <p:spPr>
          <a:xfrm>
            <a:off x="917575" y="744538"/>
            <a:ext cx="4962525" cy="3722687"/>
          </a:xfrm>
          <a:solidFill>
            <a:srgbClr val="FFFFFF"/>
          </a:solidFill>
          <a:ln/>
        </p:spPr>
      </p:sp>
      <p:sp>
        <p:nvSpPr>
          <p:cNvPr id="35844" name="Rectangle 3"/>
          <p:cNvSpPr>
            <a:spLocks noGrp="1" noChangeArrowheads="1"/>
          </p:cNvSpPr>
          <p:nvPr>
            <p:ph type="body" idx="1"/>
          </p:nvPr>
        </p:nvSpPr>
        <p:spPr>
          <a:xfrm>
            <a:off x="679160" y="4715384"/>
            <a:ext cx="5439355" cy="4467450"/>
          </a:xfrm>
          <a:noFill/>
          <a:ln>
            <a:solidFill>
              <a:srgbClr val="000000"/>
            </a:solidFill>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4283"/>
            <a:r>
              <a:rPr lang="en-US" altLang="ja-JP">
                <a:latin typeface="Times New Roman" charset="0"/>
                <a:ea typeface="MS PGothic" charset="0"/>
                <a:cs typeface="MS PGothic" charset="0"/>
              </a:rPr>
              <a:t>5-</a:t>
            </a:r>
            <a:r>
              <a:rPr lang="ja-JP" altLang="en-US">
                <a:latin typeface="Times New Roman" charset="0"/>
                <a:ea typeface="MS PGothic" charset="0"/>
                <a:cs typeface="MS PGothic" charset="0"/>
              </a:rPr>
              <a:t>羟基甲基糠醛</a:t>
            </a:r>
            <a:endParaRPr lang="en-GB" altLang="ja-JP">
              <a:latin typeface="Times New Roman" charset="0"/>
              <a:ea typeface="MS PGothic" charset="0"/>
              <a:cs typeface="MS PGothic" charset="0"/>
            </a:endParaRPr>
          </a:p>
          <a:p>
            <a:pPr defTabSz="914283"/>
            <a:endParaRPr lang="en-US">
              <a:latin typeface="Times New Roman" charset="0"/>
            </a:endParaRP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Times New Roman" charset="0"/>
                <a:ea typeface="ＭＳ Ｐゴシック" charset="0"/>
              </a:defRPr>
            </a:lvl1pPr>
            <a:lvl2pPr marL="716724" indent="-275663">
              <a:defRPr sz="1900">
                <a:solidFill>
                  <a:schemeClr val="tx1"/>
                </a:solidFill>
                <a:latin typeface="Times New Roman" charset="0"/>
                <a:ea typeface="ＭＳ Ｐゴシック" charset="0"/>
              </a:defRPr>
            </a:lvl2pPr>
            <a:lvl3pPr marL="1102652" indent="-220530">
              <a:defRPr sz="1900">
                <a:solidFill>
                  <a:schemeClr val="tx1"/>
                </a:solidFill>
                <a:latin typeface="Times New Roman" charset="0"/>
                <a:ea typeface="ＭＳ Ｐゴシック" charset="0"/>
              </a:defRPr>
            </a:lvl3pPr>
            <a:lvl4pPr marL="1543713" indent="-220530">
              <a:defRPr sz="1900">
                <a:solidFill>
                  <a:schemeClr val="tx1"/>
                </a:solidFill>
                <a:latin typeface="Times New Roman" charset="0"/>
                <a:ea typeface="ＭＳ Ｐゴシック" charset="0"/>
              </a:defRPr>
            </a:lvl4pPr>
            <a:lvl5pPr marL="1984774" indent="-220530">
              <a:defRPr sz="1900">
                <a:solidFill>
                  <a:schemeClr val="tx1"/>
                </a:solidFill>
                <a:latin typeface="Times New Roman" charset="0"/>
                <a:ea typeface="ＭＳ Ｐゴシック" charset="0"/>
              </a:defRPr>
            </a:lvl5pPr>
            <a:lvl6pPr marL="2425835" indent="-220530" eaLnBrk="0" fontAlgn="base" hangingPunct="0">
              <a:spcBef>
                <a:spcPct val="0"/>
              </a:spcBef>
              <a:spcAft>
                <a:spcPct val="0"/>
              </a:spcAft>
              <a:defRPr sz="1900">
                <a:solidFill>
                  <a:schemeClr val="tx1"/>
                </a:solidFill>
                <a:latin typeface="Times New Roman" charset="0"/>
                <a:ea typeface="ＭＳ Ｐゴシック" charset="0"/>
              </a:defRPr>
            </a:lvl6pPr>
            <a:lvl7pPr marL="2866895" indent="-220530" eaLnBrk="0" fontAlgn="base" hangingPunct="0">
              <a:spcBef>
                <a:spcPct val="0"/>
              </a:spcBef>
              <a:spcAft>
                <a:spcPct val="0"/>
              </a:spcAft>
              <a:defRPr sz="1900">
                <a:solidFill>
                  <a:schemeClr val="tx1"/>
                </a:solidFill>
                <a:latin typeface="Times New Roman" charset="0"/>
                <a:ea typeface="ＭＳ Ｐゴシック" charset="0"/>
              </a:defRPr>
            </a:lvl7pPr>
            <a:lvl8pPr marL="3307956" indent="-220530" eaLnBrk="0" fontAlgn="base" hangingPunct="0">
              <a:spcBef>
                <a:spcPct val="0"/>
              </a:spcBef>
              <a:spcAft>
                <a:spcPct val="0"/>
              </a:spcAft>
              <a:defRPr sz="1900">
                <a:solidFill>
                  <a:schemeClr val="tx1"/>
                </a:solidFill>
                <a:latin typeface="Times New Roman" charset="0"/>
                <a:ea typeface="ＭＳ Ｐゴシック" charset="0"/>
              </a:defRPr>
            </a:lvl8pPr>
            <a:lvl9pPr marL="3749017" indent="-220530" eaLnBrk="0" fontAlgn="base" hangingPunct="0">
              <a:spcBef>
                <a:spcPct val="0"/>
              </a:spcBef>
              <a:spcAft>
                <a:spcPct val="0"/>
              </a:spcAft>
              <a:defRPr sz="1900">
                <a:solidFill>
                  <a:schemeClr val="tx1"/>
                </a:solidFill>
                <a:latin typeface="Times New Roman" charset="0"/>
                <a:ea typeface="ＭＳ Ｐゴシック" charset="0"/>
              </a:defRPr>
            </a:lvl9pPr>
          </a:lstStyle>
          <a:p>
            <a:fld id="{156C6527-507F-874E-A958-9CC5148E10F6}" type="slidenum">
              <a:rPr lang="zh-CN" altLang="en-GB" sz="1000">
                <a:ea typeface="SimSun" charset="0"/>
              </a:rPr>
              <a:pPr/>
              <a:t>6</a:t>
            </a:fld>
            <a:endParaRPr lang="en-GB" altLang="zh-CN" sz="1000">
              <a:ea typeface="SimSu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幻灯片图像占位符 1"/>
          <p:cNvSpPr>
            <a:spLocks noGrp="1" noRot="1" noChangeAspect="1" noTextEdit="1"/>
          </p:cNvSpPr>
          <p:nvPr>
            <p:ph type="sldImg"/>
          </p:nvPr>
        </p:nvSpPr>
        <p:spPr>
          <a:ln/>
        </p:spPr>
      </p:sp>
      <p:sp>
        <p:nvSpPr>
          <p:cNvPr id="21709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699" tIns="46350" rIns="92699" bIns="46350"/>
          <a:lstStyle/>
          <a:p>
            <a:r>
              <a:rPr lang="en-GB" altLang="en-US" dirty="0" smtClean="0">
                <a:latin typeface="Arial" pitchFamily="34" charset="0"/>
                <a:cs typeface="Arial" pitchFamily="34" charset="0"/>
              </a:rPr>
              <a:t>e</a:t>
            </a:r>
          </a:p>
        </p:txBody>
      </p:sp>
      <p:sp>
        <p:nvSpPr>
          <p:cNvPr id="217092" name="灯片编号占位符 3"/>
          <p:cNvSpPr txBox="1">
            <a:spLocks noGrp="1"/>
          </p:cNvSpPr>
          <p:nvPr/>
        </p:nvSpPr>
        <p:spPr bwMode="auto">
          <a:xfrm>
            <a:off x="3850443" y="9428583"/>
            <a:ext cx="2945659" cy="496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699" tIns="46350" rIns="92699" bIns="46350" anchor="b"/>
          <a:lstStyle>
            <a:lvl1pPr defTabSz="855663" eaLnBrk="0" hangingPunct="0">
              <a:defRPr>
                <a:solidFill>
                  <a:schemeClr val="tx1"/>
                </a:solidFill>
                <a:latin typeface="Tahoma" pitchFamily="34" charset="0"/>
                <a:ea typeface="宋体" pitchFamily="2" charset="-122"/>
              </a:defRPr>
            </a:lvl1pPr>
            <a:lvl2pPr marL="695325" indent="-266700" defTabSz="855663" eaLnBrk="0" hangingPunct="0">
              <a:defRPr>
                <a:solidFill>
                  <a:schemeClr val="tx1"/>
                </a:solidFill>
                <a:latin typeface="Tahoma" pitchFamily="34" charset="0"/>
                <a:ea typeface="宋体" pitchFamily="2" charset="-122"/>
              </a:defRPr>
            </a:lvl2pPr>
            <a:lvl3pPr marL="1069975" indent="-214313" defTabSz="855663" eaLnBrk="0" hangingPunct="0">
              <a:defRPr>
                <a:solidFill>
                  <a:schemeClr val="tx1"/>
                </a:solidFill>
                <a:latin typeface="Tahoma" pitchFamily="34" charset="0"/>
                <a:ea typeface="宋体" pitchFamily="2" charset="-122"/>
              </a:defRPr>
            </a:lvl3pPr>
            <a:lvl4pPr marL="1497013" indent="-212725" defTabSz="855663" eaLnBrk="0" hangingPunct="0">
              <a:defRPr>
                <a:solidFill>
                  <a:schemeClr val="tx1"/>
                </a:solidFill>
                <a:latin typeface="Tahoma" pitchFamily="34" charset="0"/>
                <a:ea typeface="宋体" pitchFamily="2" charset="-122"/>
              </a:defRPr>
            </a:lvl4pPr>
            <a:lvl5pPr marL="1925638" indent="-214313" defTabSz="855663" eaLnBrk="0" hangingPunct="0">
              <a:defRPr>
                <a:solidFill>
                  <a:schemeClr val="tx1"/>
                </a:solidFill>
                <a:latin typeface="Tahoma" pitchFamily="34" charset="0"/>
                <a:ea typeface="宋体" pitchFamily="2" charset="-122"/>
              </a:defRPr>
            </a:lvl5pPr>
            <a:lvl6pPr marL="2382838" indent="-214313" algn="ctr" defTabSz="855663" eaLnBrk="0" fontAlgn="base" hangingPunct="0">
              <a:spcBef>
                <a:spcPct val="0"/>
              </a:spcBef>
              <a:spcAft>
                <a:spcPct val="0"/>
              </a:spcAft>
              <a:defRPr>
                <a:solidFill>
                  <a:schemeClr val="tx1"/>
                </a:solidFill>
                <a:latin typeface="Tahoma" pitchFamily="34" charset="0"/>
                <a:ea typeface="宋体" pitchFamily="2" charset="-122"/>
              </a:defRPr>
            </a:lvl6pPr>
            <a:lvl7pPr marL="2840038" indent="-214313" algn="ctr" defTabSz="855663" eaLnBrk="0" fontAlgn="base" hangingPunct="0">
              <a:spcBef>
                <a:spcPct val="0"/>
              </a:spcBef>
              <a:spcAft>
                <a:spcPct val="0"/>
              </a:spcAft>
              <a:defRPr>
                <a:solidFill>
                  <a:schemeClr val="tx1"/>
                </a:solidFill>
                <a:latin typeface="Tahoma" pitchFamily="34" charset="0"/>
                <a:ea typeface="宋体" pitchFamily="2" charset="-122"/>
              </a:defRPr>
            </a:lvl7pPr>
            <a:lvl8pPr marL="3297238" indent="-214313" algn="ctr" defTabSz="855663" eaLnBrk="0" fontAlgn="base" hangingPunct="0">
              <a:spcBef>
                <a:spcPct val="0"/>
              </a:spcBef>
              <a:spcAft>
                <a:spcPct val="0"/>
              </a:spcAft>
              <a:defRPr>
                <a:solidFill>
                  <a:schemeClr val="tx1"/>
                </a:solidFill>
                <a:latin typeface="Tahoma" pitchFamily="34" charset="0"/>
                <a:ea typeface="宋体" pitchFamily="2" charset="-122"/>
              </a:defRPr>
            </a:lvl8pPr>
            <a:lvl9pPr marL="3754438" indent="-214313" algn="ctr" defTabSz="855663" eaLnBrk="0" fontAlgn="base" hangingPunct="0">
              <a:spcBef>
                <a:spcPct val="0"/>
              </a:spcBef>
              <a:spcAft>
                <a:spcPct val="0"/>
              </a:spcAft>
              <a:defRPr>
                <a:solidFill>
                  <a:schemeClr val="tx1"/>
                </a:solidFill>
                <a:latin typeface="Tahoma" pitchFamily="34" charset="0"/>
                <a:ea typeface="宋体" pitchFamily="2" charset="-122"/>
              </a:defRPr>
            </a:lvl9pPr>
          </a:lstStyle>
          <a:p>
            <a:pPr algn="r" eaLnBrk="1" hangingPunct="1"/>
            <a:fld id="{34733383-2442-4ECA-A65B-D81DEAE7073E}" type="slidenum">
              <a:rPr lang="en-GB" altLang="zh-CN" sz="1200">
                <a:latin typeface="Arial" pitchFamily="34" charset="0"/>
              </a:rPr>
              <a:pPr algn="r" eaLnBrk="1" hangingPunct="1"/>
              <a:t>7</a:t>
            </a:fld>
            <a:endParaRPr lang="en-GB" altLang="zh-CN" sz="120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幻灯片图像占位符 1"/>
          <p:cNvSpPr>
            <a:spLocks noGrp="1" noRot="1" noChangeAspect="1" noTextEdit="1"/>
          </p:cNvSpPr>
          <p:nvPr>
            <p:ph type="sldImg"/>
          </p:nvPr>
        </p:nvSpPr>
        <p:spPr>
          <a:ln/>
        </p:spPr>
      </p:sp>
      <p:sp>
        <p:nvSpPr>
          <p:cNvPr id="21709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699" tIns="46350" rIns="92699" bIns="46350"/>
          <a:lstStyle/>
          <a:p>
            <a:r>
              <a:rPr lang="en-GB" altLang="en-US" dirty="0" smtClean="0">
                <a:latin typeface="Arial" pitchFamily="34" charset="0"/>
                <a:cs typeface="Arial" pitchFamily="34" charset="0"/>
              </a:rPr>
              <a:t>e</a:t>
            </a:r>
          </a:p>
        </p:txBody>
      </p:sp>
      <p:sp>
        <p:nvSpPr>
          <p:cNvPr id="217092" name="灯片编号占位符 3"/>
          <p:cNvSpPr txBox="1">
            <a:spLocks noGrp="1"/>
          </p:cNvSpPr>
          <p:nvPr/>
        </p:nvSpPr>
        <p:spPr bwMode="auto">
          <a:xfrm>
            <a:off x="3850443" y="9428583"/>
            <a:ext cx="2945659" cy="496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699" tIns="46350" rIns="92699" bIns="46350" anchor="b"/>
          <a:lstStyle>
            <a:lvl1pPr defTabSz="855663" eaLnBrk="0" hangingPunct="0">
              <a:defRPr>
                <a:solidFill>
                  <a:schemeClr val="tx1"/>
                </a:solidFill>
                <a:latin typeface="Tahoma" pitchFamily="34" charset="0"/>
                <a:ea typeface="宋体" pitchFamily="2" charset="-122"/>
              </a:defRPr>
            </a:lvl1pPr>
            <a:lvl2pPr marL="695325" indent="-266700" defTabSz="855663" eaLnBrk="0" hangingPunct="0">
              <a:defRPr>
                <a:solidFill>
                  <a:schemeClr val="tx1"/>
                </a:solidFill>
                <a:latin typeface="Tahoma" pitchFamily="34" charset="0"/>
                <a:ea typeface="宋体" pitchFamily="2" charset="-122"/>
              </a:defRPr>
            </a:lvl2pPr>
            <a:lvl3pPr marL="1069975" indent="-214313" defTabSz="855663" eaLnBrk="0" hangingPunct="0">
              <a:defRPr>
                <a:solidFill>
                  <a:schemeClr val="tx1"/>
                </a:solidFill>
                <a:latin typeface="Tahoma" pitchFamily="34" charset="0"/>
                <a:ea typeface="宋体" pitchFamily="2" charset="-122"/>
              </a:defRPr>
            </a:lvl3pPr>
            <a:lvl4pPr marL="1497013" indent="-212725" defTabSz="855663" eaLnBrk="0" hangingPunct="0">
              <a:defRPr>
                <a:solidFill>
                  <a:schemeClr val="tx1"/>
                </a:solidFill>
                <a:latin typeface="Tahoma" pitchFamily="34" charset="0"/>
                <a:ea typeface="宋体" pitchFamily="2" charset="-122"/>
              </a:defRPr>
            </a:lvl4pPr>
            <a:lvl5pPr marL="1925638" indent="-214313" defTabSz="855663" eaLnBrk="0" hangingPunct="0">
              <a:defRPr>
                <a:solidFill>
                  <a:schemeClr val="tx1"/>
                </a:solidFill>
                <a:latin typeface="Tahoma" pitchFamily="34" charset="0"/>
                <a:ea typeface="宋体" pitchFamily="2" charset="-122"/>
              </a:defRPr>
            </a:lvl5pPr>
            <a:lvl6pPr marL="2382838" indent="-214313" algn="ctr" defTabSz="855663" eaLnBrk="0" fontAlgn="base" hangingPunct="0">
              <a:spcBef>
                <a:spcPct val="0"/>
              </a:spcBef>
              <a:spcAft>
                <a:spcPct val="0"/>
              </a:spcAft>
              <a:defRPr>
                <a:solidFill>
                  <a:schemeClr val="tx1"/>
                </a:solidFill>
                <a:latin typeface="Tahoma" pitchFamily="34" charset="0"/>
                <a:ea typeface="宋体" pitchFamily="2" charset="-122"/>
              </a:defRPr>
            </a:lvl6pPr>
            <a:lvl7pPr marL="2840038" indent="-214313" algn="ctr" defTabSz="855663" eaLnBrk="0" fontAlgn="base" hangingPunct="0">
              <a:spcBef>
                <a:spcPct val="0"/>
              </a:spcBef>
              <a:spcAft>
                <a:spcPct val="0"/>
              </a:spcAft>
              <a:defRPr>
                <a:solidFill>
                  <a:schemeClr val="tx1"/>
                </a:solidFill>
                <a:latin typeface="Tahoma" pitchFamily="34" charset="0"/>
                <a:ea typeface="宋体" pitchFamily="2" charset="-122"/>
              </a:defRPr>
            </a:lvl7pPr>
            <a:lvl8pPr marL="3297238" indent="-214313" algn="ctr" defTabSz="855663" eaLnBrk="0" fontAlgn="base" hangingPunct="0">
              <a:spcBef>
                <a:spcPct val="0"/>
              </a:spcBef>
              <a:spcAft>
                <a:spcPct val="0"/>
              </a:spcAft>
              <a:defRPr>
                <a:solidFill>
                  <a:schemeClr val="tx1"/>
                </a:solidFill>
                <a:latin typeface="Tahoma" pitchFamily="34" charset="0"/>
                <a:ea typeface="宋体" pitchFamily="2" charset="-122"/>
              </a:defRPr>
            </a:lvl8pPr>
            <a:lvl9pPr marL="3754438" indent="-214313" algn="ctr" defTabSz="855663" eaLnBrk="0" fontAlgn="base" hangingPunct="0">
              <a:spcBef>
                <a:spcPct val="0"/>
              </a:spcBef>
              <a:spcAft>
                <a:spcPct val="0"/>
              </a:spcAft>
              <a:defRPr>
                <a:solidFill>
                  <a:schemeClr val="tx1"/>
                </a:solidFill>
                <a:latin typeface="Tahoma" pitchFamily="34" charset="0"/>
                <a:ea typeface="宋体" pitchFamily="2" charset="-122"/>
              </a:defRPr>
            </a:lvl9pPr>
          </a:lstStyle>
          <a:p>
            <a:pPr algn="r" eaLnBrk="1" hangingPunct="1"/>
            <a:fld id="{34733383-2442-4ECA-A65B-D81DEAE7073E}" type="slidenum">
              <a:rPr lang="en-GB" altLang="zh-CN" sz="1200">
                <a:latin typeface="Arial" pitchFamily="34" charset="0"/>
              </a:rPr>
              <a:pPr algn="r" eaLnBrk="1" hangingPunct="1"/>
              <a:t>8</a:t>
            </a:fld>
            <a:endParaRPr lang="en-GB" altLang="zh-CN" sz="120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smtClean="0"/>
              <a:t>In this experiment, the wheat straw was autoclaved before the inoculation. The autoclave not only sterilized the substrate, but also modified the wheat straw morphology, which could be considered as a mild hydrothermal pretreatment of the wheat straw. In this study, two other wheat straw modification methods, diluted acid and acid soaking, were investigated with the aim to improve fungal growth and cellulase production. These results were then compared with fermentations using autoclaved wheat straw and crude (non-modified) wheat straw. </a:t>
            </a:r>
          </a:p>
          <a:p>
            <a:pPr eaLnBrk="1" hangingPunct="1">
              <a:spcBef>
                <a:spcPct val="0"/>
              </a:spcBef>
            </a:pPr>
            <a:endParaRPr lang="en-US" altLang="en-US" smtClean="0"/>
          </a:p>
          <a:p>
            <a:pPr eaLnBrk="1" hangingPunct="1">
              <a:spcBef>
                <a:spcPct val="0"/>
              </a:spcBef>
            </a:pPr>
            <a:r>
              <a:rPr lang="en-GB" altLang="en-US" smtClean="0"/>
              <a:t>the diluted acid and acid soaking modified wheat straw resulted in high enzyme activity at day 1. This may be due to the dilute acid and acid soaking removing the hemicellulose exposing cellulose to A. niger. However, both diluted acid and acid soaking modified wheat straw led to low cellulase at day 5. In the diluted acid experiment, the enzyme activity dropped to 4.43 U/g at day 5. The reduction in nutrient supplement may be the cause of the decrease of the cellulase activity </a:t>
            </a:r>
          </a:p>
          <a:p>
            <a:pPr eaLnBrk="1" hangingPunct="1">
              <a:spcBef>
                <a:spcPct val="0"/>
              </a:spcBef>
            </a:pPr>
            <a:endParaRPr lang="en-GB" altLang="en-US" smtClean="0"/>
          </a:p>
          <a:p>
            <a:pPr eaLnBrk="1" hangingPunct="1">
              <a:spcBef>
                <a:spcPct val="0"/>
              </a:spcBef>
            </a:pPr>
            <a:r>
              <a:rPr lang="en-GB" altLang="en-US" smtClean="0"/>
              <a:t>Surprisingly, A. niger was able to produce a significant amount of cellulase (5.83 U/g) using non-treat wheat straw (Table 2). This indicated that a cost effective biorefining process could be developed based on only crude wheat straw. For the diluted acid modified wheat straw, the highest cellulase activity was 10.2 U/g at day 3. However, it cannot be shown as significantly difference from autoclaved wheat straw at α = 0.05. Therefore here we used the autoclaved wheat straws as the substrate for enzyme production due to the diluted acid modification does require chemical agents and corrosive resistant equipment.</a:t>
            </a: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1613" indent="-285236" eaLnBrk="0" hangingPunct="0">
              <a:defRPr>
                <a:solidFill>
                  <a:schemeClr val="tx1"/>
                </a:solidFill>
                <a:latin typeface="Calibri" pitchFamily="34" charset="0"/>
                <a:cs typeface="Arial" pitchFamily="34" charset="0"/>
              </a:defRPr>
            </a:lvl2pPr>
            <a:lvl3pPr marL="1140943" indent="-228189" eaLnBrk="0" hangingPunct="0">
              <a:defRPr>
                <a:solidFill>
                  <a:schemeClr val="tx1"/>
                </a:solidFill>
                <a:latin typeface="Calibri" pitchFamily="34" charset="0"/>
                <a:cs typeface="Arial" pitchFamily="34" charset="0"/>
              </a:defRPr>
            </a:lvl3pPr>
            <a:lvl4pPr marL="1597320" indent="-228189" eaLnBrk="0" hangingPunct="0">
              <a:defRPr>
                <a:solidFill>
                  <a:schemeClr val="tx1"/>
                </a:solidFill>
                <a:latin typeface="Calibri" pitchFamily="34" charset="0"/>
                <a:cs typeface="Arial" pitchFamily="34" charset="0"/>
              </a:defRPr>
            </a:lvl4pPr>
            <a:lvl5pPr marL="2053697" indent="-228189" eaLnBrk="0" hangingPunct="0">
              <a:defRPr>
                <a:solidFill>
                  <a:schemeClr val="tx1"/>
                </a:solidFill>
                <a:latin typeface="Calibri" pitchFamily="34" charset="0"/>
                <a:cs typeface="Arial" pitchFamily="34" charset="0"/>
              </a:defRPr>
            </a:lvl5pPr>
            <a:lvl6pPr marL="2510074" indent="-228189" eaLnBrk="0" fontAlgn="base" hangingPunct="0">
              <a:spcBef>
                <a:spcPct val="0"/>
              </a:spcBef>
              <a:spcAft>
                <a:spcPct val="0"/>
              </a:spcAft>
              <a:defRPr>
                <a:solidFill>
                  <a:schemeClr val="tx1"/>
                </a:solidFill>
                <a:latin typeface="Calibri" pitchFamily="34" charset="0"/>
                <a:cs typeface="Arial" pitchFamily="34" charset="0"/>
              </a:defRPr>
            </a:lvl6pPr>
            <a:lvl7pPr marL="2966451" indent="-228189" eaLnBrk="0" fontAlgn="base" hangingPunct="0">
              <a:spcBef>
                <a:spcPct val="0"/>
              </a:spcBef>
              <a:spcAft>
                <a:spcPct val="0"/>
              </a:spcAft>
              <a:defRPr>
                <a:solidFill>
                  <a:schemeClr val="tx1"/>
                </a:solidFill>
                <a:latin typeface="Calibri" pitchFamily="34" charset="0"/>
                <a:cs typeface="Arial" pitchFamily="34" charset="0"/>
              </a:defRPr>
            </a:lvl7pPr>
            <a:lvl8pPr marL="3422828" indent="-228189" eaLnBrk="0" fontAlgn="base" hangingPunct="0">
              <a:spcBef>
                <a:spcPct val="0"/>
              </a:spcBef>
              <a:spcAft>
                <a:spcPct val="0"/>
              </a:spcAft>
              <a:defRPr>
                <a:solidFill>
                  <a:schemeClr val="tx1"/>
                </a:solidFill>
                <a:latin typeface="Calibri" pitchFamily="34" charset="0"/>
                <a:cs typeface="Arial" pitchFamily="34" charset="0"/>
              </a:defRPr>
            </a:lvl8pPr>
            <a:lvl9pPr marL="3879205" indent="-228189"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FF2F23DD-C855-4CA1-AC21-F74DE40BCF04}" type="slidenum">
              <a:rPr lang="en-GB" altLang="en-US"/>
              <a:pPr eaLnBrk="1" hangingPunct="1"/>
              <a:t>10</a:t>
            </a:fld>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tLang="en-US" smtClean="0"/>
              <a:t>After the solid state fungal fermentation, the fungal extract (enzyme solution) was collected and used as the cellulase solution for the enzymatic hydrolysis of the fermented wheat straw, at 150 rpm 50˚C for 73 h. we investigate wheat straw hydrolysis catalyzed by both the commercial cellulase Ctec2 and the fungal extract (from the SSF using autoclaved wheat straw, 0.5% YE with mineral. Two substrates, fermented wheat straw and autoclaved wheat straw were compared in order to investigate the impact of SSF itself .</a:t>
            </a:r>
          </a:p>
          <a:p>
            <a:pPr eaLnBrk="1" hangingPunct="1">
              <a:spcBef>
                <a:spcPct val="0"/>
              </a:spcBef>
            </a:pPr>
            <a:endParaRPr lang="en-GB" altLang="en-US" smtClean="0"/>
          </a:p>
          <a:p>
            <a:pPr eaLnBrk="1" hangingPunct="1">
              <a:spcBef>
                <a:spcPct val="0"/>
              </a:spcBef>
            </a:pPr>
            <a:r>
              <a:rPr lang="en-US" altLang="en-US" smtClean="0"/>
              <a:t>The graph shows glucose concentration profile of wheat straw hydrolysed by fungal extract and commercial enzyme. </a:t>
            </a:r>
          </a:p>
          <a:p>
            <a:pPr eaLnBrk="1" hangingPunct="1">
              <a:spcBef>
                <a:spcPct val="0"/>
              </a:spcBef>
            </a:pPr>
            <a:endParaRPr lang="en-GB" altLang="en-US" smtClean="0"/>
          </a:p>
          <a:p>
            <a:pPr eaLnBrk="1" hangingPunct="1">
              <a:spcBef>
                <a:spcPct val="0"/>
              </a:spcBef>
            </a:pPr>
            <a:r>
              <a:rPr lang="en-GB" altLang="en-US" smtClean="0"/>
              <a:t>In the first 22 hours, no significant difference was observed between these experiments. Glucose was released with a fast speed , especially at the first 6 hours. Then the hydrolyses using Ctec2 stopped glucose generation, resulting in around 3.13 g/L glucose. Meanwhile, the hydrolyses using the fungal extract continued until around 4.3 g/L (using fermented wheat straw) glucose were liberated into the hydrolysates.  These results suggested that although the fungal extract had a lower detected cellulase activity (1.8 U/ml), it performed the same or even better than the Ctec2 solution. This may be due to the fact that the A.niger fungal extract contained a wide range of enzymes other than cellulase, e.g. xylanase,pectinase,amylase,mannanase.These enzymes assisted the function of cellulase by removing the obstacles of the cellulose hydrolysis reactions </a:t>
            </a:r>
          </a:p>
          <a:p>
            <a:pPr eaLnBrk="1" hangingPunct="1">
              <a:spcBef>
                <a:spcPct val="0"/>
              </a:spcBef>
            </a:pPr>
            <a:endParaRPr lang="en-GB" altLang="en-US" smtClean="0"/>
          </a:p>
          <a:p>
            <a:pPr eaLnBrk="1" hangingPunct="1">
              <a:spcBef>
                <a:spcPct val="0"/>
              </a:spcBef>
            </a:pPr>
            <a:r>
              <a:rPr lang="en-GB" altLang="en-US" smtClean="0"/>
              <a:t>Another possible explanation could be that the fungal extract was freshly produced and was excreted by the A. niger grown on the wheat straw. The enzyme composition of the fungal extract might then be tailored for functionality against wheat straw. In comparison with the autoclaved wheat straw, the fermented wheat straw led to higher sugar yields, indicating the fermented wheat straw is a more suitable substrate for the enzymatic hydrolysis. </a:t>
            </a: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1613" indent="-285236" eaLnBrk="0" hangingPunct="0">
              <a:defRPr>
                <a:solidFill>
                  <a:schemeClr val="tx1"/>
                </a:solidFill>
                <a:latin typeface="Calibri" pitchFamily="34" charset="0"/>
                <a:cs typeface="Arial" pitchFamily="34" charset="0"/>
              </a:defRPr>
            </a:lvl2pPr>
            <a:lvl3pPr marL="1140943" indent="-228189" eaLnBrk="0" hangingPunct="0">
              <a:defRPr>
                <a:solidFill>
                  <a:schemeClr val="tx1"/>
                </a:solidFill>
                <a:latin typeface="Calibri" pitchFamily="34" charset="0"/>
                <a:cs typeface="Arial" pitchFamily="34" charset="0"/>
              </a:defRPr>
            </a:lvl3pPr>
            <a:lvl4pPr marL="1597320" indent="-228189" eaLnBrk="0" hangingPunct="0">
              <a:defRPr>
                <a:solidFill>
                  <a:schemeClr val="tx1"/>
                </a:solidFill>
                <a:latin typeface="Calibri" pitchFamily="34" charset="0"/>
                <a:cs typeface="Arial" pitchFamily="34" charset="0"/>
              </a:defRPr>
            </a:lvl4pPr>
            <a:lvl5pPr marL="2053697" indent="-228189" eaLnBrk="0" hangingPunct="0">
              <a:defRPr>
                <a:solidFill>
                  <a:schemeClr val="tx1"/>
                </a:solidFill>
                <a:latin typeface="Calibri" pitchFamily="34" charset="0"/>
                <a:cs typeface="Arial" pitchFamily="34" charset="0"/>
              </a:defRPr>
            </a:lvl5pPr>
            <a:lvl6pPr marL="2510074" indent="-228189" eaLnBrk="0" fontAlgn="base" hangingPunct="0">
              <a:spcBef>
                <a:spcPct val="0"/>
              </a:spcBef>
              <a:spcAft>
                <a:spcPct val="0"/>
              </a:spcAft>
              <a:defRPr>
                <a:solidFill>
                  <a:schemeClr val="tx1"/>
                </a:solidFill>
                <a:latin typeface="Calibri" pitchFamily="34" charset="0"/>
                <a:cs typeface="Arial" pitchFamily="34" charset="0"/>
              </a:defRPr>
            </a:lvl6pPr>
            <a:lvl7pPr marL="2966451" indent="-228189" eaLnBrk="0" fontAlgn="base" hangingPunct="0">
              <a:spcBef>
                <a:spcPct val="0"/>
              </a:spcBef>
              <a:spcAft>
                <a:spcPct val="0"/>
              </a:spcAft>
              <a:defRPr>
                <a:solidFill>
                  <a:schemeClr val="tx1"/>
                </a:solidFill>
                <a:latin typeface="Calibri" pitchFamily="34" charset="0"/>
                <a:cs typeface="Arial" pitchFamily="34" charset="0"/>
              </a:defRPr>
            </a:lvl7pPr>
            <a:lvl8pPr marL="3422828" indent="-228189" eaLnBrk="0" fontAlgn="base" hangingPunct="0">
              <a:spcBef>
                <a:spcPct val="0"/>
              </a:spcBef>
              <a:spcAft>
                <a:spcPct val="0"/>
              </a:spcAft>
              <a:defRPr>
                <a:solidFill>
                  <a:schemeClr val="tx1"/>
                </a:solidFill>
                <a:latin typeface="Calibri" pitchFamily="34" charset="0"/>
                <a:cs typeface="Arial" pitchFamily="34" charset="0"/>
              </a:defRPr>
            </a:lvl8pPr>
            <a:lvl9pPr marL="3879205" indent="-228189"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C9372F7A-7ADF-4C2C-AC02-A6033BDABAD8}" type="slidenum">
              <a:rPr lang="en-GB" altLang="en-US"/>
              <a:pPr eaLnBrk="1" hangingPunct="1"/>
              <a:t>15</a:t>
            </a:fld>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YE</a:t>
            </a:r>
          </a:p>
          <a:p>
            <a:r>
              <a:rPr lang="en-US" dirty="0" smtClean="0"/>
              <a:t>Peptone</a:t>
            </a:r>
          </a:p>
          <a:p>
            <a:r>
              <a:rPr lang="en-US" dirty="0" smtClean="0"/>
              <a:t>Dextrose</a:t>
            </a:r>
          </a:p>
          <a:p>
            <a:endParaRPr lang="en-US" dirty="0" smtClean="0"/>
          </a:p>
        </p:txBody>
      </p:sp>
      <p:sp>
        <p:nvSpPr>
          <p:cNvPr id="4" name="Slide Number Placeholder 3"/>
          <p:cNvSpPr>
            <a:spLocks noGrp="1"/>
          </p:cNvSpPr>
          <p:nvPr>
            <p:ph type="sldNum" sz="quarter" idx="10"/>
          </p:nvPr>
        </p:nvSpPr>
        <p:spPr/>
        <p:txBody>
          <a:bodyPr/>
          <a:lstStyle/>
          <a:p>
            <a:pPr>
              <a:defRPr/>
            </a:pPr>
            <a:fld id="{85071783-851D-47ED-839A-BAA98F45DE2F}" type="slidenum">
              <a:rPr lang="zh-CN" altLang="en-GB" smtClean="0"/>
              <a:pPr>
                <a:defRPr/>
              </a:pPr>
              <a:t>17</a:t>
            </a:fld>
            <a:endParaRPr lang="en-GB" altLang="zh-CN"/>
          </a:p>
        </p:txBody>
      </p:sp>
    </p:spTree>
    <p:extLst>
      <p:ext uri="{BB962C8B-B14F-4D97-AF65-F5344CB8AC3E}">
        <p14:creationId xmlns:p14="http://schemas.microsoft.com/office/powerpoint/2010/main" val="1013313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0" y="3429000"/>
            <a:ext cx="8026400" cy="0"/>
          </a:xfrm>
          <a:prstGeom prst="line">
            <a:avLst/>
          </a:prstGeom>
          <a:noFill/>
          <a:ln w="508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GB"/>
          </a:p>
        </p:txBody>
      </p:sp>
      <p:sp>
        <p:nvSpPr>
          <p:cNvPr id="3075" name="Rectangle 3"/>
          <p:cNvSpPr>
            <a:spLocks noGrp="1" noChangeArrowheads="1"/>
          </p:cNvSpPr>
          <p:nvPr>
            <p:ph type="ctrTitle" sz="quarter"/>
          </p:nvPr>
        </p:nvSpPr>
        <p:spPr>
          <a:xfrm>
            <a:off x="381000" y="2286000"/>
            <a:ext cx="7772400" cy="1143000"/>
          </a:xfrm>
        </p:spPr>
        <p:txBody>
          <a:bodyPr/>
          <a:lstStyle>
            <a:lvl1pPr>
              <a:defRPr/>
            </a:lvl1pPr>
          </a:lstStyle>
          <a:p>
            <a:r>
              <a:rPr lang="en-GB" altLang="zh-CN"/>
              <a:t>Click to edit Master title style</a:t>
            </a:r>
          </a:p>
        </p:txBody>
      </p:sp>
      <p:sp>
        <p:nvSpPr>
          <p:cNvPr id="3076" name="Rectangle 4"/>
          <p:cNvSpPr>
            <a:spLocks noGrp="1" noChangeArrowheads="1"/>
          </p:cNvSpPr>
          <p:nvPr>
            <p:ph type="subTitle" sz="quarter" idx="1"/>
          </p:nvPr>
        </p:nvSpPr>
        <p:spPr>
          <a:xfrm>
            <a:off x="1371600" y="3886200"/>
            <a:ext cx="6400800" cy="1752600"/>
          </a:xfrm>
        </p:spPr>
        <p:txBody>
          <a:bodyPr/>
          <a:lstStyle>
            <a:lvl1pPr marL="0" indent="0" algn="ctr">
              <a:buFont typeface="Monotype Sorts" charset="2"/>
              <a:buNone/>
              <a:defRPr/>
            </a:lvl1pPr>
          </a:lstStyle>
          <a:p>
            <a:r>
              <a:rPr lang="en-GB" altLang="zh-CN"/>
              <a:t>Click to edit Master subtitle style</a:t>
            </a:r>
          </a:p>
        </p:txBody>
      </p:sp>
      <p:sp>
        <p:nvSpPr>
          <p:cNvPr id="5" name="Rectangle 5"/>
          <p:cNvSpPr>
            <a:spLocks noGrp="1" noChangeArrowheads="1"/>
          </p:cNvSpPr>
          <p:nvPr>
            <p:ph type="dt" sz="quarter" idx="10"/>
          </p:nvPr>
        </p:nvSpPr>
        <p:spPr>
          <a:xfrm>
            <a:off x="381000" y="6248400"/>
            <a:ext cx="1905000" cy="457200"/>
          </a:xfrm>
        </p:spPr>
        <p:txBody>
          <a:bodyPr/>
          <a:lstStyle>
            <a:lvl1pPr>
              <a:defRPr/>
            </a:lvl1pPr>
          </a:lstStyle>
          <a:p>
            <a:pPr>
              <a:defRPr/>
            </a:pPr>
            <a:endParaRPr lang="en-GB" altLang="zh-CN"/>
          </a:p>
        </p:txBody>
      </p:sp>
      <p:sp>
        <p:nvSpPr>
          <p:cNvPr id="6" name="Rectangle 6"/>
          <p:cNvSpPr>
            <a:spLocks noGrp="1" noChangeArrowheads="1"/>
          </p:cNvSpPr>
          <p:nvPr>
            <p:ph type="ftr" sz="quarter" idx="11"/>
          </p:nvPr>
        </p:nvSpPr>
        <p:spPr bwMode="auto">
          <a:xfrm>
            <a:off x="3124200" y="6248400"/>
            <a:ext cx="28956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ctr" eaLnBrk="0" hangingPunct="0">
              <a:defRPr sz="1400" b="0">
                <a:ea typeface="SimSun" pitchFamily="2" charset="-122"/>
              </a:defRPr>
            </a:lvl1pPr>
          </a:lstStyle>
          <a:p>
            <a:pPr>
              <a:defRPr/>
            </a:pPr>
            <a:r>
              <a:rPr lang="zh-CN" altLang="en-GB"/>
              <a:t>Prof K. A. Smart</a:t>
            </a:r>
            <a:endParaRPr lang="en-GB" altLang="zh-CN"/>
          </a:p>
        </p:txBody>
      </p:sp>
      <p:sp>
        <p:nvSpPr>
          <p:cNvPr id="7" name="Rectangle 7"/>
          <p:cNvSpPr>
            <a:spLocks noGrp="1" noChangeArrowheads="1"/>
          </p:cNvSpPr>
          <p:nvPr>
            <p:ph type="sldNum" sz="quarter" idx="12"/>
          </p:nvPr>
        </p:nvSpPr>
        <p:spPr>
          <a:xfrm>
            <a:off x="6858000" y="6248400"/>
            <a:ext cx="1905000" cy="457200"/>
          </a:xfrm>
        </p:spPr>
        <p:txBody>
          <a:bodyPr/>
          <a:lstStyle>
            <a:lvl1pPr>
              <a:defRPr/>
            </a:lvl1pPr>
          </a:lstStyle>
          <a:p>
            <a:pPr>
              <a:defRPr/>
            </a:pPr>
            <a:fld id="{6E073A4B-8190-4515-9AEA-25DE0C17EEB3}" type="slidenum">
              <a:rPr lang="zh-CN" altLang="en-GB"/>
              <a:pPr>
                <a:defRPr/>
              </a:pPr>
              <a:t>‹#›</a:t>
            </a:fld>
            <a:endParaRPr lang="en-GB" altLang="zh-CN"/>
          </a:p>
        </p:txBody>
      </p:sp>
    </p:spTree>
    <p:extLst>
      <p:ext uri="{BB962C8B-B14F-4D97-AF65-F5344CB8AC3E}">
        <p14:creationId xmlns:p14="http://schemas.microsoft.com/office/powerpoint/2010/main" val="3896850400"/>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a:buFont typeface="Wingdings" pitchFamily="2" charset="2"/>
              <a:buChar char="v"/>
              <a:defRPr/>
            </a:lvl1pPr>
            <a:lvl2pPr>
              <a:buFont typeface="Wingdings" pitchFamily="2" charset="2"/>
              <a:buChar cha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Rectangle 5"/>
          <p:cNvSpPr>
            <a:spLocks noGrp="1" noChangeArrowheads="1"/>
          </p:cNvSpPr>
          <p:nvPr>
            <p:ph type="dt" sz="half" idx="10"/>
          </p:nvPr>
        </p:nvSpPr>
        <p:spPr>
          <a:ln/>
        </p:spPr>
        <p:txBody>
          <a:bodyPr/>
          <a:lstStyle>
            <a:lvl1pPr>
              <a:defRPr/>
            </a:lvl1pPr>
          </a:lstStyle>
          <a:p>
            <a:pPr>
              <a:defRPr/>
            </a:pPr>
            <a:endParaRPr lang="en-GB" altLang="zh-CN"/>
          </a:p>
        </p:txBody>
      </p:sp>
      <p:sp>
        <p:nvSpPr>
          <p:cNvPr id="5" name="Rectangle 7"/>
          <p:cNvSpPr>
            <a:spLocks noGrp="1" noChangeArrowheads="1"/>
          </p:cNvSpPr>
          <p:nvPr>
            <p:ph type="sldNum" sz="quarter" idx="11"/>
          </p:nvPr>
        </p:nvSpPr>
        <p:spPr>
          <a:ln/>
        </p:spPr>
        <p:txBody>
          <a:bodyPr/>
          <a:lstStyle>
            <a:lvl1pPr>
              <a:defRPr/>
            </a:lvl1pPr>
          </a:lstStyle>
          <a:p>
            <a:pPr>
              <a:defRPr/>
            </a:pPr>
            <a:fld id="{137C64AD-53D6-4B4E-A5C4-125D194C119D}" type="slidenum">
              <a:rPr lang="zh-CN" altLang="en-GB"/>
              <a:pPr>
                <a:defRPr/>
              </a:pPr>
              <a:t>‹#›</a:t>
            </a:fld>
            <a:endParaRPr lang="en-GB" altLang="zh-CN"/>
          </a:p>
        </p:txBody>
      </p:sp>
    </p:spTree>
    <p:extLst>
      <p:ext uri="{BB962C8B-B14F-4D97-AF65-F5344CB8AC3E}">
        <p14:creationId xmlns:p14="http://schemas.microsoft.com/office/powerpoint/2010/main" val="2310956084"/>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GB" altLang="zh-CN"/>
          </a:p>
        </p:txBody>
      </p:sp>
      <p:sp>
        <p:nvSpPr>
          <p:cNvPr id="5" name="Rectangle 7"/>
          <p:cNvSpPr>
            <a:spLocks noGrp="1" noChangeArrowheads="1"/>
          </p:cNvSpPr>
          <p:nvPr>
            <p:ph type="sldNum" sz="quarter" idx="11"/>
          </p:nvPr>
        </p:nvSpPr>
        <p:spPr>
          <a:ln/>
        </p:spPr>
        <p:txBody>
          <a:bodyPr/>
          <a:lstStyle>
            <a:lvl1pPr>
              <a:defRPr/>
            </a:lvl1pPr>
          </a:lstStyle>
          <a:p>
            <a:pPr>
              <a:defRPr/>
            </a:pPr>
            <a:fld id="{E63082AE-EBD0-473E-AF3A-1DBD6789F7C7}" type="slidenum">
              <a:rPr lang="zh-CN" altLang="en-GB"/>
              <a:pPr>
                <a:defRPr/>
              </a:pPr>
              <a:t>‹#›</a:t>
            </a:fld>
            <a:endParaRPr lang="en-GB" altLang="zh-CN"/>
          </a:p>
        </p:txBody>
      </p:sp>
    </p:spTree>
    <p:extLst>
      <p:ext uri="{BB962C8B-B14F-4D97-AF65-F5344CB8AC3E}">
        <p14:creationId xmlns:p14="http://schemas.microsoft.com/office/powerpoint/2010/main" val="3148877736"/>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035050" y="1676400"/>
            <a:ext cx="3787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975225" y="1676400"/>
            <a:ext cx="3787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5"/>
          <p:cNvSpPr>
            <a:spLocks noGrp="1" noChangeArrowheads="1"/>
          </p:cNvSpPr>
          <p:nvPr>
            <p:ph type="dt" sz="half" idx="10"/>
          </p:nvPr>
        </p:nvSpPr>
        <p:spPr>
          <a:ln/>
        </p:spPr>
        <p:txBody>
          <a:bodyPr/>
          <a:lstStyle>
            <a:lvl1pPr>
              <a:defRPr/>
            </a:lvl1pPr>
          </a:lstStyle>
          <a:p>
            <a:pPr>
              <a:defRPr/>
            </a:pPr>
            <a:endParaRPr lang="en-GB" altLang="zh-CN"/>
          </a:p>
        </p:txBody>
      </p:sp>
      <p:sp>
        <p:nvSpPr>
          <p:cNvPr id="6" name="Rectangle 7"/>
          <p:cNvSpPr>
            <a:spLocks noGrp="1" noChangeArrowheads="1"/>
          </p:cNvSpPr>
          <p:nvPr>
            <p:ph type="sldNum" sz="quarter" idx="11"/>
          </p:nvPr>
        </p:nvSpPr>
        <p:spPr>
          <a:ln/>
        </p:spPr>
        <p:txBody>
          <a:bodyPr/>
          <a:lstStyle>
            <a:lvl1pPr>
              <a:defRPr/>
            </a:lvl1pPr>
          </a:lstStyle>
          <a:p>
            <a:pPr>
              <a:defRPr/>
            </a:pPr>
            <a:fld id="{03829BF1-9FA2-4BAA-87AB-5787CA165AF8}" type="slidenum">
              <a:rPr lang="zh-CN" altLang="en-GB"/>
              <a:pPr>
                <a:defRPr/>
              </a:pPr>
              <a:t>‹#›</a:t>
            </a:fld>
            <a:endParaRPr lang="en-GB" altLang="zh-CN"/>
          </a:p>
        </p:txBody>
      </p:sp>
    </p:spTree>
    <p:extLst>
      <p:ext uri="{BB962C8B-B14F-4D97-AF65-F5344CB8AC3E}">
        <p14:creationId xmlns:p14="http://schemas.microsoft.com/office/powerpoint/2010/main" val="1024490147"/>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5"/>
          <p:cNvSpPr>
            <a:spLocks noGrp="1" noChangeArrowheads="1"/>
          </p:cNvSpPr>
          <p:nvPr>
            <p:ph type="dt" sz="half" idx="10"/>
          </p:nvPr>
        </p:nvSpPr>
        <p:spPr>
          <a:ln/>
        </p:spPr>
        <p:txBody>
          <a:bodyPr/>
          <a:lstStyle>
            <a:lvl1pPr>
              <a:defRPr/>
            </a:lvl1pPr>
          </a:lstStyle>
          <a:p>
            <a:pPr>
              <a:defRPr/>
            </a:pPr>
            <a:endParaRPr lang="en-GB" altLang="zh-CN"/>
          </a:p>
        </p:txBody>
      </p:sp>
      <p:sp>
        <p:nvSpPr>
          <p:cNvPr id="8" name="Rectangle 7"/>
          <p:cNvSpPr>
            <a:spLocks noGrp="1" noChangeArrowheads="1"/>
          </p:cNvSpPr>
          <p:nvPr>
            <p:ph type="sldNum" sz="quarter" idx="11"/>
          </p:nvPr>
        </p:nvSpPr>
        <p:spPr>
          <a:ln/>
        </p:spPr>
        <p:txBody>
          <a:bodyPr/>
          <a:lstStyle>
            <a:lvl1pPr>
              <a:defRPr/>
            </a:lvl1pPr>
          </a:lstStyle>
          <a:p>
            <a:pPr>
              <a:defRPr/>
            </a:pPr>
            <a:fld id="{C3BE1CED-DC72-4BB4-BD1B-C09F34F3C505}" type="slidenum">
              <a:rPr lang="zh-CN" altLang="en-GB"/>
              <a:pPr>
                <a:defRPr/>
              </a:pPr>
              <a:t>‹#›</a:t>
            </a:fld>
            <a:endParaRPr lang="en-GB" altLang="zh-CN"/>
          </a:p>
        </p:txBody>
      </p:sp>
    </p:spTree>
    <p:extLst>
      <p:ext uri="{BB962C8B-B14F-4D97-AF65-F5344CB8AC3E}">
        <p14:creationId xmlns:p14="http://schemas.microsoft.com/office/powerpoint/2010/main" val="1283940620"/>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5"/>
          <p:cNvSpPr>
            <a:spLocks noGrp="1" noChangeArrowheads="1"/>
          </p:cNvSpPr>
          <p:nvPr>
            <p:ph type="dt" sz="half" idx="10"/>
          </p:nvPr>
        </p:nvSpPr>
        <p:spPr>
          <a:ln/>
        </p:spPr>
        <p:txBody>
          <a:bodyPr/>
          <a:lstStyle>
            <a:lvl1pPr>
              <a:defRPr/>
            </a:lvl1pPr>
          </a:lstStyle>
          <a:p>
            <a:pPr>
              <a:defRPr/>
            </a:pPr>
            <a:endParaRPr lang="en-GB" altLang="zh-CN"/>
          </a:p>
        </p:txBody>
      </p:sp>
      <p:sp>
        <p:nvSpPr>
          <p:cNvPr id="4" name="Rectangle 7"/>
          <p:cNvSpPr>
            <a:spLocks noGrp="1" noChangeArrowheads="1"/>
          </p:cNvSpPr>
          <p:nvPr>
            <p:ph type="sldNum" sz="quarter" idx="11"/>
          </p:nvPr>
        </p:nvSpPr>
        <p:spPr>
          <a:ln/>
        </p:spPr>
        <p:txBody>
          <a:bodyPr/>
          <a:lstStyle>
            <a:lvl1pPr>
              <a:defRPr/>
            </a:lvl1pPr>
          </a:lstStyle>
          <a:p>
            <a:pPr>
              <a:defRPr/>
            </a:pPr>
            <a:fld id="{FC21043C-06A3-4D72-BD48-55C4D88DD329}" type="slidenum">
              <a:rPr lang="zh-CN" altLang="en-GB"/>
              <a:pPr>
                <a:defRPr/>
              </a:pPr>
              <a:t>‹#›</a:t>
            </a:fld>
            <a:endParaRPr lang="en-GB" altLang="zh-CN"/>
          </a:p>
        </p:txBody>
      </p:sp>
    </p:spTree>
    <p:extLst>
      <p:ext uri="{BB962C8B-B14F-4D97-AF65-F5344CB8AC3E}">
        <p14:creationId xmlns:p14="http://schemas.microsoft.com/office/powerpoint/2010/main" val="3242945774"/>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GB" altLang="zh-CN"/>
          </a:p>
        </p:txBody>
      </p:sp>
      <p:sp>
        <p:nvSpPr>
          <p:cNvPr id="3" name="Rectangle 7"/>
          <p:cNvSpPr>
            <a:spLocks noGrp="1" noChangeArrowheads="1"/>
          </p:cNvSpPr>
          <p:nvPr>
            <p:ph type="sldNum" sz="quarter" idx="11"/>
          </p:nvPr>
        </p:nvSpPr>
        <p:spPr>
          <a:ln/>
        </p:spPr>
        <p:txBody>
          <a:bodyPr/>
          <a:lstStyle>
            <a:lvl1pPr>
              <a:defRPr/>
            </a:lvl1pPr>
          </a:lstStyle>
          <a:p>
            <a:pPr>
              <a:defRPr/>
            </a:pPr>
            <a:fld id="{3F6676F8-9990-4316-9CC2-D850D67FEE52}" type="slidenum">
              <a:rPr lang="zh-CN" altLang="en-GB"/>
              <a:pPr>
                <a:defRPr/>
              </a:pPr>
              <a:t>‹#›</a:t>
            </a:fld>
            <a:endParaRPr lang="en-GB" altLang="zh-CN"/>
          </a:p>
        </p:txBody>
      </p:sp>
    </p:spTree>
    <p:extLst>
      <p:ext uri="{BB962C8B-B14F-4D97-AF65-F5344CB8AC3E}">
        <p14:creationId xmlns:p14="http://schemas.microsoft.com/office/powerpoint/2010/main" val="1829528368"/>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GB" altLang="zh-CN"/>
          </a:p>
        </p:txBody>
      </p:sp>
      <p:sp>
        <p:nvSpPr>
          <p:cNvPr id="6" name="Rectangle 7"/>
          <p:cNvSpPr>
            <a:spLocks noGrp="1" noChangeArrowheads="1"/>
          </p:cNvSpPr>
          <p:nvPr>
            <p:ph type="sldNum" sz="quarter" idx="11"/>
          </p:nvPr>
        </p:nvSpPr>
        <p:spPr>
          <a:ln/>
        </p:spPr>
        <p:txBody>
          <a:bodyPr/>
          <a:lstStyle>
            <a:lvl1pPr>
              <a:defRPr/>
            </a:lvl1pPr>
          </a:lstStyle>
          <a:p>
            <a:pPr>
              <a:defRPr/>
            </a:pPr>
            <a:fld id="{D0CEF308-BC21-4C33-839E-E2B9E905EBC0}" type="slidenum">
              <a:rPr lang="zh-CN" altLang="en-GB"/>
              <a:pPr>
                <a:defRPr/>
              </a:pPr>
              <a:t>‹#›</a:t>
            </a:fld>
            <a:endParaRPr lang="en-GB" altLang="zh-CN"/>
          </a:p>
        </p:txBody>
      </p:sp>
    </p:spTree>
    <p:extLst>
      <p:ext uri="{BB962C8B-B14F-4D97-AF65-F5344CB8AC3E}">
        <p14:creationId xmlns:p14="http://schemas.microsoft.com/office/powerpoint/2010/main" val="2222569765"/>
      </p:ext>
    </p:extLst>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GB" altLang="zh-CN"/>
          </a:p>
        </p:txBody>
      </p:sp>
      <p:sp>
        <p:nvSpPr>
          <p:cNvPr id="6" name="Rectangle 7"/>
          <p:cNvSpPr>
            <a:spLocks noGrp="1" noChangeArrowheads="1"/>
          </p:cNvSpPr>
          <p:nvPr>
            <p:ph type="sldNum" sz="quarter" idx="11"/>
          </p:nvPr>
        </p:nvSpPr>
        <p:spPr>
          <a:ln/>
        </p:spPr>
        <p:txBody>
          <a:bodyPr/>
          <a:lstStyle>
            <a:lvl1pPr>
              <a:defRPr/>
            </a:lvl1pPr>
          </a:lstStyle>
          <a:p>
            <a:pPr>
              <a:defRPr/>
            </a:pPr>
            <a:fld id="{D1D08A14-EC42-480D-BBDE-5AD57A5E0528}" type="slidenum">
              <a:rPr lang="zh-CN" altLang="en-GB"/>
              <a:pPr>
                <a:defRPr/>
              </a:pPr>
              <a:t>‹#›</a:t>
            </a:fld>
            <a:endParaRPr lang="en-GB" altLang="zh-CN"/>
          </a:p>
        </p:txBody>
      </p:sp>
    </p:spTree>
    <p:extLst>
      <p:ext uri="{BB962C8B-B14F-4D97-AF65-F5344CB8AC3E}">
        <p14:creationId xmlns:p14="http://schemas.microsoft.com/office/powerpoint/2010/main" val="909435500"/>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5"/>
          <p:cNvSpPr>
            <a:spLocks noGrp="1" noChangeArrowheads="1"/>
          </p:cNvSpPr>
          <p:nvPr>
            <p:ph type="dt" sz="half" idx="10"/>
          </p:nvPr>
        </p:nvSpPr>
        <p:spPr>
          <a:ln/>
        </p:spPr>
        <p:txBody>
          <a:bodyPr/>
          <a:lstStyle>
            <a:lvl1pPr>
              <a:defRPr/>
            </a:lvl1pPr>
          </a:lstStyle>
          <a:p>
            <a:pPr>
              <a:defRPr/>
            </a:pPr>
            <a:endParaRPr lang="en-GB" altLang="zh-CN"/>
          </a:p>
        </p:txBody>
      </p:sp>
      <p:sp>
        <p:nvSpPr>
          <p:cNvPr id="5" name="Rectangle 7"/>
          <p:cNvSpPr>
            <a:spLocks noGrp="1" noChangeArrowheads="1"/>
          </p:cNvSpPr>
          <p:nvPr>
            <p:ph type="sldNum" sz="quarter" idx="11"/>
          </p:nvPr>
        </p:nvSpPr>
        <p:spPr>
          <a:ln/>
        </p:spPr>
        <p:txBody>
          <a:bodyPr/>
          <a:lstStyle>
            <a:lvl1pPr>
              <a:defRPr/>
            </a:lvl1pPr>
          </a:lstStyle>
          <a:p>
            <a:pPr>
              <a:defRPr/>
            </a:pPr>
            <a:fld id="{6D7D0460-9D1A-4FE7-9322-6FA34CC31AF1}" type="slidenum">
              <a:rPr lang="zh-CN" altLang="en-GB"/>
              <a:pPr>
                <a:defRPr/>
              </a:pPr>
              <a:t>‹#›</a:t>
            </a:fld>
            <a:endParaRPr lang="en-GB" altLang="zh-CN"/>
          </a:p>
        </p:txBody>
      </p:sp>
    </p:spTree>
    <p:extLst>
      <p:ext uri="{BB962C8B-B14F-4D97-AF65-F5344CB8AC3E}">
        <p14:creationId xmlns:p14="http://schemas.microsoft.com/office/powerpoint/2010/main" val="2565178082"/>
      </p:ext>
    </p:extLst>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66700"/>
            <a:ext cx="2095500" cy="55245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81000" y="266700"/>
            <a:ext cx="6134100" cy="5524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5"/>
          <p:cNvSpPr>
            <a:spLocks noGrp="1" noChangeArrowheads="1"/>
          </p:cNvSpPr>
          <p:nvPr>
            <p:ph type="dt" sz="half" idx="10"/>
          </p:nvPr>
        </p:nvSpPr>
        <p:spPr>
          <a:ln/>
        </p:spPr>
        <p:txBody>
          <a:bodyPr/>
          <a:lstStyle>
            <a:lvl1pPr>
              <a:defRPr/>
            </a:lvl1pPr>
          </a:lstStyle>
          <a:p>
            <a:pPr>
              <a:defRPr/>
            </a:pPr>
            <a:endParaRPr lang="en-GB" altLang="zh-CN"/>
          </a:p>
        </p:txBody>
      </p:sp>
      <p:sp>
        <p:nvSpPr>
          <p:cNvPr id="5" name="Rectangle 7"/>
          <p:cNvSpPr>
            <a:spLocks noGrp="1" noChangeArrowheads="1"/>
          </p:cNvSpPr>
          <p:nvPr>
            <p:ph type="sldNum" sz="quarter" idx="11"/>
          </p:nvPr>
        </p:nvSpPr>
        <p:spPr>
          <a:ln/>
        </p:spPr>
        <p:txBody>
          <a:bodyPr/>
          <a:lstStyle>
            <a:lvl1pPr>
              <a:defRPr/>
            </a:lvl1pPr>
          </a:lstStyle>
          <a:p>
            <a:pPr>
              <a:defRPr/>
            </a:pPr>
            <a:fld id="{A898A544-FADB-431B-9D73-12E8D9D11D1C}" type="slidenum">
              <a:rPr lang="zh-CN" altLang="en-GB"/>
              <a:pPr>
                <a:defRPr/>
              </a:pPr>
              <a:t>‹#›</a:t>
            </a:fld>
            <a:endParaRPr lang="en-GB" altLang="zh-CN"/>
          </a:p>
        </p:txBody>
      </p:sp>
    </p:spTree>
    <p:extLst>
      <p:ext uri="{BB962C8B-B14F-4D97-AF65-F5344CB8AC3E}">
        <p14:creationId xmlns:p14="http://schemas.microsoft.com/office/powerpoint/2010/main" val="998363590"/>
      </p:ext>
    </p:extLst>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66700"/>
            <a:ext cx="7772400" cy="1104900"/>
          </a:xfrm>
        </p:spPr>
        <p:txBody>
          <a:bodyPr/>
          <a:lstStyle/>
          <a:p>
            <a:r>
              <a:rPr lang="en-US" smtClean="0"/>
              <a:t>Click to edit Master title style</a:t>
            </a:r>
            <a:endParaRPr lang="en-GB"/>
          </a:p>
        </p:txBody>
      </p:sp>
      <p:sp>
        <p:nvSpPr>
          <p:cNvPr id="3" name="SmartArt Placeholder 2"/>
          <p:cNvSpPr>
            <a:spLocks noGrp="1"/>
          </p:cNvSpPr>
          <p:nvPr>
            <p:ph type="dgm" idx="1"/>
          </p:nvPr>
        </p:nvSpPr>
        <p:spPr>
          <a:xfrm>
            <a:off x="1035050" y="1676400"/>
            <a:ext cx="7727950" cy="4114800"/>
          </a:xfrm>
        </p:spPr>
        <p:txBody>
          <a:bodyPr/>
          <a:lstStyle/>
          <a:p>
            <a:pPr lvl="0"/>
            <a:endParaRPr lang="en-GB" noProof="0"/>
          </a:p>
        </p:txBody>
      </p:sp>
      <p:sp>
        <p:nvSpPr>
          <p:cNvPr id="4" name="Rectangle 5"/>
          <p:cNvSpPr>
            <a:spLocks noGrp="1" noChangeArrowheads="1"/>
          </p:cNvSpPr>
          <p:nvPr>
            <p:ph type="dt" sz="half" idx="10"/>
          </p:nvPr>
        </p:nvSpPr>
        <p:spPr>
          <a:ln/>
        </p:spPr>
        <p:txBody>
          <a:bodyPr/>
          <a:lstStyle>
            <a:lvl1pPr>
              <a:defRPr/>
            </a:lvl1pPr>
          </a:lstStyle>
          <a:p>
            <a:pPr>
              <a:defRPr/>
            </a:pPr>
            <a:endParaRPr lang="en-GB" altLang="zh-CN"/>
          </a:p>
        </p:txBody>
      </p:sp>
      <p:sp>
        <p:nvSpPr>
          <p:cNvPr id="5" name="Rectangle 7"/>
          <p:cNvSpPr>
            <a:spLocks noGrp="1" noChangeArrowheads="1"/>
          </p:cNvSpPr>
          <p:nvPr>
            <p:ph type="sldNum" sz="quarter" idx="11"/>
          </p:nvPr>
        </p:nvSpPr>
        <p:spPr>
          <a:ln/>
        </p:spPr>
        <p:txBody>
          <a:bodyPr/>
          <a:lstStyle>
            <a:lvl1pPr>
              <a:defRPr/>
            </a:lvl1pPr>
          </a:lstStyle>
          <a:p>
            <a:pPr>
              <a:defRPr/>
            </a:pPr>
            <a:fld id="{7FBC8A5E-B155-4070-84A4-54380D45D2A3}" type="slidenum">
              <a:rPr lang="zh-CN" altLang="en-GB"/>
              <a:pPr>
                <a:defRPr/>
              </a:pPr>
              <a:t>‹#›</a:t>
            </a:fld>
            <a:endParaRPr lang="en-GB" altLang="zh-CN"/>
          </a:p>
        </p:txBody>
      </p:sp>
    </p:spTree>
    <p:extLst>
      <p:ext uri="{BB962C8B-B14F-4D97-AF65-F5344CB8AC3E}">
        <p14:creationId xmlns:p14="http://schemas.microsoft.com/office/powerpoint/2010/main" val="1237392905"/>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ULLETS - NURTURING">
    <p:spTree>
      <p:nvGrpSpPr>
        <p:cNvPr id="1" name=""/>
        <p:cNvGrpSpPr/>
        <p:nvPr/>
      </p:nvGrpSpPr>
      <p:grpSpPr>
        <a:xfrm>
          <a:off x="0" y="0"/>
          <a:ext cx="0" cy="0"/>
          <a:chOff x="0" y="0"/>
          <a:chExt cx="0" cy="0"/>
        </a:xfrm>
      </p:grpSpPr>
      <p:sp>
        <p:nvSpPr>
          <p:cNvPr id="7" name="Rectangle 52"/>
          <p:cNvSpPr>
            <a:spLocks noGrp="1" noChangeArrowheads="1"/>
          </p:cNvSpPr>
          <p:nvPr>
            <p:ph type="title"/>
          </p:nvPr>
        </p:nvSpPr>
        <p:spPr bwMode="auto">
          <a:xfrm>
            <a:off x="423342" y="1422408"/>
            <a:ext cx="7772400" cy="1143000"/>
          </a:xfrm>
          <a:prstGeom prst="rect">
            <a:avLst/>
          </a:prstGeom>
          <a:noFill/>
          <a:ln>
            <a:noFill/>
          </a:ln>
          <a:extLst/>
        </p:spPr>
        <p:txBody>
          <a:bodyPr anchor="t"/>
          <a:lstStyle/>
          <a:p>
            <a:pPr lvl="0"/>
            <a:r>
              <a:rPr lang="en-US" dirty="0"/>
              <a:t>Click to edit Master title style</a:t>
            </a:r>
          </a:p>
        </p:txBody>
      </p:sp>
      <p:sp>
        <p:nvSpPr>
          <p:cNvPr id="11" name="Rectangle 53"/>
          <p:cNvSpPr>
            <a:spLocks noGrp="1" noChangeArrowheads="1"/>
          </p:cNvSpPr>
          <p:nvPr>
            <p:ph idx="1"/>
          </p:nvPr>
        </p:nvSpPr>
        <p:spPr bwMode="auto">
          <a:xfrm>
            <a:off x="423333" y="2531533"/>
            <a:ext cx="7772400" cy="2057400"/>
          </a:xfrm>
          <a:prstGeom prst="rect">
            <a:avLst/>
          </a:prstGeom>
          <a:noFill/>
          <a:ln>
            <a:noFill/>
          </a:ln>
          <a:extLst/>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 name="Rectangle 4"/>
          <p:cNvSpPr>
            <a:spLocks noGrp="1" noChangeArrowheads="1"/>
          </p:cNvSpPr>
          <p:nvPr>
            <p:ph type="dt" sz="half" idx="10"/>
          </p:nvPr>
        </p:nvSpPr>
        <p:spPr/>
        <p:txBody>
          <a:bodyPr/>
          <a:lstStyle>
            <a:lvl1pPr>
              <a:defRPr/>
            </a:lvl1pPr>
          </a:lstStyle>
          <a:p>
            <a:fld id="{6FAD1A5D-6CAC-A04F-ACC6-793206948CB5}" type="datetime1">
              <a:rPr lang="en-US"/>
              <a:pPr/>
              <a:t>27/08/2015</a:t>
            </a:fld>
            <a:endParaRPr lang="en-US" sz="900"/>
          </a:p>
        </p:txBody>
      </p:sp>
      <p:sp>
        <p:nvSpPr>
          <p:cNvPr id="5" name="Rectangle 5"/>
          <p:cNvSpPr>
            <a:spLocks noGrp="1" noChangeArrowheads="1"/>
          </p:cNvSpPr>
          <p:nvPr>
            <p:ph type="ftr" sz="quarter" idx="11"/>
          </p:nvPr>
        </p:nvSpPr>
        <p:spPr>
          <a:xfrm>
            <a:off x="3124200" y="6356350"/>
            <a:ext cx="2895600" cy="365125"/>
          </a:xfrm>
          <a:prstGeom prst="rect">
            <a:avLst/>
          </a:prstGeom>
        </p:spPr>
        <p:txBody>
          <a:bodyPr rtlCol="0"/>
          <a:lstStyle>
            <a:lvl1pPr fontAlgn="auto">
              <a:spcBef>
                <a:spcPts val="0"/>
              </a:spcBef>
              <a:spcAft>
                <a:spcPts val="0"/>
              </a:spcAft>
              <a:defRPr>
                <a:solidFill>
                  <a:schemeClr val="tx1">
                    <a:tint val="75000"/>
                  </a:schemeClr>
                </a:solidFill>
                <a:latin typeface="+mn-lt"/>
                <a:ea typeface="+mn-ea"/>
                <a:cs typeface="+mn-cs"/>
              </a:defRPr>
            </a:lvl1pPr>
          </a:lstStyle>
          <a:p>
            <a:pPr>
              <a:defRPr/>
            </a:pPr>
            <a:r>
              <a:rPr lang="en-US"/>
              <a:t>Event Name and Venue</a:t>
            </a:r>
          </a:p>
        </p:txBody>
      </p:sp>
      <p:sp>
        <p:nvSpPr>
          <p:cNvPr id="6" name="Rectangle 6"/>
          <p:cNvSpPr>
            <a:spLocks noGrp="1" noChangeArrowheads="1"/>
          </p:cNvSpPr>
          <p:nvPr>
            <p:ph type="sldNum" sz="quarter" idx="12"/>
          </p:nvPr>
        </p:nvSpPr>
        <p:spPr/>
        <p:txBody>
          <a:bodyPr/>
          <a:lstStyle>
            <a:lvl1pPr>
              <a:defRPr/>
            </a:lvl1pPr>
          </a:lstStyle>
          <a:p>
            <a:fld id="{15DC7187-68E1-2F41-8F00-6FA48FAF0593}" type="slidenum">
              <a:rPr lang="en-US"/>
              <a:pPr/>
              <a:t>‹#›</a:t>
            </a:fld>
            <a:endParaRPr lang="en-US"/>
          </a:p>
        </p:txBody>
      </p:sp>
    </p:spTree>
    <p:extLst>
      <p:ext uri="{BB962C8B-B14F-4D97-AF65-F5344CB8AC3E}">
        <p14:creationId xmlns:p14="http://schemas.microsoft.com/office/powerpoint/2010/main" val="58219651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0" y="1371600"/>
            <a:ext cx="8026400" cy="0"/>
          </a:xfrm>
          <a:prstGeom prst="line">
            <a:avLst/>
          </a:prstGeom>
          <a:noFill/>
          <a:ln w="508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GB"/>
          </a:p>
        </p:txBody>
      </p:sp>
      <p:sp>
        <p:nvSpPr>
          <p:cNvPr id="1027" name="Rectangle 3"/>
          <p:cNvSpPr>
            <a:spLocks noGrp="1" noChangeArrowheads="1"/>
          </p:cNvSpPr>
          <p:nvPr>
            <p:ph type="title"/>
          </p:nvPr>
        </p:nvSpPr>
        <p:spPr bwMode="auto">
          <a:xfrm>
            <a:off x="381000" y="266700"/>
            <a:ext cx="77724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GB" altLang="zh-CN" smtClean="0"/>
              <a:t>Click to edit Master title style</a:t>
            </a:r>
          </a:p>
        </p:txBody>
      </p:sp>
      <p:sp>
        <p:nvSpPr>
          <p:cNvPr id="1028" name="Rectangle 4"/>
          <p:cNvSpPr>
            <a:spLocks noGrp="1" noChangeArrowheads="1"/>
          </p:cNvSpPr>
          <p:nvPr>
            <p:ph type="body" idx="1"/>
          </p:nvPr>
        </p:nvSpPr>
        <p:spPr bwMode="auto">
          <a:xfrm>
            <a:off x="395536" y="1676400"/>
            <a:ext cx="8367464"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GB" altLang="zh-CN" smtClean="0"/>
              <a:t>Click to edit Master text styles</a:t>
            </a:r>
          </a:p>
          <a:p>
            <a:pPr lvl="1"/>
            <a:r>
              <a:rPr lang="en-GB" altLang="zh-CN" smtClean="0"/>
              <a:t>Second Level</a:t>
            </a:r>
          </a:p>
          <a:p>
            <a:pPr lvl="2"/>
            <a:r>
              <a:rPr lang="en-GB" altLang="zh-CN" smtClean="0"/>
              <a:t>Third Level</a:t>
            </a:r>
          </a:p>
          <a:p>
            <a:pPr lvl="3"/>
            <a:r>
              <a:rPr lang="en-GB" altLang="zh-CN" smtClean="0"/>
              <a:t>Fourth Level</a:t>
            </a:r>
          </a:p>
          <a:p>
            <a:pPr lvl="4"/>
            <a:r>
              <a:rPr lang="en-GB" altLang="zh-CN" smtClean="0"/>
              <a:t>Fifth Level</a:t>
            </a:r>
          </a:p>
        </p:txBody>
      </p:sp>
      <p:sp>
        <p:nvSpPr>
          <p:cNvPr id="1029" name="Rectangle 5"/>
          <p:cNvSpPr>
            <a:spLocks noGrp="1" noChangeArrowheads="1"/>
          </p:cNvSpPr>
          <p:nvPr>
            <p:ph type="dt" sz="half" idx="2"/>
          </p:nvPr>
        </p:nvSpPr>
        <p:spPr bwMode="auto">
          <a:xfrm>
            <a:off x="381000" y="61722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400" b="0">
                <a:ea typeface="SimSun" pitchFamily="2" charset="-122"/>
              </a:defRPr>
            </a:lvl1pPr>
          </a:lstStyle>
          <a:p>
            <a:pPr>
              <a:defRPr/>
            </a:pPr>
            <a:endParaRPr lang="en-GB" altLang="zh-CN"/>
          </a:p>
        </p:txBody>
      </p:sp>
      <p:sp>
        <p:nvSpPr>
          <p:cNvPr id="1031" name="Rectangle 7"/>
          <p:cNvSpPr>
            <a:spLocks noGrp="1" noChangeArrowheads="1"/>
          </p:cNvSpPr>
          <p:nvPr>
            <p:ph type="sldNum" sz="quarter" idx="4"/>
          </p:nvPr>
        </p:nvSpPr>
        <p:spPr bwMode="auto">
          <a:xfrm>
            <a:off x="6858000" y="61722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b="0">
                <a:ea typeface="SimSun" pitchFamily="2" charset="-122"/>
              </a:defRPr>
            </a:lvl1pPr>
          </a:lstStyle>
          <a:p>
            <a:pPr>
              <a:defRPr/>
            </a:pPr>
            <a:fld id="{3CA8DAF7-9201-41B5-BBD2-2088F4651373}" type="slidenum">
              <a:rPr lang="zh-CN" altLang="en-GB"/>
              <a:pPr>
                <a:defRPr/>
              </a:pPr>
              <a:t>‹#›</a:t>
            </a:fld>
            <a:endParaRPr lang="en-GB" altLang="zh-CN"/>
          </a:p>
        </p:txBody>
      </p:sp>
      <p:pic>
        <p:nvPicPr>
          <p:cNvPr id="7" name="Picture 6"/>
          <p:cNvPicPr>
            <a:picLocks noChangeAspect="1"/>
          </p:cNvPicPr>
          <p:nvPr userDrawn="1"/>
        </p:nvPicPr>
        <p:blipFill>
          <a:blip r:embed="rId15"/>
          <a:stretch>
            <a:fillRect/>
          </a:stretch>
        </p:blipFill>
        <p:spPr>
          <a:xfrm>
            <a:off x="7452320" y="44624"/>
            <a:ext cx="1656184" cy="919222"/>
          </a:xfrm>
          <a:prstGeom prst="rect">
            <a:avLst/>
          </a:prstGeom>
        </p:spPr>
      </p:pic>
    </p:spTree>
  </p:cSld>
  <p:clrMap bg1="lt1" tx1="dk1" bg2="lt2" tx2="dk2" accent1="accent1" accent2="accent2" accent3="accent3" accent4="accent4" accent5="accent5" accent6="accent6" hlink="hlink" folHlink="folHlink"/>
  <p:sldLayoutIdLst>
    <p:sldLayoutId id="2147483764"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5" r:id="rId13"/>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eaLnBrk="0" fontAlgn="base" hangingPunct="0">
        <a:spcBef>
          <a:spcPct val="0"/>
        </a:spcBef>
        <a:spcAft>
          <a:spcPct val="0"/>
        </a:spcAft>
        <a:defRPr sz="4400">
          <a:solidFill>
            <a:schemeClr val="tx2"/>
          </a:solidFill>
          <a:latin typeface="Times New Roman" pitchFamily="18" charset="0"/>
        </a:defRPr>
      </a:lvl6pPr>
      <a:lvl7pPr marL="914400" algn="l" rtl="0" eaLnBrk="0" fontAlgn="base" hangingPunct="0">
        <a:spcBef>
          <a:spcPct val="0"/>
        </a:spcBef>
        <a:spcAft>
          <a:spcPct val="0"/>
        </a:spcAft>
        <a:defRPr sz="4400">
          <a:solidFill>
            <a:schemeClr val="tx2"/>
          </a:solidFill>
          <a:latin typeface="Times New Roman" pitchFamily="18" charset="0"/>
        </a:defRPr>
      </a:lvl7pPr>
      <a:lvl8pPr marL="1371600" algn="l" rtl="0" eaLnBrk="0" fontAlgn="base" hangingPunct="0">
        <a:spcBef>
          <a:spcPct val="0"/>
        </a:spcBef>
        <a:spcAft>
          <a:spcPct val="0"/>
        </a:spcAft>
        <a:defRPr sz="4400">
          <a:solidFill>
            <a:schemeClr val="tx2"/>
          </a:solidFill>
          <a:latin typeface="Times New Roman" pitchFamily="18" charset="0"/>
        </a:defRPr>
      </a:lvl8pPr>
      <a:lvl9pPr marL="1828800" algn="l"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2"/>
        </a:buClr>
        <a:buSzPct val="75000"/>
        <a:buFont typeface="Monotype Sorts"/>
        <a:buChar char="u"/>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65000"/>
        <a:buFont typeface="Monotype Sorts"/>
        <a:buChar char="u"/>
        <a:defRPr sz="2000">
          <a:solidFill>
            <a:schemeClr val="tx1"/>
          </a:solidFill>
          <a:latin typeface="+mn-lt"/>
        </a:defRPr>
      </a:lvl4pPr>
      <a:lvl5pPr marL="2057400" indent="-228600" algn="l" rtl="0" eaLnBrk="0" fontAlgn="base" hangingPunct="0">
        <a:spcBef>
          <a:spcPct val="20000"/>
        </a:spcBef>
        <a:spcAft>
          <a:spcPct val="0"/>
        </a:spcAft>
        <a:buClr>
          <a:schemeClr val="tx1"/>
        </a:buClr>
        <a:buChar char="–"/>
        <a:defRPr sz="2000">
          <a:solidFill>
            <a:schemeClr val="tx1"/>
          </a:solidFill>
          <a:latin typeface="+mn-lt"/>
        </a:defRPr>
      </a:lvl5pPr>
      <a:lvl6pPr marL="2514600" indent="-228600" algn="l" rtl="0" eaLnBrk="0" fontAlgn="base" hangingPunct="0">
        <a:spcBef>
          <a:spcPct val="20000"/>
        </a:spcBef>
        <a:spcAft>
          <a:spcPct val="0"/>
        </a:spcAft>
        <a:buClr>
          <a:schemeClr val="tx1"/>
        </a:buClr>
        <a:buChar char="–"/>
        <a:defRPr sz="2000">
          <a:solidFill>
            <a:schemeClr val="tx1"/>
          </a:solidFill>
          <a:latin typeface="+mn-lt"/>
        </a:defRPr>
      </a:lvl6pPr>
      <a:lvl7pPr marL="2971800" indent="-228600" algn="l" rtl="0" eaLnBrk="0" fontAlgn="base" hangingPunct="0">
        <a:spcBef>
          <a:spcPct val="20000"/>
        </a:spcBef>
        <a:spcAft>
          <a:spcPct val="0"/>
        </a:spcAft>
        <a:buClr>
          <a:schemeClr val="tx1"/>
        </a:buClr>
        <a:buChar char="–"/>
        <a:defRPr sz="2000">
          <a:solidFill>
            <a:schemeClr val="tx1"/>
          </a:solidFill>
          <a:latin typeface="+mn-lt"/>
        </a:defRPr>
      </a:lvl7pPr>
      <a:lvl8pPr marL="3429000" indent="-228600" algn="l" rtl="0" eaLnBrk="0" fontAlgn="base" hangingPunct="0">
        <a:spcBef>
          <a:spcPct val="20000"/>
        </a:spcBef>
        <a:spcAft>
          <a:spcPct val="0"/>
        </a:spcAft>
        <a:buClr>
          <a:schemeClr val="tx1"/>
        </a:buClr>
        <a:buChar char="–"/>
        <a:defRPr sz="2000">
          <a:solidFill>
            <a:schemeClr val="tx1"/>
          </a:solidFill>
          <a:latin typeface="+mn-lt"/>
        </a:defRPr>
      </a:lvl8pPr>
      <a:lvl9pPr marL="3886200" indent="-228600" algn="l" rtl="0" eaLnBrk="0" fontAlgn="base" hangingPunct="0">
        <a:spcBef>
          <a:spcPct val="20000"/>
        </a:spcBef>
        <a:spcAft>
          <a:spcPct val="0"/>
        </a:spcAft>
        <a:buClr>
          <a:schemeClr val="tx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6.xml.rels><?xml version="1.0" encoding="UTF-8" standalone="yes"?>
<Relationships xmlns="http://schemas.openxmlformats.org/package/2006/relationships"><Relationship Id="rId11" Type="http://schemas.openxmlformats.org/officeDocument/2006/relationships/image" Target="../media/image14.png"/><Relationship Id="rId12" Type="http://schemas.openxmlformats.org/officeDocument/2006/relationships/image" Target="../media/image15.png"/><Relationship Id="rId13" Type="http://schemas.openxmlformats.org/officeDocument/2006/relationships/image" Target="../media/image16.png"/><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8.jpe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2.jpeg"/><Relationship Id="rId9" Type="http://schemas.openxmlformats.org/officeDocument/2006/relationships/image" Target="../media/image12.png"/><Relationship Id="rId10"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image" Target="../media/image17.jpeg"/><Relationship Id="rId5" Type="http://schemas.openxmlformats.org/officeDocument/2006/relationships/image" Target="../media/image18.jpeg"/><Relationship Id="rId6" Type="http://schemas.openxmlformats.org/officeDocument/2006/relationships/image" Target="../media/image19.png"/><Relationship Id="rId7" Type="http://schemas.openxmlformats.org/officeDocument/2006/relationships/image" Target="../media/image20.jpeg"/><Relationship Id="rId8" Type="http://schemas.openxmlformats.org/officeDocument/2006/relationships/image" Target="../media/image21.png"/><Relationship Id="rId9" Type="http://schemas.openxmlformats.org/officeDocument/2006/relationships/image" Target="../media/image22.jpeg"/><Relationship Id="rId1" Type="http://schemas.openxmlformats.org/officeDocument/2006/relationships/tags" Target="../tags/tag1.x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image" Target="../media/image17.jpeg"/><Relationship Id="rId5" Type="http://schemas.openxmlformats.org/officeDocument/2006/relationships/image" Target="../media/image18.jpeg"/><Relationship Id="rId6" Type="http://schemas.openxmlformats.org/officeDocument/2006/relationships/image" Target="../media/image22.jpeg"/><Relationship Id="rId7" Type="http://schemas.openxmlformats.org/officeDocument/2006/relationships/image" Target="../media/image19.png"/><Relationship Id="rId8" Type="http://schemas.openxmlformats.org/officeDocument/2006/relationships/image" Target="../media/image23.jpeg"/><Relationship Id="rId9" Type="http://schemas.openxmlformats.org/officeDocument/2006/relationships/image" Target="../media/image20.jpeg"/><Relationship Id="rId1" Type="http://schemas.openxmlformats.org/officeDocument/2006/relationships/tags" Target="../tags/tag2.x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Microsoft_Excel_97_-_2004_Worksheet1.xls"/><Relationship Id="rId4" Type="http://schemas.openxmlformats.org/officeDocument/2006/relationships/image" Target="../media/image24.emf"/><Relationship Id="rId5" Type="http://schemas.openxmlformats.org/officeDocument/2006/relationships/image" Target="../media/image25.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Microsoft_Excel_97_-_2004_Worksheet2.xls"/><Relationship Id="rId5" Type="http://schemas.openxmlformats.org/officeDocument/2006/relationships/image" Target="../media/image26.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g"/><Relationship Id="rId3" Type="http://schemas.openxmlformats.org/officeDocument/2006/relationships/image" Target="../media/image29.jpg"/></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30.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chart" Target="../charts/chart1.xml"/><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package" Target="../embeddings/Microsoft_Word_Document2.docx"/><Relationship Id="rId5" Type="http://schemas.openxmlformats.org/officeDocument/2006/relationships/image" Target="../media/image35.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20.xml.rels><?xml version="1.0" encoding="UTF-8" standalone="yes"?>
<Relationships xmlns="http://schemas.openxmlformats.org/package/2006/relationships"><Relationship Id="rId11" Type="http://schemas.openxmlformats.org/officeDocument/2006/relationships/image" Target="../media/image45.png"/><Relationship Id="rId12" Type="http://schemas.openxmlformats.org/officeDocument/2006/relationships/image" Target="../media/image46.png"/><Relationship Id="rId13" Type="http://schemas.openxmlformats.org/officeDocument/2006/relationships/image" Target="../media/image47.png"/><Relationship Id="rId14" Type="http://schemas.openxmlformats.org/officeDocument/2006/relationships/image" Target="../media/image1.png"/><Relationship Id="rId1" Type="http://schemas.openxmlformats.org/officeDocument/2006/relationships/slideLayout" Target="../slideLayouts/slideLayout7.xml"/><Relationship Id="rId2" Type="http://schemas.openxmlformats.org/officeDocument/2006/relationships/image" Target="../media/image37.jpeg"/><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hyperlink" Target="http://www.britishsugar.co.uk/home.aspx" TargetMode="External"/><Relationship Id="rId6" Type="http://schemas.openxmlformats.org/officeDocument/2006/relationships/image" Target="../media/image40.png"/><Relationship Id="rId7" Type="http://schemas.openxmlformats.org/officeDocument/2006/relationships/image" Target="../media/image41.png"/><Relationship Id="rId8" Type="http://schemas.openxmlformats.org/officeDocument/2006/relationships/image" Target="../media/image42.png"/><Relationship Id="rId9" Type="http://schemas.openxmlformats.org/officeDocument/2006/relationships/image" Target="../media/image43.png"/><Relationship Id="rId10"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81000" y="1700808"/>
            <a:ext cx="7772400" cy="1728192"/>
          </a:xfrm>
        </p:spPr>
        <p:txBody>
          <a:bodyPr/>
          <a:lstStyle/>
          <a:p>
            <a:pPr algn="ctr"/>
            <a:r>
              <a:rPr lang="en-GB" altLang="zh-CN" sz="5400" dirty="0" err="1" smtClean="0">
                <a:ea typeface="SimSun" pitchFamily="2" charset="-122"/>
              </a:rPr>
              <a:t>Biorefinery</a:t>
            </a:r>
            <a:r>
              <a:rPr lang="en-GB" altLang="zh-CN" sz="5400" dirty="0" smtClean="0">
                <a:ea typeface="SimSun" pitchFamily="2" charset="-122"/>
              </a:rPr>
              <a:t> for </a:t>
            </a:r>
            <a:r>
              <a:rPr lang="en-GB" altLang="zh-CN" sz="5400" dirty="0" smtClean="0">
                <a:ea typeface="SimSun" pitchFamily="2" charset="-122"/>
              </a:rPr>
              <a:t>Biofuel Production</a:t>
            </a:r>
            <a:endParaRPr lang="en-US" dirty="0" smtClean="0"/>
          </a:p>
        </p:txBody>
      </p:sp>
      <p:sp>
        <p:nvSpPr>
          <p:cNvPr id="3075" name="Rectangle 10"/>
          <p:cNvSpPr>
            <a:spLocks noGrp="1" noChangeArrowheads="1"/>
          </p:cNvSpPr>
          <p:nvPr>
            <p:ph type="subTitle" idx="1"/>
          </p:nvPr>
        </p:nvSpPr>
        <p:spPr/>
        <p:txBody>
          <a:bodyPr/>
          <a:lstStyle/>
          <a:p>
            <a:pPr>
              <a:buFont typeface="Monotype Sorts"/>
              <a:buNone/>
            </a:pPr>
            <a:r>
              <a:rPr lang="en-GB" altLang="zh-CN" dirty="0" err="1" smtClean="0">
                <a:ea typeface="SimSun" pitchFamily="2" charset="-122"/>
              </a:rPr>
              <a:t>Dr.</a:t>
            </a:r>
            <a:r>
              <a:rPr lang="en-GB" altLang="zh-CN" dirty="0" smtClean="0">
                <a:ea typeface="SimSun" pitchFamily="2" charset="-122"/>
              </a:rPr>
              <a:t> Chenyu Du</a:t>
            </a:r>
          </a:p>
          <a:p>
            <a:pPr>
              <a:buFont typeface="Monotype Sorts"/>
              <a:buNone/>
            </a:pPr>
            <a:endParaRPr lang="en-GB" altLang="zh-CN" dirty="0" smtClean="0">
              <a:ea typeface="SimSun" pitchFamily="2" charset="-122"/>
            </a:endParaRPr>
          </a:p>
          <a:p>
            <a:r>
              <a:rPr lang="en-GB" altLang="zh-CN" sz="2400" dirty="0">
                <a:ea typeface="SimSun" pitchFamily="2" charset="-122"/>
              </a:rPr>
              <a:t>University of Huddersfield</a:t>
            </a:r>
          </a:p>
          <a:p>
            <a:pPr>
              <a:buFont typeface="Monotype Sorts"/>
              <a:buNone/>
            </a:pPr>
            <a:r>
              <a:rPr lang="en-GB" altLang="zh-CN" sz="2400" dirty="0" smtClean="0">
                <a:ea typeface="SimSun" pitchFamily="2" charset="-122"/>
              </a:rPr>
              <a:t>University of Nottingham</a:t>
            </a:r>
          </a:p>
          <a:p>
            <a:pPr>
              <a:buFont typeface="Monotype Sorts"/>
              <a:buNone/>
            </a:pPr>
            <a:r>
              <a:rPr lang="en-GB" altLang="zh-CN" sz="2400" dirty="0" smtClean="0">
                <a:ea typeface="SimSun" pitchFamily="2" charset="-122"/>
              </a:rPr>
              <a:t>27</a:t>
            </a:r>
            <a:r>
              <a:rPr lang="en-GB" altLang="zh-CN" sz="2400" baseline="30000" dirty="0" smtClean="0">
                <a:ea typeface="SimSun" pitchFamily="2" charset="-122"/>
              </a:rPr>
              <a:t>th</a:t>
            </a:r>
            <a:r>
              <a:rPr lang="en-GB" altLang="zh-CN" sz="2400" dirty="0" smtClean="0">
                <a:ea typeface="SimSun" pitchFamily="2" charset="-122"/>
              </a:rPr>
              <a:t> August, 2015</a:t>
            </a:r>
          </a:p>
        </p:txBody>
      </p:sp>
      <p:pic>
        <p:nvPicPr>
          <p:cNvPr id="2" name="Picture 1"/>
          <p:cNvPicPr>
            <a:picLocks noChangeAspect="1"/>
          </p:cNvPicPr>
          <p:nvPr/>
        </p:nvPicPr>
        <p:blipFill>
          <a:blip r:embed="rId3"/>
          <a:stretch>
            <a:fillRect/>
          </a:stretch>
        </p:blipFill>
        <p:spPr>
          <a:xfrm>
            <a:off x="6804248" y="6070"/>
            <a:ext cx="2339752" cy="1298618"/>
          </a:xfrm>
          <a:prstGeom prst="rect">
            <a:avLst/>
          </a:prstGeom>
        </p:spPr>
      </p:pic>
      <p:pic>
        <p:nvPicPr>
          <p:cNvPr id="5" name="Picture 23" descr="UoN-UK-C-M.BlueRGB.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2915816" cy="1295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University of </a:t>
            </a:r>
            <a:r>
              <a:rPr lang="en-US" dirty="0" err="1" smtClean="0"/>
              <a:t>Huddersfield</a:t>
            </a:r>
            <a:endParaRPr lang="en-US" dirty="0"/>
          </a:p>
        </p:txBody>
      </p:sp>
      <p:sp>
        <p:nvSpPr>
          <p:cNvPr id="4" name="Slide Number Placeholder 3"/>
          <p:cNvSpPr>
            <a:spLocks noGrp="1"/>
          </p:cNvSpPr>
          <p:nvPr>
            <p:ph type="sldNum" sz="quarter" idx="11"/>
          </p:nvPr>
        </p:nvSpPr>
        <p:spPr/>
        <p:txBody>
          <a:bodyPr/>
          <a:lstStyle/>
          <a:p>
            <a:pPr>
              <a:defRPr/>
            </a:pPr>
            <a:fld id="{137C64AD-53D6-4B4E-A5C4-125D194C119D}" type="slidenum">
              <a:rPr lang="zh-CN" altLang="en-GB" smtClean="0"/>
              <a:pPr>
                <a:defRPr/>
              </a:pPr>
              <a:t>2</a:t>
            </a:fld>
            <a:endParaRPr lang="en-GB" altLang="zh-CN"/>
          </a:p>
        </p:txBody>
      </p:sp>
      <p:pic>
        <p:nvPicPr>
          <p:cNvPr id="7" name="Picture 6" descr="Screen Shot 2015-07-17 at 15.15.5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628800"/>
            <a:ext cx="4002547" cy="4941168"/>
          </a:xfrm>
          <a:prstGeom prst="rect">
            <a:avLst/>
          </a:prstGeom>
        </p:spPr>
      </p:pic>
      <p:sp>
        <p:nvSpPr>
          <p:cNvPr id="8" name="Oval Callout 7"/>
          <p:cNvSpPr/>
          <p:nvPr/>
        </p:nvSpPr>
        <p:spPr bwMode="auto">
          <a:xfrm>
            <a:off x="3779912" y="3212976"/>
            <a:ext cx="2664296" cy="576064"/>
          </a:xfrm>
          <a:prstGeom prst="wedgeEllipseCallout">
            <a:avLst>
              <a:gd name="adj1" fmla="val -58896"/>
              <a:gd name="adj2" fmla="val 205131"/>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Times New Roman" pitchFamily="18" charset="0"/>
              </a:rPr>
              <a:t>Huddersfield</a:t>
            </a:r>
            <a:endParaRPr kumimoji="0" lang="en-US" sz="2000" b="1" i="0" u="none" strike="noStrike" cap="none" normalizeH="0" baseline="0" dirty="0" smtClean="0">
              <a:ln>
                <a:noFill/>
              </a:ln>
              <a:solidFill>
                <a:schemeClr val="tx1"/>
              </a:solidFill>
              <a:effectLst/>
              <a:latin typeface="Times New Roman" pitchFamily="18" charset="0"/>
            </a:endParaRPr>
          </a:p>
        </p:txBody>
      </p:sp>
      <p:sp>
        <p:nvSpPr>
          <p:cNvPr id="9" name="Oval Callout 8"/>
          <p:cNvSpPr/>
          <p:nvPr/>
        </p:nvSpPr>
        <p:spPr bwMode="auto">
          <a:xfrm>
            <a:off x="971600" y="3861048"/>
            <a:ext cx="2088232" cy="576064"/>
          </a:xfrm>
          <a:prstGeom prst="wedgeEllipseCallout">
            <a:avLst>
              <a:gd name="adj1" fmla="val 65263"/>
              <a:gd name="adj2" fmla="val 108752"/>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rPr>
              <a:t>Manchester</a:t>
            </a:r>
          </a:p>
        </p:txBody>
      </p:sp>
      <p:sp>
        <p:nvSpPr>
          <p:cNvPr id="11" name="Oval Callout 10"/>
          <p:cNvSpPr/>
          <p:nvPr/>
        </p:nvSpPr>
        <p:spPr bwMode="auto">
          <a:xfrm>
            <a:off x="4644008" y="4509120"/>
            <a:ext cx="2088232" cy="576064"/>
          </a:xfrm>
          <a:prstGeom prst="wedgeEllipseCallout">
            <a:avLst>
              <a:gd name="adj1" fmla="val -93091"/>
              <a:gd name="adj2" fmla="val 38899"/>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rPr>
              <a:t>Nottingham</a:t>
            </a:r>
          </a:p>
        </p:txBody>
      </p:sp>
    </p:spTree>
    <p:extLst>
      <p:ext uri="{BB962C8B-B14F-4D97-AF65-F5344CB8AC3E}">
        <p14:creationId xmlns:p14="http://schemas.microsoft.com/office/powerpoint/2010/main" val="197023613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University of </a:t>
            </a:r>
            <a:r>
              <a:rPr lang="en-US" dirty="0" err="1" smtClean="0"/>
              <a:t>Huddersfield</a:t>
            </a:r>
            <a:endParaRPr lang="en-US" dirty="0"/>
          </a:p>
        </p:txBody>
      </p:sp>
      <p:sp>
        <p:nvSpPr>
          <p:cNvPr id="4" name="Slide Number Placeholder 3"/>
          <p:cNvSpPr>
            <a:spLocks noGrp="1"/>
          </p:cNvSpPr>
          <p:nvPr>
            <p:ph type="sldNum" sz="quarter" idx="11"/>
          </p:nvPr>
        </p:nvSpPr>
        <p:spPr/>
        <p:txBody>
          <a:bodyPr/>
          <a:lstStyle/>
          <a:p>
            <a:pPr>
              <a:defRPr/>
            </a:pPr>
            <a:fld id="{137C64AD-53D6-4B4E-A5C4-125D194C119D}" type="slidenum">
              <a:rPr lang="zh-CN" altLang="en-GB" smtClean="0"/>
              <a:pPr>
                <a:defRPr/>
              </a:pPr>
              <a:t>3</a:t>
            </a:fld>
            <a:endParaRPr lang="en-GB" altLang="zh-CN"/>
          </a:p>
        </p:txBody>
      </p:sp>
      <p:pic>
        <p:nvPicPr>
          <p:cNvPr id="7" name="Picture 6" descr="Screen Shot 2015-07-17 at 15.15.5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628800"/>
            <a:ext cx="4002547" cy="4941168"/>
          </a:xfrm>
          <a:prstGeom prst="rect">
            <a:avLst/>
          </a:prstGeom>
        </p:spPr>
      </p:pic>
      <p:pic>
        <p:nvPicPr>
          <p:cNvPr id="11" name="Picture 10" descr="UOH_Interiors_265 copy.jpg"/>
          <p:cNvPicPr>
            <a:picLocks noChangeAspect="1"/>
          </p:cNvPicPr>
          <p:nvPr/>
        </p:nvPicPr>
        <p:blipFill rotWithShape="1">
          <a:blip r:embed="rId3">
            <a:extLst>
              <a:ext uri="{28A0092B-C50C-407E-A947-70E740481C1C}">
                <a14:useLocalDpi xmlns:a14="http://schemas.microsoft.com/office/drawing/2010/main" val="0"/>
              </a:ext>
            </a:extLst>
          </a:blip>
          <a:srcRect b="10908"/>
          <a:stretch/>
        </p:blipFill>
        <p:spPr>
          <a:xfrm>
            <a:off x="4788024" y="1628800"/>
            <a:ext cx="4115751" cy="2444951"/>
          </a:xfrm>
          <a:prstGeom prst="rect">
            <a:avLst/>
          </a:prstGeom>
        </p:spPr>
      </p:pic>
      <p:pic>
        <p:nvPicPr>
          <p:cNvPr id="12" name="Picture 11" descr="Screen Shot 2015-04-22 at 09.09.00.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4149080"/>
            <a:ext cx="3421380" cy="2343201"/>
          </a:xfrm>
          <a:prstGeom prst="rect">
            <a:avLst/>
          </a:prstGeom>
        </p:spPr>
      </p:pic>
    </p:spTree>
    <p:extLst>
      <p:ext uri="{BB962C8B-B14F-4D97-AF65-F5344CB8AC3E}">
        <p14:creationId xmlns:p14="http://schemas.microsoft.com/office/powerpoint/2010/main" val="24394272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GB" altLang="en-US" dirty="0" smtClean="0"/>
              <a:t>21</a:t>
            </a:r>
            <a:r>
              <a:rPr lang="en-GB" altLang="en-US" baseline="30000" dirty="0" smtClean="0"/>
              <a:t>st</a:t>
            </a:r>
            <a:r>
              <a:rPr lang="en-GB" altLang="en-US" dirty="0" smtClean="0"/>
              <a:t> Century Challenges</a:t>
            </a:r>
            <a:endParaRPr lang="en-GB" altLang="zh-CN" dirty="0" smtClean="0">
              <a:ea typeface="SimSun" pitchFamily="2" charset="-122"/>
            </a:endParaRPr>
          </a:p>
        </p:txBody>
      </p:sp>
      <p:sp>
        <p:nvSpPr>
          <p:cNvPr id="62467" name="Rectangle 3"/>
          <p:cNvSpPr>
            <a:spLocks noGrp="1" noChangeArrowheads="1"/>
          </p:cNvSpPr>
          <p:nvPr>
            <p:ph type="body" idx="1"/>
          </p:nvPr>
        </p:nvSpPr>
        <p:spPr>
          <a:xfrm>
            <a:off x="467544" y="1797062"/>
            <a:ext cx="5410200" cy="1415914"/>
          </a:xfrm>
        </p:spPr>
        <p:txBody>
          <a:bodyPr/>
          <a:lstStyle/>
          <a:p>
            <a:r>
              <a:rPr lang="en-GB" altLang="zh-CN" sz="2800" dirty="0" smtClean="0"/>
              <a:t>Climate change  </a:t>
            </a:r>
            <a:endParaRPr lang="en-GB" altLang="zh-CN" sz="2800" dirty="0"/>
          </a:p>
          <a:p>
            <a:r>
              <a:rPr lang="en-GB" altLang="zh-CN" sz="2800" dirty="0" smtClean="0"/>
              <a:t>Energy security</a:t>
            </a:r>
          </a:p>
          <a:p>
            <a:endParaRPr lang="en-GB" altLang="zh-CN" sz="2800" dirty="0" smtClean="0">
              <a:solidFill>
                <a:schemeClr val="accent1"/>
              </a:solidFill>
              <a:latin typeface="Comic Sans MS" pitchFamily="66" charset="0"/>
              <a:ea typeface="SimSun" pitchFamily="2" charset="-122"/>
            </a:endParaRPr>
          </a:p>
        </p:txBody>
      </p:sp>
      <p:sp>
        <p:nvSpPr>
          <p:cNvPr id="81936" name="Rectangle 16"/>
          <p:cNvSpPr>
            <a:spLocks noChangeArrowheads="1"/>
          </p:cNvSpPr>
          <p:nvPr/>
        </p:nvSpPr>
        <p:spPr bwMode="auto">
          <a:xfrm>
            <a:off x="6373985" y="2564904"/>
            <a:ext cx="2066925" cy="954088"/>
          </a:xfrm>
          <a:prstGeom prst="rect">
            <a:avLst/>
          </a:prstGeom>
          <a:noFill/>
          <a:ln w="38100" cmpd="dbl" algn="ctr">
            <a:solidFill>
              <a:srgbClr val="FF0000"/>
            </a:solidFill>
            <a:miter lim="800000"/>
            <a:headEnd/>
            <a:tailEnd/>
          </a:ln>
          <a:extLst>
            <a:ext uri="{909E8E84-426E-40dd-AFC4-6F175D3DCCD1}">
              <a14:hiddenFill xmlns:a14="http://schemas.microsoft.com/office/drawing/2010/main">
                <a:solidFill>
                  <a:schemeClr val="bg1"/>
                </a:solidFill>
              </a14:hiddenFill>
            </a:ext>
          </a:extLst>
        </p:spPr>
        <p:txBody>
          <a:bodyPr wrap="none">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eaLnBrk="1" hangingPunct="1">
              <a:buFont typeface="Wingdings" pitchFamily="2" charset="2"/>
              <a:buNone/>
            </a:pPr>
            <a:r>
              <a:rPr lang="en-GB" altLang="zh-CN" sz="1800">
                <a:solidFill>
                  <a:srgbClr val="CC0000"/>
                </a:solidFill>
                <a:effectLst>
                  <a:outerShdw blurRad="38100" dist="38100" dir="2700000" algn="tl">
                    <a:srgbClr val="C0C0C0"/>
                  </a:outerShdw>
                </a:effectLst>
                <a:latin typeface="Tahoma" pitchFamily="34" charset="0"/>
                <a:ea typeface="SimSun" pitchFamily="2" charset="-122"/>
              </a:rPr>
              <a:t>Fossil fuels</a:t>
            </a:r>
          </a:p>
          <a:p>
            <a:pPr algn="ctr" eaLnBrk="1" hangingPunct="1">
              <a:buFont typeface="Wingdings" pitchFamily="2" charset="2"/>
              <a:buNone/>
            </a:pPr>
            <a:r>
              <a:rPr lang="en-GB" altLang="zh-CN" sz="1800">
                <a:solidFill>
                  <a:srgbClr val="CC0000"/>
                </a:solidFill>
                <a:effectLst>
                  <a:outerShdw blurRad="38100" dist="38100" dir="2700000" algn="tl">
                    <a:srgbClr val="C0C0C0"/>
                  </a:outerShdw>
                </a:effectLst>
                <a:latin typeface="Tahoma" pitchFamily="34" charset="0"/>
                <a:ea typeface="SimSun" pitchFamily="2" charset="-122"/>
              </a:rPr>
              <a:t>(coal + oil + gas) </a:t>
            </a:r>
          </a:p>
          <a:p>
            <a:pPr algn="ctr" eaLnBrk="1" hangingPunct="1">
              <a:buFont typeface="Wingdings" pitchFamily="2" charset="2"/>
              <a:buNone/>
            </a:pPr>
            <a:r>
              <a:rPr lang="en-GB" altLang="zh-CN" sz="1800">
                <a:solidFill>
                  <a:srgbClr val="CC0000"/>
                </a:solidFill>
                <a:effectLst>
                  <a:outerShdw blurRad="38100" dist="38100" dir="2700000" algn="tl">
                    <a:srgbClr val="C0C0C0"/>
                  </a:outerShdw>
                </a:effectLst>
                <a:latin typeface="Tahoma" pitchFamily="34" charset="0"/>
                <a:ea typeface="SimSun" pitchFamily="2" charset="-122"/>
              </a:rPr>
              <a:t>Over 80%!!!</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3" y="3717032"/>
            <a:ext cx="6219825"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44199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txBox="1">
            <a:spLocks noGrp="1"/>
          </p:cNvSpPr>
          <p:nvPr/>
        </p:nvSpPr>
        <p:spPr bwMode="auto">
          <a:xfrm>
            <a:off x="6858000" y="61722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3200">
                <a:solidFill>
                  <a:schemeClr val="tx1"/>
                </a:solidFill>
                <a:latin typeface="Times New Roman" charset="0"/>
                <a:ea typeface="ＭＳ Ｐゴシック" charset="0"/>
              </a:defRPr>
            </a:lvl1pPr>
            <a:lvl2pPr>
              <a:defRPr sz="28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000">
                <a:solidFill>
                  <a:schemeClr val="tx1"/>
                </a:solidFill>
                <a:latin typeface="Times New Roman" charset="0"/>
                <a:ea typeface="ＭＳ Ｐゴシック" charset="0"/>
              </a:defRPr>
            </a:lvl4pPr>
            <a:lvl5pPr>
              <a:defRPr sz="2000">
                <a:solidFill>
                  <a:schemeClr val="tx1"/>
                </a:solidFill>
                <a:latin typeface="Times New Roman" charset="0"/>
                <a:ea typeface="ＭＳ Ｐゴシック" charset="0"/>
              </a:defRPr>
            </a:lvl5pPr>
            <a:lvl6pPr>
              <a:defRPr sz="2000">
                <a:solidFill>
                  <a:schemeClr val="tx1"/>
                </a:solidFill>
                <a:latin typeface="Times New Roman" charset="0"/>
                <a:ea typeface="ＭＳ Ｐゴシック" charset="0"/>
              </a:defRPr>
            </a:lvl6pPr>
            <a:lvl7pPr>
              <a:defRPr sz="2000">
                <a:solidFill>
                  <a:schemeClr val="tx1"/>
                </a:solidFill>
                <a:latin typeface="Times New Roman" charset="0"/>
                <a:ea typeface="ＭＳ Ｐゴシック" charset="0"/>
              </a:defRPr>
            </a:lvl7pPr>
            <a:lvl8pPr>
              <a:defRPr sz="2000">
                <a:solidFill>
                  <a:schemeClr val="tx1"/>
                </a:solidFill>
                <a:latin typeface="Times New Roman" charset="0"/>
                <a:ea typeface="ＭＳ Ｐゴシック" charset="0"/>
              </a:defRPr>
            </a:lvl8pPr>
            <a:lvl9pPr>
              <a:defRPr sz="2000">
                <a:solidFill>
                  <a:schemeClr val="tx1"/>
                </a:solidFill>
                <a:latin typeface="Times New Roman" charset="0"/>
                <a:ea typeface="ＭＳ Ｐゴシック" charset="0"/>
              </a:defRPr>
            </a:lvl9pPr>
          </a:lstStyle>
          <a:p>
            <a:pPr algn="r"/>
            <a:fld id="{92B3B145-2109-A746-9EB5-6696D13D2414}" type="slidenum">
              <a:rPr lang="zh-CN" altLang="en-GB" sz="1400">
                <a:ea typeface="SimSun" charset="0"/>
                <a:cs typeface="SimSun" charset="0"/>
              </a:rPr>
              <a:pPr algn="r"/>
              <a:t>5</a:t>
            </a:fld>
            <a:endParaRPr lang="en-GB" altLang="zh-CN" sz="1400">
              <a:ea typeface="SimSun" charset="0"/>
              <a:cs typeface="SimSun" charset="0"/>
            </a:endParaRPr>
          </a:p>
        </p:txBody>
      </p:sp>
      <p:sp>
        <p:nvSpPr>
          <p:cNvPr id="14339" name="Rectangle 2"/>
          <p:cNvSpPr>
            <a:spLocks noChangeArrowheads="1"/>
          </p:cNvSpPr>
          <p:nvPr/>
        </p:nvSpPr>
        <p:spPr bwMode="auto">
          <a:xfrm>
            <a:off x="179388" y="2060575"/>
            <a:ext cx="8856662" cy="4248150"/>
          </a:xfrm>
          <a:prstGeom prst="rect">
            <a:avLst/>
          </a:prstGeom>
          <a:solidFill>
            <a:schemeClr val="accent1"/>
          </a:solidFill>
          <a:ln w="9525">
            <a:solidFill>
              <a:schemeClr val="tx1"/>
            </a:solidFill>
            <a:miter lim="800000"/>
            <a:headEnd/>
            <a:tailEnd/>
          </a:ln>
        </p:spPr>
        <p:txBody>
          <a:bodyPr wrap="none" anchor="ctr"/>
          <a:lstStyle/>
          <a:p>
            <a:pPr algn="ctr"/>
            <a:endParaRPr lang="en-US" sz="1800">
              <a:latin typeface="Arial" charset="0"/>
            </a:endParaRPr>
          </a:p>
        </p:txBody>
      </p:sp>
      <p:sp>
        <p:nvSpPr>
          <p:cNvPr id="14340" name="Rectangle 3"/>
          <p:cNvSpPr>
            <a:spLocks noChangeArrowheads="1"/>
          </p:cNvSpPr>
          <p:nvPr/>
        </p:nvSpPr>
        <p:spPr bwMode="auto">
          <a:xfrm>
            <a:off x="539750" y="2492375"/>
            <a:ext cx="8135938" cy="3384550"/>
          </a:xfrm>
          <a:prstGeom prst="rect">
            <a:avLst/>
          </a:prstGeom>
          <a:solidFill>
            <a:srgbClr val="FFFFFF"/>
          </a:solidFill>
          <a:ln w="9525">
            <a:solidFill>
              <a:schemeClr val="tx1"/>
            </a:solidFill>
            <a:miter lim="800000"/>
            <a:headEnd/>
            <a:tailEnd/>
          </a:ln>
        </p:spPr>
        <p:txBody>
          <a:bodyPr wrap="none" anchor="ctr"/>
          <a:lstStyle/>
          <a:p>
            <a:endParaRPr lang="en-US"/>
          </a:p>
        </p:txBody>
      </p:sp>
      <p:sp>
        <p:nvSpPr>
          <p:cNvPr id="14341" name="Rectangle 4"/>
          <p:cNvSpPr>
            <a:spLocks noGrp="1" noChangeArrowheads="1"/>
          </p:cNvSpPr>
          <p:nvPr>
            <p:ph type="title" idx="4294967295"/>
          </p:nvPr>
        </p:nvSpPr>
        <p:spPr>
          <a:xfrm>
            <a:off x="-31750" y="307975"/>
            <a:ext cx="7772400" cy="1104900"/>
          </a:xfrm>
        </p:spPr>
        <p:txBody>
          <a:bodyPr/>
          <a:lstStyle/>
          <a:p>
            <a:r>
              <a:rPr lang="en-GB" altLang="zh-CN" sz="3200" b="1" dirty="0">
                <a:latin typeface="Times New Roman" charset="0"/>
                <a:ea typeface="SimSun" charset="0"/>
                <a:cs typeface="SimSun" charset="0"/>
              </a:rPr>
              <a:t>Programme LACE: </a:t>
            </a:r>
            <a:br>
              <a:rPr lang="en-GB" altLang="zh-CN" sz="3200" b="1" dirty="0">
                <a:latin typeface="Times New Roman" charset="0"/>
                <a:ea typeface="SimSun" charset="0"/>
                <a:cs typeface="SimSun" charset="0"/>
              </a:rPr>
            </a:br>
            <a:r>
              <a:rPr lang="en-GB" altLang="zh-CN" sz="3200" b="1" u="sng" dirty="0">
                <a:latin typeface="Times New Roman" charset="0"/>
                <a:ea typeface="SimSun" charset="0"/>
                <a:cs typeface="SimSun" charset="0"/>
              </a:rPr>
              <a:t>L</a:t>
            </a:r>
            <a:r>
              <a:rPr lang="en-GB" altLang="zh-CN" sz="3200" b="1" dirty="0">
                <a:latin typeface="Times New Roman" charset="0"/>
                <a:ea typeface="SimSun" charset="0"/>
                <a:cs typeface="SimSun" charset="0"/>
              </a:rPr>
              <a:t>ignocellulosic </a:t>
            </a:r>
            <a:r>
              <a:rPr lang="en-GB" altLang="zh-CN" sz="3200" b="1" u="sng" dirty="0">
                <a:latin typeface="Times New Roman" charset="0"/>
                <a:ea typeface="SimSun" charset="0"/>
                <a:cs typeface="SimSun" charset="0"/>
              </a:rPr>
              <a:t>C</a:t>
            </a:r>
            <a:r>
              <a:rPr lang="en-GB" altLang="zh-CN" sz="3200" b="1" dirty="0">
                <a:latin typeface="Times New Roman" charset="0"/>
                <a:ea typeface="SimSun" charset="0"/>
                <a:cs typeface="SimSun" charset="0"/>
              </a:rPr>
              <a:t>onversion To </a:t>
            </a:r>
            <a:r>
              <a:rPr lang="en-GB" altLang="zh-CN" sz="3200" b="1" u="sng" dirty="0">
                <a:latin typeface="Times New Roman" charset="0"/>
                <a:ea typeface="SimSun" charset="0"/>
                <a:cs typeface="SimSun" charset="0"/>
              </a:rPr>
              <a:t>E</a:t>
            </a:r>
            <a:r>
              <a:rPr lang="en-GB" altLang="zh-CN" sz="3200" b="1" dirty="0">
                <a:latin typeface="Times New Roman" charset="0"/>
                <a:ea typeface="SimSun" charset="0"/>
                <a:cs typeface="SimSun" charset="0"/>
              </a:rPr>
              <a:t>thanol</a:t>
            </a:r>
          </a:p>
        </p:txBody>
      </p:sp>
      <p:sp>
        <p:nvSpPr>
          <p:cNvPr id="14342" name="Oval 5"/>
          <p:cNvSpPr>
            <a:spLocks noChangeArrowheads="1"/>
          </p:cNvSpPr>
          <p:nvPr/>
        </p:nvSpPr>
        <p:spPr bwMode="auto">
          <a:xfrm>
            <a:off x="1116013" y="2997200"/>
            <a:ext cx="1873250" cy="1079500"/>
          </a:xfrm>
          <a:prstGeom prst="ellipse">
            <a:avLst/>
          </a:prstGeom>
          <a:solidFill>
            <a:srgbClr val="A3FBCB"/>
          </a:solidFill>
          <a:ln w="9525">
            <a:solidFill>
              <a:schemeClr val="tx1"/>
            </a:solidFill>
            <a:round/>
            <a:headEnd/>
            <a:tailEnd/>
          </a:ln>
        </p:spPr>
        <p:txBody>
          <a:bodyPr wrap="none" anchor="ctr"/>
          <a:lstStyle/>
          <a:p>
            <a:pPr algn="ctr"/>
            <a:r>
              <a:rPr lang="en-GB" altLang="zh-CN" sz="1800">
                <a:latin typeface="Arial" charset="0"/>
                <a:ea typeface="SimSun" charset="0"/>
                <a:cs typeface="SimSun" charset="0"/>
              </a:rPr>
              <a:t>Digestion Screen</a:t>
            </a:r>
          </a:p>
        </p:txBody>
      </p:sp>
      <p:sp>
        <p:nvSpPr>
          <p:cNvPr id="14343" name="Oval 6"/>
          <p:cNvSpPr>
            <a:spLocks noChangeArrowheads="1"/>
          </p:cNvSpPr>
          <p:nvPr/>
        </p:nvSpPr>
        <p:spPr bwMode="auto">
          <a:xfrm>
            <a:off x="5219700" y="4652963"/>
            <a:ext cx="3311525" cy="720725"/>
          </a:xfrm>
          <a:prstGeom prst="ellipse">
            <a:avLst/>
          </a:prstGeom>
          <a:solidFill>
            <a:srgbClr val="DBC3D5"/>
          </a:solidFill>
          <a:ln w="9525">
            <a:solidFill>
              <a:schemeClr val="tx1"/>
            </a:solidFill>
            <a:round/>
            <a:headEnd/>
            <a:tailEnd/>
          </a:ln>
        </p:spPr>
        <p:txBody>
          <a:bodyPr wrap="none" anchor="ctr"/>
          <a:lstStyle/>
          <a:p>
            <a:pPr algn="ctr"/>
            <a:r>
              <a:rPr lang="en-GB" altLang="zh-CN" sz="1800">
                <a:latin typeface="Arial" charset="0"/>
                <a:ea typeface="SimSun" charset="0"/>
                <a:cs typeface="SimSun" charset="0"/>
              </a:rPr>
              <a:t>Fermentation</a:t>
            </a:r>
          </a:p>
        </p:txBody>
      </p:sp>
      <p:sp>
        <p:nvSpPr>
          <p:cNvPr id="14344" name="Text Box 7"/>
          <p:cNvSpPr txBox="1">
            <a:spLocks noChangeArrowheads="1"/>
          </p:cNvSpPr>
          <p:nvPr/>
        </p:nvSpPr>
        <p:spPr bwMode="auto">
          <a:xfrm>
            <a:off x="2484438" y="2054225"/>
            <a:ext cx="4895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ea typeface="ＭＳ Ｐゴシック" charset="0"/>
              </a:defRPr>
            </a:lvl1pPr>
            <a:lvl2pPr>
              <a:defRPr sz="28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000">
                <a:solidFill>
                  <a:schemeClr val="tx1"/>
                </a:solidFill>
                <a:latin typeface="Times New Roman" charset="0"/>
                <a:ea typeface="ＭＳ Ｐゴシック" charset="0"/>
              </a:defRPr>
            </a:lvl4pPr>
            <a:lvl5pPr>
              <a:defRPr sz="2000">
                <a:solidFill>
                  <a:schemeClr val="tx1"/>
                </a:solidFill>
                <a:latin typeface="Times New Roman" charset="0"/>
                <a:ea typeface="ＭＳ Ｐゴシック" charset="0"/>
              </a:defRPr>
            </a:lvl5pPr>
            <a:lvl6pPr>
              <a:defRPr sz="2000">
                <a:solidFill>
                  <a:schemeClr val="tx1"/>
                </a:solidFill>
                <a:latin typeface="Times New Roman" charset="0"/>
                <a:ea typeface="ＭＳ Ｐゴシック" charset="0"/>
              </a:defRPr>
            </a:lvl6pPr>
            <a:lvl7pPr>
              <a:defRPr sz="2000">
                <a:solidFill>
                  <a:schemeClr val="tx1"/>
                </a:solidFill>
                <a:latin typeface="Times New Roman" charset="0"/>
                <a:ea typeface="ＭＳ Ｐゴシック" charset="0"/>
              </a:defRPr>
            </a:lvl7pPr>
            <a:lvl8pPr>
              <a:defRPr sz="2000">
                <a:solidFill>
                  <a:schemeClr val="tx1"/>
                </a:solidFill>
                <a:latin typeface="Times New Roman" charset="0"/>
                <a:ea typeface="ＭＳ Ｐゴシック" charset="0"/>
              </a:defRPr>
            </a:lvl8pPr>
            <a:lvl9pPr>
              <a:defRPr sz="2000">
                <a:solidFill>
                  <a:schemeClr val="tx1"/>
                </a:solidFill>
                <a:latin typeface="Times New Roman" charset="0"/>
                <a:ea typeface="ＭＳ Ｐゴシック" charset="0"/>
              </a:defRPr>
            </a:lvl9pPr>
          </a:lstStyle>
          <a:p>
            <a:pPr eaLnBrk="1" hangingPunct="1"/>
            <a:r>
              <a:rPr lang="en-GB" altLang="zh-CN" sz="1800">
                <a:latin typeface="Arial" charset="0"/>
                <a:ea typeface="SimSun" charset="0"/>
                <a:cs typeface="SimSun" charset="0"/>
              </a:rPr>
              <a:t>Life Cycle Analysis (Bath, Nottingham)</a:t>
            </a:r>
          </a:p>
        </p:txBody>
      </p:sp>
      <p:sp>
        <p:nvSpPr>
          <p:cNvPr id="14345" name="Text Box 8"/>
          <p:cNvSpPr txBox="1">
            <a:spLocks noChangeArrowheads="1"/>
          </p:cNvSpPr>
          <p:nvPr/>
        </p:nvSpPr>
        <p:spPr bwMode="auto">
          <a:xfrm>
            <a:off x="1619250" y="5870575"/>
            <a:ext cx="59039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charset="0"/>
                <a:ea typeface="ＭＳ Ｐゴシック" charset="0"/>
              </a:defRPr>
            </a:lvl1pPr>
            <a:lvl2pPr>
              <a:defRPr sz="28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000">
                <a:solidFill>
                  <a:schemeClr val="tx1"/>
                </a:solidFill>
                <a:latin typeface="Times New Roman" charset="0"/>
                <a:ea typeface="ＭＳ Ｐゴシック" charset="0"/>
              </a:defRPr>
            </a:lvl4pPr>
            <a:lvl5pPr>
              <a:defRPr sz="2000">
                <a:solidFill>
                  <a:schemeClr val="tx1"/>
                </a:solidFill>
                <a:latin typeface="Times New Roman" charset="0"/>
                <a:ea typeface="ＭＳ Ｐゴシック" charset="0"/>
              </a:defRPr>
            </a:lvl5pPr>
            <a:lvl6pPr>
              <a:defRPr sz="2000">
                <a:solidFill>
                  <a:schemeClr val="tx1"/>
                </a:solidFill>
                <a:latin typeface="Times New Roman" charset="0"/>
                <a:ea typeface="ＭＳ Ｐゴシック" charset="0"/>
              </a:defRPr>
            </a:lvl6pPr>
            <a:lvl7pPr>
              <a:defRPr sz="2000">
                <a:solidFill>
                  <a:schemeClr val="tx1"/>
                </a:solidFill>
                <a:latin typeface="Times New Roman" charset="0"/>
                <a:ea typeface="ＭＳ Ｐゴシック" charset="0"/>
              </a:defRPr>
            </a:lvl7pPr>
            <a:lvl8pPr>
              <a:defRPr sz="2000">
                <a:solidFill>
                  <a:schemeClr val="tx1"/>
                </a:solidFill>
                <a:latin typeface="Times New Roman" charset="0"/>
                <a:ea typeface="ＭＳ Ｐゴシック" charset="0"/>
              </a:defRPr>
            </a:lvl8pPr>
            <a:lvl9pPr>
              <a:defRPr sz="2000">
                <a:solidFill>
                  <a:schemeClr val="tx1"/>
                </a:solidFill>
                <a:latin typeface="Times New Roman" charset="0"/>
                <a:ea typeface="ＭＳ Ｐゴシック" charset="0"/>
              </a:defRPr>
            </a:lvl9pPr>
          </a:lstStyle>
          <a:p>
            <a:pPr eaLnBrk="1" hangingPunct="1"/>
            <a:r>
              <a:rPr lang="en-GB" altLang="zh-CN" sz="1800">
                <a:latin typeface="Arial" charset="0"/>
                <a:ea typeface="SimSun" charset="0"/>
                <a:cs typeface="SimSun" charset="0"/>
              </a:rPr>
              <a:t>Social and Ethical Dimensions (Nottingham, Surrey)</a:t>
            </a:r>
          </a:p>
        </p:txBody>
      </p:sp>
      <p:sp>
        <p:nvSpPr>
          <p:cNvPr id="14346" name="Text Box 9"/>
          <p:cNvSpPr txBox="1">
            <a:spLocks noChangeArrowheads="1"/>
          </p:cNvSpPr>
          <p:nvPr/>
        </p:nvSpPr>
        <p:spPr bwMode="auto">
          <a:xfrm>
            <a:off x="152400" y="2781300"/>
            <a:ext cx="458788" cy="26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sz="3200">
                <a:solidFill>
                  <a:schemeClr val="tx1"/>
                </a:solidFill>
                <a:latin typeface="Times New Roman" charset="0"/>
                <a:ea typeface="ＭＳ Ｐゴシック" charset="0"/>
              </a:defRPr>
            </a:lvl1pPr>
            <a:lvl2pPr>
              <a:defRPr sz="28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000">
                <a:solidFill>
                  <a:schemeClr val="tx1"/>
                </a:solidFill>
                <a:latin typeface="Times New Roman" charset="0"/>
                <a:ea typeface="ＭＳ Ｐゴシック" charset="0"/>
              </a:defRPr>
            </a:lvl4pPr>
            <a:lvl5pPr>
              <a:defRPr sz="2000">
                <a:solidFill>
                  <a:schemeClr val="tx1"/>
                </a:solidFill>
                <a:latin typeface="Times New Roman" charset="0"/>
                <a:ea typeface="ＭＳ Ｐゴシック" charset="0"/>
              </a:defRPr>
            </a:lvl5pPr>
            <a:lvl6pPr>
              <a:defRPr sz="2000">
                <a:solidFill>
                  <a:schemeClr val="tx1"/>
                </a:solidFill>
                <a:latin typeface="Times New Roman" charset="0"/>
                <a:ea typeface="ＭＳ Ｐゴシック" charset="0"/>
              </a:defRPr>
            </a:lvl6pPr>
            <a:lvl7pPr>
              <a:defRPr sz="2000">
                <a:solidFill>
                  <a:schemeClr val="tx1"/>
                </a:solidFill>
                <a:latin typeface="Times New Roman" charset="0"/>
                <a:ea typeface="ＭＳ Ｐゴシック" charset="0"/>
              </a:defRPr>
            </a:lvl7pPr>
            <a:lvl8pPr>
              <a:defRPr sz="2000">
                <a:solidFill>
                  <a:schemeClr val="tx1"/>
                </a:solidFill>
                <a:latin typeface="Times New Roman" charset="0"/>
                <a:ea typeface="ＭＳ Ｐゴシック" charset="0"/>
              </a:defRPr>
            </a:lvl8pPr>
            <a:lvl9pPr>
              <a:defRPr sz="2000">
                <a:solidFill>
                  <a:schemeClr val="tx1"/>
                </a:solidFill>
                <a:latin typeface="Times New Roman" charset="0"/>
                <a:ea typeface="ＭＳ Ｐゴシック" charset="0"/>
              </a:defRPr>
            </a:lvl9pPr>
          </a:lstStyle>
          <a:p>
            <a:pPr eaLnBrk="1" hangingPunct="1"/>
            <a:r>
              <a:rPr lang="en-GB" altLang="zh-CN" sz="1800">
                <a:latin typeface="Arial" charset="0"/>
                <a:ea typeface="SimSun" charset="0"/>
                <a:cs typeface="SimSun" charset="0"/>
              </a:rPr>
              <a:t>Farm Adapt (Nottingham)</a:t>
            </a:r>
          </a:p>
        </p:txBody>
      </p:sp>
      <p:sp>
        <p:nvSpPr>
          <p:cNvPr id="14347" name="Oval 10"/>
          <p:cNvSpPr>
            <a:spLocks noChangeArrowheads="1"/>
          </p:cNvSpPr>
          <p:nvPr/>
        </p:nvSpPr>
        <p:spPr bwMode="auto">
          <a:xfrm>
            <a:off x="684213" y="4652963"/>
            <a:ext cx="3382962" cy="792162"/>
          </a:xfrm>
          <a:prstGeom prst="ellipse">
            <a:avLst/>
          </a:prstGeom>
          <a:solidFill>
            <a:srgbClr val="A3FBCB"/>
          </a:solidFill>
          <a:ln w="9525">
            <a:solidFill>
              <a:schemeClr val="tx1"/>
            </a:solidFill>
            <a:round/>
            <a:headEnd/>
            <a:tailEnd/>
          </a:ln>
        </p:spPr>
        <p:txBody>
          <a:bodyPr wrap="none" anchor="ctr"/>
          <a:lstStyle/>
          <a:p>
            <a:pPr algn="ctr"/>
            <a:r>
              <a:rPr lang="en-GB" altLang="zh-CN" sz="1800">
                <a:latin typeface="Arial" charset="0"/>
                <a:ea typeface="SimSun" charset="0"/>
                <a:cs typeface="SimSun" charset="0"/>
              </a:rPr>
              <a:t>Chemical and Physical </a:t>
            </a:r>
          </a:p>
          <a:p>
            <a:pPr algn="ctr"/>
            <a:r>
              <a:rPr lang="en-GB" altLang="zh-CN" sz="1800">
                <a:latin typeface="Arial" charset="0"/>
                <a:ea typeface="SimSun" charset="0"/>
                <a:cs typeface="SimSun" charset="0"/>
              </a:rPr>
              <a:t>Disruption</a:t>
            </a:r>
          </a:p>
        </p:txBody>
      </p:sp>
      <p:sp>
        <p:nvSpPr>
          <p:cNvPr id="14348" name="Oval 11"/>
          <p:cNvSpPr>
            <a:spLocks noChangeArrowheads="1"/>
          </p:cNvSpPr>
          <p:nvPr/>
        </p:nvSpPr>
        <p:spPr bwMode="auto">
          <a:xfrm>
            <a:off x="3706813" y="3070225"/>
            <a:ext cx="1873250" cy="1079500"/>
          </a:xfrm>
          <a:prstGeom prst="ellipse">
            <a:avLst/>
          </a:prstGeom>
          <a:solidFill>
            <a:srgbClr val="DBC3D5"/>
          </a:solidFill>
          <a:ln w="9525">
            <a:solidFill>
              <a:schemeClr val="tx1"/>
            </a:solidFill>
            <a:round/>
            <a:headEnd/>
            <a:tailEnd/>
          </a:ln>
        </p:spPr>
        <p:txBody>
          <a:bodyPr wrap="none" anchor="ctr"/>
          <a:lstStyle/>
          <a:p>
            <a:pPr algn="ctr"/>
            <a:r>
              <a:rPr lang="en-GB" altLang="zh-CN" sz="1800">
                <a:latin typeface="Arial" charset="0"/>
                <a:ea typeface="SimSun" charset="0"/>
                <a:cs typeface="SimSun" charset="0"/>
              </a:rPr>
              <a:t>Fungal </a:t>
            </a:r>
          </a:p>
          <a:p>
            <a:pPr algn="ctr"/>
            <a:r>
              <a:rPr lang="en-GB" altLang="zh-CN" sz="1800">
                <a:latin typeface="Arial" charset="0"/>
                <a:ea typeface="SimSun" charset="0"/>
                <a:cs typeface="SimSun" charset="0"/>
              </a:rPr>
              <a:t>Enzyme </a:t>
            </a:r>
          </a:p>
          <a:p>
            <a:pPr algn="ctr"/>
            <a:r>
              <a:rPr lang="en-GB" altLang="zh-CN" sz="1800">
                <a:latin typeface="Arial" charset="0"/>
                <a:ea typeface="SimSun" charset="0"/>
                <a:cs typeface="SimSun" charset="0"/>
              </a:rPr>
              <a:t>Discovery</a:t>
            </a:r>
          </a:p>
        </p:txBody>
      </p:sp>
      <p:sp>
        <p:nvSpPr>
          <p:cNvPr id="14349" name="Oval 12"/>
          <p:cNvSpPr>
            <a:spLocks noChangeArrowheads="1"/>
          </p:cNvSpPr>
          <p:nvPr/>
        </p:nvSpPr>
        <p:spPr bwMode="auto">
          <a:xfrm>
            <a:off x="5940425" y="3068638"/>
            <a:ext cx="1873250" cy="1081087"/>
          </a:xfrm>
          <a:prstGeom prst="ellipse">
            <a:avLst/>
          </a:prstGeom>
          <a:solidFill>
            <a:srgbClr val="DBC3D5"/>
          </a:solidFill>
          <a:ln w="9525">
            <a:solidFill>
              <a:schemeClr val="tx1"/>
            </a:solidFill>
            <a:round/>
            <a:headEnd/>
            <a:tailEnd/>
          </a:ln>
        </p:spPr>
        <p:txBody>
          <a:bodyPr wrap="none" anchor="ctr"/>
          <a:lstStyle/>
          <a:p>
            <a:pPr algn="ctr"/>
            <a:r>
              <a:rPr lang="en-GB" altLang="zh-CN" sz="1800">
                <a:latin typeface="Arial" charset="0"/>
                <a:ea typeface="SimSun" charset="0"/>
                <a:cs typeface="SimSun" charset="0"/>
              </a:rPr>
              <a:t>Novel Yeast </a:t>
            </a:r>
          </a:p>
          <a:p>
            <a:pPr algn="ctr"/>
            <a:r>
              <a:rPr lang="en-GB" altLang="zh-CN" sz="1800">
                <a:latin typeface="Arial" charset="0"/>
                <a:ea typeface="SimSun" charset="0"/>
                <a:cs typeface="SimSun" charset="0"/>
              </a:rPr>
              <a:t>Strains</a:t>
            </a:r>
          </a:p>
        </p:txBody>
      </p:sp>
      <p:sp>
        <p:nvSpPr>
          <p:cNvPr id="14350" name="Line 13"/>
          <p:cNvSpPr>
            <a:spLocks noChangeShapeType="1"/>
          </p:cNvSpPr>
          <p:nvPr/>
        </p:nvSpPr>
        <p:spPr bwMode="auto">
          <a:xfrm>
            <a:off x="2051050" y="4076700"/>
            <a:ext cx="0" cy="5048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51" name="Line 14"/>
          <p:cNvSpPr>
            <a:spLocks noChangeShapeType="1"/>
          </p:cNvSpPr>
          <p:nvPr/>
        </p:nvSpPr>
        <p:spPr bwMode="auto">
          <a:xfrm>
            <a:off x="2987675" y="3500438"/>
            <a:ext cx="6477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52" name="Line 15"/>
          <p:cNvSpPr>
            <a:spLocks noChangeShapeType="1"/>
          </p:cNvSpPr>
          <p:nvPr/>
        </p:nvSpPr>
        <p:spPr bwMode="auto">
          <a:xfrm flipH="1">
            <a:off x="2987675" y="3644900"/>
            <a:ext cx="6477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53" name="Line 16"/>
          <p:cNvSpPr>
            <a:spLocks noChangeShapeType="1"/>
          </p:cNvSpPr>
          <p:nvPr/>
        </p:nvSpPr>
        <p:spPr bwMode="auto">
          <a:xfrm flipV="1">
            <a:off x="2268538" y="4076700"/>
            <a:ext cx="0" cy="5048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54" name="Line 17"/>
          <p:cNvSpPr>
            <a:spLocks noChangeShapeType="1"/>
          </p:cNvSpPr>
          <p:nvPr/>
        </p:nvSpPr>
        <p:spPr bwMode="auto">
          <a:xfrm>
            <a:off x="5292725" y="4076700"/>
            <a:ext cx="647700" cy="5762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55" name="Line 18"/>
          <p:cNvSpPr>
            <a:spLocks noChangeShapeType="1"/>
          </p:cNvSpPr>
          <p:nvPr/>
        </p:nvSpPr>
        <p:spPr bwMode="auto">
          <a:xfrm>
            <a:off x="6948488" y="4149725"/>
            <a:ext cx="0"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56" name="Line 19"/>
          <p:cNvSpPr>
            <a:spLocks noChangeShapeType="1"/>
          </p:cNvSpPr>
          <p:nvPr/>
        </p:nvSpPr>
        <p:spPr bwMode="auto">
          <a:xfrm>
            <a:off x="4140200" y="5013325"/>
            <a:ext cx="10080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57" name="Text Box 20"/>
          <p:cNvSpPr txBox="1">
            <a:spLocks noChangeArrowheads="1"/>
          </p:cNvSpPr>
          <p:nvPr/>
        </p:nvSpPr>
        <p:spPr bwMode="auto">
          <a:xfrm>
            <a:off x="1958975" y="6329363"/>
            <a:ext cx="5670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charset="0"/>
                <a:ea typeface="ＭＳ Ｐゴシック" charset="0"/>
              </a:defRPr>
            </a:lvl1pPr>
            <a:lvl2pPr>
              <a:defRPr sz="28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000">
                <a:solidFill>
                  <a:schemeClr val="tx1"/>
                </a:solidFill>
                <a:latin typeface="Times New Roman" charset="0"/>
                <a:ea typeface="ＭＳ Ｐゴシック" charset="0"/>
              </a:defRPr>
            </a:lvl4pPr>
            <a:lvl5pPr>
              <a:defRPr sz="2000">
                <a:solidFill>
                  <a:schemeClr val="tx1"/>
                </a:solidFill>
                <a:latin typeface="Times New Roman" charset="0"/>
                <a:ea typeface="ＭＳ Ｐゴシック" charset="0"/>
              </a:defRPr>
            </a:lvl5pPr>
            <a:lvl6pPr>
              <a:defRPr sz="2000">
                <a:solidFill>
                  <a:schemeClr val="tx1"/>
                </a:solidFill>
                <a:latin typeface="Times New Roman" charset="0"/>
                <a:ea typeface="ＭＳ Ｐゴシック" charset="0"/>
              </a:defRPr>
            </a:lvl6pPr>
            <a:lvl7pPr>
              <a:defRPr sz="2000">
                <a:solidFill>
                  <a:schemeClr val="tx1"/>
                </a:solidFill>
                <a:latin typeface="Times New Roman" charset="0"/>
                <a:ea typeface="ＭＳ Ｐゴシック" charset="0"/>
              </a:defRPr>
            </a:lvl7pPr>
            <a:lvl8pPr>
              <a:defRPr sz="2000">
                <a:solidFill>
                  <a:schemeClr val="tx1"/>
                </a:solidFill>
                <a:latin typeface="Times New Roman" charset="0"/>
                <a:ea typeface="ＭＳ Ｐゴシック" charset="0"/>
              </a:defRPr>
            </a:lvl8pPr>
            <a:lvl9pPr>
              <a:defRPr sz="2000">
                <a:solidFill>
                  <a:schemeClr val="tx1"/>
                </a:solidFill>
                <a:latin typeface="Times New Roman" charset="0"/>
                <a:ea typeface="ＭＳ Ｐゴシック" charset="0"/>
              </a:defRPr>
            </a:lvl9pPr>
          </a:lstStyle>
          <a:p>
            <a:pPr eaLnBrk="1" hangingPunct="1"/>
            <a:r>
              <a:rPr lang="en-GB" altLang="zh-CN" sz="1800">
                <a:latin typeface="Arial" charset="0"/>
                <a:ea typeface="SimSun" charset="0"/>
                <a:cs typeface="SimSun" charset="0"/>
              </a:rPr>
              <a:t>Value of Award: £6.8m BBSRC and Industrial Funding</a:t>
            </a:r>
          </a:p>
        </p:txBody>
      </p:sp>
      <p:pic>
        <p:nvPicPr>
          <p:cNvPr id="22" name="Picture 23" descr="UoN-UK-C-M.BlueRG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76256" y="21000"/>
            <a:ext cx="2259353" cy="100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02114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4292600"/>
            <a:ext cx="1439863"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8" name="Group 17"/>
          <p:cNvGrpSpPr>
            <a:grpSpLocks/>
          </p:cNvGrpSpPr>
          <p:nvPr/>
        </p:nvGrpSpPr>
        <p:grpSpPr bwMode="auto">
          <a:xfrm>
            <a:off x="238125" y="1590675"/>
            <a:ext cx="8785225" cy="1797050"/>
            <a:chOff x="179512" y="2924944"/>
            <a:chExt cx="8784976" cy="1796210"/>
          </a:xfrm>
        </p:grpSpPr>
        <p:pic>
          <p:nvPicPr>
            <p:cNvPr id="16421" name="Picture 6" descr="Plant-Cell-W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3" y="3071813"/>
              <a:ext cx="1581150"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Oval 14"/>
            <p:cNvSpPr/>
            <p:nvPr/>
          </p:nvSpPr>
          <p:spPr>
            <a:xfrm>
              <a:off x="179512" y="4221088"/>
              <a:ext cx="2708374" cy="5000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Deconstruction</a:t>
              </a:r>
            </a:p>
          </p:txBody>
        </p:sp>
        <p:sp>
          <p:nvSpPr>
            <p:cNvPr id="16" name="Oval 15"/>
            <p:cNvSpPr/>
            <p:nvPr/>
          </p:nvSpPr>
          <p:spPr>
            <a:xfrm>
              <a:off x="3635896" y="4214818"/>
              <a:ext cx="2221988" cy="5000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Hydrolysis</a:t>
              </a:r>
            </a:p>
          </p:txBody>
        </p:sp>
        <p:sp>
          <p:nvSpPr>
            <p:cNvPr id="17" name="Oval 16"/>
            <p:cNvSpPr/>
            <p:nvPr/>
          </p:nvSpPr>
          <p:spPr>
            <a:xfrm>
              <a:off x="6429388" y="4214818"/>
              <a:ext cx="2535100" cy="5000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Fermentation</a:t>
              </a:r>
            </a:p>
          </p:txBody>
        </p:sp>
        <p:pic>
          <p:nvPicPr>
            <p:cNvPr id="16425" name="Picture 10" descr="gluco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72125" y="3071813"/>
              <a:ext cx="1190625"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26" name="Picture 9" descr="800px-Ethanol_flat_structure.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500938" y="3071813"/>
              <a:ext cx="1277937"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27" name="Picture 4" descr="fig13_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71800" y="2924944"/>
              <a:ext cx="2019300"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ight Arrow 20"/>
            <p:cNvSpPr/>
            <p:nvPr/>
          </p:nvSpPr>
          <p:spPr>
            <a:xfrm>
              <a:off x="2214629" y="3429533"/>
              <a:ext cx="357178" cy="714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latin typeface="Calibri" charset="0"/>
                <a:ea typeface="MS PGothic" charset="0"/>
                <a:cs typeface="Arial" charset="0"/>
              </a:endParaRPr>
            </a:p>
          </p:txBody>
        </p:sp>
        <p:sp>
          <p:nvSpPr>
            <p:cNvPr id="22" name="Right Arrow 21"/>
            <p:cNvSpPr/>
            <p:nvPr/>
          </p:nvSpPr>
          <p:spPr>
            <a:xfrm>
              <a:off x="4929177" y="3429533"/>
              <a:ext cx="357178" cy="714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latin typeface="Calibri" charset="0"/>
                <a:ea typeface="MS PGothic" charset="0"/>
                <a:cs typeface="Arial" charset="0"/>
              </a:endParaRPr>
            </a:p>
          </p:txBody>
        </p:sp>
        <p:sp>
          <p:nvSpPr>
            <p:cNvPr id="23" name="Right Arrow 22"/>
            <p:cNvSpPr/>
            <p:nvPr/>
          </p:nvSpPr>
          <p:spPr>
            <a:xfrm>
              <a:off x="7072242" y="3429533"/>
              <a:ext cx="357178" cy="714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latin typeface="Calibri" charset="0"/>
                <a:ea typeface="MS PGothic" charset="0"/>
                <a:cs typeface="Arial" charset="0"/>
              </a:endParaRPr>
            </a:p>
          </p:txBody>
        </p:sp>
      </p:grpSp>
      <p:pic>
        <p:nvPicPr>
          <p:cNvPr id="16389" name="Picture 23" descr="UoN-UK-C-M.BlueRGB.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919761" y="0"/>
            <a:ext cx="2207127" cy="980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 name="Group 9"/>
          <p:cNvGrpSpPr>
            <a:grpSpLocks/>
          </p:cNvGrpSpPr>
          <p:nvPr/>
        </p:nvGrpSpPr>
        <p:grpSpPr bwMode="auto">
          <a:xfrm>
            <a:off x="107950" y="4333875"/>
            <a:ext cx="817563" cy="534988"/>
            <a:chOff x="4138" y="901"/>
            <a:chExt cx="515" cy="337"/>
          </a:xfrm>
        </p:grpSpPr>
        <p:sp>
          <p:nvSpPr>
            <p:cNvPr id="16418" name="Oval 10"/>
            <p:cNvSpPr>
              <a:spLocks noChangeArrowheads="1"/>
            </p:cNvSpPr>
            <p:nvPr/>
          </p:nvSpPr>
          <p:spPr bwMode="auto">
            <a:xfrm>
              <a:off x="4138" y="901"/>
              <a:ext cx="515" cy="337"/>
            </a:xfrm>
            <a:prstGeom prst="ellipse">
              <a:avLst/>
            </a:prstGeom>
            <a:solidFill>
              <a:srgbClr val="00FF00"/>
            </a:solidFill>
            <a:ln w="11113">
              <a:solidFill>
                <a:srgbClr val="000000"/>
              </a:solidFill>
              <a:round/>
              <a:headEnd/>
              <a:tailEnd/>
            </a:ln>
          </p:spPr>
          <p:txBody>
            <a:bodyPr/>
            <a:lstStyle/>
            <a:p>
              <a:endParaRPr lang="en-US"/>
            </a:p>
          </p:txBody>
        </p:sp>
        <p:sp>
          <p:nvSpPr>
            <p:cNvPr id="16419" name="AutoShape 11"/>
            <p:cNvSpPr>
              <a:spLocks noChangeArrowheads="1"/>
            </p:cNvSpPr>
            <p:nvPr/>
          </p:nvSpPr>
          <p:spPr bwMode="auto">
            <a:xfrm>
              <a:off x="4149" y="984"/>
              <a:ext cx="478" cy="169"/>
            </a:xfrm>
            <a:prstGeom prst="roundRect">
              <a:avLst>
                <a:gd name="adj" fmla="val 25000"/>
              </a:avLst>
            </a:pr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420" name="Rectangle 12"/>
            <p:cNvSpPr>
              <a:spLocks noChangeArrowheads="1"/>
            </p:cNvSpPr>
            <p:nvPr/>
          </p:nvSpPr>
          <p:spPr bwMode="auto">
            <a:xfrm>
              <a:off x="4168" y="996"/>
              <a:ext cx="346" cy="155"/>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600">
                  <a:solidFill>
                    <a:srgbClr val="000000"/>
                  </a:solidFill>
                  <a:ea typeface="SimSun" charset="0"/>
                  <a:cs typeface="SimSun" charset="0"/>
                </a:rPr>
                <a:t>Alkali</a:t>
              </a:r>
              <a:endParaRPr lang="en-US" altLang="zh-CN" sz="2400">
                <a:solidFill>
                  <a:srgbClr val="000000"/>
                </a:solidFill>
                <a:ea typeface="SimSun" charset="0"/>
                <a:cs typeface="SimSun" charset="0"/>
              </a:endParaRPr>
            </a:p>
          </p:txBody>
        </p:sp>
      </p:grpSp>
      <p:grpSp>
        <p:nvGrpSpPr>
          <p:cNvPr id="38" name="Group 14"/>
          <p:cNvGrpSpPr>
            <a:grpSpLocks/>
          </p:cNvGrpSpPr>
          <p:nvPr/>
        </p:nvGrpSpPr>
        <p:grpSpPr bwMode="auto">
          <a:xfrm>
            <a:off x="107950" y="3541713"/>
            <a:ext cx="817563" cy="534987"/>
            <a:chOff x="3818" y="480"/>
            <a:chExt cx="515" cy="337"/>
          </a:xfrm>
        </p:grpSpPr>
        <p:sp>
          <p:nvSpPr>
            <p:cNvPr id="16415" name="Oval 15"/>
            <p:cNvSpPr>
              <a:spLocks noChangeArrowheads="1"/>
            </p:cNvSpPr>
            <p:nvPr/>
          </p:nvSpPr>
          <p:spPr bwMode="auto">
            <a:xfrm>
              <a:off x="3818" y="480"/>
              <a:ext cx="515" cy="337"/>
            </a:xfrm>
            <a:prstGeom prst="ellipse">
              <a:avLst/>
            </a:prstGeom>
            <a:solidFill>
              <a:srgbClr val="00FF00"/>
            </a:solidFill>
            <a:ln w="11113">
              <a:solidFill>
                <a:srgbClr val="000000"/>
              </a:solidFill>
              <a:round/>
              <a:headEnd/>
              <a:tailEnd/>
            </a:ln>
          </p:spPr>
          <p:txBody>
            <a:bodyPr/>
            <a:lstStyle/>
            <a:p>
              <a:endParaRPr lang="en-US"/>
            </a:p>
          </p:txBody>
        </p:sp>
        <p:sp>
          <p:nvSpPr>
            <p:cNvPr id="16416" name="AutoShape 16"/>
            <p:cNvSpPr>
              <a:spLocks noChangeArrowheads="1"/>
            </p:cNvSpPr>
            <p:nvPr/>
          </p:nvSpPr>
          <p:spPr bwMode="auto">
            <a:xfrm>
              <a:off x="3876" y="535"/>
              <a:ext cx="338" cy="169"/>
            </a:xfrm>
            <a:prstGeom prst="roundRect">
              <a:avLst>
                <a:gd name="adj" fmla="val 25000"/>
              </a:avLst>
            </a:pr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417" name="Rectangle 17"/>
            <p:cNvSpPr>
              <a:spLocks noChangeArrowheads="1"/>
            </p:cNvSpPr>
            <p:nvPr/>
          </p:nvSpPr>
          <p:spPr bwMode="auto">
            <a:xfrm>
              <a:off x="3929" y="586"/>
              <a:ext cx="267" cy="155"/>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600">
                  <a:solidFill>
                    <a:srgbClr val="000000"/>
                  </a:solidFill>
                  <a:ea typeface="SimSun" charset="0"/>
                  <a:cs typeface="SimSun" charset="0"/>
                </a:rPr>
                <a:t>Acid</a:t>
              </a:r>
              <a:endParaRPr lang="en-US" altLang="zh-CN" sz="2400">
                <a:solidFill>
                  <a:srgbClr val="000000"/>
                </a:solidFill>
                <a:ea typeface="SimSun" charset="0"/>
                <a:cs typeface="SimSun" charset="0"/>
              </a:endParaRPr>
            </a:p>
          </p:txBody>
        </p:sp>
      </p:grpSp>
      <p:grpSp>
        <p:nvGrpSpPr>
          <p:cNvPr id="46" name="Group 67"/>
          <p:cNvGrpSpPr>
            <a:grpSpLocks/>
          </p:cNvGrpSpPr>
          <p:nvPr/>
        </p:nvGrpSpPr>
        <p:grpSpPr bwMode="auto">
          <a:xfrm>
            <a:off x="107950" y="6062663"/>
            <a:ext cx="817563" cy="534987"/>
            <a:chOff x="3817" y="2890"/>
            <a:chExt cx="515" cy="337"/>
          </a:xfrm>
        </p:grpSpPr>
        <p:sp>
          <p:nvSpPr>
            <p:cNvPr id="16413" name="Oval 68"/>
            <p:cNvSpPr>
              <a:spLocks noChangeArrowheads="1"/>
            </p:cNvSpPr>
            <p:nvPr/>
          </p:nvSpPr>
          <p:spPr bwMode="auto">
            <a:xfrm>
              <a:off x="3817" y="2890"/>
              <a:ext cx="515" cy="337"/>
            </a:xfrm>
            <a:prstGeom prst="ellipse">
              <a:avLst/>
            </a:prstGeom>
            <a:solidFill>
              <a:srgbClr val="00FF00"/>
            </a:solidFill>
            <a:ln w="11176">
              <a:solidFill>
                <a:srgbClr val="000000"/>
              </a:solidFill>
              <a:round/>
              <a:headEnd/>
              <a:tailEnd/>
            </a:ln>
          </p:spPr>
          <p:txBody>
            <a:bodyPr/>
            <a:lstStyle/>
            <a:p>
              <a:endParaRPr lang="en-US"/>
            </a:p>
          </p:txBody>
        </p:sp>
        <p:sp>
          <p:nvSpPr>
            <p:cNvPr id="16414" name="Rectangle 69"/>
            <p:cNvSpPr>
              <a:spLocks noChangeArrowheads="1"/>
            </p:cNvSpPr>
            <p:nvPr/>
          </p:nvSpPr>
          <p:spPr bwMode="auto">
            <a:xfrm>
              <a:off x="3964" y="2977"/>
              <a:ext cx="187" cy="155"/>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600">
                  <a:solidFill>
                    <a:srgbClr val="000000"/>
                  </a:solidFill>
                  <a:ea typeface="SimSun" charset="0"/>
                  <a:cs typeface="SimSun" charset="0"/>
                </a:rPr>
                <a:t>Bio</a:t>
              </a:r>
              <a:endParaRPr lang="en-US" altLang="zh-CN" sz="2400">
                <a:solidFill>
                  <a:srgbClr val="000000"/>
                </a:solidFill>
                <a:ea typeface="SimSun" charset="0"/>
                <a:cs typeface="SimSun" charset="0"/>
              </a:endParaRPr>
            </a:p>
          </p:txBody>
        </p:sp>
      </p:grpSp>
      <p:grpSp>
        <p:nvGrpSpPr>
          <p:cNvPr id="55" name="Group 76"/>
          <p:cNvGrpSpPr>
            <a:grpSpLocks/>
          </p:cNvGrpSpPr>
          <p:nvPr/>
        </p:nvGrpSpPr>
        <p:grpSpPr bwMode="auto">
          <a:xfrm>
            <a:off x="107950" y="5199063"/>
            <a:ext cx="817563" cy="536575"/>
            <a:chOff x="4139" y="2077"/>
            <a:chExt cx="515" cy="338"/>
          </a:xfrm>
        </p:grpSpPr>
        <p:sp>
          <p:nvSpPr>
            <p:cNvPr id="16411" name="Oval 77"/>
            <p:cNvSpPr>
              <a:spLocks noChangeArrowheads="1"/>
            </p:cNvSpPr>
            <p:nvPr/>
          </p:nvSpPr>
          <p:spPr bwMode="auto">
            <a:xfrm>
              <a:off x="4139" y="2077"/>
              <a:ext cx="515" cy="338"/>
            </a:xfrm>
            <a:prstGeom prst="ellipse">
              <a:avLst/>
            </a:prstGeom>
            <a:solidFill>
              <a:srgbClr val="00FF00"/>
            </a:solidFill>
            <a:ln w="11113">
              <a:solidFill>
                <a:srgbClr val="000000"/>
              </a:solidFill>
              <a:round/>
              <a:headEnd/>
              <a:tailEnd/>
            </a:ln>
          </p:spPr>
          <p:txBody>
            <a:bodyPr/>
            <a:lstStyle/>
            <a:p>
              <a:endParaRPr lang="en-US"/>
            </a:p>
          </p:txBody>
        </p:sp>
        <p:sp>
          <p:nvSpPr>
            <p:cNvPr id="16412" name="Rectangle 78"/>
            <p:cNvSpPr>
              <a:spLocks noChangeArrowheads="1"/>
            </p:cNvSpPr>
            <p:nvPr/>
          </p:nvSpPr>
          <p:spPr bwMode="auto">
            <a:xfrm>
              <a:off x="4222" y="2169"/>
              <a:ext cx="251" cy="155"/>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600">
                  <a:solidFill>
                    <a:srgbClr val="000000"/>
                  </a:solidFill>
                  <a:ea typeface="SimSun" charset="0"/>
                  <a:cs typeface="SimSun" charset="0"/>
                </a:rPr>
                <a:t>MW</a:t>
              </a:r>
              <a:endParaRPr lang="en-US" altLang="zh-CN" sz="2400">
                <a:solidFill>
                  <a:srgbClr val="000000"/>
                </a:solidFill>
                <a:ea typeface="SimSun" charset="0"/>
                <a:cs typeface="SimSun" charset="0"/>
              </a:endParaRPr>
            </a:p>
          </p:txBody>
        </p:sp>
      </p:grpSp>
      <p:pic>
        <p:nvPicPr>
          <p:cNvPr id="63"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85875" y="3500438"/>
            <a:ext cx="954088"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285875" y="4508500"/>
            <a:ext cx="1514475"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258888" y="5732463"/>
            <a:ext cx="14874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987675" y="5445125"/>
            <a:ext cx="1439863"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843213" y="3357563"/>
            <a:ext cx="1584325"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Oval 15"/>
          <p:cNvSpPr>
            <a:spLocks noChangeArrowheads="1"/>
          </p:cNvSpPr>
          <p:nvPr/>
        </p:nvSpPr>
        <p:spPr bwMode="auto">
          <a:xfrm>
            <a:off x="4787900" y="3429000"/>
            <a:ext cx="1728788" cy="647700"/>
          </a:xfrm>
          <a:prstGeom prst="ellipse">
            <a:avLst/>
          </a:prstGeom>
          <a:solidFill>
            <a:srgbClr val="00FF00"/>
          </a:solidFill>
          <a:ln w="11113">
            <a:solidFill>
              <a:srgbClr val="000000"/>
            </a:solidFill>
            <a:round/>
            <a:headEnd/>
            <a:tailEnd/>
          </a:ln>
        </p:spPr>
        <p:txBody>
          <a:bodyPr/>
          <a:lstStyle/>
          <a:p>
            <a:r>
              <a:rPr lang="en-US" i="1"/>
              <a:t>A</a:t>
            </a:r>
            <a:r>
              <a:rPr lang="en-US" i="1">
                <a:solidFill>
                  <a:srgbClr val="000066"/>
                </a:solidFill>
              </a:rPr>
              <a:t>. niger</a:t>
            </a:r>
          </a:p>
        </p:txBody>
      </p:sp>
      <p:sp>
        <p:nvSpPr>
          <p:cNvPr id="73" name="Oval 15"/>
          <p:cNvSpPr>
            <a:spLocks noChangeArrowheads="1"/>
          </p:cNvSpPr>
          <p:nvPr/>
        </p:nvSpPr>
        <p:spPr bwMode="auto">
          <a:xfrm>
            <a:off x="4787900" y="4149725"/>
            <a:ext cx="1728788" cy="647700"/>
          </a:xfrm>
          <a:prstGeom prst="ellipse">
            <a:avLst/>
          </a:prstGeom>
          <a:solidFill>
            <a:srgbClr val="00FF00"/>
          </a:solidFill>
          <a:ln w="11113">
            <a:solidFill>
              <a:srgbClr val="000000"/>
            </a:solidFill>
            <a:round/>
            <a:headEnd/>
            <a:tailEnd/>
          </a:ln>
        </p:spPr>
        <p:txBody>
          <a:bodyPr/>
          <a:lstStyle/>
          <a:p>
            <a:r>
              <a:rPr lang="en-US" i="1"/>
              <a:t>T. reesei</a:t>
            </a:r>
          </a:p>
        </p:txBody>
      </p:sp>
      <p:sp>
        <p:nvSpPr>
          <p:cNvPr id="8" name="Rounded Rectangle 7"/>
          <p:cNvSpPr>
            <a:spLocks noChangeArrowheads="1"/>
          </p:cNvSpPr>
          <p:nvPr/>
        </p:nvSpPr>
        <p:spPr bwMode="auto">
          <a:xfrm>
            <a:off x="4859338" y="5013325"/>
            <a:ext cx="1728787" cy="503238"/>
          </a:xfrm>
          <a:prstGeom prst="roundRect">
            <a:avLst>
              <a:gd name="adj" fmla="val 16667"/>
            </a:avLst>
          </a:prstGeom>
          <a:solidFill>
            <a:schemeClr val="accent1"/>
          </a:solidFill>
          <a:ln w="12700">
            <a:solidFill>
              <a:schemeClr val="tx1"/>
            </a:solidFill>
            <a:round/>
            <a:headEnd type="none" w="sm" len="sm"/>
            <a:tailEnd type="none" w="sm" len="sm"/>
          </a:ln>
        </p:spPr>
        <p:txBody>
          <a:bodyPr/>
          <a:lstStyle/>
          <a:p>
            <a:r>
              <a:rPr lang="en-US" b="1"/>
              <a:t>Activity</a:t>
            </a:r>
          </a:p>
        </p:txBody>
      </p:sp>
      <p:sp>
        <p:nvSpPr>
          <p:cNvPr id="75" name="Rounded Rectangle 74"/>
          <p:cNvSpPr>
            <a:spLocks noChangeArrowheads="1"/>
          </p:cNvSpPr>
          <p:nvPr/>
        </p:nvSpPr>
        <p:spPr bwMode="auto">
          <a:xfrm>
            <a:off x="4859338" y="5589588"/>
            <a:ext cx="1728787" cy="503237"/>
          </a:xfrm>
          <a:prstGeom prst="roundRect">
            <a:avLst>
              <a:gd name="adj" fmla="val 16667"/>
            </a:avLst>
          </a:prstGeom>
          <a:solidFill>
            <a:schemeClr val="accent1"/>
          </a:solidFill>
          <a:ln w="12700">
            <a:solidFill>
              <a:schemeClr val="tx1"/>
            </a:solidFill>
            <a:round/>
            <a:headEnd type="none" w="sm" len="sm"/>
            <a:tailEnd type="none" w="sm" len="sm"/>
          </a:ln>
        </p:spPr>
        <p:txBody>
          <a:bodyPr/>
          <a:lstStyle/>
          <a:p>
            <a:r>
              <a:rPr lang="en-US" b="1"/>
              <a:t>Mechanism</a:t>
            </a:r>
          </a:p>
        </p:txBody>
      </p:sp>
      <p:sp>
        <p:nvSpPr>
          <p:cNvPr id="76" name="Rounded Rectangle 75"/>
          <p:cNvSpPr>
            <a:spLocks noChangeArrowheads="1"/>
          </p:cNvSpPr>
          <p:nvPr/>
        </p:nvSpPr>
        <p:spPr bwMode="auto">
          <a:xfrm>
            <a:off x="4859338" y="6165850"/>
            <a:ext cx="1728787" cy="503238"/>
          </a:xfrm>
          <a:prstGeom prst="roundRect">
            <a:avLst>
              <a:gd name="adj" fmla="val 16667"/>
            </a:avLst>
          </a:prstGeom>
          <a:solidFill>
            <a:schemeClr val="accent1"/>
          </a:solidFill>
          <a:ln w="12700">
            <a:solidFill>
              <a:schemeClr val="tx1"/>
            </a:solidFill>
            <a:round/>
            <a:headEnd type="none" w="sm" len="sm"/>
            <a:tailEnd type="none" w="sm" len="sm"/>
          </a:ln>
        </p:spPr>
        <p:txBody>
          <a:bodyPr/>
          <a:lstStyle/>
          <a:p>
            <a:r>
              <a:rPr lang="en-US" b="1"/>
              <a:t>Application</a:t>
            </a:r>
          </a:p>
        </p:txBody>
      </p:sp>
      <p:sp>
        <p:nvSpPr>
          <p:cNvPr id="77" name="Rounded Rectangle 76"/>
          <p:cNvSpPr>
            <a:spLocks noChangeArrowheads="1"/>
          </p:cNvSpPr>
          <p:nvPr/>
        </p:nvSpPr>
        <p:spPr bwMode="auto">
          <a:xfrm>
            <a:off x="7092950" y="4365625"/>
            <a:ext cx="1727200" cy="503238"/>
          </a:xfrm>
          <a:prstGeom prst="roundRect">
            <a:avLst>
              <a:gd name="adj" fmla="val 16667"/>
            </a:avLst>
          </a:prstGeom>
          <a:solidFill>
            <a:schemeClr val="accent1"/>
          </a:solidFill>
          <a:ln w="12700">
            <a:solidFill>
              <a:schemeClr val="tx1"/>
            </a:solidFill>
            <a:round/>
            <a:headEnd type="none" w="sm" len="sm"/>
            <a:tailEnd type="none" w="sm" len="sm"/>
          </a:ln>
        </p:spPr>
        <p:txBody>
          <a:bodyPr/>
          <a:lstStyle/>
          <a:p>
            <a:r>
              <a:rPr lang="en-US" b="1"/>
              <a:t>Viability</a:t>
            </a:r>
          </a:p>
        </p:txBody>
      </p:sp>
      <p:sp>
        <p:nvSpPr>
          <p:cNvPr id="78" name="Oval 15"/>
          <p:cNvSpPr>
            <a:spLocks noChangeArrowheads="1"/>
          </p:cNvSpPr>
          <p:nvPr/>
        </p:nvSpPr>
        <p:spPr bwMode="auto">
          <a:xfrm>
            <a:off x="6948488" y="3573463"/>
            <a:ext cx="1727200" cy="647700"/>
          </a:xfrm>
          <a:prstGeom prst="ellipse">
            <a:avLst/>
          </a:prstGeom>
          <a:solidFill>
            <a:srgbClr val="00FF00"/>
          </a:solidFill>
          <a:ln w="11113">
            <a:solidFill>
              <a:srgbClr val="000000"/>
            </a:solidFill>
            <a:round/>
            <a:headEnd/>
            <a:tailEnd/>
          </a:ln>
        </p:spPr>
        <p:txBody>
          <a:bodyPr/>
          <a:lstStyle/>
          <a:p>
            <a:r>
              <a:rPr lang="en-US" i="1"/>
              <a:t>Yeast</a:t>
            </a:r>
            <a:endParaRPr lang="en-US" i="1">
              <a:solidFill>
                <a:srgbClr val="000066"/>
              </a:solidFill>
            </a:endParaRPr>
          </a:p>
        </p:txBody>
      </p:sp>
      <p:sp>
        <p:nvSpPr>
          <p:cNvPr id="79" name="Rounded Rectangle 78"/>
          <p:cNvSpPr>
            <a:spLocks noChangeArrowheads="1"/>
          </p:cNvSpPr>
          <p:nvPr/>
        </p:nvSpPr>
        <p:spPr bwMode="auto">
          <a:xfrm>
            <a:off x="7092950" y="4941888"/>
            <a:ext cx="1727200" cy="503237"/>
          </a:xfrm>
          <a:prstGeom prst="roundRect">
            <a:avLst>
              <a:gd name="adj" fmla="val 16667"/>
            </a:avLst>
          </a:prstGeom>
          <a:solidFill>
            <a:schemeClr val="accent1"/>
          </a:solidFill>
          <a:ln w="12700">
            <a:solidFill>
              <a:schemeClr val="tx1"/>
            </a:solidFill>
            <a:round/>
            <a:headEnd type="none" w="sm" len="sm"/>
            <a:tailEnd type="none" w="sm" len="sm"/>
          </a:ln>
        </p:spPr>
        <p:txBody>
          <a:bodyPr/>
          <a:lstStyle/>
          <a:p>
            <a:r>
              <a:rPr lang="en-US"/>
              <a:t>Tolerance</a:t>
            </a:r>
            <a:endParaRPr lang="en-US" b="1"/>
          </a:p>
        </p:txBody>
      </p:sp>
      <p:sp>
        <p:nvSpPr>
          <p:cNvPr id="80" name="Rounded Rectangle 79"/>
          <p:cNvSpPr>
            <a:spLocks noChangeArrowheads="1"/>
          </p:cNvSpPr>
          <p:nvPr/>
        </p:nvSpPr>
        <p:spPr bwMode="auto">
          <a:xfrm>
            <a:off x="7092950" y="5516563"/>
            <a:ext cx="1727200" cy="504825"/>
          </a:xfrm>
          <a:prstGeom prst="roundRect">
            <a:avLst>
              <a:gd name="adj" fmla="val 16667"/>
            </a:avLst>
          </a:prstGeom>
          <a:solidFill>
            <a:schemeClr val="accent1"/>
          </a:solidFill>
          <a:ln w="12700">
            <a:solidFill>
              <a:schemeClr val="tx1"/>
            </a:solidFill>
            <a:round/>
            <a:headEnd type="none" w="sm" len="sm"/>
            <a:tailEnd type="none" w="sm" len="sm"/>
          </a:ln>
        </p:spPr>
        <p:txBody>
          <a:bodyPr/>
          <a:lstStyle/>
          <a:p>
            <a:r>
              <a:rPr lang="en-US"/>
              <a:t>Breeding</a:t>
            </a:r>
            <a:endParaRPr lang="en-US" b="1"/>
          </a:p>
        </p:txBody>
      </p:sp>
      <p:sp>
        <p:nvSpPr>
          <p:cNvPr id="81" name="Rounded Rectangle 80"/>
          <p:cNvSpPr>
            <a:spLocks noChangeArrowheads="1"/>
          </p:cNvSpPr>
          <p:nvPr/>
        </p:nvSpPr>
        <p:spPr bwMode="auto">
          <a:xfrm>
            <a:off x="7092950" y="6092825"/>
            <a:ext cx="1727200" cy="504825"/>
          </a:xfrm>
          <a:prstGeom prst="roundRect">
            <a:avLst>
              <a:gd name="adj" fmla="val 16667"/>
            </a:avLst>
          </a:prstGeom>
          <a:solidFill>
            <a:schemeClr val="accent1"/>
          </a:solidFill>
          <a:ln w="12700">
            <a:solidFill>
              <a:schemeClr val="tx1"/>
            </a:solidFill>
            <a:round/>
            <a:headEnd type="none" w="sm" len="sm"/>
            <a:tailEnd type="none" w="sm" len="sm"/>
          </a:ln>
        </p:spPr>
        <p:txBody>
          <a:bodyPr/>
          <a:lstStyle/>
          <a:p>
            <a:r>
              <a:rPr lang="en-US"/>
              <a:t>Mechanism</a:t>
            </a:r>
            <a:endParaRPr lang="en-US" b="1"/>
          </a:p>
        </p:txBody>
      </p:sp>
      <p:sp>
        <p:nvSpPr>
          <p:cNvPr id="48" name="Rectangle 4"/>
          <p:cNvSpPr>
            <a:spLocks noGrp="1" noChangeArrowheads="1"/>
          </p:cNvSpPr>
          <p:nvPr>
            <p:ph type="title" idx="4294967295"/>
          </p:nvPr>
        </p:nvSpPr>
        <p:spPr>
          <a:xfrm>
            <a:off x="-31750" y="307975"/>
            <a:ext cx="7772400" cy="1104900"/>
          </a:xfrm>
        </p:spPr>
        <p:txBody>
          <a:bodyPr/>
          <a:lstStyle/>
          <a:p>
            <a:r>
              <a:rPr lang="en-GB" altLang="zh-CN" sz="3200" b="1" dirty="0">
                <a:latin typeface="Times New Roman" charset="0"/>
                <a:ea typeface="SimSun" charset="0"/>
                <a:cs typeface="SimSun" charset="0"/>
              </a:rPr>
              <a:t>Programme LACE: </a:t>
            </a:r>
            <a:br>
              <a:rPr lang="en-GB" altLang="zh-CN" sz="3200" b="1" dirty="0">
                <a:latin typeface="Times New Roman" charset="0"/>
                <a:ea typeface="SimSun" charset="0"/>
                <a:cs typeface="SimSun" charset="0"/>
              </a:rPr>
            </a:br>
            <a:r>
              <a:rPr lang="en-GB" altLang="zh-CN" sz="3200" b="1" u="sng" dirty="0">
                <a:latin typeface="Times New Roman" charset="0"/>
                <a:ea typeface="SimSun" charset="0"/>
                <a:cs typeface="SimSun" charset="0"/>
              </a:rPr>
              <a:t>L</a:t>
            </a:r>
            <a:r>
              <a:rPr lang="en-GB" altLang="zh-CN" sz="3200" b="1" dirty="0">
                <a:latin typeface="Times New Roman" charset="0"/>
                <a:ea typeface="SimSun" charset="0"/>
                <a:cs typeface="SimSun" charset="0"/>
              </a:rPr>
              <a:t>ignocellulosic </a:t>
            </a:r>
            <a:r>
              <a:rPr lang="en-GB" altLang="zh-CN" sz="3200" b="1" u="sng" dirty="0">
                <a:latin typeface="Times New Roman" charset="0"/>
                <a:ea typeface="SimSun" charset="0"/>
                <a:cs typeface="SimSun" charset="0"/>
              </a:rPr>
              <a:t>C</a:t>
            </a:r>
            <a:r>
              <a:rPr lang="en-GB" altLang="zh-CN" sz="3200" b="1" dirty="0">
                <a:latin typeface="Times New Roman" charset="0"/>
                <a:ea typeface="SimSun" charset="0"/>
                <a:cs typeface="SimSun" charset="0"/>
              </a:rPr>
              <a:t>onversion To </a:t>
            </a:r>
            <a:r>
              <a:rPr lang="en-GB" altLang="zh-CN" sz="3200" b="1" u="sng" dirty="0">
                <a:latin typeface="Times New Roman" charset="0"/>
                <a:ea typeface="SimSun" charset="0"/>
                <a:cs typeface="SimSun" charset="0"/>
              </a:rPr>
              <a:t>E</a:t>
            </a:r>
            <a:r>
              <a:rPr lang="en-GB" altLang="zh-CN" sz="3200" b="1" dirty="0">
                <a:latin typeface="Times New Roman" charset="0"/>
                <a:ea typeface="SimSun" charset="0"/>
                <a:cs typeface="SimSun" charset="0"/>
              </a:rPr>
              <a:t>thanol</a:t>
            </a:r>
          </a:p>
        </p:txBody>
      </p:sp>
    </p:spTree>
    <p:extLst>
      <p:ext uri="{BB962C8B-B14F-4D97-AF65-F5344CB8AC3E}">
        <p14:creationId xmlns:p14="http://schemas.microsoft.com/office/powerpoint/2010/main" val="40906345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1+#ppt_w/2"/>
                                          </p:val>
                                        </p:tav>
                                        <p:tav tm="100000">
                                          <p:val>
                                            <p:strVal val="#ppt_x"/>
                                          </p:val>
                                        </p:tav>
                                      </p:tavLst>
                                    </p:anim>
                                    <p:anim calcmode="lin" valueType="num">
                                      <p:cBhvr additive="base">
                                        <p:cTn id="13" dur="500" fill="hold"/>
                                        <p:tgtEl>
                                          <p:spTgt spid="33"/>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fill="hold" nodeType="after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additive="base">
                                        <p:cTn id="17" dur="500" fill="hold"/>
                                        <p:tgtEl>
                                          <p:spTgt spid="55"/>
                                        </p:tgtEl>
                                        <p:attrNameLst>
                                          <p:attrName>ppt_x</p:attrName>
                                        </p:attrNameLst>
                                      </p:cBhvr>
                                      <p:tavLst>
                                        <p:tav tm="0">
                                          <p:val>
                                            <p:strVal val="1+#ppt_w/2"/>
                                          </p:val>
                                        </p:tav>
                                        <p:tav tm="100000">
                                          <p:val>
                                            <p:strVal val="#ppt_x"/>
                                          </p:val>
                                        </p:tav>
                                      </p:tavLst>
                                    </p:anim>
                                    <p:anim calcmode="lin" valueType="num">
                                      <p:cBhvr additive="base">
                                        <p:cTn id="18" dur="500" fill="hold"/>
                                        <p:tgtEl>
                                          <p:spTgt spid="55"/>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1+#ppt_w/2"/>
                                          </p:val>
                                        </p:tav>
                                        <p:tav tm="100000">
                                          <p:val>
                                            <p:strVal val="#ppt_x"/>
                                          </p:val>
                                        </p:tav>
                                      </p:tavLst>
                                    </p:anim>
                                    <p:anim calcmode="lin" valueType="num">
                                      <p:cBhvr additive="base">
                                        <p:cTn id="23"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63"/>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nodeType="clickEffect">
                                  <p:stCondLst>
                                    <p:cond delay="0"/>
                                  </p:stCondLst>
                                  <p:childTnLst>
                                    <p:set>
                                      <p:cBhvr>
                                        <p:cTn id="47" dur="1" fill="hold">
                                          <p:stCondLst>
                                            <p:cond delay="0"/>
                                          </p:stCondLst>
                                        </p:cTn>
                                        <p:tgtEl>
                                          <p:spTgt spid="5"/>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blinds(horizontal)">
                                      <p:cBhvr>
                                        <p:cTn id="52" dur="500"/>
                                        <p:tgtEl>
                                          <p:spTgt spid="70"/>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blinds(horizontal)">
                                      <p:cBhvr>
                                        <p:cTn id="55" dur="500"/>
                                        <p:tgtEl>
                                          <p:spTgt spid="73"/>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blinds(horizontal)">
                                      <p:cBhvr>
                                        <p:cTn id="60" dur="500"/>
                                        <p:tgtEl>
                                          <p:spTgt spid="8"/>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75"/>
                                        </p:tgtEl>
                                        <p:attrNameLst>
                                          <p:attrName>style.visibility</p:attrName>
                                        </p:attrNameLst>
                                      </p:cBhvr>
                                      <p:to>
                                        <p:strVal val="visible"/>
                                      </p:to>
                                    </p:set>
                                    <p:animEffect transition="in" filter="blinds(horizontal)">
                                      <p:cBhvr>
                                        <p:cTn id="65" dur="500"/>
                                        <p:tgtEl>
                                          <p:spTgt spid="75"/>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76"/>
                                        </p:tgtEl>
                                        <p:attrNameLst>
                                          <p:attrName>style.visibility</p:attrName>
                                        </p:attrNameLst>
                                      </p:cBhvr>
                                      <p:to>
                                        <p:strVal val="visible"/>
                                      </p:to>
                                    </p:set>
                                    <p:animEffect transition="in" filter="blinds(horizontal)">
                                      <p:cBhvr>
                                        <p:cTn id="70" dur="500"/>
                                        <p:tgtEl>
                                          <p:spTgt spid="76"/>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9" presetClass="entr" presetSubtype="0" fill="hold" grpId="0" nodeType="clickEffect">
                                  <p:stCondLst>
                                    <p:cond delay="0"/>
                                  </p:stCondLst>
                                  <p:childTnLst>
                                    <p:set>
                                      <p:cBhvr>
                                        <p:cTn id="74" dur="1" fill="hold">
                                          <p:stCondLst>
                                            <p:cond delay="0"/>
                                          </p:stCondLst>
                                        </p:cTn>
                                        <p:tgtEl>
                                          <p:spTgt spid="78"/>
                                        </p:tgtEl>
                                        <p:attrNameLst>
                                          <p:attrName>style.visibility</p:attrName>
                                        </p:attrNameLst>
                                      </p:cBhvr>
                                      <p:to>
                                        <p:strVal val="visible"/>
                                      </p:to>
                                    </p:set>
                                    <p:animEffect transition="in" filter="dissolve">
                                      <p:cBhvr>
                                        <p:cTn id="75" dur="500"/>
                                        <p:tgtEl>
                                          <p:spTgt spid="78"/>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9" presetClass="entr" presetSubtype="0" fill="hold" grpId="0" nodeType="clickEffect">
                                  <p:stCondLst>
                                    <p:cond delay="0"/>
                                  </p:stCondLst>
                                  <p:childTnLst>
                                    <p:set>
                                      <p:cBhvr>
                                        <p:cTn id="79" dur="1" fill="hold">
                                          <p:stCondLst>
                                            <p:cond delay="0"/>
                                          </p:stCondLst>
                                        </p:cTn>
                                        <p:tgtEl>
                                          <p:spTgt spid="77"/>
                                        </p:tgtEl>
                                        <p:attrNameLst>
                                          <p:attrName>style.visibility</p:attrName>
                                        </p:attrNameLst>
                                      </p:cBhvr>
                                      <p:to>
                                        <p:strVal val="visible"/>
                                      </p:to>
                                    </p:set>
                                    <p:animEffect transition="in" filter="dissolve">
                                      <p:cBhvr>
                                        <p:cTn id="80" dur="500"/>
                                        <p:tgtEl>
                                          <p:spTgt spid="77"/>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9" presetClass="entr" presetSubtype="0" fill="hold" grpId="0" nodeType="clickEffect">
                                  <p:stCondLst>
                                    <p:cond delay="0"/>
                                  </p:stCondLst>
                                  <p:childTnLst>
                                    <p:set>
                                      <p:cBhvr>
                                        <p:cTn id="84" dur="1" fill="hold">
                                          <p:stCondLst>
                                            <p:cond delay="0"/>
                                          </p:stCondLst>
                                        </p:cTn>
                                        <p:tgtEl>
                                          <p:spTgt spid="79"/>
                                        </p:tgtEl>
                                        <p:attrNameLst>
                                          <p:attrName>style.visibility</p:attrName>
                                        </p:attrNameLst>
                                      </p:cBhvr>
                                      <p:to>
                                        <p:strVal val="visible"/>
                                      </p:to>
                                    </p:set>
                                    <p:animEffect transition="in" filter="dissolve">
                                      <p:cBhvr>
                                        <p:cTn id="85" dur="500"/>
                                        <p:tgtEl>
                                          <p:spTgt spid="79"/>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9" presetClass="entr" presetSubtype="0" fill="hold" grpId="0" nodeType="clickEffect">
                                  <p:stCondLst>
                                    <p:cond delay="0"/>
                                  </p:stCondLst>
                                  <p:childTnLst>
                                    <p:set>
                                      <p:cBhvr>
                                        <p:cTn id="89" dur="1" fill="hold">
                                          <p:stCondLst>
                                            <p:cond delay="0"/>
                                          </p:stCondLst>
                                        </p:cTn>
                                        <p:tgtEl>
                                          <p:spTgt spid="80"/>
                                        </p:tgtEl>
                                        <p:attrNameLst>
                                          <p:attrName>style.visibility</p:attrName>
                                        </p:attrNameLst>
                                      </p:cBhvr>
                                      <p:to>
                                        <p:strVal val="visible"/>
                                      </p:to>
                                    </p:set>
                                    <p:animEffect transition="in" filter="dissolve">
                                      <p:cBhvr>
                                        <p:cTn id="90" dur="500"/>
                                        <p:tgtEl>
                                          <p:spTgt spid="80"/>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9" presetClass="entr" presetSubtype="0" fill="hold" grpId="0" nodeType="clickEffect">
                                  <p:stCondLst>
                                    <p:cond delay="0"/>
                                  </p:stCondLst>
                                  <p:childTnLst>
                                    <p:set>
                                      <p:cBhvr>
                                        <p:cTn id="94" dur="1" fill="hold">
                                          <p:stCondLst>
                                            <p:cond delay="0"/>
                                          </p:stCondLst>
                                        </p:cTn>
                                        <p:tgtEl>
                                          <p:spTgt spid="81"/>
                                        </p:tgtEl>
                                        <p:attrNameLst>
                                          <p:attrName>style.visibility</p:attrName>
                                        </p:attrNameLst>
                                      </p:cBhvr>
                                      <p:to>
                                        <p:strVal val="visible"/>
                                      </p:to>
                                    </p:set>
                                    <p:animEffect transition="in" filter="dissolve">
                                      <p:cBhvr>
                                        <p:cTn id="95"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3" grpId="0" animBg="1"/>
      <p:bldP spid="8" grpId="0" animBg="1"/>
      <p:bldP spid="75" grpId="0" animBg="1"/>
      <p:bldP spid="76" grpId="0" animBg="1"/>
      <p:bldP spid="77" grpId="0" animBg="1"/>
      <p:bldP spid="78" grpId="0" animBg="1"/>
      <p:bldP spid="79" grpId="0" animBg="1"/>
      <p:bldP spid="80" grpId="0" animBg="1"/>
      <p:bldP spid="8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568" y="2636912"/>
            <a:ext cx="1046058" cy="1100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0" name="Picture 70" descr="Bioreacto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152" y="4725144"/>
            <a:ext cx="1066800" cy="1447800"/>
          </a:xfrm>
          <a:prstGeom prst="rect">
            <a:avLst/>
          </a:prstGeom>
          <a:noFill/>
          <a:ln w="50800">
            <a:solidFill>
              <a:srgbClr val="800080"/>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sz="4400" dirty="0" err="1" smtClean="0">
                <a:solidFill>
                  <a:schemeClr val="tx2"/>
                </a:solidFill>
                <a:effectLst/>
                <a:latin typeface="+mj-lt"/>
                <a:ea typeface="+mj-ea"/>
                <a:cs typeface="+mj-cs"/>
              </a:rPr>
              <a:t>Biorefinery</a:t>
            </a:r>
            <a:r>
              <a:rPr lang="en-GB" sz="4400" dirty="0" smtClean="0">
                <a:solidFill>
                  <a:schemeClr val="tx2"/>
                </a:solidFill>
                <a:effectLst/>
                <a:latin typeface="+mj-lt"/>
                <a:ea typeface="+mj-ea"/>
                <a:cs typeface="+mj-cs"/>
              </a:rPr>
              <a:t> for bioethanol</a:t>
            </a:r>
            <a:endParaRPr lang="en-GB" dirty="0"/>
          </a:p>
        </p:txBody>
      </p:sp>
      <p:sp>
        <p:nvSpPr>
          <p:cNvPr id="20" name="Text Box 9"/>
          <p:cNvSpPr txBox="1">
            <a:spLocks noChangeArrowheads="1"/>
          </p:cNvSpPr>
          <p:nvPr/>
        </p:nvSpPr>
        <p:spPr bwMode="auto">
          <a:xfrm>
            <a:off x="7241257" y="1938883"/>
            <a:ext cx="1095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spcBef>
                <a:spcPct val="50000"/>
              </a:spcBef>
            </a:pPr>
            <a:r>
              <a:rPr lang="en-US" altLang="zh-CN" sz="1600" dirty="0" smtClean="0">
                <a:solidFill>
                  <a:schemeClr val="accent4">
                    <a:lumMod val="50000"/>
                    <a:lumOff val="50000"/>
                  </a:schemeClr>
                </a:solidFill>
                <a:latin typeface="Comic Sans MS" pitchFamily="66" charset="0"/>
              </a:rPr>
              <a:t>Ethanol</a:t>
            </a:r>
            <a:endParaRPr lang="en-US" altLang="zh-CN" sz="1600" dirty="0">
              <a:solidFill>
                <a:schemeClr val="accent4">
                  <a:lumMod val="50000"/>
                  <a:lumOff val="50000"/>
                </a:schemeClr>
              </a:solidFill>
              <a:latin typeface="Comic Sans MS" pitchFamily="66" charset="0"/>
            </a:endParaRPr>
          </a:p>
        </p:txBody>
      </p:sp>
      <p:sp>
        <p:nvSpPr>
          <p:cNvPr id="24" name="Text Box 9"/>
          <p:cNvSpPr txBox="1">
            <a:spLocks noChangeArrowheads="1"/>
          </p:cNvSpPr>
          <p:nvPr/>
        </p:nvSpPr>
        <p:spPr bwMode="auto">
          <a:xfrm>
            <a:off x="323528" y="1844824"/>
            <a:ext cx="1490662" cy="338554"/>
          </a:xfrm>
          <a:prstGeom prst="rect">
            <a:avLst/>
          </a:prstGeom>
          <a:solidFill>
            <a:srgbClr val="FFFFFF"/>
          </a:solidFill>
          <a:ln>
            <a:noFill/>
          </a:ln>
          <a:extLst/>
        </p:spPr>
        <p:txBody>
          <a:bodyPr>
            <a:spAutoFit/>
          </a:bodyP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spcBef>
                <a:spcPct val="50000"/>
              </a:spcBef>
            </a:pPr>
            <a:r>
              <a:rPr lang="en-US" altLang="zh-CN" sz="1600" dirty="0" smtClean="0">
                <a:solidFill>
                  <a:schemeClr val="accent4">
                    <a:lumMod val="50000"/>
                    <a:lumOff val="50000"/>
                  </a:schemeClr>
                </a:solidFill>
                <a:latin typeface="Comic Sans MS" pitchFamily="66" charset="0"/>
              </a:rPr>
              <a:t>Wheat straw</a:t>
            </a:r>
            <a:endParaRPr lang="en-US" altLang="zh-CN" sz="1600" dirty="0">
              <a:solidFill>
                <a:schemeClr val="accent4">
                  <a:lumMod val="50000"/>
                  <a:lumOff val="50000"/>
                </a:schemeClr>
              </a:solidFill>
              <a:latin typeface="Comic Sans MS" pitchFamily="66" charset="0"/>
            </a:endParaRPr>
          </a:p>
        </p:txBody>
      </p:sp>
      <p:sp>
        <p:nvSpPr>
          <p:cNvPr id="25" name="Text Box 9"/>
          <p:cNvSpPr txBox="1">
            <a:spLocks noChangeArrowheads="1"/>
          </p:cNvSpPr>
          <p:nvPr/>
        </p:nvSpPr>
        <p:spPr bwMode="auto">
          <a:xfrm>
            <a:off x="5292080" y="6309320"/>
            <a:ext cx="2603301" cy="400110"/>
          </a:xfrm>
          <a:prstGeom prst="rect">
            <a:avLst/>
          </a:prstGeom>
          <a:solidFill>
            <a:srgbClr val="FFFFFF"/>
          </a:solidFill>
          <a:ln>
            <a:noFill/>
          </a:ln>
          <a:extLst/>
        </p:spPr>
        <p:txBody>
          <a:bodyPr wrap="square">
            <a:spAutoFit/>
          </a:bodyP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spcBef>
                <a:spcPct val="50000"/>
              </a:spcBef>
            </a:pPr>
            <a:r>
              <a:rPr lang="en-US" altLang="zh-CN" dirty="0" smtClean="0">
                <a:solidFill>
                  <a:schemeClr val="accent4">
                    <a:lumMod val="50000"/>
                    <a:lumOff val="50000"/>
                  </a:schemeClr>
                </a:solidFill>
                <a:latin typeface="Comic Sans MS" pitchFamily="66" charset="0"/>
              </a:rPr>
              <a:t>Yeast fermentation </a:t>
            </a:r>
            <a:endParaRPr lang="en-US" altLang="zh-CN" dirty="0">
              <a:solidFill>
                <a:schemeClr val="accent4">
                  <a:lumMod val="50000"/>
                  <a:lumOff val="50000"/>
                </a:schemeClr>
              </a:solidFill>
              <a:latin typeface="Comic Sans MS" pitchFamily="66" charset="0"/>
            </a:endParaRPr>
          </a:p>
        </p:txBody>
      </p:sp>
      <p:pic>
        <p:nvPicPr>
          <p:cNvPr id="3" name="Picture 2"/>
          <p:cNvPicPr>
            <a:picLocks noChangeAspect="1"/>
          </p:cNvPicPr>
          <p:nvPr/>
        </p:nvPicPr>
        <p:blipFill rotWithShape="1">
          <a:blip r:embed="rId6"/>
          <a:srcRect l="24382" r="22306" b="11320"/>
          <a:stretch/>
        </p:blipFill>
        <p:spPr>
          <a:xfrm>
            <a:off x="7256263" y="2420888"/>
            <a:ext cx="1306722" cy="1486630"/>
          </a:xfrm>
          <a:prstGeom prst="rect">
            <a:avLst/>
          </a:prstGeom>
        </p:spPr>
      </p:pic>
      <p:sp>
        <p:nvSpPr>
          <p:cNvPr id="32" name="AutoShape 61"/>
          <p:cNvSpPr>
            <a:spLocks noChangeArrowheads="1"/>
          </p:cNvSpPr>
          <p:nvPr/>
        </p:nvSpPr>
        <p:spPr bwMode="auto">
          <a:xfrm>
            <a:off x="5148064" y="5301208"/>
            <a:ext cx="552450" cy="2032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CCFF"/>
              </a:gs>
              <a:gs pos="100000">
                <a:srgbClr val="80008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l" eaLnBrk="1" hangingPunct="1"/>
            <a:endParaRPr lang="zh-CN" altLang="en-US">
              <a:latin typeface="Georgia" pitchFamily="18" charset="0"/>
            </a:endParaRPr>
          </a:p>
        </p:txBody>
      </p:sp>
      <p:sp>
        <p:nvSpPr>
          <p:cNvPr id="33" name="AutoShape 78"/>
          <p:cNvSpPr>
            <a:spLocks noChangeArrowheads="1"/>
          </p:cNvSpPr>
          <p:nvPr/>
        </p:nvSpPr>
        <p:spPr bwMode="auto">
          <a:xfrm rot="18865903">
            <a:off x="6885504" y="4301248"/>
            <a:ext cx="917610" cy="209654"/>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CCFF"/>
              </a:gs>
              <a:gs pos="100000">
                <a:srgbClr val="80008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l" eaLnBrk="1" hangingPunct="1"/>
            <a:endParaRPr lang="zh-CN" altLang="en-US">
              <a:latin typeface="Georgia" pitchFamily="18" charset="0"/>
            </a:endParaRPr>
          </a:p>
        </p:txBody>
      </p:sp>
      <p:pic>
        <p:nvPicPr>
          <p:cNvPr id="35" name="Picture 3"/>
          <p:cNvPicPr>
            <a:picLocks noGrp="1" noChangeAspect="1" noChangeArrowheads="1"/>
          </p:cNvPicPr>
          <p:nvPr>
            <p:ph idx="1"/>
          </p:nvPr>
        </p:nvPicPr>
        <p:blipFill rotWithShape="1">
          <a:blip r:embed="rId7" cstate="print">
            <a:extLst>
              <a:ext uri="{28A0092B-C50C-407E-A947-70E740481C1C}">
                <a14:useLocalDpi xmlns:a14="http://schemas.microsoft.com/office/drawing/2010/main" val="0"/>
              </a:ext>
            </a:extLst>
          </a:blip>
          <a:srcRect l="23386" r="21239" b="31884"/>
          <a:stretch/>
        </p:blipFill>
        <p:spPr bwMode="auto">
          <a:xfrm>
            <a:off x="3131840" y="4725144"/>
            <a:ext cx="1800200" cy="1471310"/>
          </a:xfrm>
          <a:prstGeom prst="rect">
            <a:avLst/>
          </a:prstGeom>
          <a:noFill/>
          <a:ln w="38100" cmpd="sng">
            <a:solidFill>
              <a:srgbClr val="B900E7"/>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 Box 9"/>
          <p:cNvSpPr txBox="1">
            <a:spLocks noChangeArrowheads="1"/>
          </p:cNvSpPr>
          <p:nvPr/>
        </p:nvSpPr>
        <p:spPr bwMode="auto">
          <a:xfrm>
            <a:off x="3131840" y="6309320"/>
            <a:ext cx="1811213" cy="400110"/>
          </a:xfrm>
          <a:prstGeom prst="rect">
            <a:avLst/>
          </a:prstGeom>
          <a:solidFill>
            <a:srgbClr val="FFFFFF"/>
          </a:solidFill>
          <a:ln>
            <a:noFill/>
          </a:ln>
          <a:extLst/>
        </p:spPr>
        <p:txBody>
          <a:bodyPr wrap="square">
            <a:spAutoFit/>
          </a:bodyP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spcBef>
                <a:spcPct val="50000"/>
              </a:spcBef>
            </a:pPr>
            <a:r>
              <a:rPr lang="en-US" altLang="zh-CN" dirty="0" smtClean="0">
                <a:solidFill>
                  <a:schemeClr val="accent4">
                    <a:lumMod val="50000"/>
                    <a:lumOff val="50000"/>
                  </a:schemeClr>
                </a:solidFill>
                <a:latin typeface="Comic Sans MS" pitchFamily="66" charset="0"/>
              </a:rPr>
              <a:t>Hydrolysis</a:t>
            </a:r>
            <a:endParaRPr lang="en-US" altLang="zh-CN" dirty="0">
              <a:solidFill>
                <a:schemeClr val="accent4">
                  <a:lumMod val="50000"/>
                  <a:lumOff val="50000"/>
                </a:schemeClr>
              </a:solidFill>
              <a:latin typeface="Comic Sans MS" pitchFamily="66" charset="0"/>
            </a:endParaRPr>
          </a:p>
        </p:txBody>
      </p:sp>
      <p:sp>
        <p:nvSpPr>
          <p:cNvPr id="38" name="AutoShape 61"/>
          <p:cNvSpPr>
            <a:spLocks noChangeArrowheads="1"/>
          </p:cNvSpPr>
          <p:nvPr/>
        </p:nvSpPr>
        <p:spPr bwMode="auto">
          <a:xfrm rot="5233120">
            <a:off x="954274" y="4256303"/>
            <a:ext cx="552450" cy="2032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CCFF"/>
              </a:gs>
              <a:gs pos="100000">
                <a:srgbClr val="80008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l" eaLnBrk="1" hangingPunct="1"/>
            <a:endParaRPr lang="zh-CN" altLang="en-US">
              <a:latin typeface="Georgia" pitchFamily="18" charset="0"/>
            </a:endParaRPr>
          </a:p>
        </p:txBody>
      </p:sp>
      <p:sp>
        <p:nvSpPr>
          <p:cNvPr id="39" name="Text Box 9"/>
          <p:cNvSpPr txBox="1">
            <a:spLocks noChangeArrowheads="1"/>
          </p:cNvSpPr>
          <p:nvPr/>
        </p:nvSpPr>
        <p:spPr bwMode="auto">
          <a:xfrm>
            <a:off x="107504" y="6341258"/>
            <a:ext cx="2664296" cy="400110"/>
          </a:xfrm>
          <a:prstGeom prst="rect">
            <a:avLst/>
          </a:prstGeom>
          <a:solidFill>
            <a:srgbClr val="FFFFFF"/>
          </a:solidFill>
          <a:ln>
            <a:noFill/>
          </a:ln>
          <a:extLst/>
        </p:spPr>
        <p:txBody>
          <a:bodyPr wrap="square">
            <a:spAutoFit/>
          </a:bodyP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spcBef>
                <a:spcPct val="50000"/>
              </a:spcBef>
            </a:pPr>
            <a:r>
              <a:rPr lang="en-US" altLang="zh-CN" dirty="0" smtClean="0">
                <a:solidFill>
                  <a:schemeClr val="accent4">
                    <a:lumMod val="50000"/>
                    <a:lumOff val="50000"/>
                  </a:schemeClr>
                </a:solidFill>
                <a:latin typeface="Comic Sans MS" pitchFamily="66" charset="0"/>
              </a:rPr>
              <a:t>Acid-pretreatment</a:t>
            </a:r>
            <a:endParaRPr lang="en-US" altLang="zh-CN" dirty="0">
              <a:solidFill>
                <a:schemeClr val="accent4">
                  <a:lumMod val="50000"/>
                  <a:lumOff val="50000"/>
                </a:schemeClr>
              </a:solidFill>
              <a:latin typeface="Comic Sans MS" pitchFamily="66" charset="0"/>
            </a:endParaRPr>
          </a:p>
        </p:txBody>
      </p:sp>
      <p:sp>
        <p:nvSpPr>
          <p:cNvPr id="26" name="AutoShape 61"/>
          <p:cNvSpPr>
            <a:spLocks noChangeArrowheads="1"/>
          </p:cNvSpPr>
          <p:nvPr/>
        </p:nvSpPr>
        <p:spPr bwMode="auto">
          <a:xfrm>
            <a:off x="2483768" y="5301208"/>
            <a:ext cx="552450" cy="2032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CCFF"/>
              </a:gs>
              <a:gs pos="100000">
                <a:srgbClr val="80008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l" eaLnBrk="1" hangingPunct="1"/>
            <a:endParaRPr lang="zh-CN" altLang="en-US">
              <a:latin typeface="Georgia" pitchFamily="18" charset="0"/>
            </a:endParaRPr>
          </a:p>
        </p:txBody>
      </p:sp>
      <p:pic>
        <p:nvPicPr>
          <p:cNvPr id="29" name="Picture 28"/>
          <p:cNvPicPr>
            <a:picLocks noChangeAspect="1"/>
          </p:cNvPicPr>
          <p:nvPr/>
        </p:nvPicPr>
        <p:blipFill rotWithShape="1">
          <a:blip r:embed="rId8"/>
          <a:srcRect l="15266" r="6818"/>
          <a:stretch/>
        </p:blipFill>
        <p:spPr>
          <a:xfrm>
            <a:off x="714322" y="4725144"/>
            <a:ext cx="1627071" cy="1532330"/>
          </a:xfrm>
          <a:prstGeom prst="rect">
            <a:avLst/>
          </a:prstGeom>
          <a:ln w="38100" cmpd="sng">
            <a:solidFill>
              <a:srgbClr val="B900E7"/>
            </a:solidFill>
          </a:ln>
        </p:spPr>
      </p:pic>
      <p:sp>
        <p:nvSpPr>
          <p:cNvPr id="30" name="Rectangle 1034"/>
          <p:cNvSpPr>
            <a:spLocks noChangeArrowheads="1"/>
          </p:cNvSpPr>
          <p:nvPr/>
        </p:nvSpPr>
        <p:spPr bwMode="auto">
          <a:xfrm>
            <a:off x="4552362" y="2060848"/>
            <a:ext cx="2487549" cy="648072"/>
          </a:xfrm>
          <a:prstGeom prst="rect">
            <a:avLst/>
          </a:prstGeom>
          <a:solidFill>
            <a:srgbClr val="CCFFCC"/>
          </a:solidFill>
          <a:ln w="57150" cmpd="thickThin">
            <a:solidFill>
              <a:schemeClr val="tx1"/>
            </a:solidFill>
            <a:miter lim="800000"/>
            <a:headEnd/>
            <a:tailEnd/>
          </a:ln>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altLang="en-US" sz="1600" dirty="0" smtClean="0"/>
              <a:t>Pretreatment</a:t>
            </a:r>
          </a:p>
        </p:txBody>
      </p:sp>
      <p:sp>
        <p:nvSpPr>
          <p:cNvPr id="40" name="Rectangle 1034"/>
          <p:cNvSpPr>
            <a:spLocks noChangeArrowheads="1"/>
          </p:cNvSpPr>
          <p:nvPr/>
        </p:nvSpPr>
        <p:spPr bwMode="auto">
          <a:xfrm>
            <a:off x="4552362" y="3068960"/>
            <a:ext cx="2487549" cy="648072"/>
          </a:xfrm>
          <a:prstGeom prst="rect">
            <a:avLst/>
          </a:prstGeom>
          <a:solidFill>
            <a:srgbClr val="CCFFCC"/>
          </a:solidFill>
          <a:ln w="57150" cmpd="thickThin">
            <a:solidFill>
              <a:schemeClr val="tx1"/>
            </a:solidFill>
            <a:miter lim="800000"/>
            <a:headEnd/>
            <a:tailEnd/>
          </a:ln>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altLang="en-US" sz="1600" dirty="0" smtClean="0"/>
              <a:t>Cellulase production</a:t>
            </a:r>
          </a:p>
        </p:txBody>
      </p:sp>
      <p:sp>
        <p:nvSpPr>
          <p:cNvPr id="41" name="Text Box 17"/>
          <p:cNvSpPr txBox="1">
            <a:spLocks noChangeArrowheads="1"/>
          </p:cNvSpPr>
          <p:nvPr/>
        </p:nvSpPr>
        <p:spPr bwMode="auto">
          <a:xfrm>
            <a:off x="2411760" y="1628800"/>
            <a:ext cx="2027238" cy="707886"/>
          </a:xfrm>
          <a:prstGeom prst="rect">
            <a:avLst/>
          </a:prstGeom>
          <a:solidFill>
            <a:srgbClr val="FFFFFF"/>
          </a:solidFill>
          <a:ln>
            <a:noFill/>
          </a:ln>
          <a:extLst/>
        </p:spPr>
        <p:txBody>
          <a:bodyPr>
            <a:spAutoFit/>
          </a:bodyP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spcBef>
                <a:spcPct val="50000"/>
              </a:spcBef>
            </a:pPr>
            <a:r>
              <a:rPr lang="en-US" altLang="zh-CN" dirty="0" smtClean="0">
                <a:solidFill>
                  <a:schemeClr val="accent4">
                    <a:lumMod val="50000"/>
                    <a:lumOff val="50000"/>
                  </a:schemeClr>
                </a:solidFill>
                <a:latin typeface="Comic Sans MS" pitchFamily="66" charset="0"/>
              </a:rPr>
              <a:t>Cellulase </a:t>
            </a:r>
            <a:r>
              <a:rPr lang="en-US" altLang="zh-CN" dirty="0" err="1" smtClean="0">
                <a:solidFill>
                  <a:schemeClr val="accent4">
                    <a:lumMod val="50000"/>
                    <a:lumOff val="50000"/>
                  </a:schemeClr>
                </a:solidFill>
                <a:latin typeface="Comic Sans MS" pitchFamily="66" charset="0"/>
              </a:rPr>
              <a:t>hemicellulase</a:t>
            </a:r>
            <a:endParaRPr lang="en-US" altLang="zh-CN" dirty="0">
              <a:solidFill>
                <a:schemeClr val="accent4">
                  <a:lumMod val="50000"/>
                  <a:lumOff val="50000"/>
                </a:schemeClr>
              </a:solidFill>
              <a:latin typeface="Comic Sans MS" pitchFamily="66" charset="0"/>
            </a:endParaRPr>
          </a:p>
        </p:txBody>
      </p:sp>
      <p:pic>
        <p:nvPicPr>
          <p:cNvPr id="42" name="Picture 4" descr="panaeolus semivatus on dung"/>
          <p:cNvPicPr>
            <a:picLocks noChangeAspect="1" noChangeArrowheads="1"/>
          </p:cNvPicPr>
          <p:nvPr/>
        </p:nvPicPr>
        <p:blipFill rotWithShape="1">
          <a:blip r:embed="rId9">
            <a:extLst>
              <a:ext uri="{28A0092B-C50C-407E-A947-70E740481C1C}">
                <a14:useLocalDpi xmlns:a14="http://schemas.microsoft.com/office/drawing/2010/main" val="0"/>
              </a:ext>
            </a:extLst>
          </a:blip>
          <a:srcRect l="24374" r="28658"/>
          <a:stretch/>
        </p:blipFill>
        <p:spPr bwMode="auto">
          <a:xfrm>
            <a:off x="2916436" y="2420888"/>
            <a:ext cx="1079500" cy="1584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AutoShape 61"/>
          <p:cNvSpPr>
            <a:spLocks noChangeArrowheads="1"/>
          </p:cNvSpPr>
          <p:nvPr/>
        </p:nvSpPr>
        <p:spPr bwMode="auto">
          <a:xfrm rot="5233120">
            <a:off x="3258530" y="4256303"/>
            <a:ext cx="552450" cy="2032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CCFF"/>
              </a:gs>
              <a:gs pos="100000">
                <a:srgbClr val="80008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l" eaLnBrk="1" hangingPunct="1"/>
            <a:endParaRPr lang="zh-CN" altLang="en-US">
              <a:latin typeface="Georgia" pitchFamily="18" charset="0"/>
            </a:endParaRPr>
          </a:p>
        </p:txBody>
      </p:sp>
    </p:spTree>
    <p:custDataLst>
      <p:tags r:id="rId1"/>
    </p:custDataLst>
    <p:extLst>
      <p:ext uri="{BB962C8B-B14F-4D97-AF65-F5344CB8AC3E}">
        <p14:creationId xmlns:p14="http://schemas.microsoft.com/office/powerpoint/2010/main" val="1771012662"/>
      </p:ext>
    </p:extLst>
  </p:cSld>
  <p:clrMapOvr>
    <a:masterClrMapping/>
  </p:clrMapOvr>
  <p:transition xmlns:p14="http://schemas.microsoft.com/office/powerpoint/2010/main" advTm="40759"/>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upRigh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strips(upRight)">
                                      <p:cBhvr>
                                        <p:cTn id="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4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568" y="2636912"/>
            <a:ext cx="1046058" cy="1100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0" name="Picture 70" descr="Bioreacto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152" y="4725144"/>
            <a:ext cx="1066800" cy="1447800"/>
          </a:xfrm>
          <a:prstGeom prst="rect">
            <a:avLst/>
          </a:prstGeom>
          <a:noFill/>
          <a:ln w="50800">
            <a:solidFill>
              <a:srgbClr val="800080"/>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sz="4400" dirty="0" err="1" smtClean="0">
                <a:solidFill>
                  <a:schemeClr val="tx2"/>
                </a:solidFill>
                <a:effectLst/>
                <a:latin typeface="+mj-lt"/>
                <a:ea typeface="+mj-ea"/>
                <a:cs typeface="+mj-cs"/>
              </a:rPr>
              <a:t>Biorefinery</a:t>
            </a:r>
            <a:r>
              <a:rPr lang="en-GB" sz="4400" dirty="0" smtClean="0">
                <a:solidFill>
                  <a:schemeClr val="tx2"/>
                </a:solidFill>
                <a:effectLst/>
                <a:latin typeface="+mj-lt"/>
                <a:ea typeface="+mj-ea"/>
                <a:cs typeface="+mj-cs"/>
              </a:rPr>
              <a:t> for bioethanol</a:t>
            </a:r>
            <a:endParaRPr lang="en-GB" dirty="0"/>
          </a:p>
        </p:txBody>
      </p:sp>
      <p:sp>
        <p:nvSpPr>
          <p:cNvPr id="20" name="Text Box 9"/>
          <p:cNvSpPr txBox="1">
            <a:spLocks noChangeArrowheads="1"/>
          </p:cNvSpPr>
          <p:nvPr/>
        </p:nvSpPr>
        <p:spPr bwMode="auto">
          <a:xfrm>
            <a:off x="7241257" y="1938883"/>
            <a:ext cx="1095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spcBef>
                <a:spcPct val="50000"/>
              </a:spcBef>
            </a:pPr>
            <a:r>
              <a:rPr lang="en-US" altLang="zh-CN" sz="1600" dirty="0" smtClean="0">
                <a:solidFill>
                  <a:schemeClr val="accent4">
                    <a:lumMod val="50000"/>
                    <a:lumOff val="50000"/>
                  </a:schemeClr>
                </a:solidFill>
                <a:latin typeface="Comic Sans MS" pitchFamily="66" charset="0"/>
              </a:rPr>
              <a:t>Ethanol</a:t>
            </a:r>
            <a:endParaRPr lang="en-US" altLang="zh-CN" sz="1600" dirty="0">
              <a:solidFill>
                <a:schemeClr val="accent4">
                  <a:lumMod val="50000"/>
                  <a:lumOff val="50000"/>
                </a:schemeClr>
              </a:solidFill>
              <a:latin typeface="Comic Sans MS" pitchFamily="66" charset="0"/>
            </a:endParaRPr>
          </a:p>
        </p:txBody>
      </p:sp>
      <p:sp>
        <p:nvSpPr>
          <p:cNvPr id="24" name="Text Box 9"/>
          <p:cNvSpPr txBox="1">
            <a:spLocks noChangeArrowheads="1"/>
          </p:cNvSpPr>
          <p:nvPr/>
        </p:nvSpPr>
        <p:spPr bwMode="auto">
          <a:xfrm>
            <a:off x="323528" y="1844824"/>
            <a:ext cx="1490662" cy="338554"/>
          </a:xfrm>
          <a:prstGeom prst="rect">
            <a:avLst/>
          </a:prstGeom>
          <a:solidFill>
            <a:srgbClr val="FFFFFF"/>
          </a:solidFill>
          <a:ln>
            <a:noFill/>
          </a:ln>
          <a:extLst/>
        </p:spPr>
        <p:txBody>
          <a:bodyPr>
            <a:spAutoFit/>
          </a:bodyP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spcBef>
                <a:spcPct val="50000"/>
              </a:spcBef>
            </a:pPr>
            <a:r>
              <a:rPr lang="en-US" altLang="zh-CN" sz="1600" dirty="0" smtClean="0">
                <a:solidFill>
                  <a:schemeClr val="accent4">
                    <a:lumMod val="50000"/>
                    <a:lumOff val="50000"/>
                  </a:schemeClr>
                </a:solidFill>
                <a:latin typeface="Comic Sans MS" pitchFamily="66" charset="0"/>
              </a:rPr>
              <a:t>Wheat straw</a:t>
            </a:r>
            <a:endParaRPr lang="en-US" altLang="zh-CN" sz="1600" dirty="0">
              <a:solidFill>
                <a:schemeClr val="accent4">
                  <a:lumMod val="50000"/>
                  <a:lumOff val="50000"/>
                </a:schemeClr>
              </a:solidFill>
              <a:latin typeface="Comic Sans MS" pitchFamily="66" charset="0"/>
            </a:endParaRPr>
          </a:p>
        </p:txBody>
      </p:sp>
      <p:sp>
        <p:nvSpPr>
          <p:cNvPr id="22" name="Text Box 17"/>
          <p:cNvSpPr txBox="1">
            <a:spLocks noChangeArrowheads="1"/>
          </p:cNvSpPr>
          <p:nvPr/>
        </p:nvSpPr>
        <p:spPr bwMode="auto">
          <a:xfrm>
            <a:off x="2411760" y="1628800"/>
            <a:ext cx="2027238" cy="707886"/>
          </a:xfrm>
          <a:prstGeom prst="rect">
            <a:avLst/>
          </a:prstGeom>
          <a:solidFill>
            <a:srgbClr val="FFFFFF"/>
          </a:solidFill>
          <a:ln>
            <a:noFill/>
          </a:ln>
          <a:extLst/>
        </p:spPr>
        <p:txBody>
          <a:bodyPr>
            <a:spAutoFit/>
          </a:bodyP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spcBef>
                <a:spcPct val="50000"/>
              </a:spcBef>
            </a:pPr>
            <a:r>
              <a:rPr lang="en-US" altLang="zh-CN" dirty="0" smtClean="0">
                <a:solidFill>
                  <a:schemeClr val="accent4">
                    <a:lumMod val="50000"/>
                    <a:lumOff val="50000"/>
                  </a:schemeClr>
                </a:solidFill>
                <a:latin typeface="Comic Sans MS" pitchFamily="66" charset="0"/>
              </a:rPr>
              <a:t>Cellulase </a:t>
            </a:r>
            <a:r>
              <a:rPr lang="en-US" altLang="zh-CN" dirty="0" err="1" smtClean="0">
                <a:solidFill>
                  <a:schemeClr val="accent4">
                    <a:lumMod val="50000"/>
                    <a:lumOff val="50000"/>
                  </a:schemeClr>
                </a:solidFill>
                <a:latin typeface="Comic Sans MS" pitchFamily="66" charset="0"/>
              </a:rPr>
              <a:t>hemicellulase</a:t>
            </a:r>
            <a:endParaRPr lang="en-US" altLang="zh-CN" dirty="0">
              <a:solidFill>
                <a:schemeClr val="accent4">
                  <a:lumMod val="50000"/>
                  <a:lumOff val="50000"/>
                </a:schemeClr>
              </a:solidFill>
              <a:latin typeface="Comic Sans MS" pitchFamily="66" charset="0"/>
            </a:endParaRPr>
          </a:p>
        </p:txBody>
      </p:sp>
      <p:pic>
        <p:nvPicPr>
          <p:cNvPr id="23" name="Picture 4" descr="panaeolus semivatus on dung"/>
          <p:cNvPicPr>
            <a:picLocks noChangeAspect="1" noChangeArrowheads="1"/>
          </p:cNvPicPr>
          <p:nvPr/>
        </p:nvPicPr>
        <p:blipFill rotWithShape="1">
          <a:blip r:embed="rId6">
            <a:extLst>
              <a:ext uri="{28A0092B-C50C-407E-A947-70E740481C1C}">
                <a14:useLocalDpi xmlns:a14="http://schemas.microsoft.com/office/drawing/2010/main" val="0"/>
              </a:ext>
            </a:extLst>
          </a:blip>
          <a:srcRect l="24374" r="28658"/>
          <a:stretch/>
        </p:blipFill>
        <p:spPr bwMode="auto">
          <a:xfrm>
            <a:off x="2916436" y="2420888"/>
            <a:ext cx="1079500" cy="1584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Box 9"/>
          <p:cNvSpPr txBox="1">
            <a:spLocks noChangeArrowheads="1"/>
          </p:cNvSpPr>
          <p:nvPr/>
        </p:nvSpPr>
        <p:spPr bwMode="auto">
          <a:xfrm>
            <a:off x="5292080" y="6309320"/>
            <a:ext cx="2603301" cy="400110"/>
          </a:xfrm>
          <a:prstGeom prst="rect">
            <a:avLst/>
          </a:prstGeom>
          <a:solidFill>
            <a:srgbClr val="FFFFFF"/>
          </a:solidFill>
          <a:ln>
            <a:noFill/>
          </a:ln>
          <a:extLst/>
        </p:spPr>
        <p:txBody>
          <a:bodyPr wrap="square">
            <a:spAutoFit/>
          </a:bodyP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spcBef>
                <a:spcPct val="50000"/>
              </a:spcBef>
            </a:pPr>
            <a:r>
              <a:rPr lang="en-US" altLang="zh-CN" dirty="0" smtClean="0">
                <a:solidFill>
                  <a:schemeClr val="accent4">
                    <a:lumMod val="50000"/>
                    <a:lumOff val="50000"/>
                  </a:schemeClr>
                </a:solidFill>
                <a:latin typeface="Comic Sans MS" pitchFamily="66" charset="0"/>
              </a:rPr>
              <a:t>Yeast fermentation </a:t>
            </a:r>
            <a:endParaRPr lang="en-US" altLang="zh-CN" dirty="0">
              <a:solidFill>
                <a:schemeClr val="accent4">
                  <a:lumMod val="50000"/>
                  <a:lumOff val="50000"/>
                </a:schemeClr>
              </a:solidFill>
              <a:latin typeface="Comic Sans MS" pitchFamily="66" charset="0"/>
            </a:endParaRPr>
          </a:p>
        </p:txBody>
      </p:sp>
      <p:pic>
        <p:nvPicPr>
          <p:cNvPr id="3" name="Picture 2"/>
          <p:cNvPicPr>
            <a:picLocks noChangeAspect="1"/>
          </p:cNvPicPr>
          <p:nvPr/>
        </p:nvPicPr>
        <p:blipFill rotWithShape="1">
          <a:blip r:embed="rId7"/>
          <a:srcRect l="24382" r="22306" b="11320"/>
          <a:stretch/>
        </p:blipFill>
        <p:spPr>
          <a:xfrm>
            <a:off x="7256263" y="2420888"/>
            <a:ext cx="1306722" cy="1486630"/>
          </a:xfrm>
          <a:prstGeom prst="rect">
            <a:avLst/>
          </a:prstGeom>
        </p:spPr>
      </p:pic>
      <p:pic>
        <p:nvPicPr>
          <p:cNvPr id="27" name="Picture 42" descr="C:\Users\sbzcd2\Documents\Chenyu Du\Students\MSc studnets\Meng Jin\for ppt A niger PDA.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5576" y="4725144"/>
            <a:ext cx="1553528" cy="1512168"/>
          </a:xfrm>
          <a:prstGeom prst="rect">
            <a:avLst/>
          </a:prstGeom>
          <a:noFill/>
          <a:ln w="38100" cmpd="sng">
            <a:solidFill>
              <a:srgbClr val="B900E7"/>
            </a:solidFill>
            <a:miter lim="800000"/>
            <a:headEnd/>
            <a:tailEnd/>
          </a:ln>
          <a:extLst>
            <a:ext uri="{909E8E84-426E-40dd-AFC4-6F175D3DCCD1}">
              <a14:hiddenFill xmlns:a14="http://schemas.microsoft.com/office/drawing/2010/main">
                <a:solidFill>
                  <a:srgbClr val="FFFFFF"/>
                </a:solidFill>
              </a14:hiddenFill>
            </a:ext>
          </a:extLst>
        </p:spPr>
      </p:pic>
      <p:sp>
        <p:nvSpPr>
          <p:cNvPr id="31" name="AutoShape 61"/>
          <p:cNvSpPr>
            <a:spLocks noChangeArrowheads="1"/>
          </p:cNvSpPr>
          <p:nvPr/>
        </p:nvSpPr>
        <p:spPr bwMode="auto">
          <a:xfrm rot="5233120">
            <a:off x="3258530" y="4256303"/>
            <a:ext cx="552450" cy="2032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CCFF"/>
              </a:gs>
              <a:gs pos="100000">
                <a:srgbClr val="80008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l" eaLnBrk="1" hangingPunct="1"/>
            <a:endParaRPr lang="zh-CN" altLang="en-US">
              <a:latin typeface="Georgia" pitchFamily="18" charset="0"/>
            </a:endParaRPr>
          </a:p>
        </p:txBody>
      </p:sp>
      <p:sp>
        <p:nvSpPr>
          <p:cNvPr id="32" name="AutoShape 61"/>
          <p:cNvSpPr>
            <a:spLocks noChangeArrowheads="1"/>
          </p:cNvSpPr>
          <p:nvPr/>
        </p:nvSpPr>
        <p:spPr bwMode="auto">
          <a:xfrm>
            <a:off x="5148064" y="5301208"/>
            <a:ext cx="552450" cy="2032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CCFF"/>
              </a:gs>
              <a:gs pos="100000">
                <a:srgbClr val="80008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l" eaLnBrk="1" hangingPunct="1"/>
            <a:endParaRPr lang="zh-CN" altLang="en-US">
              <a:latin typeface="Georgia" pitchFamily="18" charset="0"/>
            </a:endParaRPr>
          </a:p>
        </p:txBody>
      </p:sp>
      <p:sp>
        <p:nvSpPr>
          <p:cNvPr id="33" name="AutoShape 78"/>
          <p:cNvSpPr>
            <a:spLocks noChangeArrowheads="1"/>
          </p:cNvSpPr>
          <p:nvPr/>
        </p:nvSpPr>
        <p:spPr bwMode="auto">
          <a:xfrm rot="18865903">
            <a:off x="6885504" y="4301248"/>
            <a:ext cx="917610" cy="209654"/>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CCFF"/>
              </a:gs>
              <a:gs pos="100000">
                <a:srgbClr val="80008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l" eaLnBrk="1" hangingPunct="1"/>
            <a:endParaRPr lang="zh-CN" altLang="en-US">
              <a:latin typeface="Georgia" pitchFamily="18" charset="0"/>
            </a:endParaRPr>
          </a:p>
        </p:txBody>
      </p:sp>
      <p:pic>
        <p:nvPicPr>
          <p:cNvPr id="35" name="Picture 3"/>
          <p:cNvPicPr>
            <a:picLocks noGrp="1" noChangeAspect="1" noChangeArrowheads="1"/>
          </p:cNvPicPr>
          <p:nvPr>
            <p:ph idx="1"/>
          </p:nvPr>
        </p:nvPicPr>
        <p:blipFill rotWithShape="1">
          <a:blip r:embed="rId9" cstate="print">
            <a:extLst>
              <a:ext uri="{28A0092B-C50C-407E-A947-70E740481C1C}">
                <a14:useLocalDpi xmlns:a14="http://schemas.microsoft.com/office/drawing/2010/main" val="0"/>
              </a:ext>
            </a:extLst>
          </a:blip>
          <a:srcRect l="23386" r="21239" b="31884"/>
          <a:stretch/>
        </p:blipFill>
        <p:spPr bwMode="auto">
          <a:xfrm>
            <a:off x="3131840" y="4725144"/>
            <a:ext cx="1800200" cy="1471310"/>
          </a:xfrm>
          <a:prstGeom prst="rect">
            <a:avLst/>
          </a:prstGeom>
          <a:noFill/>
          <a:ln w="38100" cmpd="sng">
            <a:solidFill>
              <a:srgbClr val="B900E7"/>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 Box 9"/>
          <p:cNvSpPr txBox="1">
            <a:spLocks noChangeArrowheads="1"/>
          </p:cNvSpPr>
          <p:nvPr/>
        </p:nvSpPr>
        <p:spPr bwMode="auto">
          <a:xfrm>
            <a:off x="3131840" y="6309320"/>
            <a:ext cx="1811213" cy="400110"/>
          </a:xfrm>
          <a:prstGeom prst="rect">
            <a:avLst/>
          </a:prstGeom>
          <a:solidFill>
            <a:srgbClr val="FFFFFF"/>
          </a:solidFill>
          <a:ln>
            <a:noFill/>
          </a:ln>
          <a:extLst/>
        </p:spPr>
        <p:txBody>
          <a:bodyPr wrap="square">
            <a:spAutoFit/>
          </a:bodyP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spcBef>
                <a:spcPct val="50000"/>
              </a:spcBef>
            </a:pPr>
            <a:r>
              <a:rPr lang="en-US" altLang="zh-CN" dirty="0" smtClean="0">
                <a:solidFill>
                  <a:schemeClr val="accent4">
                    <a:lumMod val="50000"/>
                    <a:lumOff val="50000"/>
                  </a:schemeClr>
                </a:solidFill>
                <a:latin typeface="Comic Sans MS" pitchFamily="66" charset="0"/>
              </a:rPr>
              <a:t>Hydrolysis</a:t>
            </a:r>
            <a:endParaRPr lang="en-US" altLang="zh-CN" dirty="0">
              <a:solidFill>
                <a:schemeClr val="accent4">
                  <a:lumMod val="50000"/>
                  <a:lumOff val="50000"/>
                </a:schemeClr>
              </a:solidFill>
              <a:latin typeface="Comic Sans MS" pitchFamily="66" charset="0"/>
            </a:endParaRPr>
          </a:p>
        </p:txBody>
      </p:sp>
      <p:sp>
        <p:nvSpPr>
          <p:cNvPr id="37" name="AutoShape 78"/>
          <p:cNvSpPr>
            <a:spLocks noChangeArrowheads="1"/>
          </p:cNvSpPr>
          <p:nvPr/>
        </p:nvSpPr>
        <p:spPr bwMode="auto">
          <a:xfrm rot="18865903">
            <a:off x="1988961" y="4229241"/>
            <a:ext cx="917610" cy="209654"/>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CCFF"/>
              </a:gs>
              <a:gs pos="100000">
                <a:srgbClr val="80008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l" eaLnBrk="1" hangingPunct="1"/>
            <a:endParaRPr lang="zh-CN" altLang="en-US">
              <a:latin typeface="Georgia" pitchFamily="18" charset="0"/>
            </a:endParaRPr>
          </a:p>
        </p:txBody>
      </p:sp>
      <p:sp>
        <p:nvSpPr>
          <p:cNvPr id="38" name="AutoShape 61"/>
          <p:cNvSpPr>
            <a:spLocks noChangeArrowheads="1"/>
          </p:cNvSpPr>
          <p:nvPr/>
        </p:nvSpPr>
        <p:spPr bwMode="auto">
          <a:xfrm rot="5233120">
            <a:off x="954274" y="4256303"/>
            <a:ext cx="552450" cy="2032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CCFF"/>
              </a:gs>
              <a:gs pos="100000">
                <a:srgbClr val="80008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l" eaLnBrk="1" hangingPunct="1"/>
            <a:endParaRPr lang="zh-CN" altLang="en-US">
              <a:latin typeface="Georgia" pitchFamily="18" charset="0"/>
            </a:endParaRPr>
          </a:p>
        </p:txBody>
      </p:sp>
      <p:sp>
        <p:nvSpPr>
          <p:cNvPr id="39" name="Text Box 9"/>
          <p:cNvSpPr txBox="1">
            <a:spLocks noChangeArrowheads="1"/>
          </p:cNvSpPr>
          <p:nvPr/>
        </p:nvSpPr>
        <p:spPr bwMode="auto">
          <a:xfrm>
            <a:off x="107504" y="6341258"/>
            <a:ext cx="2664296" cy="400110"/>
          </a:xfrm>
          <a:prstGeom prst="rect">
            <a:avLst/>
          </a:prstGeom>
          <a:solidFill>
            <a:srgbClr val="FFFFFF"/>
          </a:solidFill>
          <a:ln>
            <a:noFill/>
          </a:ln>
          <a:extLst/>
        </p:spPr>
        <p:txBody>
          <a:bodyPr wrap="square">
            <a:spAutoFit/>
          </a:bodyP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ctr" eaLnBrk="1" hangingPunct="1">
              <a:spcBef>
                <a:spcPct val="50000"/>
              </a:spcBef>
            </a:pPr>
            <a:r>
              <a:rPr lang="en-US" altLang="zh-CN" dirty="0" smtClean="0">
                <a:solidFill>
                  <a:schemeClr val="accent4">
                    <a:lumMod val="50000"/>
                    <a:lumOff val="50000"/>
                  </a:schemeClr>
                </a:solidFill>
                <a:latin typeface="Comic Sans MS" pitchFamily="66" charset="0"/>
              </a:rPr>
              <a:t>Bio-pretreatment</a:t>
            </a:r>
            <a:endParaRPr lang="en-US" altLang="zh-CN" dirty="0">
              <a:solidFill>
                <a:schemeClr val="accent4">
                  <a:lumMod val="50000"/>
                  <a:lumOff val="50000"/>
                </a:schemeClr>
              </a:solidFill>
              <a:latin typeface="Comic Sans MS" pitchFamily="66" charset="0"/>
            </a:endParaRPr>
          </a:p>
        </p:txBody>
      </p:sp>
      <p:sp>
        <p:nvSpPr>
          <p:cNvPr id="29" name="AutoShape 61"/>
          <p:cNvSpPr>
            <a:spLocks noChangeArrowheads="1"/>
          </p:cNvSpPr>
          <p:nvPr/>
        </p:nvSpPr>
        <p:spPr bwMode="auto">
          <a:xfrm>
            <a:off x="2483768" y="5301208"/>
            <a:ext cx="552450" cy="2032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CCFF"/>
              </a:gs>
              <a:gs pos="100000">
                <a:srgbClr val="80008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a:solidFill>
                  <a:schemeClr val="tx1"/>
                </a:solidFill>
                <a:latin typeface="Tahoma" pitchFamily="34" charset="0"/>
                <a:ea typeface="宋体" pitchFamily="2" charset="-122"/>
              </a:defRPr>
            </a:lvl1pPr>
            <a:lvl2pPr marL="742950" indent="-285750" eaLnBrk="0" hangingPunct="0">
              <a:defRPr>
                <a:solidFill>
                  <a:schemeClr val="tx1"/>
                </a:solidFill>
                <a:latin typeface="Tahoma" pitchFamily="34" charset="0"/>
                <a:ea typeface="宋体" pitchFamily="2" charset="-122"/>
              </a:defRPr>
            </a:lvl2pPr>
            <a:lvl3pPr marL="1143000" indent="-228600" eaLnBrk="0" hangingPunct="0">
              <a:defRPr>
                <a:solidFill>
                  <a:schemeClr val="tx1"/>
                </a:solidFill>
                <a:latin typeface="Tahoma" pitchFamily="34" charset="0"/>
                <a:ea typeface="宋体" pitchFamily="2" charset="-122"/>
              </a:defRPr>
            </a:lvl3pPr>
            <a:lvl4pPr marL="1600200" indent="-228600" eaLnBrk="0" hangingPunct="0">
              <a:defRPr>
                <a:solidFill>
                  <a:schemeClr val="tx1"/>
                </a:solidFill>
                <a:latin typeface="Tahoma" pitchFamily="34" charset="0"/>
                <a:ea typeface="宋体" pitchFamily="2" charset="-122"/>
              </a:defRPr>
            </a:lvl4pPr>
            <a:lvl5pPr marL="2057400" indent="-228600" eaLnBrk="0" hangingPunct="0">
              <a:defRPr>
                <a:solidFill>
                  <a:schemeClr val="tx1"/>
                </a:solidFill>
                <a:latin typeface="Tahoma" pitchFamily="34" charset="0"/>
                <a:ea typeface="宋体" pitchFamily="2" charset="-122"/>
              </a:defRPr>
            </a:lvl5pPr>
            <a:lvl6pPr marL="2514600" indent="-228600" algn="ctr"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algn="ctr"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algn="ctr"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algn="ctr" eaLnBrk="0" fontAlgn="base" hangingPunct="0">
              <a:spcBef>
                <a:spcPct val="0"/>
              </a:spcBef>
              <a:spcAft>
                <a:spcPct val="0"/>
              </a:spcAft>
              <a:defRPr>
                <a:solidFill>
                  <a:schemeClr val="tx1"/>
                </a:solidFill>
                <a:latin typeface="Tahoma" pitchFamily="34" charset="0"/>
                <a:ea typeface="宋体" pitchFamily="2" charset="-122"/>
              </a:defRPr>
            </a:lvl9pPr>
          </a:lstStyle>
          <a:p>
            <a:pPr algn="l" eaLnBrk="1" hangingPunct="1"/>
            <a:endParaRPr lang="zh-CN" altLang="en-US">
              <a:latin typeface="Georgia" pitchFamily="18" charset="0"/>
            </a:endParaRPr>
          </a:p>
        </p:txBody>
      </p:sp>
      <p:sp>
        <p:nvSpPr>
          <p:cNvPr id="30" name="Rectangle 1034"/>
          <p:cNvSpPr>
            <a:spLocks noChangeArrowheads="1"/>
          </p:cNvSpPr>
          <p:nvPr/>
        </p:nvSpPr>
        <p:spPr bwMode="auto">
          <a:xfrm>
            <a:off x="4552362" y="2060848"/>
            <a:ext cx="2487549" cy="648072"/>
          </a:xfrm>
          <a:prstGeom prst="rect">
            <a:avLst/>
          </a:prstGeom>
          <a:solidFill>
            <a:srgbClr val="CCFFCC"/>
          </a:solidFill>
          <a:ln w="57150" cmpd="thickThin">
            <a:solidFill>
              <a:schemeClr val="tx1"/>
            </a:solidFill>
            <a:miter lim="800000"/>
            <a:headEnd/>
            <a:tailEnd/>
          </a:ln>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altLang="en-US" sz="1600" dirty="0" smtClean="0"/>
              <a:t>Bio-Pretreatment</a:t>
            </a:r>
          </a:p>
        </p:txBody>
      </p:sp>
      <p:sp>
        <p:nvSpPr>
          <p:cNvPr id="34" name="Rectangle 1034"/>
          <p:cNvSpPr>
            <a:spLocks noChangeArrowheads="1"/>
          </p:cNvSpPr>
          <p:nvPr/>
        </p:nvSpPr>
        <p:spPr bwMode="auto">
          <a:xfrm>
            <a:off x="4552362" y="3068960"/>
            <a:ext cx="2487549" cy="648072"/>
          </a:xfrm>
          <a:prstGeom prst="rect">
            <a:avLst/>
          </a:prstGeom>
          <a:solidFill>
            <a:srgbClr val="CCFFCC"/>
          </a:solidFill>
          <a:ln w="57150" cmpd="thickThin">
            <a:solidFill>
              <a:schemeClr val="tx1"/>
            </a:solidFill>
            <a:miter lim="800000"/>
            <a:headEnd/>
            <a:tailEnd/>
          </a:ln>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altLang="en-US" sz="1600" dirty="0" smtClean="0"/>
              <a:t>Cellulase production</a:t>
            </a:r>
          </a:p>
        </p:txBody>
      </p:sp>
    </p:spTree>
    <p:custDataLst>
      <p:tags r:id="rId1"/>
    </p:custDataLst>
    <p:extLst>
      <p:ext uri="{BB962C8B-B14F-4D97-AF65-F5344CB8AC3E}">
        <p14:creationId xmlns:p14="http://schemas.microsoft.com/office/powerpoint/2010/main" val="3858781200"/>
      </p:ext>
    </p:extLst>
  </p:cSld>
  <p:clrMapOvr>
    <a:masterClrMapping/>
  </p:clrMapOvr>
  <p:transition xmlns:p14="http://schemas.microsoft.com/office/powerpoint/2010/main" advTm="40759"/>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upRigh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strips(upRight)">
                                      <p:cBhvr>
                                        <p:cTn id="1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Biological </a:t>
            </a:r>
            <a:r>
              <a:rPr lang="en-GB" dirty="0" err="1" smtClean="0"/>
              <a:t>Pretreatment</a:t>
            </a:r>
            <a:endParaRPr lang="en-GB" dirty="0"/>
          </a:p>
        </p:txBody>
      </p:sp>
      <p:sp>
        <p:nvSpPr>
          <p:cNvPr id="3" name="Content Placeholder 2"/>
          <p:cNvSpPr>
            <a:spLocks noGrp="1"/>
          </p:cNvSpPr>
          <p:nvPr>
            <p:ph idx="1"/>
          </p:nvPr>
        </p:nvSpPr>
        <p:spPr/>
        <p:txBody>
          <a:bodyPr/>
          <a:lstStyle/>
          <a:p>
            <a:r>
              <a:rPr lang="en-GB" sz="2800" dirty="0" smtClean="0"/>
              <a:t>Two fungi for cellulase production: </a:t>
            </a:r>
          </a:p>
          <a:p>
            <a:pPr lvl="1"/>
            <a:r>
              <a:rPr lang="en-GB" sz="2400" i="1" dirty="0" smtClean="0"/>
              <a:t>Aspergillus niger</a:t>
            </a:r>
          </a:p>
          <a:p>
            <a:pPr lvl="1"/>
            <a:r>
              <a:rPr lang="en-GB" sz="2400" i="1" dirty="0" err="1" smtClean="0"/>
              <a:t>Trichoderma</a:t>
            </a:r>
            <a:r>
              <a:rPr lang="en-GB" sz="2400" i="1" dirty="0" smtClean="0"/>
              <a:t> reesei</a:t>
            </a:r>
          </a:p>
          <a:p>
            <a:r>
              <a:rPr lang="en-GB" sz="2800" dirty="0" smtClean="0"/>
              <a:t>Moisture content</a:t>
            </a:r>
          </a:p>
          <a:p>
            <a:r>
              <a:rPr lang="en-GB" sz="2800" dirty="0" smtClean="0"/>
              <a:t>Enzyme extraction</a:t>
            </a:r>
          </a:p>
          <a:p>
            <a:endParaRPr lang="en-GB" dirty="0" smtClean="0"/>
          </a:p>
        </p:txBody>
      </p:sp>
      <p:sp>
        <p:nvSpPr>
          <p:cNvPr id="4" name="Slide Number Placeholder 3"/>
          <p:cNvSpPr>
            <a:spLocks noGrp="1"/>
          </p:cNvSpPr>
          <p:nvPr>
            <p:ph type="sldNum" sz="quarter" idx="11"/>
          </p:nvPr>
        </p:nvSpPr>
        <p:spPr/>
        <p:txBody>
          <a:bodyPr/>
          <a:lstStyle/>
          <a:p>
            <a:pPr>
              <a:defRPr/>
            </a:pPr>
            <a:fld id="{137C64AD-53D6-4B4E-A5C4-125D194C119D}" type="slidenum">
              <a:rPr lang="zh-CN" altLang="en-GB" smtClean="0"/>
              <a:pPr>
                <a:defRPr/>
              </a:pPr>
              <a:t>9</a:t>
            </a:fld>
            <a:endParaRPr lang="en-GB" altLang="zh-CN"/>
          </a:p>
        </p:txBody>
      </p:sp>
      <p:graphicFrame>
        <p:nvGraphicFramePr>
          <p:cNvPr id="5" name="Content Placeholder 3"/>
          <p:cNvGraphicFramePr>
            <a:graphicFrameLocks/>
          </p:cNvGraphicFramePr>
          <p:nvPr>
            <p:extLst>
              <p:ext uri="{D42A27DB-BD31-4B8C-83A1-F6EECF244321}">
                <p14:modId xmlns:p14="http://schemas.microsoft.com/office/powerpoint/2010/main" val="2556523027"/>
              </p:ext>
            </p:extLst>
          </p:nvPr>
        </p:nvGraphicFramePr>
        <p:xfrm>
          <a:off x="5004049" y="4292303"/>
          <a:ext cx="3600400" cy="2233042"/>
        </p:xfrm>
        <a:graphic>
          <a:graphicData uri="http://schemas.openxmlformats.org/presentationml/2006/ole">
            <mc:AlternateContent xmlns:mc="http://schemas.openxmlformats.org/markup-compatibility/2006">
              <mc:Choice xmlns:v="urn:schemas-microsoft-com:vml" Requires="v">
                <p:oleObj spid="_x0000_s10322" name="Worksheet" r:id="rId3" imgW="4143392" imgH="4629042" progId="Excel.Sheet.8">
                  <p:embed/>
                </p:oleObj>
              </mc:Choice>
              <mc:Fallback>
                <p:oleObj name="Worksheet" r:id="rId3" imgW="4143392" imgH="4629042" progId="Excel.Sheet.8">
                  <p:embed/>
                  <p:pic>
                    <p:nvPicPr>
                      <p:cNvPr id="0" name=""/>
                      <p:cNvPicPr>
                        <a:picLocks noGrp="1" noChangeArrowheads="1"/>
                      </p:cNvPicPr>
                      <p:nvPr/>
                    </p:nvPicPr>
                    <p:blipFill>
                      <a:blip r:embed="rId4"/>
                      <a:srcRect/>
                      <a:stretch>
                        <a:fillRect/>
                      </a:stretch>
                    </p:blipFill>
                    <p:spPr bwMode="auto">
                      <a:xfrm>
                        <a:off x="5004049" y="4292303"/>
                        <a:ext cx="3600400" cy="2233042"/>
                      </a:xfrm>
                      <a:prstGeom prst="rect">
                        <a:avLst/>
                      </a:prstGeom>
                      <a:noFill/>
                      <a:ln>
                        <a:noFill/>
                      </a:ln>
                      <a:extLst/>
                    </p:spPr>
                  </p:pic>
                </p:oleObj>
              </mc:Fallback>
            </mc:AlternateContent>
          </a:graphicData>
        </a:graphic>
      </p:graphicFrame>
      <p:sp>
        <p:nvSpPr>
          <p:cNvPr id="6" name="Rectangle 5"/>
          <p:cNvSpPr/>
          <p:nvPr/>
        </p:nvSpPr>
        <p:spPr>
          <a:xfrm>
            <a:off x="7019503" y="4581128"/>
            <a:ext cx="504825" cy="1944216"/>
          </a:xfrm>
          <a:prstGeom prst="rect">
            <a:avLst/>
          </a:prstGeom>
          <a:solidFill>
            <a:srgbClr val="C00000">
              <a:alpha val="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endParaRPr lang="en-GB" altLang="en-US">
              <a:solidFill>
                <a:srgbClr val="FFFFFF"/>
              </a:solidFill>
            </a:endParaRPr>
          </a:p>
        </p:txBody>
      </p:sp>
      <p:sp>
        <p:nvSpPr>
          <p:cNvPr id="7" name="Right Arrow 6"/>
          <p:cNvSpPr/>
          <p:nvPr/>
        </p:nvSpPr>
        <p:spPr bwMode="auto">
          <a:xfrm>
            <a:off x="3995936" y="2276872"/>
            <a:ext cx="720080" cy="576064"/>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1" i="0" u="none" strike="noStrike" cap="none" normalizeH="0" baseline="0" smtClean="0">
              <a:ln>
                <a:noFill/>
              </a:ln>
              <a:solidFill>
                <a:schemeClr val="tx1"/>
              </a:solidFill>
              <a:effectLst/>
              <a:latin typeface="Times New Roman" pitchFamily="18" charset="0"/>
            </a:endParaRPr>
          </a:p>
        </p:txBody>
      </p:sp>
      <p:sp>
        <p:nvSpPr>
          <p:cNvPr id="8" name="Right Arrow 7"/>
          <p:cNvSpPr/>
          <p:nvPr/>
        </p:nvSpPr>
        <p:spPr bwMode="auto">
          <a:xfrm rot="1285057">
            <a:off x="3957072" y="3461433"/>
            <a:ext cx="720080" cy="576064"/>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1" i="0" u="none" strike="noStrike" cap="none" normalizeH="0" baseline="0" smtClean="0">
              <a:ln>
                <a:noFill/>
              </a:ln>
              <a:solidFill>
                <a:schemeClr val="tx1"/>
              </a:solidFill>
              <a:effectLst/>
              <a:latin typeface="Times New Roman" pitchFamily="18" charset="0"/>
            </a:endParaRPr>
          </a:p>
        </p:txBody>
      </p:sp>
      <p:sp>
        <p:nvSpPr>
          <p:cNvPr id="9" name="Right Arrow 8"/>
          <p:cNvSpPr/>
          <p:nvPr/>
        </p:nvSpPr>
        <p:spPr bwMode="auto">
          <a:xfrm rot="5400000">
            <a:off x="2240046" y="4033785"/>
            <a:ext cx="360040" cy="576064"/>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1" i="0" u="none" strike="noStrike" cap="none" normalizeH="0" baseline="0" smtClean="0">
              <a:ln>
                <a:noFill/>
              </a:ln>
              <a:solidFill>
                <a:schemeClr val="tx1"/>
              </a:solidFill>
              <a:effectLst/>
              <a:latin typeface="Times New Roman" pitchFamily="18" charset="0"/>
            </a:endParaRPr>
          </a:p>
        </p:txBody>
      </p:sp>
      <p:graphicFrame>
        <p:nvGraphicFramePr>
          <p:cNvPr id="12" name="Table 11"/>
          <p:cNvGraphicFramePr>
            <a:graphicFrameLocks noGrp="1"/>
          </p:cNvGraphicFramePr>
          <p:nvPr>
            <p:extLst>
              <p:ext uri="{D42A27DB-BD31-4B8C-83A1-F6EECF244321}">
                <p14:modId xmlns:p14="http://schemas.microsoft.com/office/powerpoint/2010/main" val="1945009698"/>
              </p:ext>
            </p:extLst>
          </p:nvPr>
        </p:nvGraphicFramePr>
        <p:xfrm>
          <a:off x="323528" y="5080243"/>
          <a:ext cx="3993585" cy="1483360"/>
        </p:xfrm>
        <a:graphic>
          <a:graphicData uri="http://schemas.openxmlformats.org/drawingml/2006/table">
            <a:tbl>
              <a:tblPr firstRow="1" bandRow="1">
                <a:tableStyleId>{5C22544A-7EE6-4342-B048-85BDC9FD1C3A}</a:tableStyleId>
              </a:tblPr>
              <a:tblGrid>
                <a:gridCol w="576064"/>
                <a:gridCol w="1656184"/>
                <a:gridCol w="1761337"/>
              </a:tblGrid>
              <a:tr h="370840">
                <a:tc>
                  <a:txBody>
                    <a:bodyPr/>
                    <a:lstStyle/>
                    <a:p>
                      <a:pPr algn="ctr"/>
                      <a:r>
                        <a:rPr lang="en-GB" b="1" dirty="0" smtClean="0">
                          <a:solidFill>
                            <a:schemeClr val="accent4"/>
                          </a:solidFill>
                        </a:rPr>
                        <a:t>D</a:t>
                      </a:r>
                      <a:endParaRPr lang="en-GB" b="1" dirty="0">
                        <a:solidFill>
                          <a:schemeClr val="accent4"/>
                        </a:solidFill>
                      </a:endParaRPr>
                    </a:p>
                  </a:txBody>
                  <a:tcPr/>
                </a:tc>
                <a:tc>
                  <a:txBody>
                    <a:bodyPr/>
                    <a:lstStyle/>
                    <a:p>
                      <a:pPr algn="ctr"/>
                      <a:r>
                        <a:rPr lang="en-GB" b="1" dirty="0" smtClean="0">
                          <a:solidFill>
                            <a:srgbClr val="000000"/>
                          </a:solidFill>
                        </a:rPr>
                        <a:t>Stirrer</a:t>
                      </a:r>
                      <a:endParaRPr lang="en-GB" b="1" dirty="0">
                        <a:solidFill>
                          <a:srgbClr val="000000"/>
                        </a:solidFill>
                      </a:endParaRPr>
                    </a:p>
                  </a:txBody>
                  <a:tcPr/>
                </a:tc>
                <a:tc>
                  <a:txBody>
                    <a:bodyPr/>
                    <a:lstStyle/>
                    <a:p>
                      <a:pPr algn="ctr"/>
                      <a:r>
                        <a:rPr lang="en-GB" b="1" dirty="0" smtClean="0">
                          <a:solidFill>
                            <a:srgbClr val="000000"/>
                          </a:solidFill>
                        </a:rPr>
                        <a:t>Blender</a:t>
                      </a:r>
                      <a:endParaRPr lang="en-GB" b="1" dirty="0">
                        <a:solidFill>
                          <a:srgbClr val="000000"/>
                        </a:solidFill>
                      </a:endParaRPr>
                    </a:p>
                  </a:txBody>
                  <a:tcPr/>
                </a:tc>
              </a:tr>
              <a:tr h="370840">
                <a:tc>
                  <a:txBody>
                    <a:bodyPr/>
                    <a:lstStyle/>
                    <a:p>
                      <a:pPr algn="ctr"/>
                      <a:r>
                        <a:rPr lang="en-GB" b="1" dirty="0" smtClean="0"/>
                        <a:t>1</a:t>
                      </a:r>
                      <a:endParaRPr lang="en-GB" b="1" dirty="0"/>
                    </a:p>
                  </a:txBody>
                  <a:tcPr/>
                </a:tc>
                <a:tc>
                  <a:txBody>
                    <a:bodyPr/>
                    <a:lstStyle/>
                    <a:p>
                      <a:pPr algn="ctr"/>
                      <a:r>
                        <a:rPr lang="en-GB" b="1" dirty="0" smtClean="0"/>
                        <a:t>1.10±0.01</a:t>
                      </a:r>
                      <a:endParaRPr lang="en-GB" b="1" dirty="0"/>
                    </a:p>
                  </a:txBody>
                  <a:tcPr/>
                </a:tc>
                <a:tc>
                  <a:txBody>
                    <a:bodyPr/>
                    <a:lstStyle/>
                    <a:p>
                      <a:pPr algn="ctr"/>
                      <a:r>
                        <a:rPr lang="en-GB" b="1" dirty="0" smtClean="0"/>
                        <a:t>4.33±0.38</a:t>
                      </a:r>
                      <a:endParaRPr lang="en-GB" b="1" dirty="0"/>
                    </a:p>
                  </a:txBody>
                  <a:tcPr/>
                </a:tc>
              </a:tr>
              <a:tr h="370840">
                <a:tc>
                  <a:txBody>
                    <a:bodyPr/>
                    <a:lstStyle/>
                    <a:p>
                      <a:pPr algn="ctr"/>
                      <a:r>
                        <a:rPr lang="en-GB" b="1" dirty="0" smtClean="0"/>
                        <a:t>3</a:t>
                      </a:r>
                      <a:endParaRPr lang="en-GB" b="1" dirty="0"/>
                    </a:p>
                  </a:txBody>
                  <a:tcPr/>
                </a:tc>
                <a:tc>
                  <a:txBody>
                    <a:bodyPr/>
                    <a:lstStyle/>
                    <a:p>
                      <a:pPr algn="ctr"/>
                      <a:r>
                        <a:rPr lang="en-GB" b="1" dirty="0" smtClean="0"/>
                        <a:t>5.57±0.07</a:t>
                      </a:r>
                      <a:endParaRPr lang="en-GB" b="1" dirty="0"/>
                    </a:p>
                  </a:txBody>
                  <a:tcPr/>
                </a:tc>
                <a:tc>
                  <a:txBody>
                    <a:bodyPr/>
                    <a:lstStyle/>
                    <a:p>
                      <a:pPr algn="ctr"/>
                      <a:r>
                        <a:rPr lang="en-GB" b="1" dirty="0" smtClean="0"/>
                        <a:t>9.51±1.64</a:t>
                      </a:r>
                      <a:endParaRPr lang="en-GB" b="1" dirty="0"/>
                    </a:p>
                  </a:txBody>
                  <a:tcPr/>
                </a:tc>
              </a:tr>
              <a:tr h="370840">
                <a:tc>
                  <a:txBody>
                    <a:bodyPr/>
                    <a:lstStyle/>
                    <a:p>
                      <a:pPr algn="ctr"/>
                      <a:r>
                        <a:rPr lang="en-GB" b="1" dirty="0" smtClean="0"/>
                        <a:t>5</a:t>
                      </a:r>
                      <a:endParaRPr lang="en-GB" b="1" dirty="0"/>
                    </a:p>
                  </a:txBody>
                  <a:tcPr/>
                </a:tc>
                <a:tc>
                  <a:txBody>
                    <a:bodyPr/>
                    <a:lstStyle/>
                    <a:p>
                      <a:pPr algn="ctr"/>
                      <a:r>
                        <a:rPr lang="en-GB" b="1" dirty="0" smtClean="0"/>
                        <a:t>4.52±0.13</a:t>
                      </a:r>
                      <a:endParaRPr lang="en-GB" b="1" dirty="0"/>
                    </a:p>
                  </a:txBody>
                  <a:tcPr/>
                </a:tc>
                <a:tc>
                  <a:txBody>
                    <a:bodyPr/>
                    <a:lstStyle/>
                    <a:p>
                      <a:pPr algn="ctr"/>
                      <a:r>
                        <a:rPr lang="en-GB" b="1" dirty="0" smtClean="0"/>
                        <a:t>5.55±0.54</a:t>
                      </a:r>
                      <a:endParaRPr lang="en-GB" b="1" dirty="0"/>
                    </a:p>
                  </a:txBody>
                  <a:tcPr/>
                </a:tc>
              </a:tr>
            </a:tbl>
          </a:graphicData>
        </a:graphic>
      </p:graphicFrame>
      <p:sp>
        <p:nvSpPr>
          <p:cNvPr id="13" name="Rounded Rectangle 12"/>
          <p:cNvSpPr/>
          <p:nvPr/>
        </p:nvSpPr>
        <p:spPr>
          <a:xfrm>
            <a:off x="996712" y="5827397"/>
            <a:ext cx="3138480" cy="332978"/>
          </a:xfrm>
          <a:prstGeom prst="roundRect">
            <a:avLst/>
          </a:prstGeom>
          <a:solidFill>
            <a:srgbClr val="FF0000">
              <a:alpha val="0"/>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endParaRPr lang="en-GB" altLang="en-US">
              <a:solidFill>
                <a:srgbClr val="FFFFFF"/>
              </a:solidFill>
            </a:endParaRPr>
          </a:p>
        </p:txBody>
      </p:sp>
      <p:pic>
        <p:nvPicPr>
          <p:cNvPr id="10249"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4701" y="2137069"/>
            <a:ext cx="3322819" cy="19345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6947698" y="2276872"/>
            <a:ext cx="864096" cy="240962"/>
          </a:xfrm>
          <a:prstGeom prst="rect">
            <a:avLst/>
          </a:prstGeom>
          <a:solidFill>
            <a:srgbClr val="C00000">
              <a:alpha val="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endParaRPr lang="en-GB" altLang="en-US">
              <a:solidFill>
                <a:srgbClr val="FFFFFF"/>
              </a:solidFill>
            </a:endParaRPr>
          </a:p>
        </p:txBody>
      </p:sp>
    </p:spTree>
    <p:extLst>
      <p:ext uri="{BB962C8B-B14F-4D97-AF65-F5344CB8AC3E}">
        <p14:creationId xmlns:p14="http://schemas.microsoft.com/office/powerpoint/2010/main" val="371034543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9"/>
                                        </p:tgtEl>
                                        <p:attrNameLst>
                                          <p:attrName>style.visibility</p:attrName>
                                        </p:attrNameLst>
                                      </p:cBhvr>
                                      <p:to>
                                        <p:strVal val="visible"/>
                                      </p:to>
                                    </p:set>
                                    <p:animEffect transition="in" filter="fade">
                                      <p:cBhvr>
                                        <p:cTn id="7" dur="500"/>
                                        <p:tgtEl>
                                          <p:spTgt spid="102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5" grpId="0"/>
      <p:bldP spid="6" grpId="0" animBg="1"/>
      <p:bldP spid="7" grpId="0" animBg="1"/>
      <p:bldP spid="8" grpId="0" animBg="1"/>
      <p:bldP spid="9" grpId="0" animBg="1"/>
      <p:bldP spid="13"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GB" dirty="0" smtClean="0">
                <a:latin typeface="Times New Roman" pitchFamily="18" charset="0"/>
                <a:cs typeface="Times New Roman" pitchFamily="18" charset="0"/>
              </a:rPr>
              <a:t>Substrate Modification</a:t>
            </a:r>
            <a:endParaRPr lang="en-GB" dirty="0">
              <a:latin typeface="Times New Roman" pitchFamily="18" charset="0"/>
              <a:cs typeface="Times New Roman" pitchFamily="18" charset="0"/>
            </a:endParaRPr>
          </a:p>
        </p:txBody>
      </p:sp>
      <p:graphicFrame>
        <p:nvGraphicFramePr>
          <p:cNvPr id="14339" name="Content Placeholder 3"/>
          <p:cNvGraphicFramePr>
            <a:graphicFrameLocks noGrp="1"/>
          </p:cNvGraphicFramePr>
          <p:nvPr>
            <p:ph idx="1"/>
          </p:nvPr>
        </p:nvGraphicFramePr>
        <p:xfrm>
          <a:off x="406400" y="1549400"/>
          <a:ext cx="7672388" cy="3082925"/>
        </p:xfrm>
        <a:graphic>
          <a:graphicData uri="http://schemas.openxmlformats.org/presentationml/2006/ole">
            <mc:AlternateContent xmlns:mc="http://schemas.openxmlformats.org/markup-compatibility/2006">
              <mc:Choice xmlns:v="urn:schemas-microsoft-com:vml" Requires="v">
                <p:oleObj spid="_x0000_s4189" name="Chart" r:id="rId4" imgW="7669433" imgH="3084843" progId="Excel.Chart.8">
                  <p:embed/>
                </p:oleObj>
              </mc:Choice>
              <mc:Fallback>
                <p:oleObj name="Chart" r:id="rId4" imgW="7669433" imgH="3084843" progId="Excel.Char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400" y="1549400"/>
                        <a:ext cx="7672388"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0" name="Slide Number Placeholder 4"/>
          <p:cNvSpPr>
            <a:spLocks noGrp="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5246150B-8651-4455-A2D0-55FF407B7FD9}" type="slidenum">
              <a:rPr lang="en-GB" altLang="en-US">
                <a:solidFill>
                  <a:srgbClr val="898989"/>
                </a:solidFill>
              </a:rPr>
              <a:pPr eaLnBrk="1" hangingPunct="1"/>
              <a:t>10</a:t>
            </a:fld>
            <a:endParaRPr lang="en-GB" altLang="en-US">
              <a:solidFill>
                <a:srgbClr val="898989"/>
              </a:solidFill>
            </a:endParaRPr>
          </a:p>
        </p:txBody>
      </p:sp>
      <p:graphicFrame>
        <p:nvGraphicFramePr>
          <p:cNvPr id="3" name="Table 2"/>
          <p:cNvGraphicFramePr>
            <a:graphicFrameLocks noGrp="1"/>
          </p:cNvGraphicFramePr>
          <p:nvPr/>
        </p:nvGraphicFramePr>
        <p:xfrm>
          <a:off x="395288" y="4652963"/>
          <a:ext cx="8137525" cy="1700494"/>
        </p:xfrm>
        <a:graphic>
          <a:graphicData uri="http://schemas.openxmlformats.org/drawingml/2006/table">
            <a:tbl>
              <a:tblPr/>
              <a:tblGrid>
                <a:gridCol w="2662237"/>
                <a:gridCol w="1749425"/>
                <a:gridCol w="2128838"/>
                <a:gridCol w="1597025"/>
              </a:tblGrid>
              <a:tr h="334963">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Times New Roman" pitchFamily="18" charset="0"/>
                          <a:cs typeface="Times New Roman" pitchFamily="18" charset="0"/>
                        </a:rPr>
                        <a:t>Substrate modification</a:t>
                      </a:r>
                      <a:endParaRPr kumimoji="0" lang="en-GB" altLang="en-US" sz="1600" b="1" i="0" u="none" strike="noStrike" cap="none" normalizeH="0" baseline="0" smtClean="0">
                        <a:ln>
                          <a:noFill/>
                        </a:ln>
                        <a:solidFill>
                          <a:srgbClr val="FFFFFF"/>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Times New Roman" pitchFamily="18" charset="0"/>
                          <a:cs typeface="Times New Roman" pitchFamily="18" charset="0"/>
                        </a:rPr>
                        <a:t>Chemical </a:t>
                      </a:r>
                      <a:endParaRPr kumimoji="0" lang="en-GB" altLang="en-US" sz="1600" b="1" i="0" u="none" strike="noStrike" cap="none" normalizeH="0" baseline="0" smtClean="0">
                        <a:ln>
                          <a:noFill/>
                        </a:ln>
                        <a:solidFill>
                          <a:srgbClr val="FFFFFF"/>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Times New Roman" pitchFamily="18" charset="0"/>
                          <a:cs typeface="Times New Roman" pitchFamily="18" charset="0"/>
                        </a:rPr>
                        <a:t>Temperature (˚C)</a:t>
                      </a:r>
                      <a:endParaRPr kumimoji="0" lang="en-GB" altLang="en-US" sz="1600" b="1" i="0" u="none" strike="noStrike" cap="none" normalizeH="0" baseline="0" smtClean="0">
                        <a:ln>
                          <a:noFill/>
                        </a:ln>
                        <a:solidFill>
                          <a:srgbClr val="FFFFFF"/>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Times New Roman" pitchFamily="18" charset="0"/>
                          <a:cs typeface="Times New Roman" pitchFamily="18" charset="0"/>
                        </a:rPr>
                        <a:t>Time  (min)</a:t>
                      </a:r>
                      <a:endParaRPr kumimoji="0" lang="en-GB" altLang="en-US" sz="1600" b="1" i="0" u="none" strike="noStrike" cap="none" normalizeH="0" baseline="0" smtClean="0">
                        <a:ln>
                          <a:noFill/>
                        </a:ln>
                        <a:solidFill>
                          <a:srgbClr val="FFFFFF"/>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41313">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Non-treated</a:t>
                      </a:r>
                      <a:endParaRPr kumimoji="0" lang="en-GB" altLang="en-US" sz="1600" b="1" i="0" u="none" strike="noStrike" cap="none" normalizeH="0" baseline="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en-GB" altLang="en-US" sz="1600" b="1" i="0" u="none" strike="noStrike" cap="none" normalizeH="0" baseline="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en-GB" altLang="en-US" sz="1600" b="1" i="0" u="none" strike="noStrike" cap="none" normalizeH="0" baseline="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a:t>
                      </a:r>
                      <a:endParaRPr kumimoji="0" lang="en-GB" altLang="en-US" sz="1600" b="1" i="0" u="none" strike="noStrike" cap="none" normalizeH="0" baseline="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41313">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Autoclave </a:t>
                      </a:r>
                      <a:endParaRPr kumimoji="0" lang="en-GB" altLang="en-US" sz="1600" b="1" i="0" u="none" strike="noStrike" cap="none" normalizeH="0" baseline="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H</a:t>
                      </a:r>
                      <a:r>
                        <a:rPr kumimoji="0" lang="en-US" altLang="en-US" sz="1600" b="1" i="0" u="none" strike="noStrike" cap="none" normalizeH="0" baseline="-25000" smtClean="0">
                          <a:ln>
                            <a:noFill/>
                          </a:ln>
                          <a:solidFill>
                            <a:srgbClr val="000000"/>
                          </a:solidFill>
                          <a:effectLst/>
                          <a:latin typeface="Times New Roman" pitchFamily="18" charset="0"/>
                          <a:cs typeface="Times New Roman" pitchFamily="18" charset="0"/>
                        </a:rPr>
                        <a:t>2</a:t>
                      </a: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O</a:t>
                      </a:r>
                      <a:endParaRPr kumimoji="0" lang="en-GB" altLang="en-US" sz="1600" b="1" i="0" u="none" strike="noStrike" cap="none" normalizeH="0" baseline="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121</a:t>
                      </a:r>
                      <a:endParaRPr kumimoji="0" lang="en-GB" altLang="en-US" sz="1600" b="1" i="0" u="none" strike="noStrike" cap="none" normalizeH="0" baseline="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15</a:t>
                      </a:r>
                      <a:endParaRPr kumimoji="0" lang="en-GB" altLang="en-US" sz="1600" b="1" i="0" u="none" strike="noStrike" cap="none" normalizeH="0" baseline="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41313">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Diluted acid-treated </a:t>
                      </a:r>
                      <a:endParaRPr kumimoji="0" lang="en-GB" altLang="en-US" sz="1600" b="1" i="0" u="none" strike="noStrike" cap="none" normalizeH="0" baseline="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1% H</a:t>
                      </a:r>
                      <a:r>
                        <a:rPr kumimoji="0" lang="en-US" altLang="en-US" sz="1600" b="1" i="0" u="none" strike="noStrike" cap="none" normalizeH="0" baseline="-25000" smtClean="0">
                          <a:ln>
                            <a:noFill/>
                          </a:ln>
                          <a:solidFill>
                            <a:srgbClr val="000000"/>
                          </a:solidFill>
                          <a:effectLst/>
                          <a:latin typeface="Times New Roman" pitchFamily="18" charset="0"/>
                          <a:cs typeface="Times New Roman" pitchFamily="18" charset="0"/>
                        </a:rPr>
                        <a:t>2</a:t>
                      </a: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SO</a:t>
                      </a:r>
                      <a:r>
                        <a:rPr kumimoji="0" lang="en-US" altLang="en-US" sz="1600" b="1" i="0" u="none" strike="noStrike" cap="none" normalizeH="0" baseline="-25000" smtClean="0">
                          <a:ln>
                            <a:noFill/>
                          </a:ln>
                          <a:solidFill>
                            <a:srgbClr val="000000"/>
                          </a:solidFill>
                          <a:effectLst/>
                          <a:latin typeface="Times New Roman" pitchFamily="18" charset="0"/>
                          <a:cs typeface="Times New Roman" pitchFamily="18" charset="0"/>
                        </a:rPr>
                        <a:t>4</a:t>
                      </a:r>
                      <a:endParaRPr kumimoji="0" lang="en-GB" altLang="en-US" sz="1600" b="1" i="0" u="none" strike="noStrike" cap="none" normalizeH="0" baseline="-2500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121</a:t>
                      </a:r>
                      <a:endParaRPr kumimoji="0" lang="en-GB" altLang="en-US" sz="1600" b="1" i="0" u="none" strike="noStrike" cap="none" normalizeH="0" baseline="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30</a:t>
                      </a:r>
                      <a:endParaRPr kumimoji="0" lang="en-GB" altLang="en-US" sz="1600" b="1" i="0" u="none" strike="noStrike" cap="none" normalizeH="0" baseline="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41313">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Acid soaking-treated</a:t>
                      </a:r>
                      <a:endParaRPr kumimoji="0" lang="en-GB" altLang="en-US" sz="1600" b="1" i="0" u="none" strike="noStrike" cap="none" normalizeH="0" baseline="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1% H</a:t>
                      </a:r>
                      <a:r>
                        <a:rPr kumimoji="0" lang="en-US" altLang="en-US" sz="1600" b="1" i="0" u="none" strike="noStrike" cap="none" normalizeH="0" baseline="-25000" smtClean="0">
                          <a:ln>
                            <a:noFill/>
                          </a:ln>
                          <a:solidFill>
                            <a:srgbClr val="000000"/>
                          </a:solidFill>
                          <a:effectLst/>
                          <a:latin typeface="Times New Roman" pitchFamily="18" charset="0"/>
                          <a:cs typeface="Times New Roman" pitchFamily="18" charset="0"/>
                        </a:rPr>
                        <a:t>2</a:t>
                      </a: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SO</a:t>
                      </a:r>
                      <a:r>
                        <a:rPr kumimoji="0" lang="en-US" altLang="en-US" sz="1600" b="1" i="0" u="none" strike="noStrike" cap="none" normalizeH="0" baseline="-25000" smtClean="0">
                          <a:ln>
                            <a:noFill/>
                          </a:ln>
                          <a:solidFill>
                            <a:srgbClr val="000000"/>
                          </a:solidFill>
                          <a:effectLst/>
                          <a:latin typeface="Times New Roman" pitchFamily="18" charset="0"/>
                          <a:cs typeface="Times New Roman" pitchFamily="18" charset="0"/>
                        </a:rPr>
                        <a:t>4</a:t>
                      </a:r>
                      <a:endParaRPr kumimoji="0" lang="en-GB" altLang="en-US" sz="1600" b="1" i="0" u="none" strike="noStrike" cap="none" normalizeH="0" baseline="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000000"/>
                          </a:solidFill>
                          <a:effectLst/>
                          <a:latin typeface="Times New Roman" pitchFamily="18" charset="0"/>
                          <a:cs typeface="Times New Roman" pitchFamily="18" charset="0"/>
                        </a:rPr>
                        <a:t>50</a:t>
                      </a:r>
                      <a:endParaRPr kumimoji="0" lang="en-GB" altLang="en-US" sz="1600" b="1" i="0" u="none" strike="noStrike" cap="none" normalizeH="0" baseline="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000000"/>
                          </a:solidFill>
                          <a:effectLst/>
                          <a:latin typeface="Times New Roman" pitchFamily="18" charset="0"/>
                          <a:cs typeface="Times New Roman" pitchFamily="18" charset="0"/>
                        </a:rPr>
                        <a:t>30</a:t>
                      </a:r>
                      <a:endParaRPr kumimoji="0" lang="en-GB" altLang="en-US" sz="16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7" name="Rounded Rectangle 6"/>
          <p:cNvSpPr/>
          <p:nvPr/>
        </p:nvSpPr>
        <p:spPr>
          <a:xfrm>
            <a:off x="4355976" y="1700808"/>
            <a:ext cx="1296144" cy="2880320"/>
          </a:xfrm>
          <a:prstGeom prst="roundRect">
            <a:avLst/>
          </a:prstGeom>
          <a:solidFill>
            <a:srgbClr val="FF0000">
              <a:alpha val="0"/>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endParaRPr lang="en-GB" altLang="en-US">
              <a:solidFill>
                <a:srgbClr val="FFFFFF"/>
              </a:solidFill>
            </a:endParaRPr>
          </a:p>
        </p:txBody>
      </p:sp>
    </p:spTree>
    <p:extLst>
      <p:ext uri="{BB962C8B-B14F-4D97-AF65-F5344CB8AC3E}">
        <p14:creationId xmlns:p14="http://schemas.microsoft.com/office/powerpoint/2010/main" val="27384678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Alkali Based </a:t>
            </a:r>
            <a:r>
              <a:rPr lang="en-US" dirty="0"/>
              <a:t>M</a:t>
            </a:r>
            <a:r>
              <a:rPr lang="en-US" dirty="0" smtClean="0"/>
              <a:t>odification</a:t>
            </a:r>
            <a:endParaRPr lang="en-US" dirty="0"/>
          </a:p>
        </p:txBody>
      </p:sp>
      <p:sp>
        <p:nvSpPr>
          <p:cNvPr id="4" name="Slide Number Placeholder 3"/>
          <p:cNvSpPr>
            <a:spLocks noGrp="1"/>
          </p:cNvSpPr>
          <p:nvPr>
            <p:ph type="sldNum" sz="quarter" idx="11"/>
          </p:nvPr>
        </p:nvSpPr>
        <p:spPr/>
        <p:txBody>
          <a:bodyPr/>
          <a:lstStyle/>
          <a:p>
            <a:pPr>
              <a:defRPr/>
            </a:pPr>
            <a:fld id="{137C64AD-53D6-4B4E-A5C4-125D194C119D}" type="slidenum">
              <a:rPr lang="zh-CN" altLang="en-GB" smtClean="0"/>
              <a:pPr>
                <a:defRPr/>
              </a:pPr>
              <a:t>11</a:t>
            </a:fld>
            <a:endParaRPr lang="en-GB" altLang="zh-CN"/>
          </a:p>
        </p:txBody>
      </p:sp>
      <p:pic>
        <p:nvPicPr>
          <p:cNvPr id="5" name="Picture 4" descr="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484784"/>
            <a:ext cx="6318200" cy="4069098"/>
          </a:xfrm>
          <a:prstGeom prst="rect">
            <a:avLst/>
          </a:prstGeom>
        </p:spPr>
      </p:pic>
      <p:sp>
        <p:nvSpPr>
          <p:cNvPr id="6" name="Rounded Rectangle 5"/>
          <p:cNvSpPr/>
          <p:nvPr/>
        </p:nvSpPr>
        <p:spPr>
          <a:xfrm>
            <a:off x="3707904" y="1772816"/>
            <a:ext cx="1008112" cy="2880320"/>
          </a:xfrm>
          <a:prstGeom prst="roundRect">
            <a:avLst/>
          </a:prstGeom>
          <a:solidFill>
            <a:srgbClr val="FF0000">
              <a:alpha val="0"/>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endParaRPr lang="en-GB" altLang="en-US">
              <a:solidFill>
                <a:srgbClr val="FFFFFF"/>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3776126835"/>
              </p:ext>
            </p:extLst>
          </p:nvPr>
        </p:nvGraphicFramePr>
        <p:xfrm>
          <a:off x="179512" y="5661248"/>
          <a:ext cx="8137525" cy="1017868"/>
        </p:xfrm>
        <a:graphic>
          <a:graphicData uri="http://schemas.openxmlformats.org/drawingml/2006/table">
            <a:tbl>
              <a:tblPr/>
              <a:tblGrid>
                <a:gridCol w="2662237"/>
                <a:gridCol w="1749425"/>
                <a:gridCol w="2128838"/>
                <a:gridCol w="1597025"/>
              </a:tblGrid>
              <a:tr h="334963">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Times New Roman" pitchFamily="18" charset="0"/>
                          <a:cs typeface="Times New Roman" pitchFamily="18" charset="0"/>
                        </a:rPr>
                        <a:t>Substrate modification</a:t>
                      </a:r>
                      <a:endParaRPr kumimoji="0" lang="en-GB" altLang="en-US" sz="1600" b="1" i="0" u="none" strike="noStrike" cap="none" normalizeH="0" baseline="0" smtClean="0">
                        <a:ln>
                          <a:noFill/>
                        </a:ln>
                        <a:solidFill>
                          <a:srgbClr val="FFFFFF"/>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Times New Roman" pitchFamily="18" charset="0"/>
                          <a:cs typeface="Times New Roman" pitchFamily="18" charset="0"/>
                        </a:rPr>
                        <a:t>Chemical </a:t>
                      </a:r>
                      <a:endParaRPr kumimoji="0" lang="en-GB" altLang="en-US" sz="1600" b="1" i="0" u="none" strike="noStrike" cap="none" normalizeH="0" baseline="0" smtClean="0">
                        <a:ln>
                          <a:noFill/>
                        </a:ln>
                        <a:solidFill>
                          <a:srgbClr val="FFFFFF"/>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Times New Roman" pitchFamily="18" charset="0"/>
                          <a:cs typeface="Times New Roman" pitchFamily="18" charset="0"/>
                        </a:rPr>
                        <a:t>Temperature (˚C)</a:t>
                      </a:r>
                      <a:endParaRPr kumimoji="0" lang="en-GB" altLang="en-US" sz="1600" b="1" i="0" u="none" strike="noStrike" cap="none" normalizeH="0" baseline="0" smtClean="0">
                        <a:ln>
                          <a:noFill/>
                        </a:ln>
                        <a:solidFill>
                          <a:srgbClr val="FFFFFF"/>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Times New Roman" pitchFamily="18" charset="0"/>
                          <a:cs typeface="Times New Roman" pitchFamily="18" charset="0"/>
                        </a:rPr>
                        <a:t>Time </a:t>
                      </a:r>
                      <a:endParaRPr kumimoji="0" lang="en-GB" altLang="en-US" sz="1600" b="1" i="0" u="none" strike="noStrike" cap="none" normalizeH="0" baseline="0" dirty="0" smtClean="0">
                        <a:ln>
                          <a:noFill/>
                        </a:ln>
                        <a:solidFill>
                          <a:srgbClr val="FFFFFF"/>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41313">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000000"/>
                          </a:solidFill>
                          <a:effectLst/>
                          <a:latin typeface="Times New Roman" pitchFamily="18" charset="0"/>
                          <a:cs typeface="Times New Roman" pitchFamily="18" charset="0"/>
                        </a:rPr>
                        <a:t>Hot alkali treated </a:t>
                      </a:r>
                      <a:endParaRPr kumimoji="0" lang="en-GB" altLang="en-US" sz="16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000000"/>
                          </a:solidFill>
                          <a:effectLst/>
                          <a:latin typeface="Times New Roman" pitchFamily="18" charset="0"/>
                          <a:cs typeface="Times New Roman" pitchFamily="18" charset="0"/>
                        </a:rPr>
                        <a:t>1% </a:t>
                      </a:r>
                      <a:r>
                        <a:rPr kumimoji="0" lang="en-US" altLang="en-US" sz="1600" b="1" i="0" u="none" strike="noStrike" cap="none" normalizeH="0" baseline="0" dirty="0" err="1" smtClean="0">
                          <a:ln>
                            <a:noFill/>
                          </a:ln>
                          <a:solidFill>
                            <a:srgbClr val="000000"/>
                          </a:solidFill>
                          <a:effectLst/>
                          <a:latin typeface="Times New Roman" pitchFamily="18" charset="0"/>
                          <a:cs typeface="Times New Roman" pitchFamily="18" charset="0"/>
                        </a:rPr>
                        <a:t>NaOH</a:t>
                      </a:r>
                      <a:endParaRPr kumimoji="0" lang="en-GB" altLang="en-US" sz="1600" b="1" i="0" u="none" strike="noStrike" cap="none" normalizeH="0" baseline="-25000" dirty="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000000"/>
                          </a:solidFill>
                          <a:effectLst/>
                          <a:latin typeface="Times New Roman" pitchFamily="18" charset="0"/>
                          <a:cs typeface="Times New Roman" pitchFamily="18" charset="0"/>
                        </a:rPr>
                        <a:t>121</a:t>
                      </a:r>
                      <a:endParaRPr kumimoji="0" lang="en-GB" altLang="en-US" sz="16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000000"/>
                          </a:solidFill>
                          <a:effectLst/>
                          <a:latin typeface="Times New Roman" pitchFamily="18" charset="0"/>
                          <a:cs typeface="Times New Roman" pitchFamily="18" charset="0"/>
                        </a:rPr>
                        <a:t>30 </a:t>
                      </a:r>
                      <a:r>
                        <a:rPr kumimoji="0" lang="en-US" altLang="en-US" sz="1600" b="1" i="0" u="none" strike="noStrike" cap="none" normalizeH="0" baseline="0" dirty="0" err="1" smtClean="0">
                          <a:ln>
                            <a:noFill/>
                          </a:ln>
                          <a:solidFill>
                            <a:srgbClr val="000000"/>
                          </a:solidFill>
                          <a:effectLst/>
                          <a:latin typeface="Times New Roman" pitchFamily="18" charset="0"/>
                          <a:cs typeface="Times New Roman" pitchFamily="18" charset="0"/>
                        </a:rPr>
                        <a:t>mins</a:t>
                      </a:r>
                      <a:endParaRPr kumimoji="0" lang="en-GB" altLang="en-US" sz="16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41313">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000000"/>
                          </a:solidFill>
                          <a:effectLst/>
                          <a:latin typeface="Times New Roman" pitchFamily="18" charset="0"/>
                          <a:cs typeface="Times New Roman" pitchFamily="18" charset="0"/>
                        </a:rPr>
                        <a:t>Alkali soaking-treated</a:t>
                      </a:r>
                      <a:endParaRPr kumimoji="0" lang="en-GB" altLang="en-US" sz="16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000000"/>
                          </a:solidFill>
                          <a:effectLst/>
                          <a:latin typeface="Times New Roman" pitchFamily="18" charset="0"/>
                          <a:cs typeface="Times New Roman" pitchFamily="18" charset="0"/>
                        </a:rPr>
                        <a:t>1% </a:t>
                      </a:r>
                      <a:r>
                        <a:rPr kumimoji="0" lang="en-US" altLang="en-US" sz="1600" b="1" i="0" u="none" strike="noStrike" cap="none" normalizeH="0" baseline="0" dirty="0" err="1" smtClean="0">
                          <a:ln>
                            <a:noFill/>
                          </a:ln>
                          <a:solidFill>
                            <a:srgbClr val="000000"/>
                          </a:solidFill>
                          <a:effectLst/>
                          <a:latin typeface="Times New Roman" pitchFamily="18" charset="0"/>
                          <a:cs typeface="Times New Roman" pitchFamily="18" charset="0"/>
                        </a:rPr>
                        <a:t>NaOH</a:t>
                      </a:r>
                      <a:endParaRPr kumimoji="0" lang="en-GB" altLang="en-US" sz="16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000000"/>
                          </a:solidFill>
                          <a:effectLst/>
                          <a:latin typeface="Times New Roman" pitchFamily="18" charset="0"/>
                          <a:cs typeface="Times New Roman" pitchFamily="18" charset="0"/>
                        </a:rPr>
                        <a:t>40</a:t>
                      </a:r>
                      <a:endParaRPr kumimoji="0" lang="en-GB" altLang="en-US" sz="16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buFont typeface="Arial" pitchFamily="34" charset="0"/>
                        <a:defRPr sz="2800">
                          <a:solidFill>
                            <a:schemeClr val="tx1"/>
                          </a:solidFill>
                          <a:latin typeface="Calibri" pitchFamily="34" charset="0"/>
                        </a:defRPr>
                      </a:lvl1pPr>
                      <a:lvl2pPr marL="742950" indent="-285750" eaLnBrk="0" hangingPunct="0">
                        <a:spcBef>
                          <a:spcPct val="20000"/>
                        </a:spcBef>
                        <a:buFont typeface="Arial" pitchFamily="34" charset="0"/>
                        <a:defRPr sz="2400">
                          <a:solidFill>
                            <a:schemeClr val="tx1"/>
                          </a:solidFill>
                          <a:latin typeface="Calibri" pitchFamily="34" charset="0"/>
                        </a:defRPr>
                      </a:lvl2pPr>
                      <a:lvl3pPr marL="1143000" indent="-228600" eaLnBrk="0" hangingPunct="0">
                        <a:spcBef>
                          <a:spcPct val="20000"/>
                        </a:spcBef>
                        <a:buFont typeface="Arial" pitchFamily="34" charset="0"/>
                        <a:defRPr sz="2000">
                          <a:solidFill>
                            <a:schemeClr val="tx1"/>
                          </a:solidFill>
                          <a:latin typeface="Calibri" pitchFamily="34" charset="0"/>
                        </a:defRPr>
                      </a:lvl3pPr>
                      <a:lvl4pPr marL="1600200" indent="-228600" eaLnBrk="0" hangingPunct="0">
                        <a:spcBef>
                          <a:spcPct val="20000"/>
                        </a:spcBef>
                        <a:buFont typeface="Arial" pitchFamily="34" charset="0"/>
                        <a:defRPr>
                          <a:solidFill>
                            <a:schemeClr val="tx1"/>
                          </a:solidFill>
                          <a:latin typeface="Calibri" pitchFamily="34" charset="0"/>
                        </a:defRPr>
                      </a:lvl4pPr>
                      <a:lvl5pPr marL="2057400" indent="-228600" eaLnBrk="0" hangingPunct="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000000"/>
                          </a:solidFill>
                          <a:effectLst/>
                          <a:latin typeface="Times New Roman" pitchFamily="18" charset="0"/>
                          <a:cs typeface="Times New Roman" pitchFamily="18" charset="0"/>
                        </a:rPr>
                        <a:t>24 hours</a:t>
                      </a:r>
                      <a:endParaRPr kumimoji="0" lang="en-GB" altLang="en-US" sz="16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T="45701" marB="4570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Tree>
    <p:extLst>
      <p:ext uri="{BB962C8B-B14F-4D97-AF65-F5344CB8AC3E}">
        <p14:creationId xmlns:p14="http://schemas.microsoft.com/office/powerpoint/2010/main" val="143942738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Individual Enzymes</a:t>
            </a:r>
            <a:endParaRPr lang="en-US" dirty="0"/>
          </a:p>
        </p:txBody>
      </p:sp>
      <p:sp>
        <p:nvSpPr>
          <p:cNvPr id="4" name="Slide Number Placeholder 3"/>
          <p:cNvSpPr>
            <a:spLocks noGrp="1"/>
          </p:cNvSpPr>
          <p:nvPr>
            <p:ph type="sldNum" sz="quarter" idx="11"/>
          </p:nvPr>
        </p:nvSpPr>
        <p:spPr/>
        <p:txBody>
          <a:bodyPr/>
          <a:lstStyle/>
          <a:p>
            <a:pPr>
              <a:defRPr/>
            </a:pPr>
            <a:fld id="{137C64AD-53D6-4B4E-A5C4-125D194C119D}" type="slidenum">
              <a:rPr lang="zh-CN" altLang="en-GB" smtClean="0"/>
              <a:pPr>
                <a:defRPr/>
              </a:pPr>
              <a:t>12</a:t>
            </a:fld>
            <a:endParaRPr lang="en-GB" altLang="zh-CN"/>
          </a:p>
        </p:txBody>
      </p:sp>
      <p:pic>
        <p:nvPicPr>
          <p:cNvPr id="9" name="Picture 8" descr="1.jpg"/>
          <p:cNvPicPr>
            <a:picLocks noChangeAspect="1"/>
          </p:cNvPicPr>
          <p:nvPr/>
        </p:nvPicPr>
        <p:blipFill rotWithShape="1">
          <a:blip r:embed="rId2">
            <a:extLst>
              <a:ext uri="{28A0092B-C50C-407E-A947-70E740481C1C}">
                <a14:useLocalDpi xmlns:a14="http://schemas.microsoft.com/office/drawing/2010/main" val="0"/>
              </a:ext>
            </a:extLst>
          </a:blip>
          <a:srcRect t="8715" b="1841"/>
          <a:stretch/>
        </p:blipFill>
        <p:spPr>
          <a:xfrm>
            <a:off x="0" y="1807227"/>
            <a:ext cx="4680520" cy="3309180"/>
          </a:xfrm>
          <a:prstGeom prst="rect">
            <a:avLst/>
          </a:prstGeom>
        </p:spPr>
      </p:pic>
      <p:pic>
        <p:nvPicPr>
          <p:cNvPr id="10" name="Picture 9" descr="2.jpg"/>
          <p:cNvPicPr>
            <a:picLocks noChangeAspect="1"/>
          </p:cNvPicPr>
          <p:nvPr/>
        </p:nvPicPr>
        <p:blipFill rotWithShape="1">
          <a:blip r:embed="rId3">
            <a:extLst>
              <a:ext uri="{28A0092B-C50C-407E-A947-70E740481C1C}">
                <a14:useLocalDpi xmlns:a14="http://schemas.microsoft.com/office/drawing/2010/main" val="0"/>
              </a:ext>
            </a:extLst>
          </a:blip>
          <a:srcRect l="8427" t="17800" r="13058" b="1097"/>
          <a:stretch/>
        </p:blipFill>
        <p:spPr>
          <a:xfrm>
            <a:off x="4572000" y="1844824"/>
            <a:ext cx="4176464" cy="3405904"/>
          </a:xfrm>
          <a:prstGeom prst="rect">
            <a:avLst/>
          </a:prstGeom>
        </p:spPr>
      </p:pic>
      <p:pic>
        <p:nvPicPr>
          <p:cNvPr id="11" name="Picture 10" descr="2.jpg"/>
          <p:cNvPicPr>
            <a:picLocks noChangeAspect="1"/>
          </p:cNvPicPr>
          <p:nvPr/>
        </p:nvPicPr>
        <p:blipFill rotWithShape="1">
          <a:blip r:embed="rId3">
            <a:extLst>
              <a:ext uri="{28A0092B-C50C-407E-A947-70E740481C1C}">
                <a14:useLocalDpi xmlns:a14="http://schemas.microsoft.com/office/drawing/2010/main" val="0"/>
              </a:ext>
            </a:extLst>
          </a:blip>
          <a:srcRect l="8427" t="1804" r="13058" b="82648"/>
          <a:stretch/>
        </p:blipFill>
        <p:spPr>
          <a:xfrm>
            <a:off x="2699792" y="6021288"/>
            <a:ext cx="4017865" cy="628149"/>
          </a:xfrm>
          <a:prstGeom prst="rect">
            <a:avLst/>
          </a:prstGeom>
        </p:spPr>
      </p:pic>
      <p:sp>
        <p:nvSpPr>
          <p:cNvPr id="13" name="Down Arrow 12"/>
          <p:cNvSpPr/>
          <p:nvPr/>
        </p:nvSpPr>
        <p:spPr bwMode="auto">
          <a:xfrm>
            <a:off x="971600" y="1988840"/>
            <a:ext cx="432048" cy="504056"/>
          </a:xfrm>
          <a:prstGeom prst="downArrow">
            <a:avLst/>
          </a:prstGeom>
          <a:solidFill>
            <a:srgbClr val="FF66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smtClean="0">
              <a:ln>
                <a:noFill/>
              </a:ln>
              <a:solidFill>
                <a:schemeClr val="tx1"/>
              </a:solidFill>
              <a:effectLst/>
              <a:latin typeface="Times New Roman" pitchFamily="18" charset="0"/>
            </a:endParaRPr>
          </a:p>
        </p:txBody>
      </p:sp>
      <p:sp>
        <p:nvSpPr>
          <p:cNvPr id="14" name="Down Arrow 13"/>
          <p:cNvSpPr/>
          <p:nvPr/>
        </p:nvSpPr>
        <p:spPr bwMode="auto">
          <a:xfrm>
            <a:off x="5220072" y="2276872"/>
            <a:ext cx="432048" cy="504056"/>
          </a:xfrm>
          <a:prstGeom prst="downArrow">
            <a:avLst/>
          </a:prstGeom>
          <a:solidFill>
            <a:srgbClr val="FF66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smtClean="0">
              <a:ln>
                <a:noFill/>
              </a:ln>
              <a:solidFill>
                <a:schemeClr val="tx1"/>
              </a:solidFill>
              <a:effectLst/>
              <a:latin typeface="Times New Roman" pitchFamily="18" charset="0"/>
            </a:endParaRPr>
          </a:p>
        </p:txBody>
      </p:sp>
      <p:sp>
        <p:nvSpPr>
          <p:cNvPr id="15" name="Down Arrow 14"/>
          <p:cNvSpPr/>
          <p:nvPr/>
        </p:nvSpPr>
        <p:spPr bwMode="auto">
          <a:xfrm flipV="1">
            <a:off x="899592" y="4797152"/>
            <a:ext cx="432048" cy="504056"/>
          </a:xfrm>
          <a:prstGeom prst="downArrow">
            <a:avLst/>
          </a:prstGeom>
          <a:solidFill>
            <a:srgbClr val="008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smtClean="0">
              <a:ln>
                <a:noFill/>
              </a:ln>
              <a:solidFill>
                <a:schemeClr val="tx1"/>
              </a:solidFill>
              <a:effectLst/>
              <a:latin typeface="Times New Roman" pitchFamily="18" charset="0"/>
            </a:endParaRPr>
          </a:p>
        </p:txBody>
      </p:sp>
      <p:sp>
        <p:nvSpPr>
          <p:cNvPr id="17" name="Down Arrow 16"/>
          <p:cNvSpPr/>
          <p:nvPr/>
        </p:nvSpPr>
        <p:spPr bwMode="auto">
          <a:xfrm flipV="1">
            <a:off x="5148064" y="4797152"/>
            <a:ext cx="432048" cy="504056"/>
          </a:xfrm>
          <a:prstGeom prst="downArrow">
            <a:avLst/>
          </a:prstGeom>
          <a:solidFill>
            <a:srgbClr val="008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smtClean="0">
              <a:ln>
                <a:noFill/>
              </a:ln>
              <a:solidFill>
                <a:schemeClr val="tx1"/>
              </a:solidFill>
              <a:effectLst/>
              <a:latin typeface="Times New Roman" pitchFamily="18" charset="0"/>
            </a:endParaRPr>
          </a:p>
        </p:txBody>
      </p:sp>
      <p:sp>
        <p:nvSpPr>
          <p:cNvPr id="19" name="TextBox 26"/>
          <p:cNvSpPr txBox="1">
            <a:spLocks noChangeArrowheads="1"/>
          </p:cNvSpPr>
          <p:nvPr/>
        </p:nvSpPr>
        <p:spPr bwMode="auto">
          <a:xfrm>
            <a:off x="899592" y="5445224"/>
            <a:ext cx="2736304" cy="33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4" rIns="91429" bIns="45714">
            <a:spAutoFit/>
          </a:bodyPr>
          <a:lstStyle>
            <a:lvl1pPr eaLnBrk="0" hangingPunct="0">
              <a:spcBef>
                <a:spcPct val="20000"/>
              </a:spcBef>
              <a:buClr>
                <a:schemeClr val="accent2"/>
              </a:buClr>
              <a:buSzPct val="75000"/>
              <a:buFont typeface="Monotype Sorts"/>
              <a:buChar char="u"/>
              <a:defRPr sz="3200">
                <a:solidFill>
                  <a:schemeClr val="tx1"/>
                </a:solidFill>
                <a:latin typeface="Times New Roman" pitchFamily="18" charset="0"/>
              </a:defRPr>
            </a:lvl1pPr>
            <a:lvl2pPr marL="742950" indent="-285750" eaLnBrk="0" hangingPunct="0">
              <a:spcBef>
                <a:spcPct val="20000"/>
              </a:spcBef>
              <a:buClr>
                <a:schemeClr val="tx1"/>
              </a:buClr>
              <a:buChar char="–"/>
              <a:defRPr sz="2800">
                <a:solidFill>
                  <a:schemeClr val="tx1"/>
                </a:solidFill>
                <a:latin typeface="Times New Roman" pitchFamily="18" charset="0"/>
              </a:defRPr>
            </a:lvl2pPr>
            <a:lvl3pPr marL="1143000" indent="-228600" eaLnBrk="0" hangingPunct="0">
              <a:spcBef>
                <a:spcPct val="20000"/>
              </a:spcBef>
              <a:buClr>
                <a:schemeClr val="tx1"/>
              </a:buClr>
              <a:buChar char="»"/>
              <a:defRPr sz="2400">
                <a:solidFill>
                  <a:schemeClr val="tx1"/>
                </a:solidFill>
                <a:latin typeface="Times New Roman" pitchFamily="18" charset="0"/>
              </a:defRPr>
            </a:lvl3pPr>
            <a:lvl4pPr marL="1600200" indent="-228600" eaLnBrk="0" hangingPunct="0">
              <a:spcBef>
                <a:spcPct val="20000"/>
              </a:spcBef>
              <a:buClr>
                <a:schemeClr val="accent2"/>
              </a:buClr>
              <a:buSzPct val="65000"/>
              <a:buFont typeface="Monotype Sorts"/>
              <a:buChar char="u"/>
              <a:defRPr sz="2000">
                <a:solidFill>
                  <a:schemeClr val="tx1"/>
                </a:solidFill>
                <a:latin typeface="Times New Roman" pitchFamily="18" charset="0"/>
              </a:defRPr>
            </a:lvl4pPr>
            <a:lvl5pPr marL="2057400" indent="-228600" eaLnBrk="0" hangingPunct="0">
              <a:spcBef>
                <a:spcPct val="20000"/>
              </a:spcBef>
              <a:buClr>
                <a:schemeClr val="tx1"/>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9pPr>
          </a:lstStyle>
          <a:p>
            <a:pPr algn="ctr">
              <a:spcBef>
                <a:spcPct val="0"/>
              </a:spcBef>
              <a:buClrTx/>
              <a:buSzTx/>
              <a:buFontTx/>
              <a:buNone/>
            </a:pPr>
            <a:r>
              <a:rPr lang="en-GB" altLang="en-US" sz="1600" b="1" dirty="0" smtClean="0">
                <a:latin typeface="Calibri" pitchFamily="34" charset="0"/>
              </a:rPr>
              <a:t>Alkali soaking modification</a:t>
            </a:r>
            <a:endParaRPr lang="en-GB" altLang="en-US" sz="1600" b="1" dirty="0">
              <a:latin typeface="Calibri" pitchFamily="34" charset="0"/>
            </a:endParaRPr>
          </a:p>
        </p:txBody>
      </p:sp>
      <p:sp>
        <p:nvSpPr>
          <p:cNvPr id="20" name="TextBox 26"/>
          <p:cNvSpPr txBox="1">
            <a:spLocks noChangeArrowheads="1"/>
          </p:cNvSpPr>
          <p:nvPr/>
        </p:nvSpPr>
        <p:spPr bwMode="auto">
          <a:xfrm>
            <a:off x="5292080" y="5445224"/>
            <a:ext cx="2736304" cy="33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4" rIns="91429" bIns="45714">
            <a:spAutoFit/>
          </a:bodyPr>
          <a:lstStyle>
            <a:lvl1pPr eaLnBrk="0" hangingPunct="0">
              <a:spcBef>
                <a:spcPct val="20000"/>
              </a:spcBef>
              <a:buClr>
                <a:schemeClr val="accent2"/>
              </a:buClr>
              <a:buSzPct val="75000"/>
              <a:buFont typeface="Monotype Sorts"/>
              <a:buChar char="u"/>
              <a:defRPr sz="3200">
                <a:solidFill>
                  <a:schemeClr val="tx1"/>
                </a:solidFill>
                <a:latin typeface="Times New Roman" pitchFamily="18" charset="0"/>
              </a:defRPr>
            </a:lvl1pPr>
            <a:lvl2pPr marL="742950" indent="-285750" eaLnBrk="0" hangingPunct="0">
              <a:spcBef>
                <a:spcPct val="20000"/>
              </a:spcBef>
              <a:buClr>
                <a:schemeClr val="tx1"/>
              </a:buClr>
              <a:buChar char="–"/>
              <a:defRPr sz="2800">
                <a:solidFill>
                  <a:schemeClr val="tx1"/>
                </a:solidFill>
                <a:latin typeface="Times New Roman" pitchFamily="18" charset="0"/>
              </a:defRPr>
            </a:lvl2pPr>
            <a:lvl3pPr marL="1143000" indent="-228600" eaLnBrk="0" hangingPunct="0">
              <a:spcBef>
                <a:spcPct val="20000"/>
              </a:spcBef>
              <a:buClr>
                <a:schemeClr val="tx1"/>
              </a:buClr>
              <a:buChar char="»"/>
              <a:defRPr sz="2400">
                <a:solidFill>
                  <a:schemeClr val="tx1"/>
                </a:solidFill>
                <a:latin typeface="Times New Roman" pitchFamily="18" charset="0"/>
              </a:defRPr>
            </a:lvl3pPr>
            <a:lvl4pPr marL="1600200" indent="-228600" eaLnBrk="0" hangingPunct="0">
              <a:spcBef>
                <a:spcPct val="20000"/>
              </a:spcBef>
              <a:buClr>
                <a:schemeClr val="accent2"/>
              </a:buClr>
              <a:buSzPct val="65000"/>
              <a:buFont typeface="Monotype Sorts"/>
              <a:buChar char="u"/>
              <a:defRPr sz="2000">
                <a:solidFill>
                  <a:schemeClr val="tx1"/>
                </a:solidFill>
                <a:latin typeface="Times New Roman" pitchFamily="18" charset="0"/>
              </a:defRPr>
            </a:lvl4pPr>
            <a:lvl5pPr marL="2057400" indent="-228600" eaLnBrk="0" hangingPunct="0">
              <a:spcBef>
                <a:spcPct val="20000"/>
              </a:spcBef>
              <a:buClr>
                <a:schemeClr val="tx1"/>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9pPr>
          </a:lstStyle>
          <a:p>
            <a:pPr algn="ctr">
              <a:spcBef>
                <a:spcPct val="0"/>
              </a:spcBef>
              <a:buClrTx/>
              <a:buSzTx/>
              <a:buFontTx/>
              <a:buNone/>
            </a:pPr>
            <a:r>
              <a:rPr lang="en-GB" altLang="en-US" sz="1600" dirty="0" smtClean="0">
                <a:latin typeface="Calibri" pitchFamily="34" charset="0"/>
              </a:rPr>
              <a:t>Hot alkali </a:t>
            </a:r>
            <a:r>
              <a:rPr lang="en-GB" altLang="en-US" sz="1600" b="1" dirty="0" smtClean="0">
                <a:latin typeface="Calibri" pitchFamily="34" charset="0"/>
              </a:rPr>
              <a:t>modification</a:t>
            </a:r>
            <a:endParaRPr lang="en-GB" altLang="en-US" sz="1600" b="1" dirty="0">
              <a:latin typeface="Calibri" pitchFamily="34" charset="0"/>
            </a:endParaRPr>
          </a:p>
        </p:txBody>
      </p:sp>
    </p:spTree>
    <p:extLst>
      <p:ext uri="{BB962C8B-B14F-4D97-AF65-F5344CB8AC3E}">
        <p14:creationId xmlns:p14="http://schemas.microsoft.com/office/powerpoint/2010/main" val="102414437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 Wall Composition</a:t>
            </a:r>
            <a:endParaRPr lang="en-US" dirty="0"/>
          </a:p>
        </p:txBody>
      </p:sp>
      <p:sp>
        <p:nvSpPr>
          <p:cNvPr id="4" name="Slide Number Placeholder 3"/>
          <p:cNvSpPr>
            <a:spLocks noGrp="1"/>
          </p:cNvSpPr>
          <p:nvPr>
            <p:ph type="sldNum" sz="quarter" idx="11"/>
          </p:nvPr>
        </p:nvSpPr>
        <p:spPr/>
        <p:txBody>
          <a:bodyPr/>
          <a:lstStyle/>
          <a:p>
            <a:pPr>
              <a:defRPr/>
            </a:pPr>
            <a:fld id="{137C64AD-53D6-4B4E-A5C4-125D194C119D}" type="slidenum">
              <a:rPr lang="zh-CN" altLang="en-GB" smtClean="0"/>
              <a:pPr>
                <a:defRPr/>
              </a:pPr>
              <a:t>13</a:t>
            </a:fld>
            <a:endParaRPr lang="en-GB" altLang="zh-CN" dirty="0"/>
          </a:p>
        </p:txBody>
      </p:sp>
      <p:graphicFrame>
        <p:nvGraphicFramePr>
          <p:cNvPr id="6" name="Object 5"/>
          <p:cNvGraphicFramePr>
            <a:graphicFrameLocks noChangeAspect="1"/>
          </p:cNvGraphicFramePr>
          <p:nvPr>
            <p:extLst>
              <p:ext uri="{D42A27DB-BD31-4B8C-83A1-F6EECF244321}">
                <p14:modId xmlns:p14="http://schemas.microsoft.com/office/powerpoint/2010/main" val="2903139270"/>
              </p:ext>
            </p:extLst>
          </p:nvPr>
        </p:nvGraphicFramePr>
        <p:xfrm>
          <a:off x="-1836712" y="1700808"/>
          <a:ext cx="12781420" cy="2376264"/>
        </p:xfrm>
        <a:graphic>
          <a:graphicData uri="http://schemas.openxmlformats.org/presentationml/2006/ole">
            <mc:AlternateContent xmlns:mc="http://schemas.openxmlformats.org/markup-compatibility/2006">
              <mc:Choice xmlns:v="urn:schemas-microsoft-com:vml" Requires="v">
                <p:oleObj spid="_x0000_s11297" name="Document" r:id="rId3" imgW="9017000" imgH="1676400" progId="Word.Document.12">
                  <p:embed/>
                </p:oleObj>
              </mc:Choice>
              <mc:Fallback>
                <p:oleObj name="Document" r:id="rId3" imgW="9017000" imgH="1676400" progId="Word.Document.12">
                  <p:embed/>
                  <p:pic>
                    <p:nvPicPr>
                      <p:cNvPr id="0" name=""/>
                      <p:cNvPicPr/>
                      <p:nvPr/>
                    </p:nvPicPr>
                    <p:blipFill>
                      <a:blip r:embed="rId4"/>
                      <a:stretch>
                        <a:fillRect/>
                      </a:stretch>
                    </p:blipFill>
                    <p:spPr>
                      <a:xfrm>
                        <a:off x="-1836712" y="1700808"/>
                        <a:ext cx="12781420" cy="2376264"/>
                      </a:xfrm>
                      <a:prstGeom prst="rect">
                        <a:avLst/>
                      </a:prstGeom>
                    </p:spPr>
                  </p:pic>
                </p:oleObj>
              </mc:Fallback>
            </mc:AlternateContent>
          </a:graphicData>
        </a:graphic>
      </p:graphicFrame>
      <p:sp>
        <p:nvSpPr>
          <p:cNvPr id="7" name="Rounded Rectangle 6"/>
          <p:cNvSpPr/>
          <p:nvPr/>
        </p:nvSpPr>
        <p:spPr>
          <a:xfrm>
            <a:off x="6588224" y="2636912"/>
            <a:ext cx="2304256" cy="288032"/>
          </a:xfrm>
          <a:prstGeom prst="roundRect">
            <a:avLst/>
          </a:prstGeom>
          <a:solidFill>
            <a:srgbClr val="FF0000">
              <a:alpha val="0"/>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endParaRPr lang="en-GB" altLang="en-US">
              <a:solidFill>
                <a:srgbClr val="FFFFFF"/>
              </a:solidFill>
            </a:endParaRPr>
          </a:p>
        </p:txBody>
      </p:sp>
      <p:sp>
        <p:nvSpPr>
          <p:cNvPr id="8" name="Rounded Rectangle 7"/>
          <p:cNvSpPr/>
          <p:nvPr/>
        </p:nvSpPr>
        <p:spPr>
          <a:xfrm>
            <a:off x="6588224" y="2132856"/>
            <a:ext cx="2304256" cy="288032"/>
          </a:xfrm>
          <a:prstGeom prst="roundRect">
            <a:avLst/>
          </a:prstGeom>
          <a:solidFill>
            <a:srgbClr val="FF0000">
              <a:alpha val="0"/>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endParaRPr lang="en-GB" altLang="en-US">
              <a:solidFill>
                <a:srgbClr val="FFFFFF"/>
              </a:solidFill>
            </a:endParaRPr>
          </a:p>
        </p:txBody>
      </p:sp>
      <p:sp>
        <p:nvSpPr>
          <p:cNvPr id="9" name="Rounded Rectangle 8"/>
          <p:cNvSpPr/>
          <p:nvPr/>
        </p:nvSpPr>
        <p:spPr>
          <a:xfrm>
            <a:off x="7884367" y="3140968"/>
            <a:ext cx="936105" cy="360040"/>
          </a:xfrm>
          <a:prstGeom prst="roundRect">
            <a:avLst/>
          </a:prstGeom>
          <a:solidFill>
            <a:srgbClr val="FF0000">
              <a:alpha val="0"/>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endParaRPr lang="en-GB" altLang="en-US">
              <a:solidFill>
                <a:srgbClr val="FFFFFF"/>
              </a:solidFill>
            </a:endParaRPr>
          </a:p>
        </p:txBody>
      </p:sp>
      <p:sp>
        <p:nvSpPr>
          <p:cNvPr id="10" name="Content Placeholder 2"/>
          <p:cNvSpPr>
            <a:spLocks noGrp="1"/>
          </p:cNvSpPr>
          <p:nvPr>
            <p:ph idx="1"/>
          </p:nvPr>
        </p:nvSpPr>
        <p:spPr>
          <a:xfrm>
            <a:off x="395536" y="4077072"/>
            <a:ext cx="8367464" cy="1714128"/>
          </a:xfrm>
        </p:spPr>
        <p:txBody>
          <a:bodyPr/>
          <a:lstStyle/>
          <a:p>
            <a:r>
              <a:rPr lang="en-GB" sz="2400" dirty="0" smtClean="0"/>
              <a:t>Alkali soaking modified wheat straw</a:t>
            </a:r>
          </a:p>
          <a:p>
            <a:pPr lvl="1"/>
            <a:r>
              <a:rPr lang="en-GB" sz="2000" dirty="0" smtClean="0"/>
              <a:t>Low </a:t>
            </a:r>
            <a:r>
              <a:rPr lang="en-GB" sz="2000" dirty="0" smtClean="0"/>
              <a:t>lignin content, </a:t>
            </a:r>
            <a:endParaRPr lang="en-GB" sz="2000" dirty="0" smtClean="0"/>
          </a:p>
          <a:p>
            <a:pPr lvl="1"/>
            <a:r>
              <a:rPr lang="en-GB" sz="2000" dirty="0" smtClean="0"/>
              <a:t>High cellulose content, </a:t>
            </a:r>
          </a:p>
          <a:p>
            <a:pPr lvl="1"/>
            <a:r>
              <a:rPr lang="en-GB" sz="2000" dirty="0" smtClean="0"/>
              <a:t>Low </a:t>
            </a:r>
            <a:r>
              <a:rPr lang="en-GB" sz="2000" dirty="0" err="1" smtClean="0"/>
              <a:t>crystallinity</a:t>
            </a:r>
            <a:endParaRPr lang="en-GB" sz="2000" dirty="0" smtClean="0"/>
          </a:p>
          <a:p>
            <a:endParaRPr lang="en-GB" sz="2400" dirty="0" smtClean="0"/>
          </a:p>
        </p:txBody>
      </p:sp>
      <p:sp>
        <p:nvSpPr>
          <p:cNvPr id="11" name="Rounded Rectangle 10"/>
          <p:cNvSpPr/>
          <p:nvPr/>
        </p:nvSpPr>
        <p:spPr>
          <a:xfrm>
            <a:off x="1547664" y="1772816"/>
            <a:ext cx="1224136" cy="1728192"/>
          </a:xfrm>
          <a:prstGeom prst="roundRect">
            <a:avLst/>
          </a:prstGeom>
          <a:solidFill>
            <a:srgbClr val="FF0000">
              <a:alpha val="0"/>
            </a:srgbClr>
          </a:solidFill>
          <a:ln w="28575">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endParaRPr lang="en-GB" altLang="en-US">
              <a:solidFill>
                <a:srgbClr val="FFFFFF"/>
              </a:solidFill>
            </a:endParaRPr>
          </a:p>
        </p:txBody>
      </p:sp>
    </p:spTree>
    <p:extLst>
      <p:ext uri="{BB962C8B-B14F-4D97-AF65-F5344CB8AC3E}">
        <p14:creationId xmlns:p14="http://schemas.microsoft.com/office/powerpoint/2010/main" val="29291414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Source of Cellulase</a:t>
            </a:r>
            <a:endParaRPr lang="en-US" dirty="0"/>
          </a:p>
        </p:txBody>
      </p:sp>
      <p:sp>
        <p:nvSpPr>
          <p:cNvPr id="4" name="Slide Number Placeholder 3"/>
          <p:cNvSpPr>
            <a:spLocks noGrp="1"/>
          </p:cNvSpPr>
          <p:nvPr>
            <p:ph type="sldNum" sz="quarter" idx="11"/>
          </p:nvPr>
        </p:nvSpPr>
        <p:spPr/>
        <p:txBody>
          <a:bodyPr/>
          <a:lstStyle/>
          <a:p>
            <a:pPr>
              <a:defRPr/>
            </a:pPr>
            <a:fld id="{137C64AD-53D6-4B4E-A5C4-125D194C119D}" type="slidenum">
              <a:rPr lang="zh-CN" altLang="en-GB" smtClean="0"/>
              <a:pPr>
                <a:defRPr/>
              </a:pPr>
              <a:t>14</a:t>
            </a:fld>
            <a:endParaRPr lang="en-GB" altLang="zh-CN"/>
          </a:p>
        </p:txBody>
      </p:sp>
      <p:sp>
        <p:nvSpPr>
          <p:cNvPr id="5" name="Slide Number Placeholder 3"/>
          <p:cNvSpPr txBox="1">
            <a:spLocks/>
          </p:cNvSpPr>
          <p:nvPr/>
        </p:nvSpPr>
        <p:spPr>
          <a:xfrm>
            <a:off x="1524000" y="6248400"/>
            <a:ext cx="1295400" cy="457200"/>
          </a:xfrm>
          <a:prstGeom prst="rect">
            <a:avLst/>
          </a:prstGeom>
        </p:spPr>
        <p:txBody>
          <a:bodyPr/>
          <a:lstStyle>
            <a:defPPr>
              <a:defRPr lang="en-GB"/>
            </a:defPPr>
            <a:lvl1pPr algn="l" rtl="0" fontAlgn="base">
              <a:spcBef>
                <a:spcPct val="0"/>
              </a:spcBef>
              <a:spcAft>
                <a:spcPct val="0"/>
              </a:spcAft>
              <a:defRPr sz="2000" b="1" kern="1200">
                <a:solidFill>
                  <a:schemeClr val="tx1"/>
                </a:solidFill>
                <a:latin typeface="Times New Roman" pitchFamily="18" charset="0"/>
                <a:ea typeface="+mn-ea"/>
                <a:cs typeface="+mn-cs"/>
              </a:defRPr>
            </a:lvl1pPr>
            <a:lvl2pPr marL="457200" algn="l" rtl="0" fontAlgn="base">
              <a:spcBef>
                <a:spcPct val="0"/>
              </a:spcBef>
              <a:spcAft>
                <a:spcPct val="0"/>
              </a:spcAft>
              <a:defRPr sz="2000" b="1" kern="1200">
                <a:solidFill>
                  <a:schemeClr val="tx1"/>
                </a:solidFill>
                <a:latin typeface="Times New Roman" pitchFamily="18" charset="0"/>
                <a:ea typeface="+mn-ea"/>
                <a:cs typeface="+mn-cs"/>
              </a:defRPr>
            </a:lvl2pPr>
            <a:lvl3pPr marL="914400" algn="l" rtl="0" fontAlgn="base">
              <a:spcBef>
                <a:spcPct val="0"/>
              </a:spcBef>
              <a:spcAft>
                <a:spcPct val="0"/>
              </a:spcAft>
              <a:defRPr sz="2000" b="1" kern="1200">
                <a:solidFill>
                  <a:schemeClr val="tx1"/>
                </a:solidFill>
                <a:latin typeface="Times New Roman" pitchFamily="18" charset="0"/>
                <a:ea typeface="+mn-ea"/>
                <a:cs typeface="+mn-cs"/>
              </a:defRPr>
            </a:lvl3pPr>
            <a:lvl4pPr marL="1371600" algn="l" rtl="0" fontAlgn="base">
              <a:spcBef>
                <a:spcPct val="0"/>
              </a:spcBef>
              <a:spcAft>
                <a:spcPct val="0"/>
              </a:spcAft>
              <a:defRPr sz="2000" b="1" kern="1200">
                <a:solidFill>
                  <a:schemeClr val="tx1"/>
                </a:solidFill>
                <a:latin typeface="Times New Roman" pitchFamily="18" charset="0"/>
                <a:ea typeface="+mn-ea"/>
                <a:cs typeface="+mn-cs"/>
              </a:defRPr>
            </a:lvl4pPr>
            <a:lvl5pPr marL="1828800" algn="l" rtl="0" fontAlgn="base">
              <a:spcBef>
                <a:spcPct val="0"/>
              </a:spcBef>
              <a:spcAft>
                <a:spcPct val="0"/>
              </a:spcAft>
              <a:defRPr sz="2000" b="1" kern="1200">
                <a:solidFill>
                  <a:schemeClr val="tx1"/>
                </a:solidFill>
                <a:latin typeface="Times New Roman" pitchFamily="18" charset="0"/>
                <a:ea typeface="+mn-ea"/>
                <a:cs typeface="+mn-cs"/>
              </a:defRPr>
            </a:lvl5pPr>
            <a:lvl6pPr marL="2286000" algn="l" defTabSz="914400" rtl="0" eaLnBrk="1" latinLnBrk="0" hangingPunct="1">
              <a:defRPr sz="2000" b="1" kern="1200">
                <a:solidFill>
                  <a:schemeClr val="tx1"/>
                </a:solidFill>
                <a:latin typeface="Times New Roman" pitchFamily="18" charset="0"/>
                <a:ea typeface="+mn-ea"/>
                <a:cs typeface="+mn-cs"/>
              </a:defRPr>
            </a:lvl6pPr>
            <a:lvl7pPr marL="2743200" algn="l" defTabSz="914400" rtl="0" eaLnBrk="1" latinLnBrk="0" hangingPunct="1">
              <a:defRPr sz="2000" b="1" kern="1200">
                <a:solidFill>
                  <a:schemeClr val="tx1"/>
                </a:solidFill>
                <a:latin typeface="Times New Roman" pitchFamily="18" charset="0"/>
                <a:ea typeface="+mn-ea"/>
                <a:cs typeface="+mn-cs"/>
              </a:defRPr>
            </a:lvl7pPr>
            <a:lvl8pPr marL="3200400" algn="l" defTabSz="914400" rtl="0" eaLnBrk="1" latinLnBrk="0" hangingPunct="1">
              <a:defRPr sz="2000" b="1" kern="1200">
                <a:solidFill>
                  <a:schemeClr val="tx1"/>
                </a:solidFill>
                <a:latin typeface="Times New Roman" pitchFamily="18" charset="0"/>
                <a:ea typeface="+mn-ea"/>
                <a:cs typeface="+mn-cs"/>
              </a:defRPr>
            </a:lvl8pPr>
            <a:lvl9pPr marL="3657600" algn="l" defTabSz="914400" rtl="0" eaLnBrk="1" latinLnBrk="0" hangingPunct="1">
              <a:defRPr sz="2000" b="1" kern="1200">
                <a:solidFill>
                  <a:schemeClr val="tx1"/>
                </a:solidFill>
                <a:latin typeface="Times New Roman" pitchFamily="18" charset="0"/>
                <a:ea typeface="+mn-ea"/>
                <a:cs typeface="+mn-cs"/>
              </a:defRPr>
            </a:lvl9pPr>
          </a:lstStyle>
          <a:p>
            <a:fld id="{5A1B31DF-04F4-684B-BF90-12704008BC9E}" type="slidenum">
              <a:rPr lang="en-US" altLang="zh-TW" smtClean="0"/>
              <a:pPr/>
              <a:t>14</a:t>
            </a:fld>
            <a:endParaRPr lang="en-US" altLang="zh-TW"/>
          </a:p>
        </p:txBody>
      </p:sp>
      <p:sp>
        <p:nvSpPr>
          <p:cNvPr id="6" name="Rectangle 32"/>
          <p:cNvSpPr>
            <a:spLocks noChangeArrowheads="1"/>
          </p:cNvSpPr>
          <p:nvPr/>
        </p:nvSpPr>
        <p:spPr bwMode="auto">
          <a:xfrm>
            <a:off x="463550" y="4397376"/>
            <a:ext cx="8277225" cy="1228725"/>
          </a:xfrm>
          <a:prstGeom prst="rect">
            <a:avLst/>
          </a:prstGeom>
          <a:solidFill>
            <a:srgbClr val="EAEAEA">
              <a:alpha val="90195"/>
            </a:srgbClr>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lIns="91429" tIns="45714" rIns="91429" bIns="45714"/>
          <a:lstStyle>
            <a:lvl1pPr eaLnBrk="0" hangingPunct="0">
              <a:spcBef>
                <a:spcPct val="20000"/>
              </a:spcBef>
              <a:buClr>
                <a:schemeClr val="accent2"/>
              </a:buClr>
              <a:buSzPct val="75000"/>
              <a:buFont typeface="Monotype Sorts"/>
              <a:buChar char="u"/>
              <a:defRPr sz="3200">
                <a:solidFill>
                  <a:schemeClr val="tx1"/>
                </a:solidFill>
                <a:latin typeface="Times New Roman" pitchFamily="18" charset="0"/>
              </a:defRPr>
            </a:lvl1pPr>
            <a:lvl2pPr marL="742950" indent="-285750" eaLnBrk="0" hangingPunct="0">
              <a:spcBef>
                <a:spcPct val="20000"/>
              </a:spcBef>
              <a:buClr>
                <a:schemeClr val="tx1"/>
              </a:buClr>
              <a:buChar char="–"/>
              <a:defRPr sz="2800">
                <a:solidFill>
                  <a:schemeClr val="tx1"/>
                </a:solidFill>
                <a:latin typeface="Times New Roman" pitchFamily="18" charset="0"/>
              </a:defRPr>
            </a:lvl2pPr>
            <a:lvl3pPr marL="1143000" indent="-228600" eaLnBrk="0" hangingPunct="0">
              <a:spcBef>
                <a:spcPct val="20000"/>
              </a:spcBef>
              <a:buClr>
                <a:schemeClr val="tx1"/>
              </a:buClr>
              <a:buChar char="»"/>
              <a:defRPr sz="2400">
                <a:solidFill>
                  <a:schemeClr val="tx1"/>
                </a:solidFill>
                <a:latin typeface="Times New Roman" pitchFamily="18" charset="0"/>
              </a:defRPr>
            </a:lvl3pPr>
            <a:lvl4pPr marL="1600200" indent="-228600" eaLnBrk="0" hangingPunct="0">
              <a:spcBef>
                <a:spcPct val="20000"/>
              </a:spcBef>
              <a:buClr>
                <a:schemeClr val="accent2"/>
              </a:buClr>
              <a:buSzPct val="65000"/>
              <a:buFont typeface="Monotype Sorts"/>
              <a:buChar char="u"/>
              <a:defRPr sz="2000">
                <a:solidFill>
                  <a:schemeClr val="tx1"/>
                </a:solidFill>
                <a:latin typeface="Times New Roman" pitchFamily="18" charset="0"/>
              </a:defRPr>
            </a:lvl4pPr>
            <a:lvl5pPr marL="2057400" indent="-228600" eaLnBrk="0" hangingPunct="0">
              <a:spcBef>
                <a:spcPct val="20000"/>
              </a:spcBef>
              <a:buClr>
                <a:schemeClr val="tx1"/>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9pPr>
          </a:lstStyle>
          <a:p>
            <a:pPr>
              <a:spcBef>
                <a:spcPct val="0"/>
              </a:spcBef>
              <a:buClrTx/>
              <a:buSzTx/>
              <a:buFontTx/>
              <a:buNone/>
            </a:pPr>
            <a:endParaRPr lang="en-US" altLang="en-US" sz="2000"/>
          </a:p>
        </p:txBody>
      </p:sp>
      <p:grpSp>
        <p:nvGrpSpPr>
          <p:cNvPr id="7" name="Group 45"/>
          <p:cNvGrpSpPr>
            <a:grpSpLocks/>
          </p:cNvGrpSpPr>
          <p:nvPr/>
        </p:nvGrpSpPr>
        <p:grpSpPr bwMode="auto">
          <a:xfrm>
            <a:off x="4254501" y="5878513"/>
            <a:ext cx="303213" cy="411162"/>
            <a:chOff x="6236717" y="2500303"/>
            <a:chExt cx="242196" cy="411160"/>
          </a:xfrm>
        </p:grpSpPr>
        <p:sp>
          <p:nvSpPr>
            <p:cNvPr id="8" name="Trapezoid 7"/>
            <p:cNvSpPr/>
            <p:nvPr/>
          </p:nvSpPr>
          <p:spPr bwMode="auto">
            <a:xfrm>
              <a:off x="6236717" y="2649527"/>
              <a:ext cx="242196" cy="261936"/>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GB">
                <a:solidFill>
                  <a:srgbClr val="FFFFFF"/>
                </a:solidFill>
                <a:ea typeface="ＭＳ Ｐゴシック" charset="-128"/>
              </a:endParaRPr>
            </a:p>
          </p:txBody>
        </p:sp>
        <p:cxnSp>
          <p:nvCxnSpPr>
            <p:cNvPr id="9" name="Straight Connector 8"/>
            <p:cNvCxnSpPr/>
            <p:nvPr/>
          </p:nvCxnSpPr>
          <p:spPr bwMode="auto">
            <a:xfrm rot="16200000" flipV="1">
              <a:off x="6346775" y="2566503"/>
              <a:ext cx="134936" cy="253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bwMode="auto">
            <a:xfrm rot="16200000" flipV="1">
              <a:off x="6230748" y="2575074"/>
              <a:ext cx="134937" cy="12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26"/>
          <p:cNvSpPr txBox="1">
            <a:spLocks noChangeArrowheads="1"/>
          </p:cNvSpPr>
          <p:nvPr/>
        </p:nvSpPr>
        <p:spPr bwMode="auto">
          <a:xfrm>
            <a:off x="3609975" y="6297614"/>
            <a:ext cx="1612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lr>
                <a:schemeClr val="accent2"/>
              </a:buClr>
              <a:buSzPct val="75000"/>
              <a:buFont typeface="Monotype Sorts"/>
              <a:buChar char="u"/>
              <a:defRPr sz="3200">
                <a:solidFill>
                  <a:schemeClr val="tx1"/>
                </a:solidFill>
                <a:latin typeface="Times New Roman" pitchFamily="18" charset="0"/>
              </a:defRPr>
            </a:lvl1pPr>
            <a:lvl2pPr marL="742950" indent="-285750" eaLnBrk="0" hangingPunct="0">
              <a:spcBef>
                <a:spcPct val="20000"/>
              </a:spcBef>
              <a:buClr>
                <a:schemeClr val="tx1"/>
              </a:buClr>
              <a:buChar char="–"/>
              <a:defRPr sz="2800">
                <a:solidFill>
                  <a:schemeClr val="tx1"/>
                </a:solidFill>
                <a:latin typeface="Times New Roman" pitchFamily="18" charset="0"/>
              </a:defRPr>
            </a:lvl2pPr>
            <a:lvl3pPr marL="1143000" indent="-228600" eaLnBrk="0" hangingPunct="0">
              <a:spcBef>
                <a:spcPct val="20000"/>
              </a:spcBef>
              <a:buClr>
                <a:schemeClr val="tx1"/>
              </a:buClr>
              <a:buChar char="»"/>
              <a:defRPr sz="2400">
                <a:solidFill>
                  <a:schemeClr val="tx1"/>
                </a:solidFill>
                <a:latin typeface="Times New Roman" pitchFamily="18" charset="0"/>
              </a:defRPr>
            </a:lvl3pPr>
            <a:lvl4pPr marL="1600200" indent="-228600" eaLnBrk="0" hangingPunct="0">
              <a:spcBef>
                <a:spcPct val="20000"/>
              </a:spcBef>
              <a:buClr>
                <a:schemeClr val="accent2"/>
              </a:buClr>
              <a:buSzPct val="65000"/>
              <a:buFont typeface="Monotype Sorts"/>
              <a:buChar char="u"/>
              <a:defRPr sz="2000">
                <a:solidFill>
                  <a:schemeClr val="tx1"/>
                </a:solidFill>
                <a:latin typeface="Times New Roman" pitchFamily="18" charset="0"/>
              </a:defRPr>
            </a:lvl4pPr>
            <a:lvl5pPr marL="2057400" indent="-228600" eaLnBrk="0" hangingPunct="0">
              <a:spcBef>
                <a:spcPct val="20000"/>
              </a:spcBef>
              <a:buClr>
                <a:schemeClr val="tx1"/>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9pPr>
          </a:lstStyle>
          <a:p>
            <a:pPr algn="ctr">
              <a:spcBef>
                <a:spcPct val="0"/>
              </a:spcBef>
              <a:buClrTx/>
              <a:buSzTx/>
              <a:buFontTx/>
              <a:buNone/>
            </a:pPr>
            <a:r>
              <a:rPr lang="en-GB" altLang="en-US" sz="2800" b="1" dirty="0">
                <a:latin typeface="Calibri" pitchFamily="34" charset="0"/>
              </a:rPr>
              <a:t>s</a:t>
            </a:r>
            <a:r>
              <a:rPr lang="en-GB" altLang="en-US" sz="2800" b="1" dirty="0" smtClean="0">
                <a:latin typeface="Calibri" pitchFamily="34" charset="0"/>
              </a:rPr>
              <a:t>traw</a:t>
            </a:r>
            <a:endParaRPr lang="en-GB" altLang="en-US" sz="2800" b="1" dirty="0">
              <a:latin typeface="Calibri" pitchFamily="34" charset="0"/>
            </a:endParaRPr>
          </a:p>
        </p:txBody>
      </p:sp>
      <p:grpSp>
        <p:nvGrpSpPr>
          <p:cNvPr id="12" name="Group 45"/>
          <p:cNvGrpSpPr>
            <a:grpSpLocks/>
          </p:cNvGrpSpPr>
          <p:nvPr/>
        </p:nvGrpSpPr>
        <p:grpSpPr bwMode="auto">
          <a:xfrm>
            <a:off x="7002463" y="5881688"/>
            <a:ext cx="303212" cy="411162"/>
            <a:chOff x="6236717" y="2500303"/>
            <a:chExt cx="242196" cy="411160"/>
          </a:xfrm>
        </p:grpSpPr>
        <p:sp>
          <p:nvSpPr>
            <p:cNvPr id="13" name="Trapezoid 12"/>
            <p:cNvSpPr/>
            <p:nvPr/>
          </p:nvSpPr>
          <p:spPr bwMode="auto">
            <a:xfrm>
              <a:off x="6236717" y="2649527"/>
              <a:ext cx="242196" cy="261936"/>
            </a:xfrm>
            <a:prstGeom prst="trapezoid">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GB">
                <a:solidFill>
                  <a:srgbClr val="FFFFFF"/>
                </a:solidFill>
                <a:ea typeface="ＭＳ Ｐゴシック" charset="-128"/>
              </a:endParaRPr>
            </a:p>
          </p:txBody>
        </p:sp>
        <p:cxnSp>
          <p:nvCxnSpPr>
            <p:cNvPr id="14" name="Straight Connector 13"/>
            <p:cNvCxnSpPr/>
            <p:nvPr/>
          </p:nvCxnSpPr>
          <p:spPr bwMode="auto">
            <a:xfrm rot="16200000" flipV="1">
              <a:off x="6346775" y="2566503"/>
              <a:ext cx="134936" cy="253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auto">
            <a:xfrm rot="16200000" flipV="1">
              <a:off x="6230749" y="2575074"/>
              <a:ext cx="134937" cy="12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26"/>
          <p:cNvSpPr txBox="1">
            <a:spLocks noChangeArrowheads="1"/>
          </p:cNvSpPr>
          <p:nvPr/>
        </p:nvSpPr>
        <p:spPr bwMode="auto">
          <a:xfrm>
            <a:off x="6351589" y="6318251"/>
            <a:ext cx="16113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lr>
                <a:schemeClr val="accent2"/>
              </a:buClr>
              <a:buSzPct val="75000"/>
              <a:buFont typeface="Monotype Sorts"/>
              <a:buChar char="u"/>
              <a:defRPr sz="3200">
                <a:solidFill>
                  <a:schemeClr val="tx1"/>
                </a:solidFill>
                <a:latin typeface="Times New Roman" pitchFamily="18" charset="0"/>
              </a:defRPr>
            </a:lvl1pPr>
            <a:lvl2pPr marL="742950" indent="-285750" eaLnBrk="0" hangingPunct="0">
              <a:spcBef>
                <a:spcPct val="20000"/>
              </a:spcBef>
              <a:buClr>
                <a:schemeClr val="tx1"/>
              </a:buClr>
              <a:buChar char="–"/>
              <a:defRPr sz="2800">
                <a:solidFill>
                  <a:schemeClr val="tx1"/>
                </a:solidFill>
                <a:latin typeface="Times New Roman" pitchFamily="18" charset="0"/>
              </a:defRPr>
            </a:lvl2pPr>
            <a:lvl3pPr marL="1143000" indent="-228600" eaLnBrk="0" hangingPunct="0">
              <a:spcBef>
                <a:spcPct val="20000"/>
              </a:spcBef>
              <a:buClr>
                <a:schemeClr val="tx1"/>
              </a:buClr>
              <a:buChar char="»"/>
              <a:defRPr sz="2400">
                <a:solidFill>
                  <a:schemeClr val="tx1"/>
                </a:solidFill>
                <a:latin typeface="Times New Roman" pitchFamily="18" charset="0"/>
              </a:defRPr>
            </a:lvl3pPr>
            <a:lvl4pPr marL="1600200" indent="-228600" eaLnBrk="0" hangingPunct="0">
              <a:spcBef>
                <a:spcPct val="20000"/>
              </a:spcBef>
              <a:buClr>
                <a:schemeClr val="accent2"/>
              </a:buClr>
              <a:buSzPct val="65000"/>
              <a:buFont typeface="Monotype Sorts"/>
              <a:buChar char="u"/>
              <a:defRPr sz="2000">
                <a:solidFill>
                  <a:schemeClr val="tx1"/>
                </a:solidFill>
                <a:latin typeface="Times New Roman" pitchFamily="18" charset="0"/>
              </a:defRPr>
            </a:lvl4pPr>
            <a:lvl5pPr marL="2057400" indent="-228600" eaLnBrk="0" hangingPunct="0">
              <a:spcBef>
                <a:spcPct val="20000"/>
              </a:spcBef>
              <a:buClr>
                <a:schemeClr val="tx1"/>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9pPr>
          </a:lstStyle>
          <a:p>
            <a:pPr algn="ctr">
              <a:spcBef>
                <a:spcPct val="0"/>
              </a:spcBef>
              <a:buClrTx/>
              <a:buSzTx/>
              <a:buFontTx/>
              <a:buNone/>
            </a:pPr>
            <a:r>
              <a:rPr lang="en-GB" altLang="en-US" sz="2800" b="1">
                <a:latin typeface="Calibri" pitchFamily="34" charset="0"/>
              </a:rPr>
              <a:t>willow</a:t>
            </a:r>
          </a:p>
        </p:txBody>
      </p:sp>
      <p:sp>
        <p:nvSpPr>
          <p:cNvPr id="17" name="TextBox 26"/>
          <p:cNvSpPr txBox="1">
            <a:spLocks noChangeArrowheads="1"/>
          </p:cNvSpPr>
          <p:nvPr/>
        </p:nvSpPr>
        <p:spPr bwMode="auto">
          <a:xfrm>
            <a:off x="2892425" y="5037138"/>
            <a:ext cx="1485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lr>
                <a:schemeClr val="accent2"/>
              </a:buClr>
              <a:buSzPct val="75000"/>
              <a:buFont typeface="Monotype Sorts"/>
              <a:buChar char="u"/>
              <a:defRPr sz="3200">
                <a:solidFill>
                  <a:schemeClr val="tx1"/>
                </a:solidFill>
                <a:latin typeface="Times New Roman" pitchFamily="18" charset="0"/>
              </a:defRPr>
            </a:lvl1pPr>
            <a:lvl2pPr marL="742950" indent="-285750" eaLnBrk="0" hangingPunct="0">
              <a:spcBef>
                <a:spcPct val="20000"/>
              </a:spcBef>
              <a:buClr>
                <a:schemeClr val="tx1"/>
              </a:buClr>
              <a:buChar char="–"/>
              <a:defRPr sz="2800">
                <a:solidFill>
                  <a:schemeClr val="tx1"/>
                </a:solidFill>
                <a:latin typeface="Times New Roman" pitchFamily="18" charset="0"/>
              </a:defRPr>
            </a:lvl2pPr>
            <a:lvl3pPr marL="1143000" indent="-228600" eaLnBrk="0" hangingPunct="0">
              <a:spcBef>
                <a:spcPct val="20000"/>
              </a:spcBef>
              <a:buClr>
                <a:schemeClr val="tx1"/>
              </a:buClr>
              <a:buChar char="»"/>
              <a:defRPr sz="2400">
                <a:solidFill>
                  <a:schemeClr val="tx1"/>
                </a:solidFill>
                <a:latin typeface="Times New Roman" pitchFamily="18" charset="0"/>
              </a:defRPr>
            </a:lvl3pPr>
            <a:lvl4pPr marL="1600200" indent="-228600" eaLnBrk="0" hangingPunct="0">
              <a:spcBef>
                <a:spcPct val="20000"/>
              </a:spcBef>
              <a:buClr>
                <a:schemeClr val="accent2"/>
              </a:buClr>
              <a:buSzPct val="65000"/>
              <a:buFont typeface="Monotype Sorts"/>
              <a:buChar char="u"/>
              <a:defRPr sz="2000">
                <a:solidFill>
                  <a:schemeClr val="tx1"/>
                </a:solidFill>
                <a:latin typeface="Times New Roman" pitchFamily="18" charset="0"/>
              </a:defRPr>
            </a:lvl4pPr>
            <a:lvl5pPr marL="2057400" indent="-228600" eaLnBrk="0" hangingPunct="0">
              <a:spcBef>
                <a:spcPct val="20000"/>
              </a:spcBef>
              <a:buClr>
                <a:schemeClr val="tx1"/>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9pPr>
          </a:lstStyle>
          <a:p>
            <a:pPr algn="ctr">
              <a:spcBef>
                <a:spcPct val="0"/>
              </a:spcBef>
              <a:buClrTx/>
              <a:buSzTx/>
              <a:buFontTx/>
              <a:buNone/>
            </a:pPr>
            <a:r>
              <a:rPr lang="en-GB" altLang="en-US" sz="2000" b="1" dirty="0">
                <a:latin typeface="Calibri" pitchFamily="34" charset="0"/>
              </a:rPr>
              <a:t>s</a:t>
            </a:r>
            <a:r>
              <a:rPr lang="en-GB" altLang="en-US" sz="2000" b="1" dirty="0" smtClean="0">
                <a:latin typeface="Calibri" pitchFamily="34" charset="0"/>
              </a:rPr>
              <a:t>traw</a:t>
            </a:r>
            <a:endParaRPr lang="en-GB" altLang="en-US" sz="2000" b="1" dirty="0">
              <a:latin typeface="Calibri" pitchFamily="34" charset="0"/>
            </a:endParaRPr>
          </a:p>
        </p:txBody>
      </p:sp>
      <p:sp>
        <p:nvSpPr>
          <p:cNvPr id="18" name="TextBox 26"/>
          <p:cNvSpPr txBox="1">
            <a:spLocks noChangeArrowheads="1"/>
          </p:cNvSpPr>
          <p:nvPr/>
        </p:nvSpPr>
        <p:spPr bwMode="auto">
          <a:xfrm>
            <a:off x="4275139" y="5053013"/>
            <a:ext cx="1425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lr>
                <a:schemeClr val="accent2"/>
              </a:buClr>
              <a:buSzPct val="75000"/>
              <a:buFont typeface="Monotype Sorts"/>
              <a:buChar char="u"/>
              <a:defRPr sz="3200">
                <a:solidFill>
                  <a:schemeClr val="tx1"/>
                </a:solidFill>
                <a:latin typeface="Times New Roman" pitchFamily="18" charset="0"/>
              </a:defRPr>
            </a:lvl1pPr>
            <a:lvl2pPr marL="742950" indent="-285750" eaLnBrk="0" hangingPunct="0">
              <a:spcBef>
                <a:spcPct val="20000"/>
              </a:spcBef>
              <a:buClr>
                <a:schemeClr val="tx1"/>
              </a:buClr>
              <a:buChar char="–"/>
              <a:defRPr sz="2800">
                <a:solidFill>
                  <a:schemeClr val="tx1"/>
                </a:solidFill>
                <a:latin typeface="Times New Roman" pitchFamily="18" charset="0"/>
              </a:defRPr>
            </a:lvl2pPr>
            <a:lvl3pPr marL="1143000" indent="-228600" eaLnBrk="0" hangingPunct="0">
              <a:spcBef>
                <a:spcPct val="20000"/>
              </a:spcBef>
              <a:buClr>
                <a:schemeClr val="tx1"/>
              </a:buClr>
              <a:buChar char="»"/>
              <a:defRPr sz="2400">
                <a:solidFill>
                  <a:schemeClr val="tx1"/>
                </a:solidFill>
                <a:latin typeface="Times New Roman" pitchFamily="18" charset="0"/>
              </a:defRPr>
            </a:lvl3pPr>
            <a:lvl4pPr marL="1600200" indent="-228600" eaLnBrk="0" hangingPunct="0">
              <a:spcBef>
                <a:spcPct val="20000"/>
              </a:spcBef>
              <a:buClr>
                <a:schemeClr val="accent2"/>
              </a:buClr>
              <a:buSzPct val="65000"/>
              <a:buFont typeface="Monotype Sorts"/>
              <a:buChar char="u"/>
              <a:defRPr sz="2000">
                <a:solidFill>
                  <a:schemeClr val="tx1"/>
                </a:solidFill>
                <a:latin typeface="Times New Roman" pitchFamily="18" charset="0"/>
              </a:defRPr>
            </a:lvl4pPr>
            <a:lvl5pPr marL="2057400" indent="-228600" eaLnBrk="0" hangingPunct="0">
              <a:spcBef>
                <a:spcPct val="20000"/>
              </a:spcBef>
              <a:buClr>
                <a:schemeClr val="tx1"/>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9pPr>
          </a:lstStyle>
          <a:p>
            <a:pPr algn="ctr">
              <a:spcBef>
                <a:spcPct val="0"/>
              </a:spcBef>
              <a:buClrTx/>
              <a:buSzTx/>
              <a:buFontTx/>
              <a:buNone/>
            </a:pPr>
            <a:r>
              <a:rPr lang="en-GB" altLang="en-US" sz="2000" b="1">
                <a:latin typeface="Calibri" pitchFamily="34" charset="0"/>
              </a:rPr>
              <a:t>willow</a:t>
            </a:r>
          </a:p>
        </p:txBody>
      </p:sp>
      <p:sp>
        <p:nvSpPr>
          <p:cNvPr id="19" name="TextBox 26"/>
          <p:cNvSpPr txBox="1">
            <a:spLocks noChangeArrowheads="1"/>
          </p:cNvSpPr>
          <p:nvPr/>
        </p:nvSpPr>
        <p:spPr bwMode="auto">
          <a:xfrm>
            <a:off x="5711825" y="5056188"/>
            <a:ext cx="1485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lr>
                <a:schemeClr val="accent2"/>
              </a:buClr>
              <a:buSzPct val="75000"/>
              <a:buFont typeface="Monotype Sorts"/>
              <a:buChar char="u"/>
              <a:defRPr sz="3200">
                <a:solidFill>
                  <a:schemeClr val="tx1"/>
                </a:solidFill>
                <a:latin typeface="Times New Roman" pitchFamily="18" charset="0"/>
              </a:defRPr>
            </a:lvl1pPr>
            <a:lvl2pPr marL="742950" indent="-285750" eaLnBrk="0" hangingPunct="0">
              <a:spcBef>
                <a:spcPct val="20000"/>
              </a:spcBef>
              <a:buClr>
                <a:schemeClr val="tx1"/>
              </a:buClr>
              <a:buChar char="–"/>
              <a:defRPr sz="2800">
                <a:solidFill>
                  <a:schemeClr val="tx1"/>
                </a:solidFill>
                <a:latin typeface="Times New Roman" pitchFamily="18" charset="0"/>
              </a:defRPr>
            </a:lvl2pPr>
            <a:lvl3pPr marL="1143000" indent="-228600" eaLnBrk="0" hangingPunct="0">
              <a:spcBef>
                <a:spcPct val="20000"/>
              </a:spcBef>
              <a:buClr>
                <a:schemeClr val="tx1"/>
              </a:buClr>
              <a:buChar char="»"/>
              <a:defRPr sz="2400">
                <a:solidFill>
                  <a:schemeClr val="tx1"/>
                </a:solidFill>
                <a:latin typeface="Times New Roman" pitchFamily="18" charset="0"/>
              </a:defRPr>
            </a:lvl3pPr>
            <a:lvl4pPr marL="1600200" indent="-228600" eaLnBrk="0" hangingPunct="0">
              <a:spcBef>
                <a:spcPct val="20000"/>
              </a:spcBef>
              <a:buClr>
                <a:schemeClr val="accent2"/>
              </a:buClr>
              <a:buSzPct val="65000"/>
              <a:buFont typeface="Monotype Sorts"/>
              <a:buChar char="u"/>
              <a:defRPr sz="2000">
                <a:solidFill>
                  <a:schemeClr val="tx1"/>
                </a:solidFill>
                <a:latin typeface="Times New Roman" pitchFamily="18" charset="0"/>
              </a:defRPr>
            </a:lvl4pPr>
            <a:lvl5pPr marL="2057400" indent="-228600" eaLnBrk="0" hangingPunct="0">
              <a:spcBef>
                <a:spcPct val="20000"/>
              </a:spcBef>
              <a:buClr>
                <a:schemeClr val="tx1"/>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9pPr>
          </a:lstStyle>
          <a:p>
            <a:pPr algn="ctr">
              <a:spcBef>
                <a:spcPct val="0"/>
              </a:spcBef>
              <a:buClrTx/>
              <a:buSzTx/>
              <a:buFontTx/>
              <a:buNone/>
            </a:pPr>
            <a:r>
              <a:rPr lang="en-GB" altLang="en-US" sz="2000" b="1" dirty="0" smtClean="0">
                <a:latin typeface="Calibri" pitchFamily="34" charset="0"/>
              </a:rPr>
              <a:t>straw</a:t>
            </a:r>
            <a:endParaRPr lang="en-GB" altLang="en-US" sz="2000" b="1" dirty="0">
              <a:latin typeface="Calibri" pitchFamily="34" charset="0"/>
            </a:endParaRPr>
          </a:p>
        </p:txBody>
      </p:sp>
      <p:sp>
        <p:nvSpPr>
          <p:cNvPr id="20" name="TextBox 19"/>
          <p:cNvSpPr txBox="1">
            <a:spLocks noChangeArrowheads="1"/>
          </p:cNvSpPr>
          <p:nvPr/>
        </p:nvSpPr>
        <p:spPr bwMode="auto">
          <a:xfrm>
            <a:off x="7075488" y="4983163"/>
            <a:ext cx="14239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lr>
                <a:schemeClr val="accent2"/>
              </a:buClr>
              <a:buSzPct val="75000"/>
              <a:buFont typeface="Monotype Sorts"/>
              <a:buChar char="u"/>
              <a:defRPr sz="3200">
                <a:solidFill>
                  <a:schemeClr val="tx1"/>
                </a:solidFill>
                <a:latin typeface="Times New Roman" pitchFamily="18" charset="0"/>
              </a:defRPr>
            </a:lvl1pPr>
            <a:lvl2pPr marL="742950" indent="-285750" eaLnBrk="0" hangingPunct="0">
              <a:spcBef>
                <a:spcPct val="20000"/>
              </a:spcBef>
              <a:buClr>
                <a:schemeClr val="tx1"/>
              </a:buClr>
              <a:buChar char="–"/>
              <a:defRPr sz="2800">
                <a:solidFill>
                  <a:schemeClr val="tx1"/>
                </a:solidFill>
                <a:latin typeface="Times New Roman" pitchFamily="18" charset="0"/>
              </a:defRPr>
            </a:lvl2pPr>
            <a:lvl3pPr marL="1143000" indent="-228600" eaLnBrk="0" hangingPunct="0">
              <a:spcBef>
                <a:spcPct val="20000"/>
              </a:spcBef>
              <a:buClr>
                <a:schemeClr val="tx1"/>
              </a:buClr>
              <a:buChar char="»"/>
              <a:defRPr sz="2400">
                <a:solidFill>
                  <a:schemeClr val="tx1"/>
                </a:solidFill>
                <a:latin typeface="Times New Roman" pitchFamily="18" charset="0"/>
              </a:defRPr>
            </a:lvl3pPr>
            <a:lvl4pPr marL="1600200" indent="-228600" eaLnBrk="0" hangingPunct="0">
              <a:spcBef>
                <a:spcPct val="20000"/>
              </a:spcBef>
              <a:buClr>
                <a:schemeClr val="accent2"/>
              </a:buClr>
              <a:buSzPct val="65000"/>
              <a:buFont typeface="Monotype Sorts"/>
              <a:buChar char="u"/>
              <a:defRPr sz="2000">
                <a:solidFill>
                  <a:schemeClr val="tx1"/>
                </a:solidFill>
                <a:latin typeface="Times New Roman" pitchFamily="18" charset="0"/>
              </a:defRPr>
            </a:lvl4pPr>
            <a:lvl5pPr marL="2057400" indent="-228600" eaLnBrk="0" hangingPunct="0">
              <a:spcBef>
                <a:spcPct val="20000"/>
              </a:spcBef>
              <a:buClr>
                <a:schemeClr val="tx1"/>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9pPr>
          </a:lstStyle>
          <a:p>
            <a:pPr algn="ctr">
              <a:spcBef>
                <a:spcPct val="0"/>
              </a:spcBef>
              <a:buClrTx/>
              <a:buSzTx/>
              <a:buFontTx/>
              <a:buNone/>
            </a:pPr>
            <a:r>
              <a:rPr lang="en-GB" altLang="en-US" sz="2000" b="1">
                <a:latin typeface="Calibri" pitchFamily="34" charset="0"/>
              </a:rPr>
              <a:t>willow</a:t>
            </a:r>
          </a:p>
        </p:txBody>
      </p:sp>
      <p:sp>
        <p:nvSpPr>
          <p:cNvPr id="21" name="TextBox 20"/>
          <p:cNvSpPr txBox="1">
            <a:spLocks noChangeArrowheads="1"/>
          </p:cNvSpPr>
          <p:nvPr/>
        </p:nvSpPr>
        <p:spPr bwMode="auto">
          <a:xfrm>
            <a:off x="1154114" y="5865814"/>
            <a:ext cx="1311275" cy="58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lr>
                <a:schemeClr val="accent2"/>
              </a:buClr>
              <a:buSzPct val="75000"/>
              <a:buFont typeface="Monotype Sorts"/>
              <a:buChar char="u"/>
              <a:defRPr sz="3200">
                <a:solidFill>
                  <a:schemeClr val="tx1"/>
                </a:solidFill>
                <a:latin typeface="Times New Roman" pitchFamily="18" charset="0"/>
              </a:defRPr>
            </a:lvl1pPr>
            <a:lvl2pPr marL="742950" indent="-285750" eaLnBrk="0" hangingPunct="0">
              <a:spcBef>
                <a:spcPct val="20000"/>
              </a:spcBef>
              <a:buClr>
                <a:schemeClr val="tx1"/>
              </a:buClr>
              <a:buChar char="–"/>
              <a:defRPr sz="2800">
                <a:solidFill>
                  <a:schemeClr val="tx1"/>
                </a:solidFill>
                <a:latin typeface="Times New Roman" pitchFamily="18" charset="0"/>
              </a:defRPr>
            </a:lvl2pPr>
            <a:lvl3pPr marL="1143000" indent="-228600" eaLnBrk="0" hangingPunct="0">
              <a:spcBef>
                <a:spcPct val="20000"/>
              </a:spcBef>
              <a:buClr>
                <a:schemeClr val="tx1"/>
              </a:buClr>
              <a:buChar char="»"/>
              <a:defRPr sz="2400">
                <a:solidFill>
                  <a:schemeClr val="tx1"/>
                </a:solidFill>
                <a:latin typeface="Times New Roman" pitchFamily="18" charset="0"/>
              </a:defRPr>
            </a:lvl3pPr>
            <a:lvl4pPr marL="1600200" indent="-228600" eaLnBrk="0" hangingPunct="0">
              <a:spcBef>
                <a:spcPct val="20000"/>
              </a:spcBef>
              <a:buClr>
                <a:schemeClr val="accent2"/>
              </a:buClr>
              <a:buSzPct val="65000"/>
              <a:buFont typeface="Monotype Sorts"/>
              <a:buChar char="u"/>
              <a:defRPr sz="2000">
                <a:solidFill>
                  <a:schemeClr val="tx1"/>
                </a:solidFill>
                <a:latin typeface="Times New Roman" pitchFamily="18" charset="0"/>
              </a:defRPr>
            </a:lvl4pPr>
            <a:lvl5pPr marL="2057400" indent="-228600" eaLnBrk="0" hangingPunct="0">
              <a:spcBef>
                <a:spcPct val="20000"/>
              </a:spcBef>
              <a:buClr>
                <a:schemeClr val="tx1"/>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9pPr>
          </a:lstStyle>
          <a:p>
            <a:pPr eaLnBrk="1" hangingPunct="1">
              <a:spcBef>
                <a:spcPct val="0"/>
              </a:spcBef>
              <a:buClrTx/>
              <a:buSzTx/>
              <a:buFontTx/>
              <a:buNone/>
            </a:pPr>
            <a:r>
              <a:rPr lang="en-GB" altLang="en-US" sz="1600" dirty="0">
                <a:latin typeface="Arial" panose="020B0604020202020204" pitchFamily="34" charset="0"/>
              </a:rPr>
              <a:t>sources of enzymes</a:t>
            </a:r>
          </a:p>
        </p:txBody>
      </p:sp>
      <p:sp>
        <p:nvSpPr>
          <p:cNvPr id="22" name="TextBox 20"/>
          <p:cNvSpPr txBox="1">
            <a:spLocks noChangeArrowheads="1"/>
          </p:cNvSpPr>
          <p:nvPr/>
        </p:nvSpPr>
        <p:spPr bwMode="auto">
          <a:xfrm>
            <a:off x="1035051" y="4746626"/>
            <a:ext cx="2087563" cy="738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lr>
                <a:schemeClr val="accent2"/>
              </a:buClr>
              <a:buSzPct val="75000"/>
              <a:buFont typeface="Monotype Sorts"/>
              <a:buChar char="u"/>
              <a:defRPr sz="3200">
                <a:solidFill>
                  <a:schemeClr val="tx1"/>
                </a:solidFill>
                <a:latin typeface="Times New Roman" pitchFamily="18" charset="0"/>
              </a:defRPr>
            </a:lvl1pPr>
            <a:lvl2pPr marL="742950" indent="-285750" eaLnBrk="0" hangingPunct="0">
              <a:spcBef>
                <a:spcPct val="20000"/>
              </a:spcBef>
              <a:buClr>
                <a:schemeClr val="tx1"/>
              </a:buClr>
              <a:buChar char="–"/>
              <a:defRPr sz="2800">
                <a:solidFill>
                  <a:schemeClr val="tx1"/>
                </a:solidFill>
                <a:latin typeface="Times New Roman" pitchFamily="18" charset="0"/>
              </a:defRPr>
            </a:lvl2pPr>
            <a:lvl3pPr marL="1143000" indent="-228600" eaLnBrk="0" hangingPunct="0">
              <a:spcBef>
                <a:spcPct val="20000"/>
              </a:spcBef>
              <a:buClr>
                <a:schemeClr val="tx1"/>
              </a:buClr>
              <a:buChar char="»"/>
              <a:defRPr sz="2400">
                <a:solidFill>
                  <a:schemeClr val="tx1"/>
                </a:solidFill>
                <a:latin typeface="Times New Roman" pitchFamily="18" charset="0"/>
              </a:defRPr>
            </a:lvl3pPr>
            <a:lvl4pPr marL="1600200" indent="-228600" eaLnBrk="0" hangingPunct="0">
              <a:spcBef>
                <a:spcPct val="20000"/>
              </a:spcBef>
              <a:buClr>
                <a:schemeClr val="accent2"/>
              </a:buClr>
              <a:buSzPct val="65000"/>
              <a:buFont typeface="Monotype Sorts"/>
              <a:buChar char="u"/>
              <a:defRPr sz="2000">
                <a:solidFill>
                  <a:schemeClr val="tx1"/>
                </a:solidFill>
                <a:latin typeface="Times New Roman" pitchFamily="18" charset="0"/>
              </a:defRPr>
            </a:lvl4pPr>
            <a:lvl5pPr marL="2057400" indent="-228600" eaLnBrk="0" hangingPunct="0">
              <a:spcBef>
                <a:spcPct val="20000"/>
              </a:spcBef>
              <a:buClr>
                <a:schemeClr val="tx1"/>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9pPr>
          </a:lstStyle>
          <a:p>
            <a:pPr eaLnBrk="1" hangingPunct="1">
              <a:spcBef>
                <a:spcPct val="0"/>
              </a:spcBef>
              <a:buClrTx/>
              <a:buSzTx/>
              <a:buFontTx/>
              <a:buNone/>
            </a:pPr>
            <a:r>
              <a:rPr lang="en-GB" altLang="en-US" sz="1400" dirty="0">
                <a:latin typeface="Arial" panose="020B0604020202020204" pitchFamily="34" charset="0"/>
              </a:rPr>
              <a:t>lignocellulose substrate for </a:t>
            </a:r>
            <a:r>
              <a:rPr lang="en-GB" altLang="en-US" sz="1400" dirty="0" err="1">
                <a:latin typeface="Arial" panose="020B0604020202020204" pitchFamily="34" charset="0"/>
              </a:rPr>
              <a:t>saccharification</a:t>
            </a:r>
            <a:r>
              <a:rPr lang="en-GB" altLang="en-US" sz="1400" dirty="0">
                <a:latin typeface="Arial" panose="020B0604020202020204" pitchFamily="34" charset="0"/>
              </a:rPr>
              <a:t> assay</a:t>
            </a:r>
          </a:p>
        </p:txBody>
      </p:sp>
      <p:cxnSp>
        <p:nvCxnSpPr>
          <p:cNvPr id="23" name="Straight Connector 23"/>
          <p:cNvCxnSpPr>
            <a:cxnSpLocks noChangeShapeType="1"/>
          </p:cNvCxnSpPr>
          <p:nvPr/>
        </p:nvCxnSpPr>
        <p:spPr bwMode="auto">
          <a:xfrm flipH="1">
            <a:off x="5643564" y="4341813"/>
            <a:ext cx="9525" cy="2170112"/>
          </a:xfrm>
          <a:prstGeom prst="line">
            <a:avLst/>
          </a:prstGeom>
          <a:noFill/>
          <a:ln w="127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24" name="Straight Connector 25"/>
          <p:cNvCxnSpPr>
            <a:cxnSpLocks noChangeShapeType="1"/>
          </p:cNvCxnSpPr>
          <p:nvPr/>
        </p:nvCxnSpPr>
        <p:spPr bwMode="auto">
          <a:xfrm>
            <a:off x="4211638" y="4368800"/>
            <a:ext cx="0" cy="1006475"/>
          </a:xfrm>
          <a:prstGeom prst="line">
            <a:avLst/>
          </a:prstGeom>
          <a:noFill/>
          <a:ln w="127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25" name="Straight Connector 30"/>
          <p:cNvCxnSpPr>
            <a:cxnSpLocks noChangeShapeType="1"/>
          </p:cNvCxnSpPr>
          <p:nvPr/>
        </p:nvCxnSpPr>
        <p:spPr bwMode="auto">
          <a:xfrm>
            <a:off x="7015163" y="4373563"/>
            <a:ext cx="19050" cy="987425"/>
          </a:xfrm>
          <a:prstGeom prst="line">
            <a:avLst/>
          </a:prstGeom>
          <a:noFill/>
          <a:ln w="127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26" name="Straight Arrow Connector 34"/>
          <p:cNvCxnSpPr>
            <a:cxnSpLocks noChangeShapeType="1"/>
          </p:cNvCxnSpPr>
          <p:nvPr/>
        </p:nvCxnSpPr>
        <p:spPr bwMode="auto">
          <a:xfrm flipH="1" flipV="1">
            <a:off x="3771900" y="5638801"/>
            <a:ext cx="247650" cy="276225"/>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27" name="Straight Arrow Connector 35"/>
          <p:cNvCxnSpPr>
            <a:cxnSpLocks noChangeShapeType="1"/>
          </p:cNvCxnSpPr>
          <p:nvPr/>
        </p:nvCxnSpPr>
        <p:spPr bwMode="auto">
          <a:xfrm flipV="1">
            <a:off x="4724400" y="5648326"/>
            <a:ext cx="238125" cy="352425"/>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28" name="Straight Arrow Connector 37"/>
          <p:cNvCxnSpPr>
            <a:cxnSpLocks noChangeShapeType="1"/>
          </p:cNvCxnSpPr>
          <p:nvPr/>
        </p:nvCxnSpPr>
        <p:spPr bwMode="auto">
          <a:xfrm flipH="1" flipV="1">
            <a:off x="6562726" y="5534026"/>
            <a:ext cx="247650" cy="276225"/>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29" name="Straight Arrow Connector 38"/>
          <p:cNvCxnSpPr>
            <a:cxnSpLocks noChangeShapeType="1"/>
          </p:cNvCxnSpPr>
          <p:nvPr/>
        </p:nvCxnSpPr>
        <p:spPr bwMode="auto">
          <a:xfrm flipV="1">
            <a:off x="7439026" y="5476876"/>
            <a:ext cx="238125" cy="352425"/>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grpSp>
        <p:nvGrpSpPr>
          <p:cNvPr id="30" name="Group 45"/>
          <p:cNvGrpSpPr>
            <a:grpSpLocks/>
          </p:cNvGrpSpPr>
          <p:nvPr/>
        </p:nvGrpSpPr>
        <p:grpSpPr bwMode="auto">
          <a:xfrm>
            <a:off x="530225" y="5992813"/>
            <a:ext cx="303213" cy="411162"/>
            <a:chOff x="6236717" y="2500303"/>
            <a:chExt cx="242196" cy="411160"/>
          </a:xfrm>
        </p:grpSpPr>
        <p:sp>
          <p:nvSpPr>
            <p:cNvPr id="31" name="Trapezoid 30"/>
            <p:cNvSpPr/>
            <p:nvPr/>
          </p:nvSpPr>
          <p:spPr bwMode="auto">
            <a:xfrm>
              <a:off x="6236717" y="2649527"/>
              <a:ext cx="242196" cy="261936"/>
            </a:xfrm>
            <a:prstGeom prst="trapezoi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GB">
                <a:solidFill>
                  <a:srgbClr val="FFFFFF"/>
                </a:solidFill>
                <a:ea typeface="ＭＳ Ｐゴシック" charset="-128"/>
              </a:endParaRPr>
            </a:p>
          </p:txBody>
        </p:sp>
        <p:cxnSp>
          <p:nvCxnSpPr>
            <p:cNvPr id="32" name="Straight Connector 31"/>
            <p:cNvCxnSpPr/>
            <p:nvPr/>
          </p:nvCxnSpPr>
          <p:spPr bwMode="auto">
            <a:xfrm rot="16200000" flipV="1">
              <a:off x="6346775" y="2566503"/>
              <a:ext cx="134936" cy="253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auto">
            <a:xfrm rot="16200000" flipV="1">
              <a:off x="6230748" y="2575074"/>
              <a:ext cx="134937" cy="12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34" name="Picture 6" descr="http://openclipart.org/image/800px/svg_to_png/28394/olagosta_Eppendorf_%28opened%2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4800600"/>
            <a:ext cx="419100"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6" descr="http://openclipart.org/image/800px/svg_to_png/28394/olagosta_Eppendorf_%28opened%2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6125" y="4395789"/>
            <a:ext cx="419100"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6" descr="http://openclipart.org/image/800px/svg_to_png/28394/olagosta_Eppendorf_%28opened%2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2201" y="4416426"/>
            <a:ext cx="4429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6" descr="http://openclipart.org/image/800px/svg_to_png/28394/olagosta_Eppendorf_%28opened%2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9488" y="4427539"/>
            <a:ext cx="419100"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6" descr="http://openclipart.org/image/800px/svg_to_png/28394/olagosta_Eppendorf_%28opened%2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5563" y="4349751"/>
            <a:ext cx="442912"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9" name="Straight Arrow Connector 46"/>
          <p:cNvCxnSpPr>
            <a:cxnSpLocks noChangeShapeType="1"/>
          </p:cNvCxnSpPr>
          <p:nvPr/>
        </p:nvCxnSpPr>
        <p:spPr bwMode="auto">
          <a:xfrm flipH="1" flipV="1">
            <a:off x="3600450" y="4171950"/>
            <a:ext cx="9525" cy="304800"/>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40" name="Straight Arrow Connector 52"/>
          <p:cNvCxnSpPr>
            <a:cxnSpLocks noChangeShapeType="1"/>
          </p:cNvCxnSpPr>
          <p:nvPr/>
        </p:nvCxnSpPr>
        <p:spPr bwMode="auto">
          <a:xfrm flipH="1" flipV="1">
            <a:off x="5038726" y="4162425"/>
            <a:ext cx="9525" cy="304800"/>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41" name="Straight Arrow Connector 53"/>
          <p:cNvCxnSpPr>
            <a:cxnSpLocks noChangeShapeType="1"/>
          </p:cNvCxnSpPr>
          <p:nvPr/>
        </p:nvCxnSpPr>
        <p:spPr bwMode="auto">
          <a:xfrm flipH="1" flipV="1">
            <a:off x="6353176" y="4210050"/>
            <a:ext cx="9525" cy="304800"/>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42" name="Straight Arrow Connector 54"/>
          <p:cNvCxnSpPr>
            <a:cxnSpLocks noChangeShapeType="1"/>
          </p:cNvCxnSpPr>
          <p:nvPr/>
        </p:nvCxnSpPr>
        <p:spPr bwMode="auto">
          <a:xfrm flipH="1" flipV="1">
            <a:off x="7781926" y="4191000"/>
            <a:ext cx="9525" cy="304800"/>
          </a:xfrm>
          <a:prstGeom prst="straightConnector1">
            <a:avLst/>
          </a:prstGeom>
          <a:noFill/>
          <a:ln w="12700"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43" name="Straight Connector 59"/>
          <p:cNvCxnSpPr>
            <a:cxnSpLocks noChangeShapeType="1"/>
          </p:cNvCxnSpPr>
          <p:nvPr/>
        </p:nvCxnSpPr>
        <p:spPr bwMode="auto">
          <a:xfrm>
            <a:off x="3602038" y="5453063"/>
            <a:ext cx="0" cy="152400"/>
          </a:xfrm>
          <a:prstGeom prst="line">
            <a:avLst/>
          </a:prstGeom>
          <a:noFill/>
          <a:ln w="381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4" name="Straight Connector 60"/>
          <p:cNvCxnSpPr>
            <a:cxnSpLocks noChangeShapeType="1"/>
          </p:cNvCxnSpPr>
          <p:nvPr/>
        </p:nvCxnSpPr>
        <p:spPr bwMode="auto">
          <a:xfrm>
            <a:off x="3525838" y="5529263"/>
            <a:ext cx="152400" cy="0"/>
          </a:xfrm>
          <a:prstGeom prst="line">
            <a:avLst/>
          </a:prstGeom>
          <a:noFill/>
          <a:ln w="381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5" name="Straight Connector 62"/>
          <p:cNvCxnSpPr>
            <a:cxnSpLocks noChangeShapeType="1"/>
          </p:cNvCxnSpPr>
          <p:nvPr/>
        </p:nvCxnSpPr>
        <p:spPr bwMode="auto">
          <a:xfrm flipH="1" flipV="1">
            <a:off x="5033963" y="5486400"/>
            <a:ext cx="0" cy="88900"/>
          </a:xfrm>
          <a:prstGeom prst="line">
            <a:avLst/>
          </a:prstGeom>
          <a:noFill/>
          <a:ln w="127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6" name="Straight Connector 63"/>
          <p:cNvCxnSpPr>
            <a:cxnSpLocks noChangeShapeType="1"/>
          </p:cNvCxnSpPr>
          <p:nvPr/>
        </p:nvCxnSpPr>
        <p:spPr bwMode="auto">
          <a:xfrm>
            <a:off x="4957763" y="5530850"/>
            <a:ext cx="152400" cy="0"/>
          </a:xfrm>
          <a:prstGeom prst="line">
            <a:avLst/>
          </a:prstGeom>
          <a:noFill/>
          <a:ln w="127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7" name="Straight Connector 64"/>
          <p:cNvCxnSpPr>
            <a:cxnSpLocks noChangeShapeType="1"/>
          </p:cNvCxnSpPr>
          <p:nvPr/>
        </p:nvCxnSpPr>
        <p:spPr bwMode="auto">
          <a:xfrm>
            <a:off x="6419850" y="5408613"/>
            <a:ext cx="0" cy="152400"/>
          </a:xfrm>
          <a:prstGeom prst="line">
            <a:avLst/>
          </a:prstGeom>
          <a:noFill/>
          <a:ln w="381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8" name="Straight Connector 65"/>
          <p:cNvCxnSpPr>
            <a:cxnSpLocks noChangeShapeType="1"/>
          </p:cNvCxnSpPr>
          <p:nvPr/>
        </p:nvCxnSpPr>
        <p:spPr bwMode="auto">
          <a:xfrm>
            <a:off x="6343650" y="5484813"/>
            <a:ext cx="152400" cy="0"/>
          </a:xfrm>
          <a:prstGeom prst="line">
            <a:avLst/>
          </a:prstGeom>
          <a:noFill/>
          <a:ln w="381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49" name="Straight Connector 66"/>
          <p:cNvCxnSpPr>
            <a:cxnSpLocks noChangeShapeType="1"/>
          </p:cNvCxnSpPr>
          <p:nvPr/>
        </p:nvCxnSpPr>
        <p:spPr bwMode="auto">
          <a:xfrm>
            <a:off x="7797800" y="5326063"/>
            <a:ext cx="0" cy="152400"/>
          </a:xfrm>
          <a:prstGeom prst="line">
            <a:avLst/>
          </a:prstGeom>
          <a:noFill/>
          <a:ln w="381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50" name="Straight Connector 67"/>
          <p:cNvCxnSpPr>
            <a:cxnSpLocks noChangeShapeType="1"/>
          </p:cNvCxnSpPr>
          <p:nvPr/>
        </p:nvCxnSpPr>
        <p:spPr bwMode="auto">
          <a:xfrm>
            <a:off x="7721600" y="5402263"/>
            <a:ext cx="152400" cy="0"/>
          </a:xfrm>
          <a:prstGeom prst="line">
            <a:avLst/>
          </a:prstGeom>
          <a:noFill/>
          <a:ln w="381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51" name="Straight Connector 51"/>
          <p:cNvCxnSpPr>
            <a:cxnSpLocks noChangeShapeType="1"/>
          </p:cNvCxnSpPr>
          <p:nvPr/>
        </p:nvCxnSpPr>
        <p:spPr bwMode="auto">
          <a:xfrm>
            <a:off x="4956175" y="5545138"/>
            <a:ext cx="152400" cy="0"/>
          </a:xfrm>
          <a:prstGeom prst="line">
            <a:avLst/>
          </a:prstGeom>
          <a:noFill/>
          <a:ln w="381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cxnSp>
        <p:nvCxnSpPr>
          <p:cNvPr id="52" name="Straight Connector 55"/>
          <p:cNvCxnSpPr>
            <a:cxnSpLocks noChangeShapeType="1"/>
          </p:cNvCxnSpPr>
          <p:nvPr/>
        </p:nvCxnSpPr>
        <p:spPr bwMode="auto">
          <a:xfrm flipH="1" flipV="1">
            <a:off x="5032376" y="5449889"/>
            <a:ext cx="4763" cy="180975"/>
          </a:xfrm>
          <a:prstGeom prst="line">
            <a:avLst/>
          </a:prstGeom>
          <a:noFill/>
          <a:ln w="381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graphicFrame>
        <p:nvGraphicFramePr>
          <p:cNvPr id="53" name="Chart 52"/>
          <p:cNvGraphicFramePr>
            <a:graphicFrameLocks/>
          </p:cNvGraphicFramePr>
          <p:nvPr>
            <p:extLst>
              <p:ext uri="{D42A27DB-BD31-4B8C-83A1-F6EECF244321}">
                <p14:modId xmlns:p14="http://schemas.microsoft.com/office/powerpoint/2010/main" val="1072442287"/>
              </p:ext>
            </p:extLst>
          </p:nvPr>
        </p:nvGraphicFramePr>
        <p:xfrm>
          <a:off x="323528" y="1340768"/>
          <a:ext cx="8490947" cy="3676072"/>
        </p:xfrm>
        <a:graphic>
          <a:graphicData uri="http://schemas.openxmlformats.org/drawingml/2006/chart">
            <c:chart xmlns:c="http://schemas.openxmlformats.org/drawingml/2006/chart" xmlns:r="http://schemas.openxmlformats.org/officeDocument/2006/relationships" r:id="rId4"/>
          </a:graphicData>
        </a:graphic>
      </p:graphicFrame>
      <p:sp>
        <p:nvSpPr>
          <p:cNvPr id="54" name="TextBox 57"/>
          <p:cNvSpPr txBox="1">
            <a:spLocks noChangeArrowheads="1"/>
          </p:cNvSpPr>
          <p:nvPr/>
        </p:nvSpPr>
        <p:spPr bwMode="auto">
          <a:xfrm>
            <a:off x="3344864" y="1790700"/>
            <a:ext cx="581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lr>
                <a:schemeClr val="accent2"/>
              </a:buClr>
              <a:buSzPct val="75000"/>
              <a:buFont typeface="Monotype Sorts"/>
              <a:buChar char="u"/>
              <a:defRPr sz="3200">
                <a:solidFill>
                  <a:schemeClr val="tx1"/>
                </a:solidFill>
                <a:latin typeface="Times New Roman" pitchFamily="18" charset="0"/>
              </a:defRPr>
            </a:lvl1pPr>
            <a:lvl2pPr marL="742950" indent="-285750" eaLnBrk="0" hangingPunct="0">
              <a:spcBef>
                <a:spcPct val="20000"/>
              </a:spcBef>
              <a:buClr>
                <a:schemeClr val="tx1"/>
              </a:buClr>
              <a:buChar char="–"/>
              <a:defRPr sz="2800">
                <a:solidFill>
                  <a:schemeClr val="tx1"/>
                </a:solidFill>
                <a:latin typeface="Times New Roman" pitchFamily="18" charset="0"/>
              </a:defRPr>
            </a:lvl2pPr>
            <a:lvl3pPr marL="1143000" indent="-228600" eaLnBrk="0" hangingPunct="0">
              <a:spcBef>
                <a:spcPct val="20000"/>
              </a:spcBef>
              <a:buClr>
                <a:schemeClr val="tx1"/>
              </a:buClr>
              <a:buChar char="»"/>
              <a:defRPr sz="2400">
                <a:solidFill>
                  <a:schemeClr val="tx1"/>
                </a:solidFill>
                <a:latin typeface="Times New Roman" pitchFamily="18" charset="0"/>
              </a:defRPr>
            </a:lvl3pPr>
            <a:lvl4pPr marL="1600200" indent="-228600" eaLnBrk="0" hangingPunct="0">
              <a:spcBef>
                <a:spcPct val="20000"/>
              </a:spcBef>
              <a:buClr>
                <a:schemeClr val="accent2"/>
              </a:buClr>
              <a:buSzPct val="65000"/>
              <a:buFont typeface="Monotype Sorts"/>
              <a:buChar char="u"/>
              <a:defRPr sz="2000">
                <a:solidFill>
                  <a:schemeClr val="tx1"/>
                </a:solidFill>
                <a:latin typeface="Times New Roman" pitchFamily="18" charset="0"/>
              </a:defRPr>
            </a:lvl4pPr>
            <a:lvl5pPr marL="2057400" indent="-228600" eaLnBrk="0" hangingPunct="0">
              <a:spcBef>
                <a:spcPct val="20000"/>
              </a:spcBef>
              <a:buClr>
                <a:schemeClr val="tx1"/>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9pPr>
          </a:lstStyle>
          <a:p>
            <a:pPr eaLnBrk="1" hangingPunct="1">
              <a:spcBef>
                <a:spcPct val="0"/>
              </a:spcBef>
              <a:buClrTx/>
              <a:buSzTx/>
              <a:buFontTx/>
              <a:buNone/>
            </a:pPr>
            <a:r>
              <a:rPr lang="en-GB" altLang="en-US" sz="2000"/>
              <a:t>a</a:t>
            </a:r>
          </a:p>
        </p:txBody>
      </p:sp>
      <p:sp>
        <p:nvSpPr>
          <p:cNvPr id="55" name="TextBox 58"/>
          <p:cNvSpPr txBox="1">
            <a:spLocks noChangeArrowheads="1"/>
          </p:cNvSpPr>
          <p:nvPr/>
        </p:nvSpPr>
        <p:spPr bwMode="auto">
          <a:xfrm>
            <a:off x="7666039" y="2741613"/>
            <a:ext cx="579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lr>
                <a:schemeClr val="accent2"/>
              </a:buClr>
              <a:buSzPct val="75000"/>
              <a:buFont typeface="Monotype Sorts"/>
              <a:buChar char="u"/>
              <a:defRPr sz="3200">
                <a:solidFill>
                  <a:schemeClr val="tx1"/>
                </a:solidFill>
                <a:latin typeface="Times New Roman" pitchFamily="18" charset="0"/>
              </a:defRPr>
            </a:lvl1pPr>
            <a:lvl2pPr marL="742950" indent="-285750" eaLnBrk="0" hangingPunct="0">
              <a:spcBef>
                <a:spcPct val="20000"/>
              </a:spcBef>
              <a:buClr>
                <a:schemeClr val="tx1"/>
              </a:buClr>
              <a:buChar char="–"/>
              <a:defRPr sz="2800">
                <a:solidFill>
                  <a:schemeClr val="tx1"/>
                </a:solidFill>
                <a:latin typeface="Times New Roman" pitchFamily="18" charset="0"/>
              </a:defRPr>
            </a:lvl2pPr>
            <a:lvl3pPr marL="1143000" indent="-228600" eaLnBrk="0" hangingPunct="0">
              <a:spcBef>
                <a:spcPct val="20000"/>
              </a:spcBef>
              <a:buClr>
                <a:schemeClr val="tx1"/>
              </a:buClr>
              <a:buChar char="»"/>
              <a:defRPr sz="2400">
                <a:solidFill>
                  <a:schemeClr val="tx1"/>
                </a:solidFill>
                <a:latin typeface="Times New Roman" pitchFamily="18" charset="0"/>
              </a:defRPr>
            </a:lvl3pPr>
            <a:lvl4pPr marL="1600200" indent="-228600" eaLnBrk="0" hangingPunct="0">
              <a:spcBef>
                <a:spcPct val="20000"/>
              </a:spcBef>
              <a:buClr>
                <a:schemeClr val="accent2"/>
              </a:buClr>
              <a:buSzPct val="65000"/>
              <a:buFont typeface="Monotype Sorts"/>
              <a:buChar char="u"/>
              <a:defRPr sz="2000">
                <a:solidFill>
                  <a:schemeClr val="tx1"/>
                </a:solidFill>
                <a:latin typeface="Times New Roman" pitchFamily="18" charset="0"/>
              </a:defRPr>
            </a:lvl4pPr>
            <a:lvl5pPr marL="2057400" indent="-228600" eaLnBrk="0" hangingPunct="0">
              <a:spcBef>
                <a:spcPct val="20000"/>
              </a:spcBef>
              <a:buClr>
                <a:schemeClr val="tx1"/>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9pPr>
          </a:lstStyle>
          <a:p>
            <a:pPr eaLnBrk="1" hangingPunct="1">
              <a:spcBef>
                <a:spcPct val="0"/>
              </a:spcBef>
              <a:buClrTx/>
              <a:buSzTx/>
              <a:buFontTx/>
              <a:buNone/>
            </a:pPr>
            <a:r>
              <a:rPr lang="en-GB" altLang="en-US" sz="2000"/>
              <a:t>b</a:t>
            </a:r>
          </a:p>
        </p:txBody>
      </p:sp>
      <p:sp>
        <p:nvSpPr>
          <p:cNvPr id="56" name="TextBox 61"/>
          <p:cNvSpPr txBox="1">
            <a:spLocks noChangeArrowheads="1"/>
          </p:cNvSpPr>
          <p:nvPr/>
        </p:nvSpPr>
        <p:spPr bwMode="auto">
          <a:xfrm>
            <a:off x="6188075" y="2854325"/>
            <a:ext cx="579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spcBef>
                <a:spcPct val="20000"/>
              </a:spcBef>
              <a:buClr>
                <a:schemeClr val="accent2"/>
              </a:buClr>
              <a:buSzPct val="75000"/>
              <a:buFont typeface="Monotype Sorts"/>
              <a:buChar char="u"/>
              <a:defRPr sz="3200">
                <a:solidFill>
                  <a:schemeClr val="tx1"/>
                </a:solidFill>
                <a:latin typeface="Times New Roman" pitchFamily="18" charset="0"/>
              </a:defRPr>
            </a:lvl1pPr>
            <a:lvl2pPr marL="742950" indent="-285750" eaLnBrk="0" hangingPunct="0">
              <a:spcBef>
                <a:spcPct val="20000"/>
              </a:spcBef>
              <a:buClr>
                <a:schemeClr val="tx1"/>
              </a:buClr>
              <a:buChar char="–"/>
              <a:defRPr sz="2800">
                <a:solidFill>
                  <a:schemeClr val="tx1"/>
                </a:solidFill>
                <a:latin typeface="Times New Roman" pitchFamily="18" charset="0"/>
              </a:defRPr>
            </a:lvl2pPr>
            <a:lvl3pPr marL="1143000" indent="-228600" eaLnBrk="0" hangingPunct="0">
              <a:spcBef>
                <a:spcPct val="20000"/>
              </a:spcBef>
              <a:buClr>
                <a:schemeClr val="tx1"/>
              </a:buClr>
              <a:buChar char="»"/>
              <a:defRPr sz="2400">
                <a:solidFill>
                  <a:schemeClr val="tx1"/>
                </a:solidFill>
                <a:latin typeface="Times New Roman" pitchFamily="18" charset="0"/>
              </a:defRPr>
            </a:lvl3pPr>
            <a:lvl4pPr marL="1600200" indent="-228600" eaLnBrk="0" hangingPunct="0">
              <a:spcBef>
                <a:spcPct val="20000"/>
              </a:spcBef>
              <a:buClr>
                <a:schemeClr val="accent2"/>
              </a:buClr>
              <a:buSzPct val="65000"/>
              <a:buFont typeface="Monotype Sorts"/>
              <a:buChar char="u"/>
              <a:defRPr sz="2000">
                <a:solidFill>
                  <a:schemeClr val="tx1"/>
                </a:solidFill>
                <a:latin typeface="Times New Roman" pitchFamily="18" charset="0"/>
              </a:defRPr>
            </a:lvl4pPr>
            <a:lvl5pPr marL="2057400" indent="-228600" eaLnBrk="0" hangingPunct="0">
              <a:spcBef>
                <a:spcPct val="20000"/>
              </a:spcBef>
              <a:buClr>
                <a:schemeClr val="tx1"/>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Char char="–"/>
              <a:defRPr sz="2000">
                <a:solidFill>
                  <a:schemeClr val="tx1"/>
                </a:solidFill>
                <a:latin typeface="Times New Roman" pitchFamily="18" charset="0"/>
              </a:defRPr>
            </a:lvl9pPr>
          </a:lstStyle>
          <a:p>
            <a:pPr eaLnBrk="1" hangingPunct="1">
              <a:spcBef>
                <a:spcPct val="0"/>
              </a:spcBef>
              <a:buClrTx/>
              <a:buSzTx/>
              <a:buFontTx/>
              <a:buNone/>
            </a:pPr>
            <a:r>
              <a:rPr lang="en-GB" altLang="en-US" sz="2000"/>
              <a:t>c</a:t>
            </a:r>
          </a:p>
        </p:txBody>
      </p:sp>
    </p:spTree>
    <p:extLst>
      <p:ext uri="{BB962C8B-B14F-4D97-AF65-F5344CB8AC3E}">
        <p14:creationId xmlns:p14="http://schemas.microsoft.com/office/powerpoint/2010/main" val="17294809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GB" altLang="en-US" dirty="0" smtClean="0">
                <a:latin typeface="Times New Roman" pitchFamily="18" charset="0"/>
                <a:cs typeface="Times New Roman" pitchFamily="18" charset="0"/>
              </a:rPr>
              <a:t>Enzymatic Hydrolysis</a:t>
            </a:r>
          </a:p>
        </p:txBody>
      </p:sp>
      <p:sp>
        <p:nvSpPr>
          <p:cNvPr id="16387" name="Slide Number Placeholder 3"/>
          <p:cNvSpPr>
            <a:spLocks noGrp="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34450073-9981-47DE-B567-32622ADA5793}" type="slidenum">
              <a:rPr lang="en-GB" altLang="en-US">
                <a:solidFill>
                  <a:srgbClr val="898989"/>
                </a:solidFill>
              </a:rPr>
              <a:pPr eaLnBrk="1" hangingPunct="1"/>
              <a:t>15</a:t>
            </a:fld>
            <a:endParaRPr lang="en-GB" altLang="en-US">
              <a:solidFill>
                <a:srgbClr val="898989"/>
              </a:solidFill>
            </a:endParaRPr>
          </a:p>
        </p:txBody>
      </p:sp>
      <p:sp>
        <p:nvSpPr>
          <p:cNvPr id="2" name="Content Placeholder 1"/>
          <p:cNvSpPr>
            <a:spLocks noGrp="1"/>
          </p:cNvSpPr>
          <p:nvPr>
            <p:ph idx="1"/>
          </p:nvPr>
        </p:nvSpPr>
        <p:spPr/>
        <p:txBody>
          <a:bodyPr/>
          <a:lstStyle/>
          <a:p>
            <a:endParaRPr lang="en-GB"/>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706623"/>
            <a:ext cx="8039100" cy="4895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1034"/>
          <p:cNvSpPr>
            <a:spLocks noChangeArrowheads="1"/>
          </p:cNvSpPr>
          <p:nvPr/>
        </p:nvSpPr>
        <p:spPr bwMode="auto">
          <a:xfrm>
            <a:off x="6156176" y="4581128"/>
            <a:ext cx="2592288" cy="504056"/>
          </a:xfrm>
          <a:prstGeom prst="rect">
            <a:avLst/>
          </a:prstGeom>
          <a:solidFill>
            <a:srgbClr val="CCFFCC"/>
          </a:solidFill>
          <a:ln w="57150" cmpd="thickThin">
            <a:solidFill>
              <a:schemeClr val="tx1"/>
            </a:solidFill>
            <a:miter lim="800000"/>
            <a:headEnd/>
            <a:tailEnd/>
          </a:ln>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altLang="en-US" sz="1600" dirty="0" smtClean="0"/>
              <a:t>Ctec2</a:t>
            </a:r>
            <a:r>
              <a:rPr lang="en-GB" altLang="en-US" sz="1600" dirty="0"/>
              <a:t>: </a:t>
            </a:r>
            <a:r>
              <a:rPr lang="en-GB" altLang="en-US" sz="1600" dirty="0" err="1"/>
              <a:t>Novozyme</a:t>
            </a:r>
            <a:endParaRPr lang="en-GB" altLang="en-US" sz="1600" dirty="0"/>
          </a:p>
          <a:p>
            <a:pPr algn="ctr" eaLnBrk="1" hangingPunct="1"/>
            <a:r>
              <a:rPr lang="en-GB" altLang="en-US" sz="1600" dirty="0" smtClean="0"/>
              <a:t>commercial enzyme </a:t>
            </a:r>
          </a:p>
        </p:txBody>
      </p:sp>
    </p:spTree>
    <p:extLst>
      <p:ext uri="{BB962C8B-B14F-4D97-AF65-F5344CB8AC3E}">
        <p14:creationId xmlns:p14="http://schemas.microsoft.com/office/powerpoint/2010/main" val="12191009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Latest Hydrolysis Result</a:t>
            </a:r>
            <a:endParaRPr lang="en-GB" dirty="0"/>
          </a:p>
        </p:txBody>
      </p:sp>
      <p:sp>
        <p:nvSpPr>
          <p:cNvPr id="3" name="Content Placeholder 2"/>
          <p:cNvSpPr>
            <a:spLocks noGrp="1"/>
          </p:cNvSpPr>
          <p:nvPr>
            <p:ph idx="1"/>
          </p:nvPr>
        </p:nvSpPr>
        <p:spPr/>
        <p:txBody>
          <a:bodyPr/>
          <a:lstStyle/>
          <a:p>
            <a:r>
              <a:rPr lang="en-GB" dirty="0" smtClean="0"/>
              <a:t>Glucose concentration ~ 60 g/L in wheat straw hydrolysate</a:t>
            </a:r>
            <a:endParaRPr lang="en-GB" dirty="0"/>
          </a:p>
        </p:txBody>
      </p:sp>
      <p:sp>
        <p:nvSpPr>
          <p:cNvPr id="4" name="Slide Number Placeholder 3"/>
          <p:cNvSpPr>
            <a:spLocks noGrp="1"/>
          </p:cNvSpPr>
          <p:nvPr>
            <p:ph type="sldNum" sz="quarter" idx="11"/>
          </p:nvPr>
        </p:nvSpPr>
        <p:spPr/>
        <p:txBody>
          <a:bodyPr/>
          <a:lstStyle/>
          <a:p>
            <a:pPr>
              <a:defRPr/>
            </a:pPr>
            <a:fld id="{137C64AD-53D6-4B4E-A5C4-125D194C119D}" type="slidenum">
              <a:rPr lang="zh-CN" altLang="en-GB" smtClean="0"/>
              <a:pPr>
                <a:defRPr/>
              </a:pPr>
              <a:t>16</a:t>
            </a:fld>
            <a:endParaRPr lang="en-GB" altLang="zh-CN"/>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5474" y="2780928"/>
            <a:ext cx="5878513" cy="400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25099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Yeast Fermentation</a:t>
            </a:r>
            <a:endParaRPr lang="en-US" dirty="0"/>
          </a:p>
        </p:txBody>
      </p:sp>
      <p:sp>
        <p:nvSpPr>
          <p:cNvPr id="4" name="Slide Number Placeholder 3"/>
          <p:cNvSpPr>
            <a:spLocks noGrp="1"/>
          </p:cNvSpPr>
          <p:nvPr>
            <p:ph type="sldNum" sz="quarter" idx="11"/>
          </p:nvPr>
        </p:nvSpPr>
        <p:spPr/>
        <p:txBody>
          <a:bodyPr/>
          <a:lstStyle/>
          <a:p>
            <a:pPr>
              <a:defRPr/>
            </a:pPr>
            <a:fld id="{137C64AD-53D6-4B4E-A5C4-125D194C119D}" type="slidenum">
              <a:rPr lang="zh-CN" altLang="en-GB" smtClean="0"/>
              <a:pPr>
                <a:defRPr/>
              </a:pPr>
              <a:t>17</a:t>
            </a:fld>
            <a:endParaRPr lang="en-GB" altLang="zh-CN"/>
          </a:p>
        </p:txBody>
      </p:sp>
      <p:graphicFrame>
        <p:nvGraphicFramePr>
          <p:cNvPr id="5" name="Object 4"/>
          <p:cNvGraphicFramePr>
            <a:graphicFrameLocks noChangeAspect="1"/>
          </p:cNvGraphicFramePr>
          <p:nvPr>
            <p:extLst>
              <p:ext uri="{D42A27DB-BD31-4B8C-83A1-F6EECF244321}">
                <p14:modId xmlns:p14="http://schemas.microsoft.com/office/powerpoint/2010/main" val="2438804236"/>
              </p:ext>
            </p:extLst>
          </p:nvPr>
        </p:nvGraphicFramePr>
        <p:xfrm>
          <a:off x="179512" y="1484783"/>
          <a:ext cx="8640960" cy="4846833"/>
        </p:xfrm>
        <a:graphic>
          <a:graphicData uri="http://schemas.openxmlformats.org/presentationml/2006/ole">
            <mc:AlternateContent xmlns:mc="http://schemas.openxmlformats.org/markup-compatibility/2006">
              <mc:Choice xmlns:v="urn:schemas-microsoft-com:vml" Requires="v">
                <p:oleObj spid="_x0000_s12313" name="Document" r:id="rId4" imgW="5003800" imgH="2806700" progId="Word.Document.12">
                  <p:embed/>
                </p:oleObj>
              </mc:Choice>
              <mc:Fallback>
                <p:oleObj name="Document" r:id="rId4" imgW="5003800" imgH="2806700" progId="Word.Document.12">
                  <p:embed/>
                  <p:pic>
                    <p:nvPicPr>
                      <p:cNvPr id="0" name=""/>
                      <p:cNvPicPr/>
                      <p:nvPr/>
                    </p:nvPicPr>
                    <p:blipFill>
                      <a:blip r:embed="rId5"/>
                      <a:stretch>
                        <a:fillRect/>
                      </a:stretch>
                    </p:blipFill>
                    <p:spPr>
                      <a:xfrm>
                        <a:off x="179512" y="1484783"/>
                        <a:ext cx="8640960" cy="4846833"/>
                      </a:xfrm>
                      <a:prstGeom prst="rect">
                        <a:avLst/>
                      </a:prstGeom>
                    </p:spPr>
                  </p:pic>
                </p:oleObj>
              </mc:Fallback>
            </mc:AlternateContent>
          </a:graphicData>
        </a:graphic>
      </p:graphicFrame>
      <p:sp>
        <p:nvSpPr>
          <p:cNvPr id="6" name="Rounded Rectangle 5"/>
          <p:cNvSpPr/>
          <p:nvPr/>
        </p:nvSpPr>
        <p:spPr>
          <a:xfrm>
            <a:off x="611560" y="1700808"/>
            <a:ext cx="2304256" cy="3960440"/>
          </a:xfrm>
          <a:prstGeom prst="roundRect">
            <a:avLst/>
          </a:prstGeom>
          <a:solidFill>
            <a:srgbClr val="FF0000">
              <a:alpha val="0"/>
            </a:srgbClr>
          </a:solidFill>
          <a:ln w="57150" cmpd="sng">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endParaRPr lang="en-GB" altLang="en-US">
              <a:solidFill>
                <a:srgbClr val="FFFFFF"/>
              </a:solidFill>
            </a:endParaRPr>
          </a:p>
        </p:txBody>
      </p:sp>
      <p:sp>
        <p:nvSpPr>
          <p:cNvPr id="7" name="Rounded Rectangle 6"/>
          <p:cNvSpPr/>
          <p:nvPr/>
        </p:nvSpPr>
        <p:spPr>
          <a:xfrm>
            <a:off x="4572000" y="4941168"/>
            <a:ext cx="1863824" cy="360040"/>
          </a:xfrm>
          <a:prstGeom prst="roundRect">
            <a:avLst/>
          </a:prstGeom>
          <a:solidFill>
            <a:srgbClr val="FF0000">
              <a:alpha val="0"/>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endParaRPr lang="en-GB" altLang="en-US">
              <a:solidFill>
                <a:srgbClr val="FFFFFF"/>
              </a:solidFill>
            </a:endParaRPr>
          </a:p>
        </p:txBody>
      </p:sp>
      <p:sp>
        <p:nvSpPr>
          <p:cNvPr id="8" name="Rounded Rectangle 7"/>
          <p:cNvSpPr/>
          <p:nvPr/>
        </p:nvSpPr>
        <p:spPr>
          <a:xfrm>
            <a:off x="6660232" y="4941168"/>
            <a:ext cx="1728192" cy="360040"/>
          </a:xfrm>
          <a:prstGeom prst="roundRect">
            <a:avLst/>
          </a:prstGeom>
          <a:solidFill>
            <a:srgbClr val="FF0000">
              <a:alpha val="0"/>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endParaRPr lang="en-GB" altLang="en-US">
              <a:solidFill>
                <a:srgbClr val="FFFFFF"/>
              </a:solidFill>
            </a:endParaRPr>
          </a:p>
        </p:txBody>
      </p:sp>
      <p:sp>
        <p:nvSpPr>
          <p:cNvPr id="9" name="Rounded Rectangle 8"/>
          <p:cNvSpPr/>
          <p:nvPr/>
        </p:nvSpPr>
        <p:spPr>
          <a:xfrm>
            <a:off x="2915816" y="1844824"/>
            <a:ext cx="1512168" cy="728464"/>
          </a:xfrm>
          <a:prstGeom prst="roundRect">
            <a:avLst/>
          </a:prstGeom>
          <a:solidFill>
            <a:srgbClr val="FF0000">
              <a:alpha val="0"/>
            </a:srgbClr>
          </a:solidFill>
          <a:ln w="57150" cmpd="sng">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endParaRPr lang="en-GB" altLang="en-US">
              <a:solidFill>
                <a:srgbClr val="FFFFFF"/>
              </a:solidFill>
            </a:endParaRPr>
          </a:p>
        </p:txBody>
      </p:sp>
    </p:spTree>
    <p:extLst>
      <p:ext uri="{BB962C8B-B14F-4D97-AF65-F5344CB8AC3E}">
        <p14:creationId xmlns:p14="http://schemas.microsoft.com/office/powerpoint/2010/main" val="152492362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pPr>
              <a:spcAft>
                <a:spcPts val="1000"/>
              </a:spcAft>
            </a:pPr>
            <a:r>
              <a:rPr lang="en-US" sz="2800" dirty="0" smtClean="0"/>
              <a:t>High amount of cellulase produced from solid state fungal fermentation </a:t>
            </a:r>
          </a:p>
          <a:p>
            <a:pPr lvl="1">
              <a:spcAft>
                <a:spcPts val="1000"/>
              </a:spcAft>
            </a:pPr>
            <a:r>
              <a:rPr lang="en-US" sz="2400" dirty="0" smtClean="0"/>
              <a:t>Alkali soaking, </a:t>
            </a:r>
            <a:r>
              <a:rPr lang="en-US" sz="2400" dirty="0" smtClean="0">
                <a:solidFill>
                  <a:srgbClr val="FF0000"/>
                </a:solidFill>
              </a:rPr>
              <a:t>24 hours, 23 FPU/g</a:t>
            </a:r>
          </a:p>
          <a:p>
            <a:pPr>
              <a:spcAft>
                <a:spcPts val="1000"/>
              </a:spcAft>
            </a:pPr>
            <a:r>
              <a:rPr lang="en-US" sz="2800" dirty="0" smtClean="0"/>
              <a:t>Biological pretreatment reduced wheat straw recalcitrance</a:t>
            </a:r>
          </a:p>
          <a:p>
            <a:pPr>
              <a:spcAft>
                <a:spcPts val="1000"/>
              </a:spcAft>
            </a:pPr>
            <a:r>
              <a:rPr lang="en-US" sz="2800" dirty="0" smtClean="0"/>
              <a:t>A hydrolysate of 60 g/L glucose generated</a:t>
            </a:r>
          </a:p>
          <a:p>
            <a:pPr>
              <a:spcAft>
                <a:spcPts val="1000"/>
              </a:spcAft>
            </a:pPr>
            <a:r>
              <a:rPr lang="en-US" sz="2800" dirty="0" smtClean="0"/>
              <a:t>Good bioethanol yield achieved (93.4% theoretical yield)</a:t>
            </a:r>
          </a:p>
          <a:p>
            <a:pPr marL="0" indent="0">
              <a:buNone/>
            </a:pPr>
            <a:endParaRPr lang="en-US" dirty="0" smtClean="0"/>
          </a:p>
          <a:p>
            <a:endParaRPr lang="en-US" dirty="0" smtClean="0"/>
          </a:p>
          <a:p>
            <a:endParaRPr lang="en-US" dirty="0"/>
          </a:p>
        </p:txBody>
      </p:sp>
      <p:sp>
        <p:nvSpPr>
          <p:cNvPr id="4" name="Slide Number Placeholder 3"/>
          <p:cNvSpPr>
            <a:spLocks noGrp="1"/>
          </p:cNvSpPr>
          <p:nvPr>
            <p:ph type="sldNum" sz="quarter" idx="11"/>
          </p:nvPr>
        </p:nvSpPr>
        <p:spPr/>
        <p:txBody>
          <a:bodyPr/>
          <a:lstStyle/>
          <a:p>
            <a:pPr>
              <a:defRPr/>
            </a:pPr>
            <a:fld id="{137C64AD-53D6-4B4E-A5C4-125D194C119D}" type="slidenum">
              <a:rPr lang="zh-CN" altLang="en-GB" smtClean="0"/>
              <a:pPr>
                <a:defRPr/>
              </a:pPr>
              <a:t>18</a:t>
            </a:fld>
            <a:endParaRPr lang="en-GB" altLang="zh-CN"/>
          </a:p>
        </p:txBody>
      </p:sp>
    </p:spTree>
    <p:extLst>
      <p:ext uri="{BB962C8B-B14F-4D97-AF65-F5344CB8AC3E}">
        <p14:creationId xmlns:p14="http://schemas.microsoft.com/office/powerpoint/2010/main" val="3163708120"/>
      </p:ext>
    </p:extLst>
  </p:cSld>
  <p:clrMapOvr>
    <a:masterClrMapping/>
  </p:clrMapOvr>
  <p:transition xmlns:p14="http://schemas.microsoft.com/office/powerpoint/2010/mai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Acknowledgement</a:t>
            </a:r>
            <a:endParaRPr lang="en-GB" dirty="0"/>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1"/>
          </p:nvPr>
        </p:nvSpPr>
        <p:spPr/>
        <p:txBody>
          <a:bodyPr/>
          <a:lstStyle/>
          <a:p>
            <a:pPr>
              <a:defRPr/>
            </a:pPr>
            <a:fld id="{137C64AD-53D6-4B4E-A5C4-125D194C119D}" type="slidenum">
              <a:rPr lang="zh-CN" altLang="en-GB" smtClean="0"/>
              <a:pPr>
                <a:defRPr/>
              </a:pPr>
              <a:t>19</a:t>
            </a:fld>
            <a:endParaRPr lang="en-GB" altLang="zh-CN"/>
          </a:p>
        </p:txBody>
      </p:sp>
      <p:pic>
        <p:nvPicPr>
          <p:cNvPr id="8195" name="Picture 3" descr="C:\Users\sbzcd2\Dropbox\group photos July 2013\IMG_3299 - Cop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484784"/>
            <a:ext cx="7632848" cy="5088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6721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EPSRC1RGBL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5003403"/>
            <a:ext cx="4067175"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2" name="Rectangle 2"/>
          <p:cNvSpPr>
            <a:spLocks noChangeArrowheads="1"/>
          </p:cNvSpPr>
          <p:nvPr/>
        </p:nvSpPr>
        <p:spPr bwMode="auto">
          <a:xfrm>
            <a:off x="352425" y="285750"/>
            <a:ext cx="83026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lstStyle>
            <a:lvl1pPr eaLnBrk="0" hangingPunct="0">
              <a:defRPr sz="2000" b="1">
                <a:solidFill>
                  <a:schemeClr val="tx1"/>
                </a:solidFill>
                <a:latin typeface="Times New Roman" pitchFamily="18" charset="0"/>
              </a:defRPr>
            </a:lvl1pPr>
            <a:lvl2pPr marL="742950" indent="-285750" eaLnBrk="0" hangingPunct="0">
              <a:defRPr sz="2000" b="1">
                <a:solidFill>
                  <a:schemeClr val="tx1"/>
                </a:solidFill>
                <a:latin typeface="Times New Roman" pitchFamily="18" charset="0"/>
              </a:defRPr>
            </a:lvl2pPr>
            <a:lvl3pPr marL="1143000" indent="-228600" eaLnBrk="0" hangingPunct="0">
              <a:defRPr sz="2000" b="1">
                <a:solidFill>
                  <a:schemeClr val="tx1"/>
                </a:solidFill>
                <a:latin typeface="Times New Roman" pitchFamily="18" charset="0"/>
              </a:defRPr>
            </a:lvl3pPr>
            <a:lvl4pPr marL="1600200" indent="-228600" eaLnBrk="0" hangingPunct="0">
              <a:defRPr sz="2000" b="1">
                <a:solidFill>
                  <a:schemeClr val="tx1"/>
                </a:solidFill>
                <a:latin typeface="Times New Roman" pitchFamily="18" charset="0"/>
              </a:defRPr>
            </a:lvl4pPr>
            <a:lvl5pPr marL="2057400" indent="-228600" eaLnBrk="0" hangingPunct="0">
              <a:defRPr sz="2000" b="1">
                <a:solidFill>
                  <a:schemeClr val="tx1"/>
                </a:solidFill>
                <a:latin typeface="Times New Roman" pitchFamily="18" charset="0"/>
              </a:defRPr>
            </a:lvl5pPr>
            <a:lvl6pPr marL="2514600" indent="-228600" eaLnBrk="0" fontAlgn="base" hangingPunct="0">
              <a:spcBef>
                <a:spcPct val="0"/>
              </a:spcBef>
              <a:spcAft>
                <a:spcPct val="0"/>
              </a:spcAft>
              <a:defRPr sz="2000" b="1">
                <a:solidFill>
                  <a:schemeClr val="tx1"/>
                </a:solidFill>
                <a:latin typeface="Times New Roman" pitchFamily="18" charset="0"/>
              </a:defRPr>
            </a:lvl6pPr>
            <a:lvl7pPr marL="2971800" indent="-228600" eaLnBrk="0" fontAlgn="base" hangingPunct="0">
              <a:spcBef>
                <a:spcPct val="0"/>
              </a:spcBef>
              <a:spcAft>
                <a:spcPct val="0"/>
              </a:spcAft>
              <a:defRPr sz="2000" b="1">
                <a:solidFill>
                  <a:schemeClr val="tx1"/>
                </a:solidFill>
                <a:latin typeface="Times New Roman" pitchFamily="18" charset="0"/>
              </a:defRPr>
            </a:lvl7pPr>
            <a:lvl8pPr marL="3429000" indent="-228600" eaLnBrk="0" fontAlgn="base" hangingPunct="0">
              <a:spcBef>
                <a:spcPct val="0"/>
              </a:spcBef>
              <a:spcAft>
                <a:spcPct val="0"/>
              </a:spcAft>
              <a:defRPr sz="2000" b="1">
                <a:solidFill>
                  <a:schemeClr val="tx1"/>
                </a:solidFill>
                <a:latin typeface="Times New Roman" pitchFamily="18" charset="0"/>
              </a:defRPr>
            </a:lvl8pPr>
            <a:lvl9pPr marL="3886200" indent="-228600" eaLnBrk="0" fontAlgn="base" hangingPunct="0">
              <a:spcBef>
                <a:spcPct val="0"/>
              </a:spcBef>
              <a:spcAft>
                <a:spcPct val="0"/>
              </a:spcAft>
              <a:defRPr sz="2000" b="1">
                <a:solidFill>
                  <a:schemeClr val="tx1"/>
                </a:solidFill>
                <a:latin typeface="Times New Roman" pitchFamily="18" charset="0"/>
              </a:defRPr>
            </a:lvl9pPr>
          </a:lstStyle>
          <a:p>
            <a:pPr eaLnBrk="1" hangingPunct="1"/>
            <a:r>
              <a:rPr lang="en-GB" altLang="en-US" sz="4400" b="0" dirty="0" smtClean="0">
                <a:solidFill>
                  <a:srgbClr val="003399"/>
                </a:solidFill>
                <a:latin typeface="+mj-lt"/>
              </a:rPr>
              <a:t>Acknowledgement</a:t>
            </a:r>
            <a:endParaRPr lang="en-GB" altLang="en-US" sz="4400" b="0" i="1" dirty="0">
              <a:solidFill>
                <a:srgbClr val="003399"/>
              </a:solidFill>
              <a:latin typeface="+mj-lt"/>
              <a:ea typeface="SimSun" pitchFamily="2" charset="-122"/>
            </a:endParaRPr>
          </a:p>
        </p:txBody>
      </p:sp>
      <p:pic>
        <p:nvPicPr>
          <p:cNvPr id="20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700808"/>
            <a:ext cx="1960563"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1" name="Picture 37" descr="BBSRC - Biotechnology and Biological Sciences Research Counci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292" y="2924944"/>
            <a:ext cx="15240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2" name="Picture 39" descr="British Sugar Logo">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438" y="3789040"/>
            <a:ext cx="25146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8443" descr="F:\Home\Common\logo\briggs_lrg.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31840" y="1700808"/>
            <a:ext cx="1143000" cy="8620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717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62160" y="3013844"/>
            <a:ext cx="1905000"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76056" y="1700808"/>
            <a:ext cx="1438275"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0438" y="4581128"/>
            <a:ext cx="2714625" cy="962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35896" y="3933056"/>
            <a:ext cx="2057400"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948264" y="1628800"/>
            <a:ext cx="1657350" cy="105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90488" y="5927902"/>
            <a:ext cx="4698092" cy="369332"/>
          </a:xfrm>
          <a:prstGeom prst="rect">
            <a:avLst/>
          </a:prstGeom>
          <a:noFill/>
        </p:spPr>
        <p:txBody>
          <a:bodyPr wrap="square" lIns="91440" tIns="45720" rIns="91440" bIns="45720">
            <a:prstTxWarp prst="textWave1">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GB" sz="1800" dirty="0">
                <a:ln w="11430">
                  <a:solidFill>
                    <a:schemeClr val="accent3">
                      <a:lumMod val="50000"/>
                    </a:schemeClr>
                  </a:solidFill>
                </a:ln>
                <a:solidFill>
                  <a:schemeClr val="tx2">
                    <a:lumMod val="60000"/>
                    <a:lumOff val="40000"/>
                  </a:schemeClr>
                </a:solidFill>
                <a:effectLst>
                  <a:outerShdw blurRad="50800" dist="39000" dir="5460000" algn="tl">
                    <a:srgbClr val="000000">
                      <a:alpha val="38000"/>
                    </a:srgbClr>
                  </a:outerShdw>
                </a:effectLst>
              </a:rPr>
              <a:t>FORMAN HARDY CHARITABLE TRUST</a:t>
            </a:r>
            <a:endParaRPr lang="en-US" sz="1800" dirty="0">
              <a:ln w="11430">
                <a:solidFill>
                  <a:schemeClr val="accent3">
                    <a:lumMod val="50000"/>
                  </a:schemeClr>
                </a:solidFill>
              </a:ln>
              <a:solidFill>
                <a:schemeClr val="tx2">
                  <a:lumMod val="60000"/>
                  <a:lumOff val="40000"/>
                </a:schemeClr>
              </a:solidFill>
              <a:effectLst>
                <a:outerShdw blurRad="50800" dist="39000" dir="5460000" algn="tl">
                  <a:srgbClr val="000000">
                    <a:alpha val="38000"/>
                  </a:srgbClr>
                </a:outerShdw>
              </a:effectLst>
            </a:endParaRPr>
          </a:p>
        </p:txBody>
      </p:sp>
      <p:pic>
        <p:nvPicPr>
          <p:cNvPr id="7175"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39010" y="5768577"/>
            <a:ext cx="1741301" cy="601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14"/>
          <p:cNvPicPr>
            <a:picLocks noChangeAspect="1"/>
          </p:cNvPicPr>
          <p:nvPr/>
        </p:nvPicPr>
        <p:blipFill>
          <a:blip r:embed="rId14"/>
          <a:stretch>
            <a:fillRect/>
          </a:stretch>
        </p:blipFill>
        <p:spPr>
          <a:xfrm>
            <a:off x="6084168" y="3068960"/>
            <a:ext cx="2160240" cy="1198985"/>
          </a:xfrm>
          <a:prstGeom prst="rect">
            <a:avLst/>
          </a:prstGeom>
        </p:spPr>
      </p:pic>
    </p:spTree>
    <p:extLst>
      <p:ext uri="{BB962C8B-B14F-4D97-AF65-F5344CB8AC3E}">
        <p14:creationId xmlns:p14="http://schemas.microsoft.com/office/powerpoint/2010/main" val="2720410406"/>
      </p:ext>
    </p:extLst>
  </p:cSld>
  <p:clrMapOvr>
    <a:masterClrMapping/>
  </p:clrMapOvr>
  <p:transition xmlns:p14="http://schemas.microsoft.com/office/powerpoint/2010/main" advTm="16384"/>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7|8.1"/>
</p:tagLst>
</file>

<file path=ppt/tags/tag2.xml><?xml version="1.0" encoding="utf-8"?>
<p:tagLst xmlns:a="http://schemas.openxmlformats.org/drawingml/2006/main" xmlns:r="http://schemas.openxmlformats.org/officeDocument/2006/relationships" xmlns:p="http://schemas.openxmlformats.org/presentationml/2006/main">
  <p:tag name="TIMING" val="|11.7|8.1"/>
</p:tagLst>
</file>

<file path=ppt/theme/theme1.xml><?xml version="1.0" encoding="utf-8"?>
<a:theme xmlns:a="http://schemas.openxmlformats.org/drawingml/2006/main" name="Side Bar">
  <a:themeElements>
    <a:clrScheme name="Side Bar 2">
      <a:dk1>
        <a:srgbClr val="000066"/>
      </a:dk1>
      <a:lt1>
        <a:srgbClr val="CCECFF"/>
      </a:lt1>
      <a:dk2>
        <a:srgbClr val="000080"/>
      </a:dk2>
      <a:lt2>
        <a:srgbClr val="000000"/>
      </a:lt2>
      <a:accent1>
        <a:srgbClr val="9999FF"/>
      </a:accent1>
      <a:accent2>
        <a:srgbClr val="CC00FF"/>
      </a:accent2>
      <a:accent3>
        <a:srgbClr val="E2F4FF"/>
      </a:accent3>
      <a:accent4>
        <a:srgbClr val="000056"/>
      </a:accent4>
      <a:accent5>
        <a:srgbClr val="CACAFF"/>
      </a:accent5>
      <a:accent6>
        <a:srgbClr val="B900E7"/>
      </a:accent6>
      <a:hlink>
        <a:srgbClr val="00CC99"/>
      </a:hlink>
      <a:folHlink>
        <a:srgbClr val="0099CC"/>
      </a:folHlink>
    </a:clrScheme>
    <a:fontScheme name="Side Bar">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0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0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ide Bar 1">
        <a:dk1>
          <a:srgbClr val="000099"/>
        </a:dk1>
        <a:lt1>
          <a:srgbClr val="FFFFFF"/>
        </a:lt1>
        <a:dk2>
          <a:srgbClr val="0000FF"/>
        </a:dk2>
        <a:lt2>
          <a:srgbClr val="FFFF00"/>
        </a:lt2>
        <a:accent1>
          <a:srgbClr val="FF6633"/>
        </a:accent1>
        <a:accent2>
          <a:srgbClr val="FF00FF"/>
        </a:accent2>
        <a:accent3>
          <a:srgbClr val="AAAAFF"/>
        </a:accent3>
        <a:accent4>
          <a:srgbClr val="DADADA"/>
        </a:accent4>
        <a:accent5>
          <a:srgbClr val="FFB8AD"/>
        </a:accent5>
        <a:accent6>
          <a:srgbClr val="E700E7"/>
        </a:accent6>
        <a:hlink>
          <a:srgbClr val="FF0000"/>
        </a:hlink>
        <a:folHlink>
          <a:srgbClr val="808080"/>
        </a:folHlink>
      </a:clrScheme>
      <a:clrMap bg1="dk2" tx1="lt1" bg2="dk1" tx2="lt2" accent1="accent1" accent2="accent2" accent3="accent3" accent4="accent4" accent5="accent5" accent6="accent6" hlink="hlink" folHlink="folHlink"/>
    </a:extraClrScheme>
    <a:extraClrScheme>
      <a:clrScheme name="Side Bar 2">
        <a:dk1>
          <a:srgbClr val="000066"/>
        </a:dk1>
        <a:lt1>
          <a:srgbClr val="CCECFF"/>
        </a:lt1>
        <a:dk2>
          <a:srgbClr val="000080"/>
        </a:dk2>
        <a:lt2>
          <a:srgbClr val="000000"/>
        </a:lt2>
        <a:accent1>
          <a:srgbClr val="9999FF"/>
        </a:accent1>
        <a:accent2>
          <a:srgbClr val="CC00FF"/>
        </a:accent2>
        <a:accent3>
          <a:srgbClr val="E2F4FF"/>
        </a:accent3>
        <a:accent4>
          <a:srgbClr val="000056"/>
        </a:accent4>
        <a:accent5>
          <a:srgbClr val="CACAFF"/>
        </a:accent5>
        <a:accent6>
          <a:srgbClr val="B900E7"/>
        </a:accent6>
        <a:hlink>
          <a:srgbClr val="00CC99"/>
        </a:hlink>
        <a:folHlink>
          <a:srgbClr val="0099CC"/>
        </a:folHlink>
      </a:clrScheme>
      <a:clrMap bg1="lt1" tx1="dk1" bg2="lt2" tx2="dk2" accent1="accent1" accent2="accent2" accent3="accent3" accent4="accent4" accent5="accent5" accent6="accent6" hlink="hlink" folHlink="folHlink"/>
    </a:extraClrScheme>
    <a:extraClrScheme>
      <a:clrScheme name="Side Bar 3">
        <a:dk1>
          <a:srgbClr val="000000"/>
        </a:dk1>
        <a:lt1>
          <a:srgbClr val="FFFFFF"/>
        </a:lt1>
        <a:dk2>
          <a:srgbClr val="000000"/>
        </a:dk2>
        <a:lt2>
          <a:srgbClr val="393939"/>
        </a:lt2>
        <a:accent1>
          <a:srgbClr val="B2B2B2"/>
        </a:accent1>
        <a:accent2>
          <a:srgbClr val="868686"/>
        </a:accent2>
        <a:accent3>
          <a:srgbClr val="FFFFFF"/>
        </a:accent3>
        <a:accent4>
          <a:srgbClr val="000000"/>
        </a:accent4>
        <a:accent5>
          <a:srgbClr val="D5D5D5"/>
        </a:accent5>
        <a:accent6>
          <a:srgbClr val="797979"/>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Side Bar 4">
        <a:dk1>
          <a:srgbClr val="000000"/>
        </a:dk1>
        <a:lt1>
          <a:srgbClr val="FFFFFF"/>
        </a:lt1>
        <a:dk2>
          <a:srgbClr val="660033"/>
        </a:dk2>
        <a:lt2>
          <a:srgbClr val="FFFF66"/>
        </a:lt2>
        <a:accent1>
          <a:srgbClr val="FF0033"/>
        </a:accent1>
        <a:accent2>
          <a:srgbClr val="CC6600"/>
        </a:accent2>
        <a:accent3>
          <a:srgbClr val="B8AAAD"/>
        </a:accent3>
        <a:accent4>
          <a:srgbClr val="DADADA"/>
        </a:accent4>
        <a:accent5>
          <a:srgbClr val="FFAAAD"/>
        </a:accent5>
        <a:accent6>
          <a:srgbClr val="B95C00"/>
        </a:accent6>
        <a:hlink>
          <a:srgbClr val="999933"/>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ide Bar 2">
    <a:dk1>
      <a:srgbClr val="000066"/>
    </a:dk1>
    <a:lt1>
      <a:srgbClr val="CCECFF"/>
    </a:lt1>
    <a:dk2>
      <a:srgbClr val="000080"/>
    </a:dk2>
    <a:lt2>
      <a:srgbClr val="000000"/>
    </a:lt2>
    <a:accent1>
      <a:srgbClr val="9999FF"/>
    </a:accent1>
    <a:accent2>
      <a:srgbClr val="CC00FF"/>
    </a:accent2>
    <a:accent3>
      <a:srgbClr val="E2F4FF"/>
    </a:accent3>
    <a:accent4>
      <a:srgbClr val="000056"/>
    </a:accent4>
    <a:accent5>
      <a:srgbClr val="CACAFF"/>
    </a:accent5>
    <a:accent6>
      <a:srgbClr val="B900E7"/>
    </a:accent6>
    <a:hlink>
      <a:srgbClr val="00CC99"/>
    </a:hlink>
    <a:folHlink>
      <a:srgbClr val="0099CC"/>
    </a:folHlink>
  </a:clrScheme>
  <a:fontScheme name="Side Bar">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C:\MSOffice\Templates\Presentation Designs\Side Bar.pot</Template>
  <TotalTime>11066</TotalTime>
  <Words>1123</Words>
  <Application>Microsoft Macintosh PowerPoint</Application>
  <PresentationFormat>On-screen Show (4:3)</PresentationFormat>
  <Paragraphs>200</Paragraphs>
  <Slides>20</Slides>
  <Notes>9</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20</vt:i4>
      </vt:variant>
    </vt:vector>
  </HeadingPairs>
  <TitlesOfParts>
    <vt:vector size="25" baseType="lpstr">
      <vt:lpstr>Side Bar</vt:lpstr>
      <vt:lpstr>Worksheet</vt:lpstr>
      <vt:lpstr>Chart</vt:lpstr>
      <vt:lpstr>Microsoft Word Document</vt:lpstr>
      <vt:lpstr>Document</vt:lpstr>
      <vt:lpstr>Biorefinery for Biofuel Production</vt:lpstr>
      <vt:lpstr>University of Huddersfield</vt:lpstr>
      <vt:lpstr>University of Huddersfield</vt:lpstr>
      <vt:lpstr>21st Century Challenges</vt:lpstr>
      <vt:lpstr>Programme LACE:  Lignocellulosic Conversion To Ethanol</vt:lpstr>
      <vt:lpstr>Programme LACE:  Lignocellulosic Conversion To Ethanol</vt:lpstr>
      <vt:lpstr>Biorefinery for bioethanol</vt:lpstr>
      <vt:lpstr>Biorefinery for bioethanol</vt:lpstr>
      <vt:lpstr>Biological Pretreatment</vt:lpstr>
      <vt:lpstr>Substrate Modification</vt:lpstr>
      <vt:lpstr>Alkali Based Modification</vt:lpstr>
      <vt:lpstr>Individual Enzymes</vt:lpstr>
      <vt:lpstr>Cell Wall Composition</vt:lpstr>
      <vt:lpstr>Impact of Source of Cellulase</vt:lpstr>
      <vt:lpstr>Enzymatic Hydrolysis</vt:lpstr>
      <vt:lpstr>Latest Hydrolysis Result</vt:lpstr>
      <vt:lpstr>Yeast Fermentation</vt:lpstr>
      <vt:lpstr>Summary</vt:lpstr>
      <vt:lpstr>Acknowledgement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Fermentation</dc:title>
  <dc:creator>C Du</dc:creator>
  <cp:lastModifiedBy>Chenyu Du</cp:lastModifiedBy>
  <cp:revision>513</cp:revision>
  <cp:lastPrinted>2001-09-11T13:04:54Z</cp:lastPrinted>
  <dcterms:created xsi:type="dcterms:W3CDTF">1995-05-28T16:26:58Z</dcterms:created>
  <dcterms:modified xsi:type="dcterms:W3CDTF">2015-08-27T11:06:09Z</dcterms:modified>
</cp:coreProperties>
</file>