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quickStyle4.xml" ContentType="application/vnd.openxmlformats-officedocument.drawingml.diagramStyle+xml"/>
  <Override PartName="/ppt/diagrams/drawing2.xml" ContentType="application/vnd.ms-office.drawingml.diagramDrawin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466" r:id="rId4"/>
  </p:sldMasterIdLst>
  <p:notesMasterIdLst>
    <p:notesMasterId r:id="rId33"/>
  </p:notesMasterIdLst>
  <p:handoutMasterIdLst>
    <p:handoutMasterId r:id="rId34"/>
  </p:handoutMasterIdLst>
  <p:sldIdLst>
    <p:sldId id="260" r:id="rId5"/>
    <p:sldId id="265" r:id="rId6"/>
    <p:sldId id="264" r:id="rId7"/>
    <p:sldId id="266" r:id="rId8"/>
    <p:sldId id="267" r:id="rId9"/>
    <p:sldId id="268" r:id="rId10"/>
    <p:sldId id="269" r:id="rId11"/>
    <p:sldId id="270" r:id="rId12"/>
    <p:sldId id="271" r:id="rId13"/>
    <p:sldId id="272" r:id="rId14"/>
    <p:sldId id="273" r:id="rId15"/>
    <p:sldId id="274" r:id="rId16"/>
    <p:sldId id="275" r:id="rId17"/>
    <p:sldId id="276" r:id="rId18"/>
    <p:sldId id="282" r:id="rId19"/>
    <p:sldId id="283" r:id="rId20"/>
    <p:sldId id="284" r:id="rId21"/>
    <p:sldId id="281" r:id="rId22"/>
    <p:sldId id="294" r:id="rId23"/>
    <p:sldId id="303" r:id="rId24"/>
    <p:sldId id="304" r:id="rId25"/>
    <p:sldId id="305" r:id="rId26"/>
    <p:sldId id="306" r:id="rId27"/>
    <p:sldId id="288" r:id="rId28"/>
    <p:sldId id="289" r:id="rId29"/>
    <p:sldId id="290" r:id="rId30"/>
    <p:sldId id="291" r:id="rId31"/>
    <p:sldId id="307"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414343"/>
    <a:srgbClr val="FDFCFB"/>
    <a:srgbClr val="FFFFFB"/>
    <a:srgbClr val="FBF8F7"/>
    <a:srgbClr val="006A7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218" autoAdjust="0"/>
    <p:restoredTop sz="93369" autoAdjust="0"/>
  </p:normalViewPr>
  <p:slideViewPr>
    <p:cSldViewPr snapToGrid="0">
      <p:cViewPr varScale="1">
        <p:scale>
          <a:sx n="73" d="100"/>
          <a:sy n="73" d="100"/>
        </p:scale>
        <p:origin x="-61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02"/>
    </p:cViewPr>
  </p:sorterViewPr>
  <p:notesViewPr>
    <p:cSldViewPr snapToGrid="0">
      <p:cViewPr varScale="1">
        <p:scale>
          <a:sx n="50" d="100"/>
          <a:sy n="50" d="100"/>
        </p:scale>
        <p:origin x="-2334"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5343BD-5C20-4048-8558-03E4F0C92CDB}" type="doc">
      <dgm:prSet loTypeId="urn:microsoft.com/office/officeart/2005/8/layout/hChevron3" loCatId="process" qsTypeId="urn:microsoft.com/office/officeart/2005/8/quickstyle/simple4" qsCatId="simple" csTypeId="urn:microsoft.com/office/officeart/2005/8/colors/accent1_2" csCatId="accent1" phldr="1"/>
      <dgm:spPr/>
    </dgm:pt>
    <dgm:pt modelId="{20AB3F5D-A619-784D-A5E9-72A3271E33D2}">
      <dgm:prSet phldrT="[Text]" custT="1"/>
      <dgm:spPr>
        <a:solidFill>
          <a:srgbClr val="004E51"/>
        </a:solidFill>
        <a:ln w="38100" cap="flat" cmpd="sng" algn="ctr">
          <a:solidFill>
            <a:srgbClr val="FFFFFF"/>
          </a:solidFill>
          <a:prstDash val="solid"/>
          <a:round/>
          <a:headEnd type="none" w="med" len="med"/>
          <a:tailEnd type="none" w="med" len="med"/>
        </a:ln>
        <a:effectLst/>
      </dgm:spPr>
      <dgm:t>
        <a:bodyPr/>
        <a:lstStyle/>
        <a:p>
          <a:r>
            <a:rPr kumimoji="0" lang="en-US" sz="1400" b="1" i="0" u="none" strike="noStrike" cap="none" spc="0" normalizeH="0" baseline="0" noProof="0" dirty="0" smtClean="0">
              <a:ln>
                <a:noFill/>
              </a:ln>
              <a:solidFill>
                <a:schemeClr val="bg1"/>
              </a:solidFill>
              <a:effectLst/>
              <a:uLnTx/>
              <a:uFillTx/>
              <a:latin typeface="+mn-lt"/>
              <a:ea typeface="ＭＳ Ｐゴシック" charset="-128"/>
              <a:cs typeface="+mn-cs"/>
            </a:rPr>
            <a:t>Clinical</a:t>
          </a:r>
          <a:br>
            <a:rPr kumimoji="0" lang="en-US" sz="1400" b="1" i="0" u="none" strike="noStrike" cap="none" spc="0" normalizeH="0" baseline="0" noProof="0" dirty="0" smtClean="0">
              <a:ln>
                <a:noFill/>
              </a:ln>
              <a:solidFill>
                <a:schemeClr val="bg1"/>
              </a:solidFill>
              <a:effectLst/>
              <a:uLnTx/>
              <a:uFillTx/>
              <a:latin typeface="+mn-lt"/>
              <a:ea typeface="ＭＳ Ｐゴシック" charset="-128"/>
              <a:cs typeface="+mn-cs"/>
            </a:rPr>
          </a:br>
          <a:r>
            <a:rPr kumimoji="0" lang="en-US" sz="1400" b="1" i="0" u="none" strike="noStrike" cap="none" spc="0" normalizeH="0" baseline="0" noProof="0" dirty="0" smtClean="0">
              <a:ln>
                <a:noFill/>
              </a:ln>
              <a:solidFill>
                <a:schemeClr val="bg1"/>
              </a:solidFill>
              <a:effectLst/>
              <a:uLnTx/>
              <a:uFillTx/>
              <a:latin typeface="+mn-lt"/>
              <a:ea typeface="ＭＳ Ｐゴシック" charset="-128"/>
              <a:cs typeface="+mn-cs"/>
            </a:rPr>
            <a:t>S &amp; E trials</a:t>
          </a:r>
          <a:endParaRPr lang="en-US" sz="1400" b="1" dirty="0">
            <a:solidFill>
              <a:schemeClr val="bg1"/>
            </a:solidFill>
          </a:endParaRPr>
        </a:p>
      </dgm:t>
    </dgm:pt>
    <dgm:pt modelId="{C5998AB9-EADE-6749-A9F8-C9A54DEA0E3E}" type="sibTrans" cxnId="{EC8AA073-7F8A-7D47-965F-AB42212D69CE}">
      <dgm:prSet/>
      <dgm:spPr/>
      <dgm:t>
        <a:bodyPr/>
        <a:lstStyle/>
        <a:p>
          <a:endParaRPr lang="en-US"/>
        </a:p>
      </dgm:t>
    </dgm:pt>
    <dgm:pt modelId="{E5137709-74EC-984E-8625-C45BEC8E9A1A}" type="parTrans" cxnId="{EC8AA073-7F8A-7D47-965F-AB42212D69CE}">
      <dgm:prSet/>
      <dgm:spPr/>
      <dgm:t>
        <a:bodyPr/>
        <a:lstStyle/>
        <a:p>
          <a:endParaRPr lang="en-US"/>
        </a:p>
      </dgm:t>
    </dgm:pt>
    <dgm:pt modelId="{36B0426C-F022-C34F-9B4A-EE91F8398EC0}">
      <dgm:prSet phldrT="[Text]" custT="1"/>
      <dgm:spPr>
        <a:solidFill>
          <a:srgbClr val="23BCB9">
            <a:alpha val="80000"/>
          </a:srgbClr>
        </a:solidFill>
        <a:ln w="38100" cap="flat" cmpd="sng" algn="ctr">
          <a:solidFill>
            <a:srgbClr val="FFFFFF"/>
          </a:solidFill>
          <a:prstDash val="solid"/>
          <a:round/>
          <a:headEnd type="none" w="med" len="med"/>
          <a:tailEnd type="none" w="med" len="med"/>
        </a:ln>
        <a:effectLst/>
      </dgm:spPr>
      <dgm:t>
        <a:bodyPr/>
        <a:lstStyle/>
        <a:p>
          <a:r>
            <a:rPr kumimoji="0" lang="en-US" sz="1400" b="1" i="0" u="none" strike="noStrike" cap="none" spc="0" normalizeH="0" baseline="0" noProof="0" dirty="0" smtClean="0">
              <a:ln>
                <a:noFill/>
              </a:ln>
              <a:solidFill>
                <a:srgbClr val="414343"/>
              </a:solidFill>
              <a:effectLst/>
              <a:uLnTx/>
              <a:uFillTx/>
              <a:latin typeface="+mn-lt"/>
              <a:ea typeface="ＭＳ Ｐゴシック" charset="-128"/>
              <a:cs typeface="+mn-cs"/>
            </a:rPr>
            <a:t>Clinical PK/PD</a:t>
          </a:r>
          <a:endParaRPr lang="en-US" sz="1400" b="1" dirty="0">
            <a:solidFill>
              <a:srgbClr val="414343"/>
            </a:solidFill>
          </a:endParaRPr>
        </a:p>
      </dgm:t>
    </dgm:pt>
    <dgm:pt modelId="{33D5B84A-3916-2841-8D00-49A1CB087A3A}" type="sibTrans" cxnId="{CFD0CA3C-F180-994A-AE4E-905E32E4C455}">
      <dgm:prSet/>
      <dgm:spPr/>
      <dgm:t>
        <a:bodyPr/>
        <a:lstStyle/>
        <a:p>
          <a:endParaRPr lang="en-US"/>
        </a:p>
      </dgm:t>
    </dgm:pt>
    <dgm:pt modelId="{4F524209-2A23-D148-8AE9-2D3FC992AE6C}" type="parTrans" cxnId="{CFD0CA3C-F180-994A-AE4E-905E32E4C455}">
      <dgm:prSet/>
      <dgm:spPr/>
      <dgm:t>
        <a:bodyPr/>
        <a:lstStyle/>
        <a:p>
          <a:endParaRPr lang="en-US"/>
        </a:p>
      </dgm:t>
    </dgm:pt>
    <dgm:pt modelId="{A261F77B-7A24-ED4E-A976-4D0A5452080C}">
      <dgm:prSet phldrT="[Text]" custT="1"/>
      <dgm:spPr>
        <a:solidFill>
          <a:srgbClr val="23BCB9">
            <a:alpha val="75000"/>
          </a:srgbClr>
        </a:solidFill>
        <a:ln w="38100" cap="flat" cmpd="sng" algn="ctr">
          <a:solidFill>
            <a:srgbClr val="FFFFFF"/>
          </a:solidFill>
          <a:prstDash val="solid"/>
          <a:round/>
          <a:headEnd type="none" w="med" len="med"/>
          <a:tailEnd type="none" w="med" len="med"/>
        </a:ln>
        <a:effectLst/>
      </dgm:spPr>
      <dgm:t>
        <a:bodyPr/>
        <a:lstStyle/>
        <a:p>
          <a:r>
            <a:rPr lang="en-US" sz="1400" b="1" dirty="0" smtClean="0">
              <a:solidFill>
                <a:srgbClr val="414343"/>
              </a:solidFill>
              <a:ea typeface="ＭＳ Ｐゴシック" charset="-128"/>
            </a:rPr>
            <a:t>Non-</a:t>
          </a:r>
          <a:r>
            <a:rPr kumimoji="0" lang="en-US" sz="1400" b="1" i="0" u="none" strike="noStrike" cap="none" spc="0" normalizeH="0" baseline="0" noProof="0" dirty="0" smtClean="0">
              <a:ln>
                <a:noFill/>
              </a:ln>
              <a:solidFill>
                <a:srgbClr val="414343"/>
              </a:solidFill>
              <a:effectLst/>
              <a:uLnTx/>
              <a:uFillTx/>
              <a:latin typeface="+mn-lt"/>
              <a:ea typeface="ＭＳ Ｐゴシック" charset="-128"/>
              <a:cs typeface="+mn-cs"/>
            </a:rPr>
            <a:t>clinical</a:t>
          </a:r>
          <a:endParaRPr lang="en-US" sz="1400" b="1" dirty="0">
            <a:solidFill>
              <a:srgbClr val="414343"/>
            </a:solidFill>
          </a:endParaRPr>
        </a:p>
      </dgm:t>
    </dgm:pt>
    <dgm:pt modelId="{A96EB0A9-C7AC-E041-B72C-619F4103C282}" type="sibTrans" cxnId="{2F9E9DB7-AE9F-D64F-B2F0-76CD5D79688B}">
      <dgm:prSet/>
      <dgm:spPr/>
      <dgm:t>
        <a:bodyPr/>
        <a:lstStyle/>
        <a:p>
          <a:endParaRPr lang="en-US"/>
        </a:p>
      </dgm:t>
    </dgm:pt>
    <dgm:pt modelId="{1F0BF330-3C61-2B45-82B0-C9B18CC5E0B1}" type="parTrans" cxnId="{2F9E9DB7-AE9F-D64F-B2F0-76CD5D79688B}">
      <dgm:prSet/>
      <dgm:spPr/>
      <dgm:t>
        <a:bodyPr/>
        <a:lstStyle/>
        <a:p>
          <a:endParaRPr lang="en-US"/>
        </a:p>
      </dgm:t>
    </dgm:pt>
    <dgm:pt modelId="{10036471-9343-D84F-8FAD-61387DD91EBE}">
      <dgm:prSet phldrT="[Text]" custT="1"/>
      <dgm:spPr>
        <a:solidFill>
          <a:srgbClr val="23BCB9">
            <a:alpha val="50000"/>
          </a:srgbClr>
        </a:solidFill>
        <a:ln w="38100" cap="flat" cmpd="sng" algn="ctr">
          <a:solidFill>
            <a:srgbClr val="FFFFFF"/>
          </a:solidFill>
          <a:prstDash val="solid"/>
          <a:round/>
          <a:headEnd type="none" w="med" len="med"/>
          <a:tailEnd type="none" w="med" len="med"/>
        </a:ln>
        <a:effectLst/>
      </dgm:spPr>
      <dgm:t>
        <a:bodyPr/>
        <a:lstStyle/>
        <a:p>
          <a:r>
            <a:rPr kumimoji="0" lang="en-US" sz="1400" b="1" i="0" u="none" strike="noStrike" cap="none" spc="0" normalizeH="0" baseline="0" noProof="0" dirty="0" smtClean="0">
              <a:ln>
                <a:noFill/>
              </a:ln>
              <a:solidFill>
                <a:srgbClr val="414343"/>
              </a:solidFill>
              <a:effectLst/>
              <a:uLnTx/>
              <a:uFillTx/>
              <a:latin typeface="+mn-lt"/>
              <a:ea typeface="ＭＳ Ｐゴシック" charset="-128"/>
              <a:cs typeface="+mn-cs"/>
            </a:rPr>
            <a:t>Biological</a:t>
          </a:r>
          <a:br>
            <a:rPr kumimoji="0" lang="en-US" sz="1400" b="1" i="0" u="none" strike="noStrike" cap="none" spc="0" normalizeH="0" baseline="0" noProof="0" dirty="0" smtClean="0">
              <a:ln>
                <a:noFill/>
              </a:ln>
              <a:solidFill>
                <a:srgbClr val="414343"/>
              </a:solidFill>
              <a:effectLst/>
              <a:uLnTx/>
              <a:uFillTx/>
              <a:latin typeface="+mn-lt"/>
              <a:ea typeface="ＭＳ Ｐゴシック" charset="-128"/>
              <a:cs typeface="+mn-cs"/>
            </a:rPr>
          </a:br>
          <a:r>
            <a:rPr kumimoji="0" lang="en-US" sz="1400" b="1" i="0" u="none" strike="noStrike" cap="none" spc="0" normalizeH="0" baseline="0" noProof="0" dirty="0" smtClean="0">
              <a:ln>
                <a:noFill/>
              </a:ln>
              <a:solidFill>
                <a:srgbClr val="414343"/>
              </a:solidFill>
              <a:effectLst/>
              <a:uLnTx/>
              <a:uFillTx/>
              <a:latin typeface="+mn-lt"/>
              <a:ea typeface="ＭＳ Ｐゴシック" charset="-128"/>
              <a:cs typeface="+mn-cs"/>
            </a:rPr>
            <a:t>characterization</a:t>
          </a:r>
          <a:endParaRPr lang="en-US" sz="1400" b="1" dirty="0">
            <a:solidFill>
              <a:srgbClr val="000000"/>
            </a:solidFill>
          </a:endParaRPr>
        </a:p>
      </dgm:t>
    </dgm:pt>
    <dgm:pt modelId="{3D4C7FEE-BEB9-B445-819D-6D7419557CA8}" type="sibTrans" cxnId="{AEB71D10-EFC8-7740-9659-2E7B3C187C6F}">
      <dgm:prSet/>
      <dgm:spPr/>
      <dgm:t>
        <a:bodyPr/>
        <a:lstStyle/>
        <a:p>
          <a:endParaRPr lang="en-US"/>
        </a:p>
      </dgm:t>
    </dgm:pt>
    <dgm:pt modelId="{8049564E-5734-FA4D-A332-A5447B55AE56}" type="parTrans" cxnId="{AEB71D10-EFC8-7740-9659-2E7B3C187C6F}">
      <dgm:prSet/>
      <dgm:spPr/>
      <dgm:t>
        <a:bodyPr/>
        <a:lstStyle/>
        <a:p>
          <a:endParaRPr lang="en-US"/>
        </a:p>
      </dgm:t>
    </dgm:pt>
    <dgm:pt modelId="{C9B3D8B5-73BD-DF4D-BC96-B6BEB9CF52DB}">
      <dgm:prSet phldrT="[Text]" custT="1"/>
      <dgm:spPr>
        <a:solidFill>
          <a:srgbClr val="23BCB9">
            <a:alpha val="25000"/>
          </a:srgbClr>
        </a:solidFill>
        <a:ln w="38100" cap="flat" cmpd="sng" algn="ctr">
          <a:solidFill>
            <a:srgbClr val="FFFFFF"/>
          </a:solidFill>
          <a:prstDash val="solid"/>
          <a:round/>
          <a:headEnd type="none" w="med" len="med"/>
          <a:tailEnd type="none" w="med" len="med"/>
        </a:ln>
        <a:effectLst/>
      </dgm:spPr>
      <dgm:t>
        <a:bodyPr/>
        <a:lstStyle/>
        <a:p>
          <a:r>
            <a:rPr kumimoji="0" lang="en-US" sz="1400" b="1" i="0" u="none" strike="noStrike" cap="none" spc="0" normalizeH="0" baseline="0" noProof="0" dirty="0" smtClean="0">
              <a:ln>
                <a:noFill/>
              </a:ln>
              <a:solidFill>
                <a:srgbClr val="414343"/>
              </a:solidFill>
              <a:effectLst/>
              <a:uLnTx/>
              <a:uFillTx/>
              <a:latin typeface="+mn-lt"/>
              <a:ea typeface="ＭＳ Ｐゴシック" charset="-128"/>
              <a:cs typeface="+mn-cs"/>
            </a:rPr>
            <a:t>Physicochemical</a:t>
          </a:r>
          <a:br>
            <a:rPr kumimoji="0" lang="en-US" sz="1400" b="1" i="0" u="none" strike="noStrike" cap="none" spc="0" normalizeH="0" baseline="0" noProof="0" dirty="0" smtClean="0">
              <a:ln>
                <a:noFill/>
              </a:ln>
              <a:solidFill>
                <a:srgbClr val="414343"/>
              </a:solidFill>
              <a:effectLst/>
              <a:uLnTx/>
              <a:uFillTx/>
              <a:latin typeface="+mn-lt"/>
              <a:ea typeface="ＭＳ Ｐゴシック" charset="-128"/>
              <a:cs typeface="+mn-cs"/>
            </a:rPr>
          </a:br>
          <a:r>
            <a:rPr kumimoji="0" lang="en-US" sz="1400" b="1" i="0" u="none" strike="noStrike" cap="none" spc="0" normalizeH="0" baseline="0" noProof="0" dirty="0" smtClean="0">
              <a:ln>
                <a:noFill/>
              </a:ln>
              <a:solidFill>
                <a:srgbClr val="414343"/>
              </a:solidFill>
              <a:effectLst/>
              <a:uLnTx/>
              <a:uFillTx/>
              <a:latin typeface="+mn-lt"/>
              <a:ea typeface="ＭＳ Ｐゴシック" charset="-128"/>
              <a:cs typeface="+mn-cs"/>
            </a:rPr>
            <a:t>characterization</a:t>
          </a:r>
          <a:endParaRPr lang="en-US" sz="1400" b="1" dirty="0">
            <a:solidFill>
              <a:srgbClr val="414343"/>
            </a:solidFill>
          </a:endParaRPr>
        </a:p>
      </dgm:t>
    </dgm:pt>
    <dgm:pt modelId="{3EDBCE41-5735-7646-B9A9-00F015DCFEF1}" type="sibTrans" cxnId="{527213A2-8D51-CE4E-AE18-25B5A21BF603}">
      <dgm:prSet/>
      <dgm:spPr/>
      <dgm:t>
        <a:bodyPr/>
        <a:lstStyle/>
        <a:p>
          <a:endParaRPr lang="en-US"/>
        </a:p>
      </dgm:t>
    </dgm:pt>
    <dgm:pt modelId="{7F9AE798-1D25-C045-A41C-B7156C450184}" type="parTrans" cxnId="{527213A2-8D51-CE4E-AE18-25B5A21BF603}">
      <dgm:prSet/>
      <dgm:spPr/>
      <dgm:t>
        <a:bodyPr/>
        <a:lstStyle/>
        <a:p>
          <a:endParaRPr lang="en-US"/>
        </a:p>
      </dgm:t>
    </dgm:pt>
    <dgm:pt modelId="{2A8D3B90-2BD4-E14E-9771-AFA41C5DFDFB}" type="pres">
      <dgm:prSet presAssocID="{2E5343BD-5C20-4048-8558-03E4F0C92CDB}" presName="Name0" presStyleCnt="0">
        <dgm:presLayoutVars>
          <dgm:dir/>
          <dgm:resizeHandles val="exact"/>
        </dgm:presLayoutVars>
      </dgm:prSet>
      <dgm:spPr/>
    </dgm:pt>
    <dgm:pt modelId="{0210AA38-82A7-2440-AA64-AE849B2CC94E}" type="pres">
      <dgm:prSet presAssocID="{C9B3D8B5-73BD-DF4D-BC96-B6BEB9CF52DB}" presName="parTxOnly" presStyleLbl="node1" presStyleIdx="0" presStyleCnt="5" custScaleY="148232">
        <dgm:presLayoutVars>
          <dgm:bulletEnabled val="1"/>
        </dgm:presLayoutVars>
      </dgm:prSet>
      <dgm:spPr/>
      <dgm:t>
        <a:bodyPr/>
        <a:lstStyle/>
        <a:p>
          <a:endParaRPr lang="en-US"/>
        </a:p>
      </dgm:t>
    </dgm:pt>
    <dgm:pt modelId="{FB850A0F-9641-384B-8CEE-5E752A7C4A3C}" type="pres">
      <dgm:prSet presAssocID="{3EDBCE41-5735-7646-B9A9-00F015DCFEF1}" presName="parSpace" presStyleCnt="0"/>
      <dgm:spPr/>
    </dgm:pt>
    <dgm:pt modelId="{9DE1F885-5E2B-E242-A735-7E5835CA86B4}" type="pres">
      <dgm:prSet presAssocID="{10036471-9343-D84F-8FAD-61387DD91EBE}" presName="parTxOnly" presStyleLbl="node1" presStyleIdx="1" presStyleCnt="5" custScaleX="123647" custScaleY="148232">
        <dgm:presLayoutVars>
          <dgm:bulletEnabled val="1"/>
        </dgm:presLayoutVars>
      </dgm:prSet>
      <dgm:spPr/>
      <dgm:t>
        <a:bodyPr/>
        <a:lstStyle/>
        <a:p>
          <a:endParaRPr lang="en-US"/>
        </a:p>
      </dgm:t>
    </dgm:pt>
    <dgm:pt modelId="{AC1BE188-F940-EB49-85B5-485EB9D98C50}" type="pres">
      <dgm:prSet presAssocID="{3D4C7FEE-BEB9-B445-819D-6D7419557CA8}" presName="parSpace" presStyleCnt="0"/>
      <dgm:spPr/>
    </dgm:pt>
    <dgm:pt modelId="{00328E32-FFCE-D74E-AE56-DBEE6936D367}" type="pres">
      <dgm:prSet presAssocID="{A261F77B-7A24-ED4E-A976-4D0A5452080C}" presName="parTxOnly" presStyleLbl="node1" presStyleIdx="2" presStyleCnt="5" custScaleY="148232">
        <dgm:presLayoutVars>
          <dgm:bulletEnabled val="1"/>
        </dgm:presLayoutVars>
      </dgm:prSet>
      <dgm:spPr/>
      <dgm:t>
        <a:bodyPr/>
        <a:lstStyle/>
        <a:p>
          <a:endParaRPr lang="en-US"/>
        </a:p>
      </dgm:t>
    </dgm:pt>
    <dgm:pt modelId="{8F33D149-C4C9-EF40-B8FA-5466FD444BFD}" type="pres">
      <dgm:prSet presAssocID="{A96EB0A9-C7AC-E041-B72C-619F4103C282}" presName="parSpace" presStyleCnt="0"/>
      <dgm:spPr/>
    </dgm:pt>
    <dgm:pt modelId="{86A32D48-8B5C-184B-BC83-79E069E98047}" type="pres">
      <dgm:prSet presAssocID="{36B0426C-F022-C34F-9B4A-EE91F8398EC0}" presName="parTxOnly" presStyleLbl="node1" presStyleIdx="3" presStyleCnt="5" custScaleY="148232">
        <dgm:presLayoutVars>
          <dgm:bulletEnabled val="1"/>
        </dgm:presLayoutVars>
      </dgm:prSet>
      <dgm:spPr/>
      <dgm:t>
        <a:bodyPr/>
        <a:lstStyle/>
        <a:p>
          <a:endParaRPr lang="en-US"/>
        </a:p>
      </dgm:t>
    </dgm:pt>
    <dgm:pt modelId="{BDAA0EFA-995C-084B-A045-B0CC14FFF4C9}" type="pres">
      <dgm:prSet presAssocID="{33D5B84A-3916-2841-8D00-49A1CB087A3A}" presName="parSpace" presStyleCnt="0"/>
      <dgm:spPr/>
    </dgm:pt>
    <dgm:pt modelId="{A30F07F6-A32A-1542-9C7D-2F896D1280D4}" type="pres">
      <dgm:prSet presAssocID="{20AB3F5D-A619-784D-A5E9-72A3271E33D2}" presName="parTxOnly" presStyleLbl="node1" presStyleIdx="4" presStyleCnt="5" custScaleY="151309">
        <dgm:presLayoutVars>
          <dgm:bulletEnabled val="1"/>
        </dgm:presLayoutVars>
      </dgm:prSet>
      <dgm:spPr/>
      <dgm:t>
        <a:bodyPr/>
        <a:lstStyle/>
        <a:p>
          <a:endParaRPr lang="en-US"/>
        </a:p>
      </dgm:t>
    </dgm:pt>
  </dgm:ptLst>
  <dgm:cxnLst>
    <dgm:cxn modelId="{A00F333D-D090-4001-B106-D7FB8506BF45}" type="presOf" srcId="{2E5343BD-5C20-4048-8558-03E4F0C92CDB}" destId="{2A8D3B90-2BD4-E14E-9771-AFA41C5DFDFB}" srcOrd="0" destOrd="0" presId="urn:microsoft.com/office/officeart/2005/8/layout/hChevron3"/>
    <dgm:cxn modelId="{4E50088C-28A7-4210-9CDF-42146B3AC34E}" type="presOf" srcId="{A261F77B-7A24-ED4E-A976-4D0A5452080C}" destId="{00328E32-FFCE-D74E-AE56-DBEE6936D367}" srcOrd="0" destOrd="0" presId="urn:microsoft.com/office/officeart/2005/8/layout/hChevron3"/>
    <dgm:cxn modelId="{B4B41A76-FB37-4903-B653-49DE1F9399E1}" type="presOf" srcId="{C9B3D8B5-73BD-DF4D-BC96-B6BEB9CF52DB}" destId="{0210AA38-82A7-2440-AA64-AE849B2CC94E}" srcOrd="0" destOrd="0" presId="urn:microsoft.com/office/officeart/2005/8/layout/hChevron3"/>
    <dgm:cxn modelId="{AEB71D10-EFC8-7740-9659-2E7B3C187C6F}" srcId="{2E5343BD-5C20-4048-8558-03E4F0C92CDB}" destId="{10036471-9343-D84F-8FAD-61387DD91EBE}" srcOrd="1" destOrd="0" parTransId="{8049564E-5734-FA4D-A332-A5447B55AE56}" sibTransId="{3D4C7FEE-BEB9-B445-819D-6D7419557CA8}"/>
    <dgm:cxn modelId="{CFD0CA3C-F180-994A-AE4E-905E32E4C455}" srcId="{2E5343BD-5C20-4048-8558-03E4F0C92CDB}" destId="{36B0426C-F022-C34F-9B4A-EE91F8398EC0}" srcOrd="3" destOrd="0" parTransId="{4F524209-2A23-D148-8AE9-2D3FC992AE6C}" sibTransId="{33D5B84A-3916-2841-8D00-49A1CB087A3A}"/>
    <dgm:cxn modelId="{527213A2-8D51-CE4E-AE18-25B5A21BF603}" srcId="{2E5343BD-5C20-4048-8558-03E4F0C92CDB}" destId="{C9B3D8B5-73BD-DF4D-BC96-B6BEB9CF52DB}" srcOrd="0" destOrd="0" parTransId="{7F9AE798-1D25-C045-A41C-B7156C450184}" sibTransId="{3EDBCE41-5735-7646-B9A9-00F015DCFEF1}"/>
    <dgm:cxn modelId="{2F9E9DB7-AE9F-D64F-B2F0-76CD5D79688B}" srcId="{2E5343BD-5C20-4048-8558-03E4F0C92CDB}" destId="{A261F77B-7A24-ED4E-A976-4D0A5452080C}" srcOrd="2" destOrd="0" parTransId="{1F0BF330-3C61-2B45-82B0-C9B18CC5E0B1}" sibTransId="{A96EB0A9-C7AC-E041-B72C-619F4103C282}"/>
    <dgm:cxn modelId="{5049CDF2-41B2-43A3-B8B2-9CBF90C460C1}" type="presOf" srcId="{10036471-9343-D84F-8FAD-61387DD91EBE}" destId="{9DE1F885-5E2B-E242-A735-7E5835CA86B4}" srcOrd="0" destOrd="0" presId="urn:microsoft.com/office/officeart/2005/8/layout/hChevron3"/>
    <dgm:cxn modelId="{64EFD55D-B718-4899-A5F6-CEBF0D20671B}" type="presOf" srcId="{20AB3F5D-A619-784D-A5E9-72A3271E33D2}" destId="{A30F07F6-A32A-1542-9C7D-2F896D1280D4}" srcOrd="0" destOrd="0" presId="urn:microsoft.com/office/officeart/2005/8/layout/hChevron3"/>
    <dgm:cxn modelId="{42198BDA-4060-4A72-B4C7-1DB44A5632E2}" type="presOf" srcId="{36B0426C-F022-C34F-9B4A-EE91F8398EC0}" destId="{86A32D48-8B5C-184B-BC83-79E069E98047}" srcOrd="0" destOrd="0" presId="urn:microsoft.com/office/officeart/2005/8/layout/hChevron3"/>
    <dgm:cxn modelId="{EC8AA073-7F8A-7D47-965F-AB42212D69CE}" srcId="{2E5343BD-5C20-4048-8558-03E4F0C92CDB}" destId="{20AB3F5D-A619-784D-A5E9-72A3271E33D2}" srcOrd="4" destOrd="0" parTransId="{E5137709-74EC-984E-8625-C45BEC8E9A1A}" sibTransId="{C5998AB9-EADE-6749-A9F8-C9A54DEA0E3E}"/>
    <dgm:cxn modelId="{64F5C5CF-3641-4660-AE30-E36049A6B8BC}" type="presParOf" srcId="{2A8D3B90-2BD4-E14E-9771-AFA41C5DFDFB}" destId="{0210AA38-82A7-2440-AA64-AE849B2CC94E}" srcOrd="0" destOrd="0" presId="urn:microsoft.com/office/officeart/2005/8/layout/hChevron3"/>
    <dgm:cxn modelId="{C4B0E495-4547-4D6C-A339-F46AB0E4BB77}" type="presParOf" srcId="{2A8D3B90-2BD4-E14E-9771-AFA41C5DFDFB}" destId="{FB850A0F-9641-384B-8CEE-5E752A7C4A3C}" srcOrd="1" destOrd="0" presId="urn:microsoft.com/office/officeart/2005/8/layout/hChevron3"/>
    <dgm:cxn modelId="{E69FB8D2-08FC-482F-B331-E0CC989BF4A8}" type="presParOf" srcId="{2A8D3B90-2BD4-E14E-9771-AFA41C5DFDFB}" destId="{9DE1F885-5E2B-E242-A735-7E5835CA86B4}" srcOrd="2" destOrd="0" presId="urn:microsoft.com/office/officeart/2005/8/layout/hChevron3"/>
    <dgm:cxn modelId="{03A389DA-15E7-43F3-A491-494911F6F9E1}" type="presParOf" srcId="{2A8D3B90-2BD4-E14E-9771-AFA41C5DFDFB}" destId="{AC1BE188-F940-EB49-85B5-485EB9D98C50}" srcOrd="3" destOrd="0" presId="urn:microsoft.com/office/officeart/2005/8/layout/hChevron3"/>
    <dgm:cxn modelId="{31E66200-B2C4-4F8B-ABD4-94DD09A89E3C}" type="presParOf" srcId="{2A8D3B90-2BD4-E14E-9771-AFA41C5DFDFB}" destId="{00328E32-FFCE-D74E-AE56-DBEE6936D367}" srcOrd="4" destOrd="0" presId="urn:microsoft.com/office/officeart/2005/8/layout/hChevron3"/>
    <dgm:cxn modelId="{F30AC7A9-FBBF-4E3B-AABA-86405AF3B0C4}" type="presParOf" srcId="{2A8D3B90-2BD4-E14E-9771-AFA41C5DFDFB}" destId="{8F33D149-C4C9-EF40-B8FA-5466FD444BFD}" srcOrd="5" destOrd="0" presId="urn:microsoft.com/office/officeart/2005/8/layout/hChevron3"/>
    <dgm:cxn modelId="{401F38B0-8513-4D19-AA1E-54C62CF0BE13}" type="presParOf" srcId="{2A8D3B90-2BD4-E14E-9771-AFA41C5DFDFB}" destId="{86A32D48-8B5C-184B-BC83-79E069E98047}" srcOrd="6" destOrd="0" presId="urn:microsoft.com/office/officeart/2005/8/layout/hChevron3"/>
    <dgm:cxn modelId="{429B686E-3146-4F7D-BD59-A8A3A9DEF098}" type="presParOf" srcId="{2A8D3B90-2BD4-E14E-9771-AFA41C5DFDFB}" destId="{BDAA0EFA-995C-084B-A045-B0CC14FFF4C9}" srcOrd="7" destOrd="0" presId="urn:microsoft.com/office/officeart/2005/8/layout/hChevron3"/>
    <dgm:cxn modelId="{B54FB9E8-D955-4A0B-882B-0805D598C79D}" type="presParOf" srcId="{2A8D3B90-2BD4-E14E-9771-AFA41C5DFDFB}" destId="{A30F07F6-A32A-1542-9C7D-2F896D1280D4}" srcOrd="8" destOrd="0" presId="urn:microsoft.com/office/officeart/2005/8/layout/hChevron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20FE06-E878-4EB4-8729-275116A38DE7}" type="doc">
      <dgm:prSet loTypeId="urn:microsoft.com/office/officeart/2005/8/layout/arrow3" loCatId="relationship" qsTypeId="urn:microsoft.com/office/officeart/2005/8/quickstyle/3d3" qsCatId="3D" csTypeId="urn:microsoft.com/office/officeart/2005/8/colors/accent2_3" csCatId="accent2" phldr="1"/>
      <dgm:spPr/>
      <dgm:t>
        <a:bodyPr/>
        <a:lstStyle/>
        <a:p>
          <a:endParaRPr lang="en-US"/>
        </a:p>
      </dgm:t>
    </dgm:pt>
    <dgm:pt modelId="{33B4AF7C-4C98-49FE-960B-C4AC2AF151E2}">
      <dgm:prSet phldrT="[Text]"/>
      <dgm:spPr/>
      <dgm:t>
        <a:bodyPr/>
        <a:lstStyle/>
        <a:p>
          <a:r>
            <a:rPr lang="en-US" dirty="0" smtClean="0"/>
            <a:t>Increasing development time and expense</a:t>
          </a:r>
          <a:endParaRPr lang="en-US" dirty="0"/>
        </a:p>
      </dgm:t>
    </dgm:pt>
    <dgm:pt modelId="{BC4F9329-47FF-4C3F-BB2C-2D0D0785D7E1}" type="parTrans" cxnId="{70628996-AE60-4844-933F-D03993341163}">
      <dgm:prSet/>
      <dgm:spPr/>
      <dgm:t>
        <a:bodyPr/>
        <a:lstStyle/>
        <a:p>
          <a:endParaRPr lang="en-US"/>
        </a:p>
      </dgm:t>
    </dgm:pt>
    <dgm:pt modelId="{E22A461F-3EE4-4F9E-B90A-2DEE8822ABB7}" type="sibTrans" cxnId="{70628996-AE60-4844-933F-D03993341163}">
      <dgm:prSet/>
      <dgm:spPr/>
      <dgm:t>
        <a:bodyPr/>
        <a:lstStyle/>
        <a:p>
          <a:endParaRPr lang="en-US"/>
        </a:p>
      </dgm:t>
    </dgm:pt>
    <dgm:pt modelId="{D323809E-FFAB-4A48-B87C-FB563436E257}">
      <dgm:prSet phldrT="[Text]"/>
      <dgm:spPr/>
      <dgm:t>
        <a:bodyPr/>
        <a:lstStyle/>
        <a:p>
          <a:r>
            <a:rPr lang="en-US" dirty="0" smtClean="0"/>
            <a:t>Risk of missing out significant differences vs. reference product</a:t>
          </a:r>
          <a:endParaRPr lang="en-US" dirty="0"/>
        </a:p>
      </dgm:t>
    </dgm:pt>
    <dgm:pt modelId="{318E3720-EAD7-47E1-BC5C-CA1420567632}" type="parTrans" cxnId="{A5870D89-B6C5-46E1-9286-AF5833D7C0AB}">
      <dgm:prSet/>
      <dgm:spPr/>
      <dgm:t>
        <a:bodyPr/>
        <a:lstStyle/>
        <a:p>
          <a:endParaRPr lang="en-US"/>
        </a:p>
      </dgm:t>
    </dgm:pt>
    <dgm:pt modelId="{FD331CC0-1AE3-4920-A6F7-6A00F8A510AE}" type="sibTrans" cxnId="{A5870D89-B6C5-46E1-9286-AF5833D7C0AB}">
      <dgm:prSet/>
      <dgm:spPr/>
      <dgm:t>
        <a:bodyPr/>
        <a:lstStyle/>
        <a:p>
          <a:endParaRPr lang="en-US"/>
        </a:p>
      </dgm:t>
    </dgm:pt>
    <dgm:pt modelId="{B3113784-D4AB-492B-962D-9808BDFA5F5F}" type="pres">
      <dgm:prSet presAssocID="{F920FE06-E878-4EB4-8729-275116A38DE7}" presName="compositeShape" presStyleCnt="0">
        <dgm:presLayoutVars>
          <dgm:chMax val="2"/>
          <dgm:dir/>
          <dgm:resizeHandles val="exact"/>
        </dgm:presLayoutVars>
      </dgm:prSet>
      <dgm:spPr/>
      <dgm:t>
        <a:bodyPr/>
        <a:lstStyle/>
        <a:p>
          <a:endParaRPr lang="en-US"/>
        </a:p>
      </dgm:t>
    </dgm:pt>
    <dgm:pt modelId="{0460E42F-058F-4702-9C19-AEA996033FAB}" type="pres">
      <dgm:prSet presAssocID="{F920FE06-E878-4EB4-8729-275116A38DE7}" presName="divider" presStyleLbl="fgShp" presStyleIdx="0" presStyleCnt="1"/>
      <dgm:spPr/>
    </dgm:pt>
    <dgm:pt modelId="{DD828AB7-4576-4BE5-AB47-840C300FFE67}" type="pres">
      <dgm:prSet presAssocID="{33B4AF7C-4C98-49FE-960B-C4AC2AF151E2}" presName="downArrow" presStyleLbl="node1" presStyleIdx="0" presStyleCnt="2"/>
      <dgm:spPr/>
    </dgm:pt>
    <dgm:pt modelId="{D98692B9-7936-49A1-8EB4-711DAB452ACE}" type="pres">
      <dgm:prSet presAssocID="{33B4AF7C-4C98-49FE-960B-C4AC2AF151E2}" presName="downArrowText" presStyleLbl="revTx" presStyleIdx="0" presStyleCnt="2">
        <dgm:presLayoutVars>
          <dgm:bulletEnabled val="1"/>
        </dgm:presLayoutVars>
      </dgm:prSet>
      <dgm:spPr/>
      <dgm:t>
        <a:bodyPr/>
        <a:lstStyle/>
        <a:p>
          <a:endParaRPr lang="en-US"/>
        </a:p>
      </dgm:t>
    </dgm:pt>
    <dgm:pt modelId="{76751CE9-2853-49D5-AE12-1A3D42504B69}" type="pres">
      <dgm:prSet presAssocID="{D323809E-FFAB-4A48-B87C-FB563436E257}" presName="upArrow" presStyleLbl="node1" presStyleIdx="1" presStyleCnt="2"/>
      <dgm:spPr/>
    </dgm:pt>
    <dgm:pt modelId="{F49BFA40-A298-4FDF-ABB7-CB303D41511C}" type="pres">
      <dgm:prSet presAssocID="{D323809E-FFAB-4A48-B87C-FB563436E257}" presName="upArrowText" presStyleLbl="revTx" presStyleIdx="1" presStyleCnt="2">
        <dgm:presLayoutVars>
          <dgm:bulletEnabled val="1"/>
        </dgm:presLayoutVars>
      </dgm:prSet>
      <dgm:spPr/>
      <dgm:t>
        <a:bodyPr/>
        <a:lstStyle/>
        <a:p>
          <a:endParaRPr lang="en-US"/>
        </a:p>
      </dgm:t>
    </dgm:pt>
  </dgm:ptLst>
  <dgm:cxnLst>
    <dgm:cxn modelId="{A5870D89-B6C5-46E1-9286-AF5833D7C0AB}" srcId="{F920FE06-E878-4EB4-8729-275116A38DE7}" destId="{D323809E-FFAB-4A48-B87C-FB563436E257}" srcOrd="1" destOrd="0" parTransId="{318E3720-EAD7-47E1-BC5C-CA1420567632}" sibTransId="{FD331CC0-1AE3-4920-A6F7-6A00F8A510AE}"/>
    <dgm:cxn modelId="{70628996-AE60-4844-933F-D03993341163}" srcId="{F920FE06-E878-4EB4-8729-275116A38DE7}" destId="{33B4AF7C-4C98-49FE-960B-C4AC2AF151E2}" srcOrd="0" destOrd="0" parTransId="{BC4F9329-47FF-4C3F-BB2C-2D0D0785D7E1}" sibTransId="{E22A461F-3EE4-4F9E-B90A-2DEE8822ABB7}"/>
    <dgm:cxn modelId="{069AF7DF-1ABA-495F-B016-755AB8CCBF91}" type="presOf" srcId="{D323809E-FFAB-4A48-B87C-FB563436E257}" destId="{F49BFA40-A298-4FDF-ABB7-CB303D41511C}" srcOrd="0" destOrd="0" presId="urn:microsoft.com/office/officeart/2005/8/layout/arrow3"/>
    <dgm:cxn modelId="{BE97DDC5-EAC7-4518-8A51-5DB468BE9B7D}" type="presOf" srcId="{F920FE06-E878-4EB4-8729-275116A38DE7}" destId="{B3113784-D4AB-492B-962D-9808BDFA5F5F}" srcOrd="0" destOrd="0" presId="urn:microsoft.com/office/officeart/2005/8/layout/arrow3"/>
    <dgm:cxn modelId="{493CEBCA-088B-4AEC-8378-0E8B936393A1}" type="presOf" srcId="{33B4AF7C-4C98-49FE-960B-C4AC2AF151E2}" destId="{D98692B9-7936-49A1-8EB4-711DAB452ACE}" srcOrd="0" destOrd="0" presId="urn:microsoft.com/office/officeart/2005/8/layout/arrow3"/>
    <dgm:cxn modelId="{95E3AC7F-F06B-4E43-9C55-682FDCA5C81B}" type="presParOf" srcId="{B3113784-D4AB-492B-962D-9808BDFA5F5F}" destId="{0460E42F-058F-4702-9C19-AEA996033FAB}" srcOrd="0" destOrd="0" presId="urn:microsoft.com/office/officeart/2005/8/layout/arrow3"/>
    <dgm:cxn modelId="{77BD75BD-0CC2-492E-AB12-8EEE8E169DA0}" type="presParOf" srcId="{B3113784-D4AB-492B-962D-9808BDFA5F5F}" destId="{DD828AB7-4576-4BE5-AB47-840C300FFE67}" srcOrd="1" destOrd="0" presId="urn:microsoft.com/office/officeart/2005/8/layout/arrow3"/>
    <dgm:cxn modelId="{AAB403CE-C934-43B3-AFC5-61E0AB2CD758}" type="presParOf" srcId="{B3113784-D4AB-492B-962D-9808BDFA5F5F}" destId="{D98692B9-7936-49A1-8EB4-711DAB452ACE}" srcOrd="2" destOrd="0" presId="urn:microsoft.com/office/officeart/2005/8/layout/arrow3"/>
    <dgm:cxn modelId="{D6E2076F-EFA2-4836-8CBA-EFC6A6CFFA08}" type="presParOf" srcId="{B3113784-D4AB-492B-962D-9808BDFA5F5F}" destId="{76751CE9-2853-49D5-AE12-1A3D42504B69}" srcOrd="3" destOrd="0" presId="urn:microsoft.com/office/officeart/2005/8/layout/arrow3"/>
    <dgm:cxn modelId="{37BD8BA3-5FC2-4D34-BD6F-DE625DF9C860}" type="presParOf" srcId="{B3113784-D4AB-492B-962D-9808BDFA5F5F}" destId="{F49BFA40-A298-4FDF-ABB7-CB303D41511C}" srcOrd="4" destOrd="0" presId="urn:microsoft.com/office/officeart/2005/8/layout/arrow3"/>
  </dgm:cxnLst>
  <dgm:bg>
    <a:noFill/>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C93E77-868B-463A-BF1B-8537867EE8BD}"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DC76FA29-F708-4A50-8D99-602352A2C942}">
      <dgm:prSet phldrT="[Text]" custT="1"/>
      <dgm:spPr>
        <a:solidFill>
          <a:schemeClr val="accent2">
            <a:lumMod val="75000"/>
          </a:schemeClr>
        </a:solidFill>
      </dgm:spPr>
      <dgm:t>
        <a:bodyPr/>
        <a:lstStyle/>
        <a:p>
          <a:endParaRPr lang="en-US" sz="1800" b="1" dirty="0" smtClean="0"/>
        </a:p>
        <a:p>
          <a:r>
            <a:rPr lang="en-US" sz="1800" b="1" dirty="0" smtClean="0"/>
            <a:t>Determined by Reference Product: </a:t>
          </a:r>
        </a:p>
        <a:p>
          <a:r>
            <a:rPr lang="en-US" sz="1600" dirty="0" smtClean="0"/>
            <a:t>	</a:t>
          </a:r>
        </a:p>
        <a:p>
          <a:r>
            <a:rPr lang="en-US" sz="1600" dirty="0" smtClean="0"/>
            <a:t>	</a:t>
          </a:r>
          <a:r>
            <a:rPr lang="en-US" sz="1800" dirty="0" smtClean="0"/>
            <a:t>Nature and complexity </a:t>
          </a:r>
        </a:p>
        <a:p>
          <a:endParaRPr lang="en-US" sz="1800" dirty="0" smtClean="0"/>
        </a:p>
        <a:p>
          <a:r>
            <a:rPr lang="en-US" sz="1800" dirty="0" smtClean="0"/>
            <a:t>	(Extent of) clinical experience, how well is PK, PD, </a:t>
          </a:r>
          <a:r>
            <a:rPr lang="en-US" sz="1800" dirty="0" err="1" smtClean="0"/>
            <a:t>MoA</a:t>
          </a:r>
          <a:r>
            <a:rPr lang="en-US" sz="1800" dirty="0" smtClean="0"/>
            <a:t> understood, 	accepted surrogate markers of clinical efficacy</a:t>
          </a:r>
        </a:p>
        <a:p>
          <a:endParaRPr lang="en-US" sz="1800" dirty="0" smtClean="0"/>
        </a:p>
        <a:p>
          <a:r>
            <a:rPr lang="en-US" sz="1800" dirty="0" smtClean="0"/>
            <a:t>	Safety issues, including risk of immunogenicity, consequences of 	immunogenicity (e.g. suppressing endogenous protein)</a:t>
          </a:r>
          <a:r>
            <a:rPr lang="en-US" sz="1600" dirty="0" smtClean="0"/>
            <a:t> </a:t>
          </a:r>
          <a:endParaRPr lang="en-US" sz="1800" dirty="0" smtClean="0"/>
        </a:p>
      </dgm:t>
    </dgm:pt>
    <dgm:pt modelId="{84A59B56-0AD2-4067-9103-2B4B7EDD753C}" type="parTrans" cxnId="{F4DD779D-C6D9-4267-BC97-D05AB8EB48CE}">
      <dgm:prSet/>
      <dgm:spPr/>
      <dgm:t>
        <a:bodyPr/>
        <a:lstStyle/>
        <a:p>
          <a:endParaRPr lang="en-US"/>
        </a:p>
      </dgm:t>
    </dgm:pt>
    <dgm:pt modelId="{6BFAB184-E184-4C51-83AD-094DB5B0463B}" type="sibTrans" cxnId="{F4DD779D-C6D9-4267-BC97-D05AB8EB48CE}">
      <dgm:prSet/>
      <dgm:spPr/>
      <dgm:t>
        <a:bodyPr/>
        <a:lstStyle/>
        <a:p>
          <a:endParaRPr lang="en-US"/>
        </a:p>
      </dgm:t>
    </dgm:pt>
    <dgm:pt modelId="{629810B6-AA34-4FB2-8FF7-822EC1E5F028}">
      <dgm:prSet phldrT="[Text]" custT="1"/>
      <dgm:spPr>
        <a:solidFill>
          <a:schemeClr val="accent2">
            <a:lumMod val="75000"/>
          </a:schemeClr>
        </a:solidFill>
      </dgm:spPr>
      <dgm:t>
        <a:bodyPr/>
        <a:lstStyle/>
        <a:p>
          <a:r>
            <a:rPr lang="en-US" sz="1800" b="1" dirty="0" smtClean="0"/>
            <a:t>Determined by Biosimilar Product: </a:t>
          </a:r>
        </a:p>
        <a:p>
          <a:r>
            <a:rPr lang="en-US" sz="1600" dirty="0" smtClean="0"/>
            <a:t>	</a:t>
          </a:r>
        </a:p>
        <a:p>
          <a:r>
            <a:rPr lang="en-US" sz="1600" dirty="0" smtClean="0"/>
            <a:t>	</a:t>
          </a:r>
          <a:r>
            <a:rPr lang="en-US" sz="1800" dirty="0" smtClean="0"/>
            <a:t>Robustness of quality comparability data, residual uncertainty at the 	end of quality and pre-clinical comparability studies</a:t>
          </a:r>
          <a:endParaRPr lang="en-US" sz="1800" dirty="0"/>
        </a:p>
      </dgm:t>
    </dgm:pt>
    <dgm:pt modelId="{A52E18FB-8E93-4825-BAAC-95BDB9FBC624}" type="parTrans" cxnId="{DF93FD38-D3DB-4B21-B5B1-7C847B6F3DFA}">
      <dgm:prSet/>
      <dgm:spPr/>
      <dgm:t>
        <a:bodyPr/>
        <a:lstStyle/>
        <a:p>
          <a:endParaRPr lang="en-US"/>
        </a:p>
      </dgm:t>
    </dgm:pt>
    <dgm:pt modelId="{8D900183-9076-4070-9367-7484D1226716}" type="sibTrans" cxnId="{DF93FD38-D3DB-4B21-B5B1-7C847B6F3DFA}">
      <dgm:prSet/>
      <dgm:spPr/>
      <dgm:t>
        <a:bodyPr/>
        <a:lstStyle/>
        <a:p>
          <a:endParaRPr lang="en-US"/>
        </a:p>
      </dgm:t>
    </dgm:pt>
    <dgm:pt modelId="{2F4A6F27-A253-4F95-A717-4F66BD1E2DFC}" type="pres">
      <dgm:prSet presAssocID="{2CC93E77-868B-463A-BF1B-8537867EE8BD}" presName="linear" presStyleCnt="0">
        <dgm:presLayoutVars>
          <dgm:animLvl val="lvl"/>
          <dgm:resizeHandles val="exact"/>
        </dgm:presLayoutVars>
      </dgm:prSet>
      <dgm:spPr/>
      <dgm:t>
        <a:bodyPr/>
        <a:lstStyle/>
        <a:p>
          <a:endParaRPr lang="en-US"/>
        </a:p>
      </dgm:t>
    </dgm:pt>
    <dgm:pt modelId="{3F288DB2-DE9D-4BCC-A6AB-751B8780AC2D}" type="pres">
      <dgm:prSet presAssocID="{DC76FA29-F708-4A50-8D99-602352A2C942}" presName="parentText" presStyleLbl="node1" presStyleIdx="0" presStyleCnt="2" custScaleY="127360" custLinFactNeighborY="-49550">
        <dgm:presLayoutVars>
          <dgm:chMax val="0"/>
          <dgm:bulletEnabled val="1"/>
        </dgm:presLayoutVars>
      </dgm:prSet>
      <dgm:spPr/>
      <dgm:t>
        <a:bodyPr/>
        <a:lstStyle/>
        <a:p>
          <a:endParaRPr lang="en-US"/>
        </a:p>
      </dgm:t>
    </dgm:pt>
    <dgm:pt modelId="{963AFA9E-2E6F-4A9C-908C-17A1866AC859}" type="pres">
      <dgm:prSet presAssocID="{6BFAB184-E184-4C51-83AD-094DB5B0463B}" presName="spacer" presStyleCnt="0"/>
      <dgm:spPr/>
    </dgm:pt>
    <dgm:pt modelId="{49D8F5A1-89AC-47FD-89E0-A488C2835B73}" type="pres">
      <dgm:prSet presAssocID="{629810B6-AA34-4FB2-8FF7-822EC1E5F028}" presName="parentText" presStyleLbl="node1" presStyleIdx="1" presStyleCnt="2" custScaleY="74874" custLinFactY="351" custLinFactNeighborY="100000">
        <dgm:presLayoutVars>
          <dgm:chMax val="0"/>
          <dgm:bulletEnabled val="1"/>
        </dgm:presLayoutVars>
      </dgm:prSet>
      <dgm:spPr/>
      <dgm:t>
        <a:bodyPr/>
        <a:lstStyle/>
        <a:p>
          <a:endParaRPr lang="en-US"/>
        </a:p>
      </dgm:t>
    </dgm:pt>
  </dgm:ptLst>
  <dgm:cxnLst>
    <dgm:cxn modelId="{F4DD779D-C6D9-4267-BC97-D05AB8EB48CE}" srcId="{2CC93E77-868B-463A-BF1B-8537867EE8BD}" destId="{DC76FA29-F708-4A50-8D99-602352A2C942}" srcOrd="0" destOrd="0" parTransId="{84A59B56-0AD2-4067-9103-2B4B7EDD753C}" sibTransId="{6BFAB184-E184-4C51-83AD-094DB5B0463B}"/>
    <dgm:cxn modelId="{DF93FD38-D3DB-4B21-B5B1-7C847B6F3DFA}" srcId="{2CC93E77-868B-463A-BF1B-8537867EE8BD}" destId="{629810B6-AA34-4FB2-8FF7-822EC1E5F028}" srcOrd="1" destOrd="0" parTransId="{A52E18FB-8E93-4825-BAAC-95BDB9FBC624}" sibTransId="{8D900183-9076-4070-9367-7484D1226716}"/>
    <dgm:cxn modelId="{4373DCF8-3C86-464D-8581-545729BE74FE}" type="presOf" srcId="{DC76FA29-F708-4A50-8D99-602352A2C942}" destId="{3F288DB2-DE9D-4BCC-A6AB-751B8780AC2D}" srcOrd="0" destOrd="0" presId="urn:microsoft.com/office/officeart/2005/8/layout/vList2"/>
    <dgm:cxn modelId="{34CA6592-7DC6-4105-960E-7A5CC1450EAF}" type="presOf" srcId="{629810B6-AA34-4FB2-8FF7-822EC1E5F028}" destId="{49D8F5A1-89AC-47FD-89E0-A488C2835B73}" srcOrd="0" destOrd="0" presId="urn:microsoft.com/office/officeart/2005/8/layout/vList2"/>
    <dgm:cxn modelId="{D6334E2B-0B46-465D-A205-A4717DF8239C}" type="presOf" srcId="{2CC93E77-868B-463A-BF1B-8537867EE8BD}" destId="{2F4A6F27-A253-4F95-A717-4F66BD1E2DFC}" srcOrd="0" destOrd="0" presId="urn:microsoft.com/office/officeart/2005/8/layout/vList2"/>
    <dgm:cxn modelId="{56BDD3DC-6DD2-4E3D-B4B5-DBBF1EAF841D}" type="presParOf" srcId="{2F4A6F27-A253-4F95-A717-4F66BD1E2DFC}" destId="{3F288DB2-DE9D-4BCC-A6AB-751B8780AC2D}" srcOrd="0" destOrd="0" presId="urn:microsoft.com/office/officeart/2005/8/layout/vList2"/>
    <dgm:cxn modelId="{96534D0D-68DC-47B0-B88F-4800C022C54B}" type="presParOf" srcId="{2F4A6F27-A253-4F95-A717-4F66BD1E2DFC}" destId="{963AFA9E-2E6F-4A9C-908C-17A1866AC859}" srcOrd="1" destOrd="0" presId="urn:microsoft.com/office/officeart/2005/8/layout/vList2"/>
    <dgm:cxn modelId="{AEC30813-5111-4271-A7F5-23F72172830A}" type="presParOf" srcId="{2F4A6F27-A253-4F95-A717-4F66BD1E2DFC}" destId="{49D8F5A1-89AC-47FD-89E0-A488C2835B73}" srcOrd="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00C57E2-D07D-416F-A12A-881A71A5161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42C4B707-7167-4FCD-924E-07F7F464EC69}">
      <dgm:prSet phldrT="[Text]" phldr="1"/>
      <dgm:spPr>
        <a:solidFill>
          <a:schemeClr val="accent2"/>
        </a:solidFill>
      </dgm:spPr>
      <dgm:t>
        <a:bodyPr/>
        <a:lstStyle/>
        <a:p>
          <a:endParaRPr lang="en-US" dirty="0"/>
        </a:p>
      </dgm:t>
    </dgm:pt>
    <dgm:pt modelId="{87405343-D0D8-44EE-BFA7-2832C6F8394A}" type="parTrans" cxnId="{F71E41E1-B313-438A-91FD-707F196049B7}">
      <dgm:prSet/>
      <dgm:spPr/>
      <dgm:t>
        <a:bodyPr/>
        <a:lstStyle/>
        <a:p>
          <a:endParaRPr lang="en-US"/>
        </a:p>
      </dgm:t>
    </dgm:pt>
    <dgm:pt modelId="{D6C32D07-AE71-460D-9B23-48F556D74975}" type="sibTrans" cxnId="{F71E41E1-B313-438A-91FD-707F196049B7}">
      <dgm:prSet/>
      <dgm:spPr/>
      <dgm:t>
        <a:bodyPr/>
        <a:lstStyle/>
        <a:p>
          <a:endParaRPr lang="en-US"/>
        </a:p>
      </dgm:t>
    </dgm:pt>
    <dgm:pt modelId="{3378B33F-35FE-49B0-B7F1-29942CDC6BCC}">
      <dgm:prSet phldrT="[Text]"/>
      <dgm:spPr/>
      <dgm:t>
        <a:bodyPr/>
        <a:lstStyle/>
        <a:p>
          <a:r>
            <a:rPr lang="en-US" dirty="0" smtClean="0"/>
            <a:t>3 way comparative </a:t>
          </a:r>
          <a:r>
            <a:rPr lang="en-US" dirty="0" err="1" smtClean="0"/>
            <a:t>physico</a:t>
          </a:r>
          <a:r>
            <a:rPr lang="en-US" dirty="0" smtClean="0"/>
            <a:t>-chemical &amp; biological characterization studies</a:t>
          </a:r>
          <a:endParaRPr lang="en-US" dirty="0"/>
        </a:p>
      </dgm:t>
    </dgm:pt>
    <dgm:pt modelId="{37C828C3-13BB-422B-A78C-BC18ECC90EB8}" type="parTrans" cxnId="{F1452682-EADB-4553-BEBF-145B1493BB64}">
      <dgm:prSet/>
      <dgm:spPr/>
      <dgm:t>
        <a:bodyPr/>
        <a:lstStyle/>
        <a:p>
          <a:endParaRPr lang="en-US"/>
        </a:p>
      </dgm:t>
    </dgm:pt>
    <dgm:pt modelId="{445F5339-E9C6-43C2-B935-8E72B125C078}" type="sibTrans" cxnId="{F1452682-EADB-4553-BEBF-145B1493BB64}">
      <dgm:prSet/>
      <dgm:spPr/>
      <dgm:t>
        <a:bodyPr/>
        <a:lstStyle/>
        <a:p>
          <a:endParaRPr lang="en-US"/>
        </a:p>
      </dgm:t>
    </dgm:pt>
    <dgm:pt modelId="{FE94CFCD-9523-4DD4-9F92-A91725942E39}">
      <dgm:prSet phldrT="[Text]" phldr="1"/>
      <dgm:spPr>
        <a:solidFill>
          <a:schemeClr val="accent2"/>
        </a:solidFill>
      </dgm:spPr>
      <dgm:t>
        <a:bodyPr/>
        <a:lstStyle/>
        <a:p>
          <a:endParaRPr lang="en-US" dirty="0"/>
        </a:p>
      </dgm:t>
    </dgm:pt>
    <dgm:pt modelId="{CABDC2C0-1E94-4948-8EB3-506DE1555270}" type="parTrans" cxnId="{CBAEFAEB-A126-458B-A2E8-28C32C81711B}">
      <dgm:prSet/>
      <dgm:spPr/>
      <dgm:t>
        <a:bodyPr/>
        <a:lstStyle/>
        <a:p>
          <a:endParaRPr lang="en-US"/>
        </a:p>
      </dgm:t>
    </dgm:pt>
    <dgm:pt modelId="{EF82AE1E-3262-4D76-9672-D3E63454883C}" type="sibTrans" cxnId="{CBAEFAEB-A126-458B-A2E8-28C32C81711B}">
      <dgm:prSet/>
      <dgm:spPr/>
      <dgm:t>
        <a:bodyPr/>
        <a:lstStyle/>
        <a:p>
          <a:endParaRPr lang="en-US"/>
        </a:p>
      </dgm:t>
    </dgm:pt>
    <dgm:pt modelId="{5C4A4C05-8AA4-452A-A8EA-BB8F4FDF8877}">
      <dgm:prSet phldrT="[Text]"/>
      <dgm:spPr/>
      <dgm:t>
        <a:bodyPr/>
        <a:lstStyle/>
        <a:p>
          <a:r>
            <a:rPr lang="en-US" dirty="0" smtClean="0"/>
            <a:t>3 way comparative PK &amp; PD studies</a:t>
          </a:r>
          <a:endParaRPr lang="en-US" dirty="0"/>
        </a:p>
      </dgm:t>
    </dgm:pt>
    <dgm:pt modelId="{D78CF22F-4AAE-440F-994E-274248D7FDC4}" type="parTrans" cxnId="{66F6D2DB-00EF-4C97-9F28-A43890EA9674}">
      <dgm:prSet/>
      <dgm:spPr/>
      <dgm:t>
        <a:bodyPr/>
        <a:lstStyle/>
        <a:p>
          <a:endParaRPr lang="en-US"/>
        </a:p>
      </dgm:t>
    </dgm:pt>
    <dgm:pt modelId="{42F0BCD2-128F-45EF-BB23-A18CEE99A2B5}" type="sibTrans" cxnId="{66F6D2DB-00EF-4C97-9F28-A43890EA9674}">
      <dgm:prSet/>
      <dgm:spPr/>
      <dgm:t>
        <a:bodyPr/>
        <a:lstStyle/>
        <a:p>
          <a:endParaRPr lang="en-US"/>
        </a:p>
      </dgm:t>
    </dgm:pt>
    <dgm:pt modelId="{19FFDDD7-0184-4130-9440-4EF64260CE08}">
      <dgm:prSet phldrT="[Text]" phldr="1"/>
      <dgm:spPr>
        <a:solidFill>
          <a:schemeClr val="accent2"/>
        </a:solidFill>
      </dgm:spPr>
      <dgm:t>
        <a:bodyPr/>
        <a:lstStyle/>
        <a:p>
          <a:endParaRPr lang="en-US" dirty="0"/>
        </a:p>
      </dgm:t>
    </dgm:pt>
    <dgm:pt modelId="{36FF109F-394B-40CE-971D-952E15E7CA0B}" type="parTrans" cxnId="{24830F20-6223-42D5-A5C5-77EF27D00128}">
      <dgm:prSet/>
      <dgm:spPr/>
      <dgm:t>
        <a:bodyPr/>
        <a:lstStyle/>
        <a:p>
          <a:endParaRPr lang="en-US"/>
        </a:p>
      </dgm:t>
    </dgm:pt>
    <dgm:pt modelId="{E1E128F7-EBAC-475F-83F4-0EFF3E8D99AD}" type="sibTrans" cxnId="{24830F20-6223-42D5-A5C5-77EF27D00128}">
      <dgm:prSet/>
      <dgm:spPr/>
      <dgm:t>
        <a:bodyPr/>
        <a:lstStyle/>
        <a:p>
          <a:endParaRPr lang="en-US"/>
        </a:p>
      </dgm:t>
    </dgm:pt>
    <dgm:pt modelId="{55280667-A705-446F-842D-93A8F89654AA}">
      <dgm:prSet phldrT="[Text]"/>
      <dgm:spPr/>
      <dgm:t>
        <a:bodyPr/>
        <a:lstStyle/>
        <a:p>
          <a:r>
            <a:rPr lang="en-US" dirty="0" smtClean="0"/>
            <a:t>2 way comparative clinical safety &amp; efficacy study</a:t>
          </a:r>
          <a:endParaRPr lang="en-US" dirty="0"/>
        </a:p>
      </dgm:t>
    </dgm:pt>
    <dgm:pt modelId="{36B15D14-3FE4-4276-9ACE-742612FF8B50}" type="parTrans" cxnId="{C8DACB9B-1200-48B7-8203-B24338C29AEF}">
      <dgm:prSet/>
      <dgm:spPr/>
      <dgm:t>
        <a:bodyPr/>
        <a:lstStyle/>
        <a:p>
          <a:endParaRPr lang="en-US"/>
        </a:p>
      </dgm:t>
    </dgm:pt>
    <dgm:pt modelId="{17C8108A-E7D9-45A4-9374-A0C9707DC2C3}" type="sibTrans" cxnId="{C8DACB9B-1200-48B7-8203-B24338C29AEF}">
      <dgm:prSet/>
      <dgm:spPr/>
      <dgm:t>
        <a:bodyPr/>
        <a:lstStyle/>
        <a:p>
          <a:endParaRPr lang="en-US"/>
        </a:p>
      </dgm:t>
    </dgm:pt>
    <dgm:pt modelId="{73BFD8F6-76C7-4890-9940-D3B08AC47B59}" type="pres">
      <dgm:prSet presAssocID="{200C57E2-D07D-416F-A12A-881A71A51617}" presName="linearFlow" presStyleCnt="0">
        <dgm:presLayoutVars>
          <dgm:dir/>
          <dgm:animLvl val="lvl"/>
          <dgm:resizeHandles val="exact"/>
        </dgm:presLayoutVars>
      </dgm:prSet>
      <dgm:spPr/>
      <dgm:t>
        <a:bodyPr/>
        <a:lstStyle/>
        <a:p>
          <a:endParaRPr lang="en-US"/>
        </a:p>
      </dgm:t>
    </dgm:pt>
    <dgm:pt modelId="{8235E35A-F42E-4D1D-9CC9-BAF0F238F990}" type="pres">
      <dgm:prSet presAssocID="{42C4B707-7167-4FCD-924E-07F7F464EC69}" presName="composite" presStyleCnt="0"/>
      <dgm:spPr/>
    </dgm:pt>
    <dgm:pt modelId="{5EAA6E7D-C254-4784-AA9F-55C3D9BCC223}" type="pres">
      <dgm:prSet presAssocID="{42C4B707-7167-4FCD-924E-07F7F464EC69}" presName="parentText" presStyleLbl="alignNode1" presStyleIdx="0" presStyleCnt="3">
        <dgm:presLayoutVars>
          <dgm:chMax val="1"/>
          <dgm:bulletEnabled val="1"/>
        </dgm:presLayoutVars>
      </dgm:prSet>
      <dgm:spPr/>
      <dgm:t>
        <a:bodyPr/>
        <a:lstStyle/>
        <a:p>
          <a:endParaRPr lang="en-US"/>
        </a:p>
      </dgm:t>
    </dgm:pt>
    <dgm:pt modelId="{A75C9E6D-F195-47BC-8215-0C9A0630155B}" type="pres">
      <dgm:prSet presAssocID="{42C4B707-7167-4FCD-924E-07F7F464EC69}" presName="descendantText" presStyleLbl="alignAcc1" presStyleIdx="0" presStyleCnt="3">
        <dgm:presLayoutVars>
          <dgm:bulletEnabled val="1"/>
        </dgm:presLayoutVars>
      </dgm:prSet>
      <dgm:spPr/>
      <dgm:t>
        <a:bodyPr/>
        <a:lstStyle/>
        <a:p>
          <a:endParaRPr lang="en-US"/>
        </a:p>
      </dgm:t>
    </dgm:pt>
    <dgm:pt modelId="{487ECE0A-FCEE-4DFD-8C84-29583830479F}" type="pres">
      <dgm:prSet presAssocID="{D6C32D07-AE71-460D-9B23-48F556D74975}" presName="sp" presStyleCnt="0"/>
      <dgm:spPr/>
    </dgm:pt>
    <dgm:pt modelId="{A7FBA5B3-BC8D-4321-8C12-4DF736A48FD6}" type="pres">
      <dgm:prSet presAssocID="{FE94CFCD-9523-4DD4-9F92-A91725942E39}" presName="composite" presStyleCnt="0"/>
      <dgm:spPr/>
    </dgm:pt>
    <dgm:pt modelId="{4EF0B742-6532-43F9-9FD2-9C45906FF746}" type="pres">
      <dgm:prSet presAssocID="{FE94CFCD-9523-4DD4-9F92-A91725942E39}" presName="parentText" presStyleLbl="alignNode1" presStyleIdx="1" presStyleCnt="3">
        <dgm:presLayoutVars>
          <dgm:chMax val="1"/>
          <dgm:bulletEnabled val="1"/>
        </dgm:presLayoutVars>
      </dgm:prSet>
      <dgm:spPr/>
      <dgm:t>
        <a:bodyPr/>
        <a:lstStyle/>
        <a:p>
          <a:endParaRPr lang="en-US"/>
        </a:p>
      </dgm:t>
    </dgm:pt>
    <dgm:pt modelId="{FC29C207-93EB-400B-920B-DE7E3C7DD238}" type="pres">
      <dgm:prSet presAssocID="{FE94CFCD-9523-4DD4-9F92-A91725942E39}" presName="descendantText" presStyleLbl="alignAcc1" presStyleIdx="1" presStyleCnt="3">
        <dgm:presLayoutVars>
          <dgm:bulletEnabled val="1"/>
        </dgm:presLayoutVars>
      </dgm:prSet>
      <dgm:spPr/>
      <dgm:t>
        <a:bodyPr/>
        <a:lstStyle/>
        <a:p>
          <a:endParaRPr lang="en-US"/>
        </a:p>
      </dgm:t>
    </dgm:pt>
    <dgm:pt modelId="{CC5673B8-0F42-4A92-9241-0AC0B113D2CF}" type="pres">
      <dgm:prSet presAssocID="{EF82AE1E-3262-4D76-9672-D3E63454883C}" presName="sp" presStyleCnt="0"/>
      <dgm:spPr/>
    </dgm:pt>
    <dgm:pt modelId="{6D831862-20B5-43A8-980C-2C8375FAF34A}" type="pres">
      <dgm:prSet presAssocID="{19FFDDD7-0184-4130-9440-4EF64260CE08}" presName="composite" presStyleCnt="0"/>
      <dgm:spPr/>
    </dgm:pt>
    <dgm:pt modelId="{AC8F335E-445F-4B62-AB12-7329B8F990A2}" type="pres">
      <dgm:prSet presAssocID="{19FFDDD7-0184-4130-9440-4EF64260CE08}" presName="parentText" presStyleLbl="alignNode1" presStyleIdx="2" presStyleCnt="3">
        <dgm:presLayoutVars>
          <dgm:chMax val="1"/>
          <dgm:bulletEnabled val="1"/>
        </dgm:presLayoutVars>
      </dgm:prSet>
      <dgm:spPr/>
      <dgm:t>
        <a:bodyPr/>
        <a:lstStyle/>
        <a:p>
          <a:endParaRPr lang="en-US"/>
        </a:p>
      </dgm:t>
    </dgm:pt>
    <dgm:pt modelId="{5266867E-79FC-4AEE-9939-717C2D1F7CE8}" type="pres">
      <dgm:prSet presAssocID="{19FFDDD7-0184-4130-9440-4EF64260CE08}" presName="descendantText" presStyleLbl="alignAcc1" presStyleIdx="2" presStyleCnt="3">
        <dgm:presLayoutVars>
          <dgm:bulletEnabled val="1"/>
        </dgm:presLayoutVars>
      </dgm:prSet>
      <dgm:spPr/>
      <dgm:t>
        <a:bodyPr/>
        <a:lstStyle/>
        <a:p>
          <a:endParaRPr lang="en-US"/>
        </a:p>
      </dgm:t>
    </dgm:pt>
  </dgm:ptLst>
  <dgm:cxnLst>
    <dgm:cxn modelId="{2864F65B-6DBD-48AE-ACC7-2884870E2988}" type="presOf" srcId="{42C4B707-7167-4FCD-924E-07F7F464EC69}" destId="{5EAA6E7D-C254-4784-AA9F-55C3D9BCC223}" srcOrd="0" destOrd="0" presId="urn:microsoft.com/office/officeart/2005/8/layout/chevron2"/>
    <dgm:cxn modelId="{7B30CA54-8BE7-412C-B6CA-6045E30C9B26}" type="presOf" srcId="{55280667-A705-446F-842D-93A8F89654AA}" destId="{5266867E-79FC-4AEE-9939-717C2D1F7CE8}" srcOrd="0" destOrd="0" presId="urn:microsoft.com/office/officeart/2005/8/layout/chevron2"/>
    <dgm:cxn modelId="{CBAEFAEB-A126-458B-A2E8-28C32C81711B}" srcId="{200C57E2-D07D-416F-A12A-881A71A51617}" destId="{FE94CFCD-9523-4DD4-9F92-A91725942E39}" srcOrd="1" destOrd="0" parTransId="{CABDC2C0-1E94-4948-8EB3-506DE1555270}" sibTransId="{EF82AE1E-3262-4D76-9672-D3E63454883C}"/>
    <dgm:cxn modelId="{C8DACB9B-1200-48B7-8203-B24338C29AEF}" srcId="{19FFDDD7-0184-4130-9440-4EF64260CE08}" destId="{55280667-A705-446F-842D-93A8F89654AA}" srcOrd="0" destOrd="0" parTransId="{36B15D14-3FE4-4276-9ACE-742612FF8B50}" sibTransId="{17C8108A-E7D9-45A4-9374-A0C9707DC2C3}"/>
    <dgm:cxn modelId="{A837F07A-7AFC-45B1-91A3-7C0E4D37784C}" type="presOf" srcId="{FE94CFCD-9523-4DD4-9F92-A91725942E39}" destId="{4EF0B742-6532-43F9-9FD2-9C45906FF746}" srcOrd="0" destOrd="0" presId="urn:microsoft.com/office/officeart/2005/8/layout/chevron2"/>
    <dgm:cxn modelId="{1F36E7E1-6137-4DC8-92EB-9F1591D438A4}" type="presOf" srcId="{19FFDDD7-0184-4130-9440-4EF64260CE08}" destId="{AC8F335E-445F-4B62-AB12-7329B8F990A2}" srcOrd="0" destOrd="0" presId="urn:microsoft.com/office/officeart/2005/8/layout/chevron2"/>
    <dgm:cxn modelId="{F1452682-EADB-4553-BEBF-145B1493BB64}" srcId="{42C4B707-7167-4FCD-924E-07F7F464EC69}" destId="{3378B33F-35FE-49B0-B7F1-29942CDC6BCC}" srcOrd="0" destOrd="0" parTransId="{37C828C3-13BB-422B-A78C-BC18ECC90EB8}" sibTransId="{445F5339-E9C6-43C2-B935-8E72B125C078}"/>
    <dgm:cxn modelId="{B01B9B64-4972-4BE0-9AB2-5B7926C9CEF3}" type="presOf" srcId="{3378B33F-35FE-49B0-B7F1-29942CDC6BCC}" destId="{A75C9E6D-F195-47BC-8215-0C9A0630155B}" srcOrd="0" destOrd="0" presId="urn:microsoft.com/office/officeart/2005/8/layout/chevron2"/>
    <dgm:cxn modelId="{24830F20-6223-42D5-A5C5-77EF27D00128}" srcId="{200C57E2-D07D-416F-A12A-881A71A51617}" destId="{19FFDDD7-0184-4130-9440-4EF64260CE08}" srcOrd="2" destOrd="0" parTransId="{36FF109F-394B-40CE-971D-952E15E7CA0B}" sibTransId="{E1E128F7-EBAC-475F-83F4-0EFF3E8D99AD}"/>
    <dgm:cxn modelId="{66F6D2DB-00EF-4C97-9F28-A43890EA9674}" srcId="{FE94CFCD-9523-4DD4-9F92-A91725942E39}" destId="{5C4A4C05-8AA4-452A-A8EA-BB8F4FDF8877}" srcOrd="0" destOrd="0" parTransId="{D78CF22F-4AAE-440F-994E-274248D7FDC4}" sibTransId="{42F0BCD2-128F-45EF-BB23-A18CEE99A2B5}"/>
    <dgm:cxn modelId="{F71E41E1-B313-438A-91FD-707F196049B7}" srcId="{200C57E2-D07D-416F-A12A-881A71A51617}" destId="{42C4B707-7167-4FCD-924E-07F7F464EC69}" srcOrd="0" destOrd="0" parTransId="{87405343-D0D8-44EE-BFA7-2832C6F8394A}" sibTransId="{D6C32D07-AE71-460D-9B23-48F556D74975}"/>
    <dgm:cxn modelId="{1F3A0A97-E872-40B7-8783-88F9563A61E5}" type="presOf" srcId="{200C57E2-D07D-416F-A12A-881A71A51617}" destId="{73BFD8F6-76C7-4890-9940-D3B08AC47B59}" srcOrd="0" destOrd="0" presId="urn:microsoft.com/office/officeart/2005/8/layout/chevron2"/>
    <dgm:cxn modelId="{022E401D-B6AC-40F0-94E3-D55BD9F5716E}" type="presOf" srcId="{5C4A4C05-8AA4-452A-A8EA-BB8F4FDF8877}" destId="{FC29C207-93EB-400B-920B-DE7E3C7DD238}" srcOrd="0" destOrd="0" presId="urn:microsoft.com/office/officeart/2005/8/layout/chevron2"/>
    <dgm:cxn modelId="{87909FBD-0166-45F6-8623-B95BAB5120B5}" type="presParOf" srcId="{73BFD8F6-76C7-4890-9940-D3B08AC47B59}" destId="{8235E35A-F42E-4D1D-9CC9-BAF0F238F990}" srcOrd="0" destOrd="0" presId="urn:microsoft.com/office/officeart/2005/8/layout/chevron2"/>
    <dgm:cxn modelId="{5626185F-1854-4AFE-AF42-B23ECEEFFF82}" type="presParOf" srcId="{8235E35A-F42E-4D1D-9CC9-BAF0F238F990}" destId="{5EAA6E7D-C254-4784-AA9F-55C3D9BCC223}" srcOrd="0" destOrd="0" presId="urn:microsoft.com/office/officeart/2005/8/layout/chevron2"/>
    <dgm:cxn modelId="{B766201C-E2A4-4E0B-80BB-ECE0B18886FB}" type="presParOf" srcId="{8235E35A-F42E-4D1D-9CC9-BAF0F238F990}" destId="{A75C9E6D-F195-47BC-8215-0C9A0630155B}" srcOrd="1" destOrd="0" presId="urn:microsoft.com/office/officeart/2005/8/layout/chevron2"/>
    <dgm:cxn modelId="{778F2D38-E118-4A47-AD45-0E044CD49486}" type="presParOf" srcId="{73BFD8F6-76C7-4890-9940-D3B08AC47B59}" destId="{487ECE0A-FCEE-4DFD-8C84-29583830479F}" srcOrd="1" destOrd="0" presId="urn:microsoft.com/office/officeart/2005/8/layout/chevron2"/>
    <dgm:cxn modelId="{7A52A6B5-4BC5-435A-B157-BEA952F2E8B6}" type="presParOf" srcId="{73BFD8F6-76C7-4890-9940-D3B08AC47B59}" destId="{A7FBA5B3-BC8D-4321-8C12-4DF736A48FD6}" srcOrd="2" destOrd="0" presId="urn:microsoft.com/office/officeart/2005/8/layout/chevron2"/>
    <dgm:cxn modelId="{F60A8C27-8FA5-46BC-8388-EEF576DEB456}" type="presParOf" srcId="{A7FBA5B3-BC8D-4321-8C12-4DF736A48FD6}" destId="{4EF0B742-6532-43F9-9FD2-9C45906FF746}" srcOrd="0" destOrd="0" presId="urn:microsoft.com/office/officeart/2005/8/layout/chevron2"/>
    <dgm:cxn modelId="{7764BD5F-3FDC-45D9-A660-8CDCCBE3BF87}" type="presParOf" srcId="{A7FBA5B3-BC8D-4321-8C12-4DF736A48FD6}" destId="{FC29C207-93EB-400B-920B-DE7E3C7DD238}" srcOrd="1" destOrd="0" presId="urn:microsoft.com/office/officeart/2005/8/layout/chevron2"/>
    <dgm:cxn modelId="{BBF38831-925A-450D-AF03-085B655B0846}" type="presParOf" srcId="{73BFD8F6-76C7-4890-9940-D3B08AC47B59}" destId="{CC5673B8-0F42-4A92-9241-0AC0B113D2CF}" srcOrd="3" destOrd="0" presId="urn:microsoft.com/office/officeart/2005/8/layout/chevron2"/>
    <dgm:cxn modelId="{50117829-6FF9-4BFF-8D17-5068DB671C0B}" type="presParOf" srcId="{73BFD8F6-76C7-4890-9940-D3B08AC47B59}" destId="{6D831862-20B5-43A8-980C-2C8375FAF34A}" srcOrd="4" destOrd="0" presId="urn:microsoft.com/office/officeart/2005/8/layout/chevron2"/>
    <dgm:cxn modelId="{14A5F229-6FF9-484A-9934-A44AA21EA170}" type="presParOf" srcId="{6D831862-20B5-43A8-980C-2C8375FAF34A}" destId="{AC8F335E-445F-4B62-AB12-7329B8F990A2}" srcOrd="0" destOrd="0" presId="urn:microsoft.com/office/officeart/2005/8/layout/chevron2"/>
    <dgm:cxn modelId="{39943D3C-F306-4C58-B3D5-41CD1F177E9B}" type="presParOf" srcId="{6D831862-20B5-43A8-980C-2C8375FAF34A}" destId="{5266867E-79FC-4AEE-9939-717C2D1F7CE8}" srcOrd="1" destOrd="0" presId="urn:microsoft.com/office/officeart/2005/8/layout/chevron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210AA38-82A7-2440-AA64-AE849B2CC94E}">
      <dsp:nvSpPr>
        <dsp:cNvPr id="0" name=""/>
        <dsp:cNvSpPr/>
      </dsp:nvSpPr>
      <dsp:spPr>
        <a:xfrm>
          <a:off x="1185" y="1091953"/>
          <a:ext cx="1923157" cy="1140293"/>
        </a:xfrm>
        <a:prstGeom prst="homePlate">
          <a:avLst/>
        </a:prstGeom>
        <a:solidFill>
          <a:srgbClr val="23BCB9">
            <a:alpha val="25000"/>
          </a:srgbClr>
        </a:solidFill>
        <a:ln w="38100" cap="flat" cmpd="sng" algn="ctr">
          <a:solidFill>
            <a:srgbClr val="FFFFFF"/>
          </a:solidFill>
          <a:prstDash val="solid"/>
          <a:round/>
          <a:headEnd type="none" w="med" len="med"/>
          <a:tailEnd type="none" w="med" len="med"/>
        </a:ln>
        <a:effectLst/>
      </dsp:spPr>
      <dsp:style>
        <a:lnRef idx="0">
          <a:scrgbClr r="0" g="0" b="0"/>
        </a:lnRef>
        <a:fillRef idx="3">
          <a:scrgbClr r="0" g="0" b="0"/>
        </a:fillRef>
        <a:effectRef idx="2">
          <a:scrgbClr r="0" g="0" b="0"/>
        </a:effectRef>
        <a:fontRef idx="minor">
          <a:schemeClr val="lt1"/>
        </a:fontRef>
      </dsp:style>
      <dsp:txBody>
        <a:bodyPr spcFirstLastPara="0" vert="horz" wrap="square" lIns="74676" tIns="37338" rIns="18669" bIns="37338" numCol="1" spcCol="1270" anchor="ctr" anchorCtr="0">
          <a:noAutofit/>
        </a:bodyPr>
        <a:lstStyle/>
        <a:p>
          <a:pPr lvl="0" algn="ctr" defTabSz="622300">
            <a:lnSpc>
              <a:spcPct val="90000"/>
            </a:lnSpc>
            <a:spcBef>
              <a:spcPct val="0"/>
            </a:spcBef>
            <a:spcAft>
              <a:spcPct val="35000"/>
            </a:spcAft>
          </a:pPr>
          <a:r>
            <a:rPr kumimoji="0" lang="en-US" sz="1400" b="1" i="0" u="none" strike="noStrike" kern="1200" cap="none" spc="0" normalizeH="0" baseline="0" noProof="0" dirty="0" smtClean="0">
              <a:ln>
                <a:noFill/>
              </a:ln>
              <a:solidFill>
                <a:srgbClr val="414343"/>
              </a:solidFill>
              <a:effectLst/>
              <a:uLnTx/>
              <a:uFillTx/>
              <a:latin typeface="+mn-lt"/>
              <a:ea typeface="ＭＳ Ｐゴシック" charset="-128"/>
              <a:cs typeface="+mn-cs"/>
            </a:rPr>
            <a:t>Physicochemical</a:t>
          </a:r>
          <a:br>
            <a:rPr kumimoji="0" lang="en-US" sz="1400" b="1" i="0" u="none" strike="noStrike" kern="1200" cap="none" spc="0" normalizeH="0" baseline="0" noProof="0" dirty="0" smtClean="0">
              <a:ln>
                <a:noFill/>
              </a:ln>
              <a:solidFill>
                <a:srgbClr val="414343"/>
              </a:solidFill>
              <a:effectLst/>
              <a:uLnTx/>
              <a:uFillTx/>
              <a:latin typeface="+mn-lt"/>
              <a:ea typeface="ＭＳ Ｐゴシック" charset="-128"/>
              <a:cs typeface="+mn-cs"/>
            </a:rPr>
          </a:br>
          <a:r>
            <a:rPr kumimoji="0" lang="en-US" sz="1400" b="1" i="0" u="none" strike="noStrike" kern="1200" cap="none" spc="0" normalizeH="0" baseline="0" noProof="0" dirty="0" smtClean="0">
              <a:ln>
                <a:noFill/>
              </a:ln>
              <a:solidFill>
                <a:srgbClr val="414343"/>
              </a:solidFill>
              <a:effectLst/>
              <a:uLnTx/>
              <a:uFillTx/>
              <a:latin typeface="+mn-lt"/>
              <a:ea typeface="ＭＳ Ｐゴシック" charset="-128"/>
              <a:cs typeface="+mn-cs"/>
            </a:rPr>
            <a:t>characterization</a:t>
          </a:r>
          <a:endParaRPr lang="en-US" sz="1400" b="1" kern="1200" dirty="0">
            <a:solidFill>
              <a:srgbClr val="414343"/>
            </a:solidFill>
          </a:endParaRPr>
        </a:p>
      </dsp:txBody>
      <dsp:txXfrm>
        <a:off x="1185" y="1091953"/>
        <a:ext cx="1923157" cy="1140293"/>
      </dsp:txXfrm>
    </dsp:sp>
    <dsp:sp modelId="{9DE1F885-5E2B-E242-A735-7E5835CA86B4}">
      <dsp:nvSpPr>
        <dsp:cNvPr id="0" name=""/>
        <dsp:cNvSpPr/>
      </dsp:nvSpPr>
      <dsp:spPr>
        <a:xfrm>
          <a:off x="1539711" y="1091953"/>
          <a:ext cx="2377925" cy="1140293"/>
        </a:xfrm>
        <a:prstGeom prst="chevron">
          <a:avLst/>
        </a:prstGeom>
        <a:solidFill>
          <a:srgbClr val="23BCB9">
            <a:alpha val="50000"/>
          </a:srgbClr>
        </a:solidFill>
        <a:ln w="38100" cap="flat" cmpd="sng" algn="ctr">
          <a:solidFill>
            <a:srgbClr val="FFFFFF"/>
          </a:solidFill>
          <a:prstDash val="solid"/>
          <a:round/>
          <a:headEnd type="none" w="med" len="med"/>
          <a:tailEnd type="none" w="med" len="med"/>
        </a:ln>
        <a:effectLst/>
      </dsp:spPr>
      <dsp:style>
        <a:lnRef idx="0">
          <a:scrgbClr r="0" g="0" b="0"/>
        </a:lnRef>
        <a:fillRef idx="3">
          <a:scrgbClr r="0" g="0" b="0"/>
        </a:fillRef>
        <a:effectRef idx="2">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kumimoji="0" lang="en-US" sz="1400" b="1" i="0" u="none" strike="noStrike" kern="1200" cap="none" spc="0" normalizeH="0" baseline="0" noProof="0" dirty="0" smtClean="0">
              <a:ln>
                <a:noFill/>
              </a:ln>
              <a:solidFill>
                <a:srgbClr val="414343"/>
              </a:solidFill>
              <a:effectLst/>
              <a:uLnTx/>
              <a:uFillTx/>
              <a:latin typeface="+mn-lt"/>
              <a:ea typeface="ＭＳ Ｐゴシック" charset="-128"/>
              <a:cs typeface="+mn-cs"/>
            </a:rPr>
            <a:t>Biological</a:t>
          </a:r>
          <a:br>
            <a:rPr kumimoji="0" lang="en-US" sz="1400" b="1" i="0" u="none" strike="noStrike" kern="1200" cap="none" spc="0" normalizeH="0" baseline="0" noProof="0" dirty="0" smtClean="0">
              <a:ln>
                <a:noFill/>
              </a:ln>
              <a:solidFill>
                <a:srgbClr val="414343"/>
              </a:solidFill>
              <a:effectLst/>
              <a:uLnTx/>
              <a:uFillTx/>
              <a:latin typeface="+mn-lt"/>
              <a:ea typeface="ＭＳ Ｐゴシック" charset="-128"/>
              <a:cs typeface="+mn-cs"/>
            </a:rPr>
          </a:br>
          <a:r>
            <a:rPr kumimoji="0" lang="en-US" sz="1400" b="1" i="0" u="none" strike="noStrike" kern="1200" cap="none" spc="0" normalizeH="0" baseline="0" noProof="0" dirty="0" smtClean="0">
              <a:ln>
                <a:noFill/>
              </a:ln>
              <a:solidFill>
                <a:srgbClr val="414343"/>
              </a:solidFill>
              <a:effectLst/>
              <a:uLnTx/>
              <a:uFillTx/>
              <a:latin typeface="+mn-lt"/>
              <a:ea typeface="ＭＳ Ｐゴシック" charset="-128"/>
              <a:cs typeface="+mn-cs"/>
            </a:rPr>
            <a:t>characterization</a:t>
          </a:r>
          <a:endParaRPr lang="en-US" sz="1400" b="1" kern="1200" dirty="0">
            <a:solidFill>
              <a:srgbClr val="000000"/>
            </a:solidFill>
          </a:endParaRPr>
        </a:p>
      </dsp:txBody>
      <dsp:txXfrm>
        <a:off x="1539711" y="1091953"/>
        <a:ext cx="2377925" cy="1140293"/>
      </dsp:txXfrm>
    </dsp:sp>
    <dsp:sp modelId="{00328E32-FFCE-D74E-AE56-DBEE6936D367}">
      <dsp:nvSpPr>
        <dsp:cNvPr id="0" name=""/>
        <dsp:cNvSpPr/>
      </dsp:nvSpPr>
      <dsp:spPr>
        <a:xfrm>
          <a:off x="3533005" y="1091953"/>
          <a:ext cx="1923157" cy="1140293"/>
        </a:xfrm>
        <a:prstGeom prst="chevron">
          <a:avLst/>
        </a:prstGeom>
        <a:solidFill>
          <a:srgbClr val="23BCB9">
            <a:alpha val="75000"/>
          </a:srgbClr>
        </a:solidFill>
        <a:ln w="38100" cap="flat" cmpd="sng" algn="ctr">
          <a:solidFill>
            <a:srgbClr val="FFFFFF"/>
          </a:solidFill>
          <a:prstDash val="solid"/>
          <a:round/>
          <a:headEnd type="none" w="med" len="med"/>
          <a:tailEnd type="none" w="med" len="med"/>
        </a:ln>
        <a:effectLst/>
      </dsp:spPr>
      <dsp:style>
        <a:lnRef idx="0">
          <a:scrgbClr r="0" g="0" b="0"/>
        </a:lnRef>
        <a:fillRef idx="3">
          <a:scrgbClr r="0" g="0" b="0"/>
        </a:fillRef>
        <a:effectRef idx="2">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lang="en-US" sz="1400" b="1" kern="1200" dirty="0" smtClean="0">
              <a:solidFill>
                <a:srgbClr val="414343"/>
              </a:solidFill>
              <a:ea typeface="ＭＳ Ｐゴシック" charset="-128"/>
            </a:rPr>
            <a:t>Non-</a:t>
          </a:r>
          <a:r>
            <a:rPr kumimoji="0" lang="en-US" sz="1400" b="1" i="0" u="none" strike="noStrike" kern="1200" cap="none" spc="0" normalizeH="0" baseline="0" noProof="0" dirty="0" smtClean="0">
              <a:ln>
                <a:noFill/>
              </a:ln>
              <a:solidFill>
                <a:srgbClr val="414343"/>
              </a:solidFill>
              <a:effectLst/>
              <a:uLnTx/>
              <a:uFillTx/>
              <a:latin typeface="+mn-lt"/>
              <a:ea typeface="ＭＳ Ｐゴシック" charset="-128"/>
              <a:cs typeface="+mn-cs"/>
            </a:rPr>
            <a:t>clinical</a:t>
          </a:r>
          <a:endParaRPr lang="en-US" sz="1400" b="1" kern="1200" dirty="0">
            <a:solidFill>
              <a:srgbClr val="414343"/>
            </a:solidFill>
          </a:endParaRPr>
        </a:p>
      </dsp:txBody>
      <dsp:txXfrm>
        <a:off x="3533005" y="1091953"/>
        <a:ext cx="1923157" cy="1140293"/>
      </dsp:txXfrm>
    </dsp:sp>
    <dsp:sp modelId="{86A32D48-8B5C-184B-BC83-79E069E98047}">
      <dsp:nvSpPr>
        <dsp:cNvPr id="0" name=""/>
        <dsp:cNvSpPr/>
      </dsp:nvSpPr>
      <dsp:spPr>
        <a:xfrm>
          <a:off x="5071531" y="1091953"/>
          <a:ext cx="1923157" cy="1140293"/>
        </a:xfrm>
        <a:prstGeom prst="chevron">
          <a:avLst/>
        </a:prstGeom>
        <a:solidFill>
          <a:srgbClr val="23BCB9">
            <a:alpha val="80000"/>
          </a:srgbClr>
        </a:solidFill>
        <a:ln w="38100" cap="flat" cmpd="sng" algn="ctr">
          <a:solidFill>
            <a:srgbClr val="FFFFFF"/>
          </a:solidFill>
          <a:prstDash val="solid"/>
          <a:round/>
          <a:headEnd type="none" w="med" len="med"/>
          <a:tailEnd type="none" w="med" len="med"/>
        </a:ln>
        <a:effectLst/>
      </dsp:spPr>
      <dsp:style>
        <a:lnRef idx="0">
          <a:scrgbClr r="0" g="0" b="0"/>
        </a:lnRef>
        <a:fillRef idx="3">
          <a:scrgbClr r="0" g="0" b="0"/>
        </a:fillRef>
        <a:effectRef idx="2">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kumimoji="0" lang="en-US" sz="1400" b="1" i="0" u="none" strike="noStrike" kern="1200" cap="none" spc="0" normalizeH="0" baseline="0" noProof="0" dirty="0" smtClean="0">
              <a:ln>
                <a:noFill/>
              </a:ln>
              <a:solidFill>
                <a:srgbClr val="414343"/>
              </a:solidFill>
              <a:effectLst/>
              <a:uLnTx/>
              <a:uFillTx/>
              <a:latin typeface="+mn-lt"/>
              <a:ea typeface="ＭＳ Ｐゴシック" charset="-128"/>
              <a:cs typeface="+mn-cs"/>
            </a:rPr>
            <a:t>Clinical PK/PD</a:t>
          </a:r>
          <a:endParaRPr lang="en-US" sz="1400" b="1" kern="1200" dirty="0">
            <a:solidFill>
              <a:srgbClr val="414343"/>
            </a:solidFill>
          </a:endParaRPr>
        </a:p>
      </dsp:txBody>
      <dsp:txXfrm>
        <a:off x="5071531" y="1091953"/>
        <a:ext cx="1923157" cy="1140293"/>
      </dsp:txXfrm>
    </dsp:sp>
    <dsp:sp modelId="{A30F07F6-A32A-1542-9C7D-2F896D1280D4}">
      <dsp:nvSpPr>
        <dsp:cNvPr id="0" name=""/>
        <dsp:cNvSpPr/>
      </dsp:nvSpPr>
      <dsp:spPr>
        <a:xfrm>
          <a:off x="6610057" y="1080118"/>
          <a:ext cx="1923157" cy="1163963"/>
        </a:xfrm>
        <a:prstGeom prst="chevron">
          <a:avLst/>
        </a:prstGeom>
        <a:solidFill>
          <a:srgbClr val="004E51"/>
        </a:solidFill>
        <a:ln w="38100" cap="flat" cmpd="sng" algn="ctr">
          <a:solidFill>
            <a:srgbClr val="FFFFFF"/>
          </a:solidFill>
          <a:prstDash val="solid"/>
          <a:round/>
          <a:headEnd type="none" w="med" len="med"/>
          <a:tailEnd type="none" w="med" len="med"/>
        </a:ln>
        <a:effectLst/>
      </dsp:spPr>
      <dsp:style>
        <a:lnRef idx="0">
          <a:scrgbClr r="0" g="0" b="0"/>
        </a:lnRef>
        <a:fillRef idx="3">
          <a:scrgbClr r="0" g="0" b="0"/>
        </a:fillRef>
        <a:effectRef idx="2">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kumimoji="0" lang="en-US" sz="1400" b="1" i="0" u="none" strike="noStrike" kern="1200" cap="none" spc="0" normalizeH="0" baseline="0" noProof="0" dirty="0" smtClean="0">
              <a:ln>
                <a:noFill/>
              </a:ln>
              <a:solidFill>
                <a:schemeClr val="bg1"/>
              </a:solidFill>
              <a:effectLst/>
              <a:uLnTx/>
              <a:uFillTx/>
              <a:latin typeface="+mn-lt"/>
              <a:ea typeface="ＭＳ Ｐゴシック" charset="-128"/>
              <a:cs typeface="+mn-cs"/>
            </a:rPr>
            <a:t>Clinical</a:t>
          </a:r>
          <a:br>
            <a:rPr kumimoji="0" lang="en-US" sz="1400" b="1" i="0" u="none" strike="noStrike" kern="1200" cap="none" spc="0" normalizeH="0" baseline="0" noProof="0" dirty="0" smtClean="0">
              <a:ln>
                <a:noFill/>
              </a:ln>
              <a:solidFill>
                <a:schemeClr val="bg1"/>
              </a:solidFill>
              <a:effectLst/>
              <a:uLnTx/>
              <a:uFillTx/>
              <a:latin typeface="+mn-lt"/>
              <a:ea typeface="ＭＳ Ｐゴシック" charset="-128"/>
              <a:cs typeface="+mn-cs"/>
            </a:rPr>
          </a:br>
          <a:r>
            <a:rPr kumimoji="0" lang="en-US" sz="1400" b="1" i="0" u="none" strike="noStrike" kern="1200" cap="none" spc="0" normalizeH="0" baseline="0" noProof="0" dirty="0" smtClean="0">
              <a:ln>
                <a:noFill/>
              </a:ln>
              <a:solidFill>
                <a:schemeClr val="bg1"/>
              </a:solidFill>
              <a:effectLst/>
              <a:uLnTx/>
              <a:uFillTx/>
              <a:latin typeface="+mn-lt"/>
              <a:ea typeface="ＭＳ Ｐゴシック" charset="-128"/>
              <a:cs typeface="+mn-cs"/>
            </a:rPr>
            <a:t>S &amp; E trials</a:t>
          </a:r>
          <a:endParaRPr lang="en-US" sz="1400" b="1" kern="1200" dirty="0">
            <a:solidFill>
              <a:schemeClr val="bg1"/>
            </a:solidFill>
          </a:endParaRPr>
        </a:p>
      </dsp:txBody>
      <dsp:txXfrm>
        <a:off x="6610057" y="1080118"/>
        <a:ext cx="1923157" cy="116396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460E42F-058F-4702-9C19-AEA996033FAB}">
      <dsp:nvSpPr>
        <dsp:cNvPr id="0" name=""/>
        <dsp:cNvSpPr/>
      </dsp:nvSpPr>
      <dsp:spPr>
        <a:xfrm rot="21300000">
          <a:off x="25254" y="1691925"/>
          <a:ext cx="8179091" cy="936629"/>
        </a:xfrm>
        <a:prstGeom prst="mathMinus">
          <a:avLst/>
        </a:prstGeom>
        <a:solidFill>
          <a:schemeClr val="accent2">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DD828AB7-4576-4BE5-AB47-840C300FFE67}">
      <dsp:nvSpPr>
        <dsp:cNvPr id="0" name=""/>
        <dsp:cNvSpPr/>
      </dsp:nvSpPr>
      <dsp:spPr>
        <a:xfrm>
          <a:off x="987552" y="216024"/>
          <a:ext cx="2468880" cy="1728192"/>
        </a:xfrm>
        <a:prstGeom prst="downArrow">
          <a:avLst/>
        </a:prstGeom>
        <a:solidFill>
          <a:schemeClr val="accent2">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98692B9-7936-49A1-8EB4-711DAB452ACE}">
      <dsp:nvSpPr>
        <dsp:cNvPr id="0" name=""/>
        <dsp:cNvSpPr/>
      </dsp:nvSpPr>
      <dsp:spPr>
        <a:xfrm>
          <a:off x="4361687" y="0"/>
          <a:ext cx="2633472" cy="181460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Increasing development time and expense</a:t>
          </a:r>
          <a:endParaRPr lang="en-US" sz="2300" kern="1200" dirty="0"/>
        </a:p>
      </dsp:txBody>
      <dsp:txXfrm>
        <a:off x="4361687" y="0"/>
        <a:ext cx="2633472" cy="1814601"/>
      </dsp:txXfrm>
    </dsp:sp>
    <dsp:sp modelId="{76751CE9-2853-49D5-AE12-1A3D42504B69}">
      <dsp:nvSpPr>
        <dsp:cNvPr id="0" name=""/>
        <dsp:cNvSpPr/>
      </dsp:nvSpPr>
      <dsp:spPr>
        <a:xfrm>
          <a:off x="4773168" y="2376264"/>
          <a:ext cx="2468880" cy="1728192"/>
        </a:xfrm>
        <a:prstGeom prst="upArrow">
          <a:avLst/>
        </a:prstGeom>
        <a:solidFill>
          <a:schemeClr val="accent2">
            <a:shade val="80000"/>
            <a:hueOff val="845444"/>
            <a:satOff val="-75764"/>
            <a:lumOff val="39767"/>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49BFA40-A298-4FDF-ABB7-CB303D41511C}">
      <dsp:nvSpPr>
        <dsp:cNvPr id="0" name=""/>
        <dsp:cNvSpPr/>
      </dsp:nvSpPr>
      <dsp:spPr>
        <a:xfrm>
          <a:off x="1234440" y="2505878"/>
          <a:ext cx="2633472" cy="181460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Risk of missing out significant differences vs. reference product</a:t>
          </a:r>
          <a:endParaRPr lang="en-US" sz="2300" kern="1200" dirty="0"/>
        </a:p>
      </dsp:txBody>
      <dsp:txXfrm>
        <a:off x="1234440" y="2505878"/>
        <a:ext cx="2633472" cy="181460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F288DB2-DE9D-4BCC-A6AB-751B8780AC2D}">
      <dsp:nvSpPr>
        <dsp:cNvPr id="0" name=""/>
        <dsp:cNvSpPr/>
      </dsp:nvSpPr>
      <dsp:spPr>
        <a:xfrm>
          <a:off x="0" y="0"/>
          <a:ext cx="8229600" cy="3123772"/>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endParaRPr lang="en-US" sz="1800" b="1" kern="1200" dirty="0" smtClean="0"/>
        </a:p>
        <a:p>
          <a:pPr lvl="0" algn="l" defTabSz="800100">
            <a:lnSpc>
              <a:spcPct val="90000"/>
            </a:lnSpc>
            <a:spcBef>
              <a:spcPct val="0"/>
            </a:spcBef>
            <a:spcAft>
              <a:spcPct val="35000"/>
            </a:spcAft>
          </a:pPr>
          <a:r>
            <a:rPr lang="en-US" sz="1800" b="1" kern="1200" dirty="0" smtClean="0"/>
            <a:t>Determined by Reference Product: </a:t>
          </a:r>
        </a:p>
        <a:p>
          <a:pPr lvl="0" algn="l" defTabSz="800100">
            <a:lnSpc>
              <a:spcPct val="90000"/>
            </a:lnSpc>
            <a:spcBef>
              <a:spcPct val="0"/>
            </a:spcBef>
            <a:spcAft>
              <a:spcPct val="35000"/>
            </a:spcAft>
          </a:pPr>
          <a:r>
            <a:rPr lang="en-US" sz="1600" kern="1200" dirty="0" smtClean="0"/>
            <a:t>	</a:t>
          </a:r>
        </a:p>
        <a:p>
          <a:pPr lvl="0" algn="l" defTabSz="800100">
            <a:lnSpc>
              <a:spcPct val="90000"/>
            </a:lnSpc>
            <a:spcBef>
              <a:spcPct val="0"/>
            </a:spcBef>
            <a:spcAft>
              <a:spcPct val="35000"/>
            </a:spcAft>
          </a:pPr>
          <a:r>
            <a:rPr lang="en-US" sz="1600" kern="1200" dirty="0" smtClean="0"/>
            <a:t>	</a:t>
          </a:r>
          <a:r>
            <a:rPr lang="en-US" sz="1800" kern="1200" dirty="0" smtClean="0"/>
            <a:t>Nature and complexity </a:t>
          </a:r>
        </a:p>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r>
            <a:rPr lang="en-US" sz="1800" kern="1200" dirty="0" smtClean="0"/>
            <a:t>	(Extent of) clinical experience, how well is PK, PD, </a:t>
          </a:r>
          <a:r>
            <a:rPr lang="en-US" sz="1800" kern="1200" dirty="0" err="1" smtClean="0"/>
            <a:t>MoA</a:t>
          </a:r>
          <a:r>
            <a:rPr lang="en-US" sz="1800" kern="1200" dirty="0" smtClean="0"/>
            <a:t> understood, 	accepted surrogate markers of clinical efficacy</a:t>
          </a:r>
        </a:p>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r>
            <a:rPr lang="en-US" sz="1800" kern="1200" dirty="0" smtClean="0"/>
            <a:t>	Safety issues, including risk of immunogenicity, consequences of 	immunogenicity (e.g. suppressing endogenous protein)</a:t>
          </a:r>
          <a:r>
            <a:rPr lang="en-US" sz="1600" kern="1200" dirty="0" smtClean="0"/>
            <a:t> </a:t>
          </a:r>
          <a:endParaRPr lang="en-US" sz="1800" kern="1200" dirty="0" smtClean="0"/>
        </a:p>
      </dsp:txBody>
      <dsp:txXfrm>
        <a:off x="0" y="0"/>
        <a:ext cx="8229600" cy="3123772"/>
      </dsp:txXfrm>
    </dsp:sp>
    <dsp:sp modelId="{49D8F5A1-89AC-47FD-89E0-A488C2835B73}">
      <dsp:nvSpPr>
        <dsp:cNvPr id="0" name=""/>
        <dsp:cNvSpPr/>
      </dsp:nvSpPr>
      <dsp:spPr>
        <a:xfrm>
          <a:off x="0" y="3132109"/>
          <a:ext cx="8229600" cy="1836442"/>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smtClean="0"/>
            <a:t>Determined by Biosimilar Product: </a:t>
          </a:r>
        </a:p>
        <a:p>
          <a:pPr lvl="0" algn="l" defTabSz="800100">
            <a:lnSpc>
              <a:spcPct val="90000"/>
            </a:lnSpc>
            <a:spcBef>
              <a:spcPct val="0"/>
            </a:spcBef>
            <a:spcAft>
              <a:spcPct val="35000"/>
            </a:spcAft>
          </a:pPr>
          <a:r>
            <a:rPr lang="en-US" sz="1600" kern="1200" dirty="0" smtClean="0"/>
            <a:t>	</a:t>
          </a:r>
        </a:p>
        <a:p>
          <a:pPr lvl="0" algn="l" defTabSz="800100">
            <a:lnSpc>
              <a:spcPct val="90000"/>
            </a:lnSpc>
            <a:spcBef>
              <a:spcPct val="0"/>
            </a:spcBef>
            <a:spcAft>
              <a:spcPct val="35000"/>
            </a:spcAft>
          </a:pPr>
          <a:r>
            <a:rPr lang="en-US" sz="1600" kern="1200" dirty="0" smtClean="0"/>
            <a:t>	</a:t>
          </a:r>
          <a:r>
            <a:rPr lang="en-US" sz="1800" kern="1200" dirty="0" smtClean="0"/>
            <a:t>Robustness of quality comparability data, residual uncertainty at the 	end of quality and pre-clinical comparability studies</a:t>
          </a:r>
          <a:endParaRPr lang="en-US" sz="1800" kern="1200" dirty="0"/>
        </a:p>
      </dsp:txBody>
      <dsp:txXfrm>
        <a:off x="0" y="3132109"/>
        <a:ext cx="8229600" cy="183644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EAA6E7D-C254-4784-AA9F-55C3D9BCC223}">
      <dsp:nvSpPr>
        <dsp:cNvPr id="0" name=""/>
        <dsp:cNvSpPr/>
      </dsp:nvSpPr>
      <dsp:spPr>
        <a:xfrm rot="5400000">
          <a:off x="-264259" y="265277"/>
          <a:ext cx="1761728" cy="1233209"/>
        </a:xfrm>
        <a:prstGeom prst="chevron">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endParaRPr lang="en-US" sz="3600" kern="1200" dirty="0"/>
        </a:p>
      </dsp:txBody>
      <dsp:txXfrm rot="5400000">
        <a:off x="-264259" y="265277"/>
        <a:ext cx="1761728" cy="1233209"/>
      </dsp:txXfrm>
    </dsp:sp>
    <dsp:sp modelId="{A75C9E6D-F195-47BC-8215-0C9A0630155B}">
      <dsp:nvSpPr>
        <dsp:cNvPr id="0" name=""/>
        <dsp:cNvSpPr/>
      </dsp:nvSpPr>
      <dsp:spPr>
        <a:xfrm rot="5400000">
          <a:off x="4218374" y="-2984147"/>
          <a:ext cx="1145123" cy="711545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kern="1200" dirty="0" smtClean="0"/>
            <a:t>3 way comparative </a:t>
          </a:r>
          <a:r>
            <a:rPr lang="en-US" sz="3100" kern="1200" dirty="0" err="1" smtClean="0"/>
            <a:t>physico</a:t>
          </a:r>
          <a:r>
            <a:rPr lang="en-US" sz="3100" kern="1200" dirty="0" smtClean="0"/>
            <a:t>-chemical &amp; biological characterization studies</a:t>
          </a:r>
          <a:endParaRPr lang="en-US" sz="3100" kern="1200" dirty="0"/>
        </a:p>
      </dsp:txBody>
      <dsp:txXfrm rot="5400000">
        <a:off x="4218374" y="-2984147"/>
        <a:ext cx="1145123" cy="7115453"/>
      </dsp:txXfrm>
    </dsp:sp>
    <dsp:sp modelId="{4EF0B742-6532-43F9-9FD2-9C45906FF746}">
      <dsp:nvSpPr>
        <dsp:cNvPr id="0" name=""/>
        <dsp:cNvSpPr/>
      </dsp:nvSpPr>
      <dsp:spPr>
        <a:xfrm rot="5400000">
          <a:off x="-264259" y="1834495"/>
          <a:ext cx="1761728" cy="1233209"/>
        </a:xfrm>
        <a:prstGeom prst="chevron">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endParaRPr lang="en-US" sz="3600" kern="1200" dirty="0"/>
        </a:p>
      </dsp:txBody>
      <dsp:txXfrm rot="5400000">
        <a:off x="-264259" y="1834495"/>
        <a:ext cx="1761728" cy="1233209"/>
      </dsp:txXfrm>
    </dsp:sp>
    <dsp:sp modelId="{FC29C207-93EB-400B-920B-DE7E3C7DD238}">
      <dsp:nvSpPr>
        <dsp:cNvPr id="0" name=""/>
        <dsp:cNvSpPr/>
      </dsp:nvSpPr>
      <dsp:spPr>
        <a:xfrm rot="5400000">
          <a:off x="4218374" y="-1414929"/>
          <a:ext cx="1145123" cy="711545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kern="1200" dirty="0" smtClean="0"/>
            <a:t>3 way comparative PK &amp; PD studies</a:t>
          </a:r>
          <a:endParaRPr lang="en-US" sz="3100" kern="1200" dirty="0"/>
        </a:p>
      </dsp:txBody>
      <dsp:txXfrm rot="5400000">
        <a:off x="4218374" y="-1414929"/>
        <a:ext cx="1145123" cy="7115453"/>
      </dsp:txXfrm>
    </dsp:sp>
    <dsp:sp modelId="{AC8F335E-445F-4B62-AB12-7329B8F990A2}">
      <dsp:nvSpPr>
        <dsp:cNvPr id="0" name=""/>
        <dsp:cNvSpPr/>
      </dsp:nvSpPr>
      <dsp:spPr>
        <a:xfrm rot="5400000">
          <a:off x="-264259" y="3403713"/>
          <a:ext cx="1761728" cy="1233209"/>
        </a:xfrm>
        <a:prstGeom prst="chevron">
          <a:avLst/>
        </a:prstGeom>
        <a:solidFill>
          <a:schemeClr val="accent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endParaRPr lang="en-US" sz="3600" kern="1200" dirty="0"/>
        </a:p>
      </dsp:txBody>
      <dsp:txXfrm rot="5400000">
        <a:off x="-264259" y="3403713"/>
        <a:ext cx="1761728" cy="1233209"/>
      </dsp:txXfrm>
    </dsp:sp>
    <dsp:sp modelId="{5266867E-79FC-4AEE-9939-717C2D1F7CE8}">
      <dsp:nvSpPr>
        <dsp:cNvPr id="0" name=""/>
        <dsp:cNvSpPr/>
      </dsp:nvSpPr>
      <dsp:spPr>
        <a:xfrm rot="5400000">
          <a:off x="4218374" y="154289"/>
          <a:ext cx="1145123" cy="711545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kern="1200" dirty="0" smtClean="0"/>
            <a:t>2 way comparative clinical safety &amp; efficacy study</a:t>
          </a:r>
          <a:endParaRPr lang="en-US" sz="3100" kern="1200" dirty="0"/>
        </a:p>
      </dsp:txBody>
      <dsp:txXfrm rot="5400000">
        <a:off x="4218374" y="154289"/>
        <a:ext cx="1145123" cy="7115453"/>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Powerpoint_Secondary_page_logo_full"/>
          <p:cNvPicPr>
            <a:picLocks noChangeAspect="1" noChangeArrowheads="1"/>
          </p:cNvPicPr>
          <p:nvPr/>
        </p:nvPicPr>
        <p:blipFill>
          <a:blip r:embed="rId2" cstate="print"/>
          <a:srcRect t="41667" r="5556"/>
          <a:stretch>
            <a:fillRect/>
          </a:stretch>
        </p:blipFill>
        <p:spPr bwMode="auto">
          <a:xfrm>
            <a:off x="4102100" y="180040"/>
            <a:ext cx="2590800" cy="533400"/>
          </a:xfrm>
          <a:prstGeom prst="rect">
            <a:avLst/>
          </a:prstGeom>
          <a:noFill/>
          <a:ln w="9525">
            <a:noFill/>
            <a:miter lim="800000"/>
            <a:headEnd/>
            <a:tailEnd/>
          </a:ln>
        </p:spPr>
      </p:pic>
      <p:sp>
        <p:nvSpPr>
          <p:cNvPr id="2" name="Header Placeholder 1"/>
          <p:cNvSpPr>
            <a:spLocks noGrp="1"/>
          </p:cNvSpPr>
          <p:nvPr>
            <p:ph type="hdr" sz="quarter"/>
          </p:nvPr>
        </p:nvSpPr>
        <p:spPr>
          <a:xfrm>
            <a:off x="533400" y="190500"/>
            <a:ext cx="3454400" cy="457200"/>
          </a:xfrm>
          <a:prstGeom prst="rect">
            <a:avLst/>
          </a:prstGeom>
        </p:spPr>
        <p:txBody>
          <a:bodyPr vert="horz" lIns="91440" tIns="45720" rIns="91440" bIns="45720" rtlCol="0"/>
          <a:lstStyle>
            <a:lvl1pPr algn="l">
              <a:defRPr sz="1200"/>
            </a:lvl1pPr>
          </a:lstStyle>
          <a:p>
            <a:r>
              <a:rPr lang="en-US" dirty="0" smtClean="0">
                <a:solidFill>
                  <a:schemeClr val="tx2"/>
                </a:solidFill>
                <a:latin typeface="+mj-lt"/>
                <a:cs typeface="Georgia"/>
              </a:rPr>
              <a:t>Insert presentation name here</a:t>
            </a:r>
            <a:endParaRPr lang="en-US" dirty="0">
              <a:solidFill>
                <a:schemeClr val="tx2"/>
              </a:solidFill>
              <a:latin typeface="+mj-lt"/>
              <a:cs typeface="Georgia"/>
            </a:endParaRPr>
          </a:p>
        </p:txBody>
      </p:sp>
      <p:sp>
        <p:nvSpPr>
          <p:cNvPr id="3" name="Date Placeholder 2"/>
          <p:cNvSpPr>
            <a:spLocks noGrp="1"/>
          </p:cNvSpPr>
          <p:nvPr>
            <p:ph type="dt" sz="quarter" idx="1"/>
          </p:nvPr>
        </p:nvSpPr>
        <p:spPr>
          <a:xfrm>
            <a:off x="533400" y="647700"/>
            <a:ext cx="3454400" cy="228600"/>
          </a:xfrm>
          <a:prstGeom prst="rect">
            <a:avLst/>
          </a:prstGeom>
        </p:spPr>
        <p:txBody>
          <a:bodyPr vert="horz" lIns="91440" tIns="45720" rIns="91440" bIns="45720" rtlCol="0" anchor="ctr"/>
          <a:lstStyle>
            <a:lvl1pPr algn="r">
              <a:defRPr sz="1200"/>
            </a:lvl1pPr>
          </a:lstStyle>
          <a:p>
            <a:pPr algn="l"/>
            <a:fld id="{F08D4E9F-875C-A646-9C24-996CA946CDDA}" type="datetime1">
              <a:rPr lang="en-US" sz="1000" smtClean="0">
                <a:solidFill>
                  <a:schemeClr val="tx2"/>
                </a:solidFill>
                <a:latin typeface="+mj-lt"/>
                <a:cs typeface="Georgia"/>
              </a:rPr>
              <a:pPr algn="l"/>
              <a:t>10/28/2014</a:t>
            </a:fld>
            <a:endParaRPr lang="en-US" sz="1000" dirty="0">
              <a:solidFill>
                <a:schemeClr val="tx2"/>
              </a:solidFill>
              <a:latin typeface="+mj-lt"/>
              <a:cs typeface="Georgia"/>
            </a:endParaRPr>
          </a:p>
        </p:txBody>
      </p:sp>
      <p:sp>
        <p:nvSpPr>
          <p:cNvPr id="4" name="Footer Placeholder 3"/>
          <p:cNvSpPr>
            <a:spLocks noGrp="1"/>
          </p:cNvSpPr>
          <p:nvPr>
            <p:ph type="ftr" sz="quarter" idx="2"/>
          </p:nvPr>
        </p:nvSpPr>
        <p:spPr>
          <a:xfrm>
            <a:off x="457200" y="8686800"/>
            <a:ext cx="2767013" cy="304800"/>
          </a:xfrm>
          <a:prstGeom prst="rect">
            <a:avLst/>
          </a:prstGeom>
        </p:spPr>
        <p:txBody>
          <a:bodyPr vert="horz" lIns="91440" tIns="45720" rIns="91440" bIns="45720" rtlCol="0" anchor="ctr"/>
          <a:lstStyle>
            <a:lvl1pPr algn="l">
              <a:defRPr sz="1200"/>
            </a:lvl1pPr>
          </a:lstStyle>
          <a:p>
            <a:endParaRPr lang="en-US" sz="1000" dirty="0">
              <a:solidFill>
                <a:schemeClr val="tx2"/>
              </a:solidFill>
              <a:latin typeface="Arial"/>
              <a:cs typeface="Arial"/>
            </a:endParaRPr>
          </a:p>
        </p:txBody>
      </p:sp>
      <p:sp>
        <p:nvSpPr>
          <p:cNvPr id="5" name="Slide Number Placeholder 4"/>
          <p:cNvSpPr>
            <a:spLocks noGrp="1"/>
          </p:cNvSpPr>
          <p:nvPr>
            <p:ph type="sldNum" sz="quarter" idx="3"/>
          </p:nvPr>
        </p:nvSpPr>
        <p:spPr>
          <a:xfrm>
            <a:off x="3624263" y="8685213"/>
            <a:ext cx="2776537" cy="306387"/>
          </a:xfrm>
          <a:prstGeom prst="rect">
            <a:avLst/>
          </a:prstGeom>
        </p:spPr>
        <p:txBody>
          <a:bodyPr vert="horz" lIns="91440" tIns="45720" rIns="91440" bIns="45720" rtlCol="0" anchor="ctr"/>
          <a:lstStyle>
            <a:lvl1pPr algn="r">
              <a:defRPr sz="1200"/>
            </a:lvl1pPr>
          </a:lstStyle>
          <a:p>
            <a:fld id="{F5B6B61E-71C8-4769-B257-3377CAF4417B}" type="slidenum">
              <a:rPr lang="en-US" sz="1000" smtClean="0">
                <a:solidFill>
                  <a:schemeClr val="tx2"/>
                </a:solidFill>
              </a:rPr>
              <a:pPr/>
              <a:t>‹#›</a:t>
            </a:fld>
            <a:endParaRPr lang="en-US" sz="1000" dirty="0">
              <a:solidFill>
                <a:schemeClr val="tx2"/>
              </a:solidFill>
            </a:endParaRPr>
          </a:p>
        </p:txBody>
      </p:sp>
    </p:spTree>
    <p:extLst>
      <p:ext uri="{BB962C8B-B14F-4D97-AF65-F5344CB8AC3E}">
        <p14:creationId xmlns:p14="http://schemas.microsoft.com/office/powerpoint/2010/main" xmlns="" val="958264868"/>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Slide Image Placeholder 14"/>
          <p:cNvSpPr>
            <a:spLocks noGrp="1" noRot="1" noChangeAspect="1"/>
          </p:cNvSpPr>
          <p:nvPr>
            <p:ph type="sldImg" idx="2"/>
          </p:nvPr>
        </p:nvSpPr>
        <p:spPr>
          <a:xfrm>
            <a:off x="3746146" y="6576746"/>
            <a:ext cx="2711804" cy="2033854"/>
          </a:xfrm>
          <a:prstGeom prst="rect">
            <a:avLst/>
          </a:prstGeom>
          <a:noFill/>
          <a:ln w="12700">
            <a:solidFill>
              <a:prstClr val="black"/>
            </a:solidFill>
          </a:ln>
        </p:spPr>
        <p:txBody>
          <a:bodyPr vert="horz" lIns="91440" tIns="45720" rIns="91440" bIns="45720" rtlCol="0" anchor="ctr"/>
          <a:lstStyle/>
          <a:p>
            <a:endParaRPr lang="en-US" dirty="0"/>
          </a:p>
        </p:txBody>
      </p:sp>
      <p:sp>
        <p:nvSpPr>
          <p:cNvPr id="11" name="Notes Placeholder 10"/>
          <p:cNvSpPr>
            <a:spLocks noGrp="1"/>
          </p:cNvSpPr>
          <p:nvPr>
            <p:ph type="body" sz="quarter" idx="3"/>
          </p:nvPr>
        </p:nvSpPr>
        <p:spPr>
          <a:xfrm>
            <a:off x="387350" y="1104900"/>
            <a:ext cx="6051550" cy="5372100"/>
          </a:xfrm>
          <a:prstGeom prst="rect">
            <a:avLst/>
          </a:prstGeom>
        </p:spPr>
        <p:txBody>
          <a:bodyPr vert="horz" lIns="27432"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endParaRPr lang="en-US" dirty="0"/>
          </a:p>
        </p:txBody>
      </p:sp>
      <p:sp>
        <p:nvSpPr>
          <p:cNvPr id="12" name="Slide Number Placeholder 11"/>
          <p:cNvSpPr>
            <a:spLocks noGrp="1"/>
          </p:cNvSpPr>
          <p:nvPr>
            <p:ph type="sldNum" sz="quarter" idx="5"/>
          </p:nvPr>
        </p:nvSpPr>
        <p:spPr>
          <a:xfrm>
            <a:off x="3836997" y="8685213"/>
            <a:ext cx="2668587" cy="306387"/>
          </a:xfrm>
          <a:prstGeom prst="rect">
            <a:avLst/>
          </a:prstGeom>
        </p:spPr>
        <p:txBody>
          <a:bodyPr vert="horz" lIns="91440" tIns="45720" rIns="18288" bIns="45720" rtlCol="0" anchor="ctr"/>
          <a:lstStyle>
            <a:lvl1pPr algn="r">
              <a:defRPr sz="1000">
                <a:solidFill>
                  <a:schemeClr val="tx2"/>
                </a:solidFill>
              </a:defRPr>
            </a:lvl1pPr>
          </a:lstStyle>
          <a:p>
            <a:fld id="{DADD4AB0-DA56-AC40-9592-4E955E6D4581}" type="slidenum">
              <a:rPr lang="en-US" smtClean="0"/>
              <a:pPr/>
              <a:t>‹#›</a:t>
            </a:fld>
            <a:endParaRPr lang="en-US" dirty="0"/>
          </a:p>
        </p:txBody>
      </p:sp>
      <p:sp>
        <p:nvSpPr>
          <p:cNvPr id="13" name="Header Placeholder 12"/>
          <p:cNvSpPr>
            <a:spLocks noGrp="1"/>
          </p:cNvSpPr>
          <p:nvPr>
            <p:ph type="hdr" sz="quarter"/>
          </p:nvPr>
        </p:nvSpPr>
        <p:spPr>
          <a:xfrm>
            <a:off x="390525" y="323850"/>
            <a:ext cx="3695700" cy="457200"/>
          </a:xfrm>
          <a:prstGeom prst="rect">
            <a:avLst/>
          </a:prstGeom>
        </p:spPr>
        <p:txBody>
          <a:bodyPr vert="horz" lIns="91440" tIns="45720" rIns="91440" bIns="45720" rtlCol="0" anchor="t" anchorCtr="0"/>
          <a:lstStyle>
            <a:lvl1pPr algn="l">
              <a:defRPr sz="1200">
                <a:solidFill>
                  <a:schemeClr val="tx2"/>
                </a:solidFill>
                <a:latin typeface="Arial" pitchFamily="34" charset="0"/>
                <a:cs typeface="Arial" pitchFamily="34" charset="0"/>
              </a:defRPr>
            </a:lvl1pPr>
          </a:lstStyle>
          <a:p>
            <a:r>
              <a:rPr lang="en-US" dirty="0" smtClean="0"/>
              <a:t>Insert presentation name here</a:t>
            </a:r>
            <a:endParaRPr lang="en-US" dirty="0"/>
          </a:p>
        </p:txBody>
      </p:sp>
      <p:sp>
        <p:nvSpPr>
          <p:cNvPr id="14" name="Date Placeholder 13"/>
          <p:cNvSpPr>
            <a:spLocks noGrp="1"/>
          </p:cNvSpPr>
          <p:nvPr>
            <p:ph type="dt" idx="1"/>
          </p:nvPr>
        </p:nvSpPr>
        <p:spPr>
          <a:xfrm>
            <a:off x="390525" y="781050"/>
            <a:ext cx="3695700" cy="304800"/>
          </a:xfrm>
          <a:prstGeom prst="rect">
            <a:avLst/>
          </a:prstGeom>
        </p:spPr>
        <p:txBody>
          <a:bodyPr vert="horz" lIns="91440" tIns="45720" rIns="91440" bIns="45720" rtlCol="0" anchor="ctr"/>
          <a:lstStyle>
            <a:lvl1pPr algn="l">
              <a:defRPr sz="1000">
                <a:latin typeface="+mj-lt"/>
                <a:cs typeface="Georgia"/>
              </a:defRPr>
            </a:lvl1pPr>
          </a:lstStyle>
          <a:p>
            <a:fld id="{EEE55DDE-3F3A-7748-BD78-3C98261CAAF2}" type="datetime1">
              <a:rPr lang="en-US" smtClean="0"/>
              <a:pPr/>
              <a:t>10/28/2014</a:t>
            </a:fld>
            <a:endParaRPr lang="en-US" dirty="0"/>
          </a:p>
        </p:txBody>
      </p:sp>
      <p:pic>
        <p:nvPicPr>
          <p:cNvPr id="21" name="Picture 10" descr="Powerpoint_Secondary_page_logo_full"/>
          <p:cNvPicPr>
            <a:picLocks noChangeAspect="1" noChangeArrowheads="1"/>
          </p:cNvPicPr>
          <p:nvPr/>
        </p:nvPicPr>
        <p:blipFill>
          <a:blip r:embed="rId2" cstate="screen"/>
          <a:srcRect/>
          <a:stretch>
            <a:fillRect/>
          </a:stretch>
        </p:blipFill>
        <p:spPr bwMode="auto">
          <a:xfrm>
            <a:off x="4276302" y="239556"/>
            <a:ext cx="2476923" cy="507183"/>
          </a:xfrm>
          <a:prstGeom prst="rect">
            <a:avLst/>
          </a:prstGeom>
          <a:noFill/>
          <a:ln w="9525">
            <a:noFill/>
            <a:miter lim="800000"/>
            <a:headEnd/>
            <a:tailEnd/>
          </a:ln>
        </p:spPr>
      </p:pic>
    </p:spTree>
    <p:extLst>
      <p:ext uri="{BB962C8B-B14F-4D97-AF65-F5344CB8AC3E}">
        <p14:creationId xmlns:p14="http://schemas.microsoft.com/office/powerpoint/2010/main" xmlns="" val="2331799817"/>
      </p:ext>
    </p:extLst>
  </p:cSld>
  <p:clrMap bg1="lt1" tx1="dk1" bg2="lt2" tx2="dk2" accent1="accent1" accent2="accent2" accent3="accent3" accent4="accent4" accent5="accent5" accent6="accent6" hlink="hlink" folHlink="folHlink"/>
  <p:hf ftr="0"/>
  <p:notesStyle>
    <a:lvl1pPr marL="57150" marR="0" indent="-57150" algn="l" defTabSz="914400" rtl="0" eaLnBrk="1" fontAlgn="base" latinLnBrk="0" hangingPunct="1">
      <a:lnSpc>
        <a:spcPct val="100000"/>
      </a:lnSpc>
      <a:spcBef>
        <a:spcPts val="800"/>
      </a:spcBef>
      <a:spcAft>
        <a:spcPct val="0"/>
      </a:spcAft>
      <a:buClrTx/>
      <a:buSzTx/>
      <a:buFont typeface="Arial" pitchFamily="34" charset="0"/>
      <a:buChar char=" "/>
      <a:tabLst/>
      <a:defRPr sz="1400" b="0" kern="1200">
        <a:solidFill>
          <a:schemeClr val="tx2"/>
        </a:solidFill>
        <a:latin typeface="Arial"/>
        <a:ea typeface="+mn-ea"/>
        <a:cs typeface="Arial"/>
      </a:defRPr>
    </a:lvl1pPr>
    <a:lvl2pPr marL="177800" marR="0" indent="-114300" algn="l" defTabSz="914400" rtl="0" eaLnBrk="1" fontAlgn="base" latinLnBrk="0" hangingPunct="1">
      <a:lnSpc>
        <a:spcPct val="100000"/>
      </a:lnSpc>
      <a:spcBef>
        <a:spcPts val="400"/>
      </a:spcBef>
      <a:spcAft>
        <a:spcPct val="0"/>
      </a:spcAft>
      <a:buClrTx/>
      <a:buSzTx/>
      <a:buFont typeface="Arial" pitchFamily="34" charset="0"/>
      <a:buChar char="•"/>
      <a:tabLst/>
      <a:defRPr sz="1200" b="0" i="0" kern="1200">
        <a:solidFill>
          <a:schemeClr val="tx2"/>
        </a:solidFill>
        <a:latin typeface="Arial"/>
        <a:ea typeface="+mn-ea"/>
        <a:cs typeface="Arial"/>
      </a:defRPr>
    </a:lvl2pPr>
    <a:lvl3pPr marL="292100" marR="0" indent="-114300" algn="l" defTabSz="914400" rtl="0" eaLnBrk="1" fontAlgn="base" latinLnBrk="0" hangingPunct="1">
      <a:lnSpc>
        <a:spcPct val="100000"/>
      </a:lnSpc>
      <a:spcBef>
        <a:spcPts val="400"/>
      </a:spcBef>
      <a:spcAft>
        <a:spcPct val="0"/>
      </a:spcAft>
      <a:buClrTx/>
      <a:buSzTx/>
      <a:buFont typeface="Arial" pitchFamily="34" charset="0"/>
      <a:buChar char="›"/>
      <a:tabLst/>
      <a:defRPr sz="1200" b="0" i="0" kern="1200" baseline="0">
        <a:solidFill>
          <a:schemeClr val="tx2"/>
        </a:solidFill>
        <a:latin typeface="Arial"/>
        <a:ea typeface="+mn-ea"/>
        <a:cs typeface="Arial"/>
      </a:defRPr>
    </a:lvl3pPr>
    <a:lvl4pPr marL="457200" marR="0" indent="-165100" algn="l" defTabSz="914400" rtl="0" eaLnBrk="1" fontAlgn="base" latinLnBrk="0" hangingPunct="1">
      <a:lnSpc>
        <a:spcPct val="100000"/>
      </a:lnSpc>
      <a:spcBef>
        <a:spcPts val="400"/>
      </a:spcBef>
      <a:spcAft>
        <a:spcPct val="0"/>
      </a:spcAft>
      <a:buClrTx/>
      <a:buSzTx/>
      <a:buFont typeface="Arial" pitchFamily="34" charset="0"/>
      <a:buChar char="»"/>
      <a:tabLst/>
      <a:defRPr sz="1200" b="0" i="0" kern="1200">
        <a:solidFill>
          <a:schemeClr val="tx2"/>
        </a:solidFill>
        <a:latin typeface="Arial"/>
        <a:ea typeface="+mn-ea"/>
        <a:cs typeface="Arial"/>
      </a:defRPr>
    </a:lvl4pPr>
    <a:lvl5pPr marL="635000" marR="0" indent="-177800" algn="l" defTabSz="860425" rtl="0" eaLnBrk="1" fontAlgn="base" latinLnBrk="0" hangingPunct="1">
      <a:lnSpc>
        <a:spcPct val="100000"/>
      </a:lnSpc>
      <a:spcBef>
        <a:spcPts val="400"/>
      </a:spcBef>
      <a:spcAft>
        <a:spcPct val="0"/>
      </a:spcAft>
      <a:buClrTx/>
      <a:buSzTx/>
      <a:buFont typeface="Arial" pitchFamily="34" charset="0"/>
      <a:buChar char="–"/>
      <a:tabLst/>
      <a:defRPr sz="1200" b="0" i="0" kern="1200">
        <a:solidFill>
          <a:schemeClr val="tx2"/>
        </a:solidFill>
        <a:latin typeface="Arial"/>
        <a:ea typeface="+mn-ea"/>
        <a:cs typeface="Arial"/>
      </a:defRPr>
    </a:lvl5pPr>
    <a:lvl6pPr marL="749300" indent="-114300" algn="l" defTabSz="860425" rtl="0" eaLnBrk="1" latinLnBrk="0" hangingPunct="1">
      <a:lnSpc>
        <a:spcPct val="100000"/>
      </a:lnSpc>
      <a:spcBef>
        <a:spcPts val="400"/>
      </a:spcBef>
      <a:buFont typeface="Arial" pitchFamily="34" charset="0"/>
      <a:buChar char="•"/>
      <a:tabLst/>
      <a:defRPr sz="1200" b="0" i="0" kern="1200">
        <a:solidFill>
          <a:schemeClr val="tx2"/>
        </a:solidFill>
        <a:latin typeface="Arial"/>
        <a:ea typeface="+mn-ea"/>
        <a:cs typeface="Arial"/>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ADD4AB0-DA56-AC40-9592-4E955E6D4581}" type="slidenum">
              <a:rPr lang="en-US" smtClean="0"/>
              <a:pPr/>
              <a:t>1</a:t>
            </a:fld>
            <a:endParaRPr lang="en-US" dirty="0"/>
          </a:p>
        </p:txBody>
      </p:sp>
      <p:sp>
        <p:nvSpPr>
          <p:cNvPr id="5" name="Header Placeholder 4"/>
          <p:cNvSpPr>
            <a:spLocks noGrp="1"/>
          </p:cNvSpPr>
          <p:nvPr>
            <p:ph type="hdr" sz="quarter" idx="11"/>
          </p:nvPr>
        </p:nvSpPr>
        <p:spPr/>
        <p:txBody>
          <a:bodyPr/>
          <a:lstStyle/>
          <a:p>
            <a:r>
              <a:rPr lang="en-US" dirty="0" smtClean="0"/>
              <a:t>To change this title, go to Notes Master</a:t>
            </a:r>
            <a:endParaRPr lang="en-US" dirty="0"/>
          </a:p>
        </p:txBody>
      </p:sp>
      <p:sp>
        <p:nvSpPr>
          <p:cNvPr id="6" name="Date Placeholder 5"/>
          <p:cNvSpPr>
            <a:spLocks noGrp="1"/>
          </p:cNvSpPr>
          <p:nvPr>
            <p:ph type="dt" idx="12"/>
          </p:nvPr>
        </p:nvSpPr>
        <p:spPr/>
        <p:txBody>
          <a:bodyPr/>
          <a:lstStyle/>
          <a:p>
            <a:fld id="{EEE55DDE-3F3A-7748-BD78-3C98261CAAF2}" type="datetime1">
              <a:rPr lang="en-US" smtClean="0"/>
              <a:pPr/>
              <a:t>10/28/2014</a:t>
            </a:fld>
            <a:endParaRPr lang="en-US" dirty="0"/>
          </a:p>
        </p:txBody>
      </p:sp>
      <p:sp>
        <p:nvSpPr>
          <p:cNvPr id="10" name="Slide Image Placeholder 9"/>
          <p:cNvSpPr>
            <a:spLocks noGrp="1" noRot="1" noChangeAspect="1"/>
          </p:cNvSpPr>
          <p:nvPr>
            <p:ph type="sldImg"/>
          </p:nvPr>
        </p:nvSpPr>
        <p:spPr>
          <a:xfrm>
            <a:off x="3841750" y="6577013"/>
            <a:ext cx="2711450" cy="2033587"/>
          </a:xfrm>
        </p:spPr>
      </p:sp>
      <p:sp>
        <p:nvSpPr>
          <p:cNvPr id="11" name="Notes Placeholder 10"/>
          <p:cNvSpPr>
            <a:spLocks noGrp="1"/>
          </p:cNvSpPr>
          <p:nvPr>
            <p:ph type="body" idx="1"/>
          </p:nvPr>
        </p:nvSpPr>
        <p:spPr/>
        <p:txBody>
          <a:bodyPr>
            <a:normAutofit/>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DD4AB0-DA56-AC40-9592-4E955E6D4581}" type="slidenum">
              <a:rPr lang="en-US" smtClean="0"/>
              <a:pPr/>
              <a:t>15</a:t>
            </a:fld>
            <a:endParaRPr lang="en-US" dirty="0"/>
          </a:p>
        </p:txBody>
      </p:sp>
      <p:sp>
        <p:nvSpPr>
          <p:cNvPr id="5" name="Header Placeholder 4"/>
          <p:cNvSpPr>
            <a:spLocks noGrp="1"/>
          </p:cNvSpPr>
          <p:nvPr>
            <p:ph type="hdr" sz="quarter" idx="11"/>
          </p:nvPr>
        </p:nvSpPr>
        <p:spPr/>
        <p:txBody>
          <a:bodyPr/>
          <a:lstStyle/>
          <a:p>
            <a:r>
              <a:rPr lang="en-US" smtClean="0"/>
              <a:t>To change this title, go to Notes Master</a:t>
            </a:r>
            <a:endParaRPr lang="en-US" dirty="0"/>
          </a:p>
        </p:txBody>
      </p:sp>
      <p:sp>
        <p:nvSpPr>
          <p:cNvPr id="6" name="Date Placeholder 5"/>
          <p:cNvSpPr>
            <a:spLocks noGrp="1"/>
          </p:cNvSpPr>
          <p:nvPr>
            <p:ph type="dt" idx="12"/>
          </p:nvPr>
        </p:nvSpPr>
        <p:spPr/>
        <p:txBody>
          <a:bodyPr/>
          <a:lstStyle/>
          <a:p>
            <a:fld id="{EEE55DDE-3F3A-7748-BD78-3C98261CAAF2}" type="datetime1">
              <a:rPr lang="en-US" smtClean="0"/>
              <a:pPr/>
              <a:t>10/28/2014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Quintiles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48" y="1050416"/>
            <a:ext cx="7772400" cy="830997"/>
          </a:xfrm>
          <a:prstGeom prst="rect">
            <a:avLst/>
          </a:prstGeom>
        </p:spPr>
        <p:txBody>
          <a:bodyPr anchor="t" anchorCtr="0">
            <a:spAutoFit/>
          </a:bodyPr>
          <a:lstStyle>
            <a:lvl1pPr algn="l">
              <a:defRPr sz="2400" b="1" baseline="0">
                <a:solidFill>
                  <a:schemeClr val="tx2"/>
                </a:solidFill>
                <a:latin typeface="+mj-lt"/>
              </a:defRPr>
            </a:lvl1pPr>
          </a:lstStyle>
          <a:p>
            <a:r>
              <a:rPr lang="en-US" dirty="0" smtClean="0"/>
              <a:t>Click to add title 24pt Arial Bold</a:t>
            </a:r>
            <a:br>
              <a:rPr lang="en-US" dirty="0" smtClean="0"/>
            </a:br>
            <a:r>
              <a:rPr lang="en-US" dirty="0" smtClean="0"/>
              <a:t>NOTE: To add a subtitle, use alternate Title Slide</a:t>
            </a:r>
            <a:endParaRPr lang="en-US" dirty="0"/>
          </a:p>
        </p:txBody>
      </p:sp>
      <p:sp>
        <p:nvSpPr>
          <p:cNvPr id="3" name="Subtitle 2"/>
          <p:cNvSpPr>
            <a:spLocks noGrp="1"/>
          </p:cNvSpPr>
          <p:nvPr>
            <p:ph type="subTitle" idx="1" hasCustomPrompt="1"/>
          </p:nvPr>
        </p:nvSpPr>
        <p:spPr>
          <a:xfrm>
            <a:off x="384048" y="2139696"/>
            <a:ext cx="3886200" cy="685800"/>
          </a:xfrm>
          <a:prstGeom prst="rect">
            <a:avLst/>
          </a:prstGeom>
        </p:spPr>
        <p:txBody>
          <a:bodyPr/>
          <a:lstStyle>
            <a:lvl1pPr marL="0" indent="0" algn="l">
              <a:spcBef>
                <a:spcPts val="0"/>
              </a:spcBef>
              <a:buNone/>
              <a:defRPr sz="1200" i="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Author First Last Name, MD</a:t>
            </a:r>
          </a:p>
          <a:p>
            <a:r>
              <a:rPr lang="en-US" dirty="0" smtClean="0"/>
              <a:t>Author Title, Quintiles</a:t>
            </a:r>
          </a:p>
          <a:p>
            <a:r>
              <a:rPr lang="en-US" dirty="0" smtClean="0"/>
              <a:t>Month 00, 2014</a:t>
            </a:r>
            <a:endParaRPr lang="en-US" dirty="0"/>
          </a:p>
        </p:txBody>
      </p:sp>
      <p:sp>
        <p:nvSpPr>
          <p:cNvPr id="5" name="TextBox 4"/>
          <p:cNvSpPr txBox="1"/>
          <p:nvPr/>
        </p:nvSpPr>
        <p:spPr>
          <a:xfrm>
            <a:off x="380866" y="6412305"/>
            <a:ext cx="1596912" cy="230832"/>
          </a:xfrm>
          <a:prstGeom prst="rect">
            <a:avLst/>
          </a:prstGeom>
          <a:ln>
            <a:noFill/>
          </a:ln>
        </p:spPr>
        <p:txBody>
          <a:bodyPr vert="horz" wrap="none" lIns="91440" tIns="45720" rIns="91440" bIns="45720" numCol="1" rtlCol="0"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smtClean="0">
                <a:ln>
                  <a:noFill/>
                </a:ln>
                <a:solidFill>
                  <a:srgbClr val="1A1A1A">
                    <a:lumMod val="50000"/>
                    <a:lumOff val="50000"/>
                  </a:srgbClr>
                </a:solidFill>
                <a:effectLst/>
                <a:uLnTx/>
                <a:uFillTx/>
                <a:latin typeface="Arial"/>
                <a:ea typeface="ＭＳ Ｐゴシック" charset="-128"/>
                <a:cs typeface="+mn-cs"/>
              </a:rPr>
              <a:t>© Copyright 2014 Quintiles </a:t>
            </a:r>
          </a:p>
        </p:txBody>
      </p:sp>
      <p:pic>
        <p:nvPicPr>
          <p:cNvPr id="80" name="Picture 79" descr="Q logo.jpg"/>
          <p:cNvPicPr>
            <a:picLocks noChangeAspect="1"/>
          </p:cNvPicPr>
          <p:nvPr/>
        </p:nvPicPr>
        <p:blipFill>
          <a:blip r:embed="rId2" cstate="print"/>
          <a:stretch>
            <a:fillRect/>
          </a:stretch>
        </p:blipFill>
        <p:spPr>
          <a:xfrm>
            <a:off x="6260592" y="0"/>
            <a:ext cx="2883408" cy="1042416"/>
          </a:xfrm>
          <a:prstGeom prst="rect">
            <a:avLst/>
          </a:prstGeom>
        </p:spPr>
      </p:pic>
      <p:grpSp>
        <p:nvGrpSpPr>
          <p:cNvPr id="81" name="Group 80"/>
          <p:cNvGrpSpPr/>
          <p:nvPr/>
        </p:nvGrpSpPr>
        <p:grpSpPr>
          <a:xfrm>
            <a:off x="1647825" y="2619376"/>
            <a:ext cx="7496175" cy="4238624"/>
            <a:chOff x="1647825" y="2619376"/>
            <a:chExt cx="7496175" cy="4238624"/>
          </a:xfrm>
        </p:grpSpPr>
        <p:sp>
          <p:nvSpPr>
            <p:cNvPr id="82" name="Oval 81"/>
            <p:cNvSpPr/>
            <p:nvPr/>
          </p:nvSpPr>
          <p:spPr>
            <a:xfrm>
              <a:off x="3395663" y="3170921"/>
              <a:ext cx="178593" cy="16044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3" name="Oval 82"/>
            <p:cNvSpPr/>
            <p:nvPr/>
          </p:nvSpPr>
          <p:spPr>
            <a:xfrm>
              <a:off x="4275026" y="3235215"/>
              <a:ext cx="160448" cy="16044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4" name="Oval 83"/>
            <p:cNvSpPr/>
            <p:nvPr/>
          </p:nvSpPr>
          <p:spPr>
            <a:xfrm>
              <a:off x="4628700" y="3062288"/>
              <a:ext cx="255244" cy="247196"/>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5" name="Oval 84"/>
            <p:cNvSpPr/>
            <p:nvPr/>
          </p:nvSpPr>
          <p:spPr>
            <a:xfrm>
              <a:off x="3825424" y="2976563"/>
              <a:ext cx="242888" cy="25003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6" name="Oval 85"/>
            <p:cNvSpPr/>
            <p:nvPr/>
          </p:nvSpPr>
          <p:spPr>
            <a:xfrm>
              <a:off x="4114800" y="3521759"/>
              <a:ext cx="170656" cy="170656"/>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7" name="Oval 86"/>
            <p:cNvSpPr/>
            <p:nvPr/>
          </p:nvSpPr>
          <p:spPr>
            <a:xfrm>
              <a:off x="5057774" y="3312318"/>
              <a:ext cx="290513" cy="28813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8" name="Oval 87"/>
            <p:cNvSpPr/>
            <p:nvPr/>
          </p:nvSpPr>
          <p:spPr>
            <a:xfrm>
              <a:off x="3063765" y="4016943"/>
              <a:ext cx="300941" cy="295274"/>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9" name="Oval 88"/>
            <p:cNvSpPr/>
            <p:nvPr/>
          </p:nvSpPr>
          <p:spPr>
            <a:xfrm>
              <a:off x="2566085" y="4110038"/>
              <a:ext cx="243790" cy="254793"/>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0" name="Oval 89"/>
            <p:cNvSpPr/>
            <p:nvPr/>
          </p:nvSpPr>
          <p:spPr>
            <a:xfrm>
              <a:off x="1874044" y="4538663"/>
              <a:ext cx="247650" cy="25241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1" name="Oval 90"/>
            <p:cNvSpPr/>
            <p:nvPr/>
          </p:nvSpPr>
          <p:spPr>
            <a:xfrm>
              <a:off x="2425590" y="4814887"/>
              <a:ext cx="162829" cy="16699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2" name="Oval 91"/>
            <p:cNvSpPr/>
            <p:nvPr/>
          </p:nvSpPr>
          <p:spPr>
            <a:xfrm>
              <a:off x="1651683" y="4986338"/>
              <a:ext cx="153239" cy="15716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3" name="Oval 92"/>
            <p:cNvSpPr/>
            <p:nvPr/>
          </p:nvSpPr>
          <p:spPr>
            <a:xfrm>
              <a:off x="7886700" y="3128622"/>
              <a:ext cx="246742" cy="25003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4" name="Oval 93"/>
            <p:cNvSpPr/>
            <p:nvPr/>
          </p:nvSpPr>
          <p:spPr>
            <a:xfrm>
              <a:off x="8284369" y="3447709"/>
              <a:ext cx="290511" cy="281327"/>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5" name="Oval 94"/>
            <p:cNvSpPr/>
            <p:nvPr/>
          </p:nvSpPr>
          <p:spPr>
            <a:xfrm>
              <a:off x="8386762" y="3862047"/>
              <a:ext cx="228599" cy="23445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6" name="Oval 95"/>
            <p:cNvSpPr/>
            <p:nvPr/>
          </p:nvSpPr>
          <p:spPr>
            <a:xfrm>
              <a:off x="8205787" y="4262097"/>
              <a:ext cx="159544" cy="16607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7" name="Oval 96"/>
            <p:cNvSpPr/>
            <p:nvPr/>
          </p:nvSpPr>
          <p:spPr>
            <a:xfrm>
              <a:off x="8672512" y="4093028"/>
              <a:ext cx="104776" cy="107459"/>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8" name="Oval 97"/>
            <p:cNvSpPr/>
            <p:nvPr/>
          </p:nvSpPr>
          <p:spPr>
            <a:xfrm>
              <a:off x="3639120" y="5867400"/>
              <a:ext cx="206599" cy="211931"/>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9" name="Oval 98"/>
            <p:cNvSpPr/>
            <p:nvPr/>
          </p:nvSpPr>
          <p:spPr>
            <a:xfrm>
              <a:off x="3634358" y="5407819"/>
              <a:ext cx="211931" cy="211931"/>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0" name="Oval 99"/>
            <p:cNvSpPr/>
            <p:nvPr/>
          </p:nvSpPr>
          <p:spPr>
            <a:xfrm>
              <a:off x="3343846" y="5705476"/>
              <a:ext cx="140494"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1" name="Oval 100"/>
            <p:cNvSpPr/>
            <p:nvPr/>
          </p:nvSpPr>
          <p:spPr>
            <a:xfrm>
              <a:off x="3781995" y="4933951"/>
              <a:ext cx="144685"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2" name="Oval 101"/>
            <p:cNvSpPr/>
            <p:nvPr/>
          </p:nvSpPr>
          <p:spPr>
            <a:xfrm>
              <a:off x="4334446" y="5162551"/>
              <a:ext cx="140494"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3" name="Oval 102"/>
            <p:cNvSpPr/>
            <p:nvPr/>
          </p:nvSpPr>
          <p:spPr>
            <a:xfrm>
              <a:off x="3924300" y="5129213"/>
              <a:ext cx="190500" cy="202405"/>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4" name="Oval 103"/>
            <p:cNvSpPr/>
            <p:nvPr/>
          </p:nvSpPr>
          <p:spPr>
            <a:xfrm>
              <a:off x="4779169" y="5081589"/>
              <a:ext cx="219075" cy="22383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5" name="Oval 104"/>
            <p:cNvSpPr/>
            <p:nvPr/>
          </p:nvSpPr>
          <p:spPr>
            <a:xfrm>
              <a:off x="5124450" y="4941095"/>
              <a:ext cx="178597" cy="178597"/>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6" name="Oval 105"/>
            <p:cNvSpPr/>
            <p:nvPr/>
          </p:nvSpPr>
          <p:spPr>
            <a:xfrm>
              <a:off x="5129212" y="5405438"/>
              <a:ext cx="121448" cy="12144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7" name="Oval 106"/>
            <p:cNvSpPr/>
            <p:nvPr/>
          </p:nvSpPr>
          <p:spPr>
            <a:xfrm>
              <a:off x="4829176" y="5395915"/>
              <a:ext cx="176212" cy="166687"/>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8" name="Oval 107"/>
            <p:cNvSpPr/>
            <p:nvPr/>
          </p:nvSpPr>
          <p:spPr>
            <a:xfrm>
              <a:off x="4681538" y="4926809"/>
              <a:ext cx="69056" cy="6905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9" name="Oval 108"/>
            <p:cNvSpPr/>
            <p:nvPr/>
          </p:nvSpPr>
          <p:spPr>
            <a:xfrm>
              <a:off x="5414963" y="5036344"/>
              <a:ext cx="150018" cy="152399"/>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0" name="Oval 109"/>
            <p:cNvSpPr/>
            <p:nvPr/>
          </p:nvSpPr>
          <p:spPr>
            <a:xfrm>
              <a:off x="2278856" y="3750468"/>
              <a:ext cx="135732" cy="1238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1" name="Oval 110"/>
            <p:cNvSpPr/>
            <p:nvPr/>
          </p:nvSpPr>
          <p:spPr>
            <a:xfrm>
              <a:off x="1995488" y="3743324"/>
              <a:ext cx="152512" cy="157163"/>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2" name="Oval 111"/>
            <p:cNvSpPr/>
            <p:nvPr/>
          </p:nvSpPr>
          <p:spPr>
            <a:xfrm>
              <a:off x="2442825" y="3521869"/>
              <a:ext cx="124163" cy="12235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3" name="Oval 112"/>
            <p:cNvSpPr/>
            <p:nvPr/>
          </p:nvSpPr>
          <p:spPr>
            <a:xfrm>
              <a:off x="2383295" y="4012407"/>
              <a:ext cx="109874" cy="11217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4" name="Oval 113"/>
            <p:cNvSpPr/>
            <p:nvPr/>
          </p:nvSpPr>
          <p:spPr>
            <a:xfrm>
              <a:off x="2288382" y="4207344"/>
              <a:ext cx="107156" cy="10741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5" name="Oval 114"/>
            <p:cNvSpPr/>
            <p:nvPr/>
          </p:nvSpPr>
          <p:spPr>
            <a:xfrm>
              <a:off x="2807494" y="4569619"/>
              <a:ext cx="130969" cy="130969"/>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6" name="Oval 115"/>
            <p:cNvSpPr/>
            <p:nvPr/>
          </p:nvSpPr>
          <p:spPr>
            <a:xfrm>
              <a:off x="2804318" y="4416424"/>
              <a:ext cx="60325" cy="603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7" name="Oval 116"/>
            <p:cNvSpPr/>
            <p:nvPr/>
          </p:nvSpPr>
          <p:spPr>
            <a:xfrm>
              <a:off x="2978943" y="4695825"/>
              <a:ext cx="180975" cy="17145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8" name="Oval 117"/>
            <p:cNvSpPr/>
            <p:nvPr/>
          </p:nvSpPr>
          <p:spPr>
            <a:xfrm>
              <a:off x="2490787" y="4557711"/>
              <a:ext cx="78581" cy="7858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9" name="Oval 118"/>
            <p:cNvSpPr/>
            <p:nvPr/>
          </p:nvSpPr>
          <p:spPr>
            <a:xfrm>
              <a:off x="3057526" y="4972050"/>
              <a:ext cx="119063" cy="130969"/>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0" name="Oval 119"/>
            <p:cNvSpPr/>
            <p:nvPr/>
          </p:nvSpPr>
          <p:spPr>
            <a:xfrm>
              <a:off x="2769394" y="4991100"/>
              <a:ext cx="159544" cy="1643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1" name="Oval 120"/>
            <p:cNvSpPr/>
            <p:nvPr/>
          </p:nvSpPr>
          <p:spPr>
            <a:xfrm>
              <a:off x="1976439" y="5550694"/>
              <a:ext cx="159542" cy="15954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2" name="Oval 121"/>
            <p:cNvSpPr/>
            <p:nvPr/>
          </p:nvSpPr>
          <p:spPr>
            <a:xfrm>
              <a:off x="1983583" y="5841207"/>
              <a:ext cx="126206" cy="1262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3" name="Oval 122"/>
            <p:cNvSpPr/>
            <p:nvPr/>
          </p:nvSpPr>
          <p:spPr>
            <a:xfrm>
              <a:off x="2235994" y="5838825"/>
              <a:ext cx="154781" cy="14763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4" name="Oval 123"/>
            <p:cNvSpPr/>
            <p:nvPr/>
          </p:nvSpPr>
          <p:spPr>
            <a:xfrm>
              <a:off x="4638675" y="4293393"/>
              <a:ext cx="159547" cy="1619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5" name="Oval 124"/>
            <p:cNvSpPr/>
            <p:nvPr/>
          </p:nvSpPr>
          <p:spPr>
            <a:xfrm>
              <a:off x="4979194" y="4579143"/>
              <a:ext cx="76200" cy="7620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6" name="Oval 125"/>
            <p:cNvSpPr/>
            <p:nvPr/>
          </p:nvSpPr>
          <p:spPr>
            <a:xfrm>
              <a:off x="4864893" y="4379118"/>
              <a:ext cx="135733" cy="13573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7" name="Oval 126"/>
            <p:cNvSpPr/>
            <p:nvPr/>
          </p:nvSpPr>
          <p:spPr>
            <a:xfrm>
              <a:off x="4731547" y="3929064"/>
              <a:ext cx="173828" cy="17382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8" name="Oval 127"/>
            <p:cNvSpPr/>
            <p:nvPr/>
          </p:nvSpPr>
          <p:spPr>
            <a:xfrm>
              <a:off x="8089108" y="4119563"/>
              <a:ext cx="164306" cy="1643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9" name="Oval 128"/>
            <p:cNvSpPr/>
            <p:nvPr/>
          </p:nvSpPr>
          <p:spPr>
            <a:xfrm>
              <a:off x="7874795" y="4436268"/>
              <a:ext cx="154780" cy="15478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0" name="Oval 129"/>
            <p:cNvSpPr/>
            <p:nvPr/>
          </p:nvSpPr>
          <p:spPr>
            <a:xfrm>
              <a:off x="8070058" y="4600575"/>
              <a:ext cx="123823" cy="119063"/>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1" name="Oval 130"/>
            <p:cNvSpPr/>
            <p:nvPr/>
          </p:nvSpPr>
          <p:spPr>
            <a:xfrm>
              <a:off x="8432006" y="4667250"/>
              <a:ext cx="104775" cy="10239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2" name="Oval 131"/>
            <p:cNvSpPr/>
            <p:nvPr/>
          </p:nvSpPr>
          <p:spPr>
            <a:xfrm>
              <a:off x="8134354" y="4824414"/>
              <a:ext cx="59528" cy="5952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3" name="Freeform 9"/>
            <p:cNvSpPr>
              <a:spLocks noEditPoints="1"/>
            </p:cNvSpPr>
            <p:nvPr/>
          </p:nvSpPr>
          <p:spPr bwMode="auto">
            <a:xfrm>
              <a:off x="3392488" y="2973388"/>
              <a:ext cx="1954213" cy="723900"/>
            </a:xfrm>
            <a:custGeom>
              <a:avLst/>
              <a:gdLst/>
              <a:ahLst/>
              <a:cxnLst>
                <a:cxn ang="0">
                  <a:pos x="716" y="157"/>
                </a:cxn>
                <a:cxn ang="0">
                  <a:pos x="628" y="90"/>
                </a:cxn>
                <a:cxn ang="0">
                  <a:pos x="516" y="90"/>
                </a:cxn>
                <a:cxn ang="0">
                  <a:pos x="437" y="128"/>
                </a:cxn>
                <a:cxn ang="0">
                  <a:pos x="375" y="124"/>
                </a:cxn>
                <a:cxn ang="0">
                  <a:pos x="280" y="76"/>
                </a:cxn>
                <a:cxn ang="0">
                  <a:pos x="232" y="0"/>
                </a:cxn>
                <a:cxn ang="0">
                  <a:pos x="182" y="65"/>
                </a:cxn>
                <a:cxn ang="0">
                  <a:pos x="38" y="80"/>
                </a:cxn>
                <a:cxn ang="0">
                  <a:pos x="38" y="152"/>
                </a:cxn>
                <a:cxn ang="0">
                  <a:pos x="74" y="105"/>
                </a:cxn>
                <a:cxn ang="0">
                  <a:pos x="232" y="108"/>
                </a:cxn>
                <a:cxn ang="0">
                  <a:pos x="276" y="82"/>
                </a:cxn>
                <a:cxn ang="0">
                  <a:pos x="368" y="144"/>
                </a:cxn>
                <a:cxn ang="0">
                  <a:pos x="347" y="229"/>
                </a:cxn>
                <a:cxn ang="0">
                  <a:pos x="300" y="266"/>
                </a:cxn>
                <a:cxn ang="0">
                  <a:pos x="376" y="266"/>
                </a:cxn>
                <a:cxn ang="0">
                  <a:pos x="385" y="175"/>
                </a:cxn>
                <a:cxn ang="0">
                  <a:pos x="440" y="144"/>
                </a:cxn>
                <a:cxn ang="0">
                  <a:pos x="519" y="107"/>
                </a:cxn>
                <a:cxn ang="0">
                  <a:pos x="621" y="116"/>
                </a:cxn>
                <a:cxn ang="0">
                  <a:pos x="696" y="202"/>
                </a:cxn>
                <a:cxn ang="0">
                  <a:pos x="820" y="202"/>
                </a:cxn>
                <a:cxn ang="0">
                  <a:pos x="38" y="148"/>
                </a:cxn>
                <a:cxn ang="0">
                  <a:pos x="38" y="84"/>
                </a:cxn>
                <a:cxn ang="0">
                  <a:pos x="38" y="148"/>
                </a:cxn>
                <a:cxn ang="0">
                  <a:pos x="184" y="54"/>
                </a:cxn>
                <a:cxn ang="0">
                  <a:pos x="280" y="54"/>
                </a:cxn>
                <a:cxn ang="0">
                  <a:pos x="372" y="266"/>
                </a:cxn>
                <a:cxn ang="0">
                  <a:pos x="304" y="266"/>
                </a:cxn>
                <a:cxn ang="0">
                  <a:pos x="372" y="266"/>
                </a:cxn>
                <a:cxn ang="0">
                  <a:pos x="372" y="144"/>
                </a:cxn>
                <a:cxn ang="0">
                  <a:pos x="436" y="144"/>
                </a:cxn>
                <a:cxn ang="0">
                  <a:pos x="572" y="140"/>
                </a:cxn>
                <a:cxn ang="0">
                  <a:pos x="572" y="40"/>
                </a:cxn>
                <a:cxn ang="0">
                  <a:pos x="572" y="140"/>
                </a:cxn>
                <a:cxn ang="0">
                  <a:pos x="700" y="202"/>
                </a:cxn>
                <a:cxn ang="0">
                  <a:pos x="714" y="165"/>
                </a:cxn>
                <a:cxn ang="0">
                  <a:pos x="758" y="144"/>
                </a:cxn>
                <a:cxn ang="0">
                  <a:pos x="758" y="260"/>
                </a:cxn>
              </a:cxnLst>
              <a:rect l="0" t="0" r="r" b="b"/>
              <a:pathLst>
                <a:path w="820" h="304">
                  <a:moveTo>
                    <a:pt x="758" y="140"/>
                  </a:moveTo>
                  <a:cubicBezTo>
                    <a:pt x="742" y="140"/>
                    <a:pt x="727" y="146"/>
                    <a:pt x="716" y="157"/>
                  </a:cubicBezTo>
                  <a:cubicBezTo>
                    <a:pt x="625" y="109"/>
                    <a:pt x="625" y="109"/>
                    <a:pt x="625" y="109"/>
                  </a:cubicBezTo>
                  <a:cubicBezTo>
                    <a:pt x="627" y="103"/>
                    <a:pt x="628" y="96"/>
                    <a:pt x="628" y="90"/>
                  </a:cubicBezTo>
                  <a:cubicBezTo>
                    <a:pt x="628" y="60"/>
                    <a:pt x="603" y="36"/>
                    <a:pt x="572" y="36"/>
                  </a:cubicBezTo>
                  <a:cubicBezTo>
                    <a:pt x="541" y="36"/>
                    <a:pt x="516" y="60"/>
                    <a:pt x="516" y="90"/>
                  </a:cubicBezTo>
                  <a:cubicBezTo>
                    <a:pt x="516" y="93"/>
                    <a:pt x="517" y="96"/>
                    <a:pt x="517" y="99"/>
                  </a:cubicBezTo>
                  <a:cubicBezTo>
                    <a:pt x="437" y="128"/>
                    <a:pt x="437" y="128"/>
                    <a:pt x="437" y="128"/>
                  </a:cubicBezTo>
                  <a:cubicBezTo>
                    <a:pt x="431" y="116"/>
                    <a:pt x="418" y="108"/>
                    <a:pt x="404" y="108"/>
                  </a:cubicBezTo>
                  <a:cubicBezTo>
                    <a:pt x="392" y="108"/>
                    <a:pt x="381" y="114"/>
                    <a:pt x="375" y="124"/>
                  </a:cubicBezTo>
                  <a:cubicBezTo>
                    <a:pt x="280" y="75"/>
                    <a:pt x="280" y="75"/>
                    <a:pt x="280" y="75"/>
                  </a:cubicBezTo>
                  <a:cubicBezTo>
                    <a:pt x="280" y="76"/>
                    <a:pt x="280" y="76"/>
                    <a:pt x="280" y="76"/>
                  </a:cubicBezTo>
                  <a:cubicBezTo>
                    <a:pt x="283" y="69"/>
                    <a:pt x="284" y="62"/>
                    <a:pt x="284" y="54"/>
                  </a:cubicBezTo>
                  <a:cubicBezTo>
                    <a:pt x="284" y="24"/>
                    <a:pt x="261" y="0"/>
                    <a:pt x="232" y="0"/>
                  </a:cubicBezTo>
                  <a:cubicBezTo>
                    <a:pt x="204" y="0"/>
                    <a:pt x="180" y="24"/>
                    <a:pt x="180" y="54"/>
                  </a:cubicBezTo>
                  <a:cubicBezTo>
                    <a:pt x="180" y="58"/>
                    <a:pt x="181" y="62"/>
                    <a:pt x="182" y="65"/>
                  </a:cubicBezTo>
                  <a:cubicBezTo>
                    <a:pt x="71" y="98"/>
                    <a:pt x="71" y="98"/>
                    <a:pt x="71" y="98"/>
                  </a:cubicBezTo>
                  <a:cubicBezTo>
                    <a:pt x="64" y="87"/>
                    <a:pt x="52" y="80"/>
                    <a:pt x="38" y="80"/>
                  </a:cubicBezTo>
                  <a:cubicBezTo>
                    <a:pt x="17" y="80"/>
                    <a:pt x="0" y="96"/>
                    <a:pt x="0" y="116"/>
                  </a:cubicBezTo>
                  <a:cubicBezTo>
                    <a:pt x="0" y="136"/>
                    <a:pt x="17" y="152"/>
                    <a:pt x="38" y="152"/>
                  </a:cubicBezTo>
                  <a:cubicBezTo>
                    <a:pt x="59" y="152"/>
                    <a:pt x="76" y="136"/>
                    <a:pt x="76" y="116"/>
                  </a:cubicBezTo>
                  <a:cubicBezTo>
                    <a:pt x="76" y="112"/>
                    <a:pt x="76" y="108"/>
                    <a:pt x="74" y="105"/>
                  </a:cubicBezTo>
                  <a:cubicBezTo>
                    <a:pt x="184" y="73"/>
                    <a:pt x="184" y="73"/>
                    <a:pt x="184" y="73"/>
                  </a:cubicBezTo>
                  <a:cubicBezTo>
                    <a:pt x="191" y="93"/>
                    <a:pt x="210" y="108"/>
                    <a:pt x="232" y="108"/>
                  </a:cubicBezTo>
                  <a:cubicBezTo>
                    <a:pt x="251" y="108"/>
                    <a:pt x="268" y="97"/>
                    <a:pt x="277" y="82"/>
                  </a:cubicBezTo>
                  <a:cubicBezTo>
                    <a:pt x="276" y="82"/>
                    <a:pt x="276" y="82"/>
                    <a:pt x="276" y="82"/>
                  </a:cubicBezTo>
                  <a:cubicBezTo>
                    <a:pt x="371" y="131"/>
                    <a:pt x="371" y="131"/>
                    <a:pt x="371" y="131"/>
                  </a:cubicBezTo>
                  <a:cubicBezTo>
                    <a:pt x="369" y="135"/>
                    <a:pt x="368" y="139"/>
                    <a:pt x="368" y="144"/>
                  </a:cubicBezTo>
                  <a:cubicBezTo>
                    <a:pt x="368" y="154"/>
                    <a:pt x="372" y="163"/>
                    <a:pt x="379" y="170"/>
                  </a:cubicBezTo>
                  <a:cubicBezTo>
                    <a:pt x="347" y="229"/>
                    <a:pt x="347" y="229"/>
                    <a:pt x="347" y="229"/>
                  </a:cubicBezTo>
                  <a:cubicBezTo>
                    <a:pt x="344" y="228"/>
                    <a:pt x="341" y="228"/>
                    <a:pt x="338" y="228"/>
                  </a:cubicBezTo>
                  <a:cubicBezTo>
                    <a:pt x="317" y="228"/>
                    <a:pt x="300" y="245"/>
                    <a:pt x="300" y="266"/>
                  </a:cubicBezTo>
                  <a:cubicBezTo>
                    <a:pt x="300" y="287"/>
                    <a:pt x="317" y="304"/>
                    <a:pt x="338" y="304"/>
                  </a:cubicBezTo>
                  <a:cubicBezTo>
                    <a:pt x="359" y="304"/>
                    <a:pt x="376" y="287"/>
                    <a:pt x="376" y="266"/>
                  </a:cubicBezTo>
                  <a:cubicBezTo>
                    <a:pt x="376" y="251"/>
                    <a:pt x="367" y="238"/>
                    <a:pt x="355" y="232"/>
                  </a:cubicBezTo>
                  <a:cubicBezTo>
                    <a:pt x="385" y="175"/>
                    <a:pt x="385" y="175"/>
                    <a:pt x="385" y="175"/>
                  </a:cubicBezTo>
                  <a:cubicBezTo>
                    <a:pt x="391" y="178"/>
                    <a:pt x="397" y="180"/>
                    <a:pt x="404" y="180"/>
                  </a:cubicBezTo>
                  <a:cubicBezTo>
                    <a:pt x="424" y="180"/>
                    <a:pt x="440" y="164"/>
                    <a:pt x="440" y="144"/>
                  </a:cubicBezTo>
                  <a:cubicBezTo>
                    <a:pt x="440" y="141"/>
                    <a:pt x="440" y="138"/>
                    <a:pt x="439" y="135"/>
                  </a:cubicBezTo>
                  <a:cubicBezTo>
                    <a:pt x="519" y="107"/>
                    <a:pt x="519" y="107"/>
                    <a:pt x="519" y="107"/>
                  </a:cubicBezTo>
                  <a:cubicBezTo>
                    <a:pt x="526" y="128"/>
                    <a:pt x="548" y="144"/>
                    <a:pt x="572" y="144"/>
                  </a:cubicBezTo>
                  <a:cubicBezTo>
                    <a:pt x="594" y="144"/>
                    <a:pt x="612" y="133"/>
                    <a:pt x="621" y="116"/>
                  </a:cubicBezTo>
                  <a:cubicBezTo>
                    <a:pt x="710" y="163"/>
                    <a:pt x="710" y="163"/>
                    <a:pt x="710" y="163"/>
                  </a:cubicBezTo>
                  <a:cubicBezTo>
                    <a:pt x="702" y="173"/>
                    <a:pt x="696" y="187"/>
                    <a:pt x="696" y="202"/>
                  </a:cubicBezTo>
                  <a:cubicBezTo>
                    <a:pt x="696" y="236"/>
                    <a:pt x="724" y="264"/>
                    <a:pt x="758" y="264"/>
                  </a:cubicBezTo>
                  <a:cubicBezTo>
                    <a:pt x="793" y="264"/>
                    <a:pt x="820" y="236"/>
                    <a:pt x="820" y="202"/>
                  </a:cubicBezTo>
                  <a:cubicBezTo>
                    <a:pt x="820" y="168"/>
                    <a:pt x="793" y="140"/>
                    <a:pt x="758" y="140"/>
                  </a:cubicBezTo>
                  <a:close/>
                  <a:moveTo>
                    <a:pt x="38" y="148"/>
                  </a:moveTo>
                  <a:cubicBezTo>
                    <a:pt x="20" y="148"/>
                    <a:pt x="4" y="134"/>
                    <a:pt x="4" y="116"/>
                  </a:cubicBezTo>
                  <a:cubicBezTo>
                    <a:pt x="4" y="98"/>
                    <a:pt x="20" y="84"/>
                    <a:pt x="38" y="84"/>
                  </a:cubicBezTo>
                  <a:cubicBezTo>
                    <a:pt x="57" y="84"/>
                    <a:pt x="72" y="98"/>
                    <a:pt x="72" y="116"/>
                  </a:cubicBezTo>
                  <a:cubicBezTo>
                    <a:pt x="72" y="134"/>
                    <a:pt x="57" y="148"/>
                    <a:pt x="38" y="148"/>
                  </a:cubicBezTo>
                  <a:close/>
                  <a:moveTo>
                    <a:pt x="232" y="104"/>
                  </a:moveTo>
                  <a:cubicBezTo>
                    <a:pt x="206" y="104"/>
                    <a:pt x="184" y="81"/>
                    <a:pt x="184" y="54"/>
                  </a:cubicBezTo>
                  <a:cubicBezTo>
                    <a:pt x="184" y="26"/>
                    <a:pt x="206" y="4"/>
                    <a:pt x="232" y="4"/>
                  </a:cubicBezTo>
                  <a:cubicBezTo>
                    <a:pt x="259" y="4"/>
                    <a:pt x="280" y="26"/>
                    <a:pt x="280" y="54"/>
                  </a:cubicBezTo>
                  <a:cubicBezTo>
                    <a:pt x="280" y="81"/>
                    <a:pt x="259" y="104"/>
                    <a:pt x="232" y="104"/>
                  </a:cubicBezTo>
                  <a:close/>
                  <a:moveTo>
                    <a:pt x="372" y="266"/>
                  </a:moveTo>
                  <a:cubicBezTo>
                    <a:pt x="372" y="285"/>
                    <a:pt x="357" y="300"/>
                    <a:pt x="338" y="300"/>
                  </a:cubicBezTo>
                  <a:cubicBezTo>
                    <a:pt x="320" y="300"/>
                    <a:pt x="304" y="285"/>
                    <a:pt x="304" y="266"/>
                  </a:cubicBezTo>
                  <a:cubicBezTo>
                    <a:pt x="304" y="247"/>
                    <a:pt x="320" y="232"/>
                    <a:pt x="338" y="232"/>
                  </a:cubicBezTo>
                  <a:cubicBezTo>
                    <a:pt x="357" y="232"/>
                    <a:pt x="372" y="247"/>
                    <a:pt x="372" y="266"/>
                  </a:cubicBezTo>
                  <a:close/>
                  <a:moveTo>
                    <a:pt x="404" y="176"/>
                  </a:moveTo>
                  <a:cubicBezTo>
                    <a:pt x="387" y="176"/>
                    <a:pt x="372" y="162"/>
                    <a:pt x="372" y="144"/>
                  </a:cubicBezTo>
                  <a:cubicBezTo>
                    <a:pt x="372" y="126"/>
                    <a:pt x="387" y="112"/>
                    <a:pt x="404" y="112"/>
                  </a:cubicBezTo>
                  <a:cubicBezTo>
                    <a:pt x="422" y="112"/>
                    <a:pt x="436" y="126"/>
                    <a:pt x="436" y="144"/>
                  </a:cubicBezTo>
                  <a:cubicBezTo>
                    <a:pt x="436" y="162"/>
                    <a:pt x="422" y="176"/>
                    <a:pt x="404" y="176"/>
                  </a:cubicBezTo>
                  <a:close/>
                  <a:moveTo>
                    <a:pt x="572" y="140"/>
                  </a:moveTo>
                  <a:cubicBezTo>
                    <a:pt x="544" y="140"/>
                    <a:pt x="520" y="117"/>
                    <a:pt x="520" y="90"/>
                  </a:cubicBezTo>
                  <a:cubicBezTo>
                    <a:pt x="520" y="62"/>
                    <a:pt x="544" y="40"/>
                    <a:pt x="572" y="40"/>
                  </a:cubicBezTo>
                  <a:cubicBezTo>
                    <a:pt x="601" y="40"/>
                    <a:pt x="624" y="62"/>
                    <a:pt x="624" y="90"/>
                  </a:cubicBezTo>
                  <a:cubicBezTo>
                    <a:pt x="624" y="117"/>
                    <a:pt x="601" y="140"/>
                    <a:pt x="572" y="140"/>
                  </a:cubicBezTo>
                  <a:close/>
                  <a:moveTo>
                    <a:pt x="758" y="260"/>
                  </a:moveTo>
                  <a:cubicBezTo>
                    <a:pt x="726" y="260"/>
                    <a:pt x="700" y="234"/>
                    <a:pt x="700" y="202"/>
                  </a:cubicBezTo>
                  <a:cubicBezTo>
                    <a:pt x="700" y="188"/>
                    <a:pt x="706" y="175"/>
                    <a:pt x="714" y="165"/>
                  </a:cubicBezTo>
                  <a:cubicBezTo>
                    <a:pt x="714" y="165"/>
                    <a:pt x="714" y="165"/>
                    <a:pt x="714" y="165"/>
                  </a:cubicBezTo>
                  <a:cubicBezTo>
                    <a:pt x="714" y="164"/>
                    <a:pt x="714" y="164"/>
                    <a:pt x="714" y="164"/>
                  </a:cubicBezTo>
                  <a:cubicBezTo>
                    <a:pt x="725" y="152"/>
                    <a:pt x="741" y="144"/>
                    <a:pt x="758" y="144"/>
                  </a:cubicBezTo>
                  <a:cubicBezTo>
                    <a:pt x="790" y="144"/>
                    <a:pt x="816" y="170"/>
                    <a:pt x="816" y="202"/>
                  </a:cubicBezTo>
                  <a:cubicBezTo>
                    <a:pt x="816" y="234"/>
                    <a:pt x="790" y="260"/>
                    <a:pt x="758" y="260"/>
                  </a:cubicBezTo>
                  <a:close/>
                </a:path>
              </a:pathLst>
            </a:custGeom>
            <a:solidFill>
              <a:srgbClr val="198AC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4" name="Freeform 6"/>
            <p:cNvSpPr>
              <a:spLocks noEditPoints="1"/>
            </p:cNvSpPr>
            <p:nvPr/>
          </p:nvSpPr>
          <p:spPr bwMode="auto">
            <a:xfrm>
              <a:off x="7672388" y="3125788"/>
              <a:ext cx="1109663" cy="1304925"/>
            </a:xfrm>
            <a:custGeom>
              <a:avLst/>
              <a:gdLst/>
              <a:ahLst/>
              <a:cxnLst>
                <a:cxn ang="0">
                  <a:pos x="424" y="411"/>
                </a:cxn>
                <a:cxn ang="0">
                  <a:pos x="397" y="358"/>
                </a:cxn>
                <a:cxn ang="0">
                  <a:pos x="337" y="309"/>
                </a:cxn>
                <a:cxn ang="0">
                  <a:pos x="381" y="194"/>
                </a:cxn>
                <a:cxn ang="0">
                  <a:pos x="282" y="144"/>
                </a:cxn>
                <a:cxn ang="0">
                  <a:pos x="190" y="79"/>
                </a:cxn>
                <a:cxn ang="0">
                  <a:pos x="143" y="0"/>
                </a:cxn>
                <a:cxn ang="0">
                  <a:pos x="89" y="60"/>
                </a:cxn>
                <a:cxn ang="0">
                  <a:pos x="1" y="84"/>
                </a:cxn>
                <a:cxn ang="0">
                  <a:pos x="143" y="108"/>
                </a:cxn>
                <a:cxn ang="0">
                  <a:pos x="276" y="149"/>
                </a:cxn>
                <a:cxn ang="0">
                  <a:pos x="319" y="256"/>
                </a:cxn>
                <a:cxn ang="0">
                  <a:pos x="330" y="311"/>
                </a:cxn>
                <a:cxn ang="0">
                  <a:pos x="323" y="402"/>
                </a:cxn>
                <a:cxn ang="0">
                  <a:pos x="257" y="476"/>
                </a:cxn>
                <a:cxn ang="0">
                  <a:pos x="257" y="548"/>
                </a:cxn>
                <a:cxn ang="0">
                  <a:pos x="278" y="483"/>
                </a:cxn>
                <a:cxn ang="0">
                  <a:pos x="347" y="408"/>
                </a:cxn>
                <a:cxn ang="0">
                  <a:pos x="380" y="395"/>
                </a:cxn>
                <a:cxn ang="0">
                  <a:pos x="417" y="428"/>
                </a:cxn>
                <a:cxn ang="0">
                  <a:pos x="465" y="428"/>
                </a:cxn>
                <a:cxn ang="0">
                  <a:pos x="143" y="104"/>
                </a:cxn>
                <a:cxn ang="0">
                  <a:pos x="143" y="4"/>
                </a:cxn>
                <a:cxn ang="0">
                  <a:pos x="143" y="104"/>
                </a:cxn>
                <a:cxn ang="0">
                  <a:pos x="319" y="136"/>
                </a:cxn>
                <a:cxn ang="0">
                  <a:pos x="319" y="252"/>
                </a:cxn>
                <a:cxn ang="0">
                  <a:pos x="289" y="512"/>
                </a:cxn>
                <a:cxn ang="0">
                  <a:pos x="225" y="512"/>
                </a:cxn>
                <a:cxn ang="0">
                  <a:pos x="289" y="512"/>
                </a:cxn>
                <a:cxn ang="0">
                  <a:pos x="301" y="358"/>
                </a:cxn>
                <a:cxn ang="0">
                  <a:pos x="393" y="358"/>
                </a:cxn>
                <a:cxn ang="0">
                  <a:pos x="441" y="448"/>
                </a:cxn>
                <a:cxn ang="0">
                  <a:pos x="441" y="408"/>
                </a:cxn>
                <a:cxn ang="0">
                  <a:pos x="441" y="448"/>
                </a:cxn>
              </a:cxnLst>
              <a:rect l="0" t="0" r="r" b="b"/>
              <a:pathLst>
                <a:path w="465" h="548">
                  <a:moveTo>
                    <a:pt x="441" y="404"/>
                  </a:moveTo>
                  <a:cubicBezTo>
                    <a:pt x="434" y="404"/>
                    <a:pt x="428" y="407"/>
                    <a:pt x="424" y="411"/>
                  </a:cubicBezTo>
                  <a:cubicBezTo>
                    <a:pt x="386" y="389"/>
                    <a:pt x="386" y="389"/>
                    <a:pt x="386" y="389"/>
                  </a:cubicBezTo>
                  <a:cubicBezTo>
                    <a:pt x="393" y="380"/>
                    <a:pt x="397" y="370"/>
                    <a:pt x="397" y="358"/>
                  </a:cubicBezTo>
                  <a:cubicBezTo>
                    <a:pt x="397" y="330"/>
                    <a:pt x="374" y="308"/>
                    <a:pt x="347" y="308"/>
                  </a:cubicBezTo>
                  <a:cubicBezTo>
                    <a:pt x="343" y="308"/>
                    <a:pt x="340" y="308"/>
                    <a:pt x="337" y="309"/>
                  </a:cubicBezTo>
                  <a:cubicBezTo>
                    <a:pt x="329" y="255"/>
                    <a:pt x="329" y="255"/>
                    <a:pt x="329" y="255"/>
                  </a:cubicBezTo>
                  <a:cubicBezTo>
                    <a:pt x="358" y="250"/>
                    <a:pt x="381" y="225"/>
                    <a:pt x="381" y="194"/>
                  </a:cubicBezTo>
                  <a:cubicBezTo>
                    <a:pt x="381" y="160"/>
                    <a:pt x="353" y="132"/>
                    <a:pt x="319" y="132"/>
                  </a:cubicBezTo>
                  <a:cubicBezTo>
                    <a:pt x="305" y="132"/>
                    <a:pt x="293" y="136"/>
                    <a:pt x="282" y="144"/>
                  </a:cubicBezTo>
                  <a:cubicBezTo>
                    <a:pt x="282" y="144"/>
                    <a:pt x="282" y="144"/>
                    <a:pt x="282" y="144"/>
                  </a:cubicBezTo>
                  <a:cubicBezTo>
                    <a:pt x="190" y="79"/>
                    <a:pt x="190" y="79"/>
                    <a:pt x="190" y="79"/>
                  </a:cubicBezTo>
                  <a:cubicBezTo>
                    <a:pt x="194" y="72"/>
                    <a:pt x="197" y="63"/>
                    <a:pt x="197" y="54"/>
                  </a:cubicBezTo>
                  <a:cubicBezTo>
                    <a:pt x="197" y="24"/>
                    <a:pt x="172" y="0"/>
                    <a:pt x="143" y="0"/>
                  </a:cubicBezTo>
                  <a:cubicBezTo>
                    <a:pt x="113" y="0"/>
                    <a:pt x="89" y="24"/>
                    <a:pt x="89" y="54"/>
                  </a:cubicBezTo>
                  <a:cubicBezTo>
                    <a:pt x="89" y="56"/>
                    <a:pt x="89" y="58"/>
                    <a:pt x="89" y="60"/>
                  </a:cubicBezTo>
                  <a:cubicBezTo>
                    <a:pt x="0" y="76"/>
                    <a:pt x="0" y="76"/>
                    <a:pt x="0" y="76"/>
                  </a:cubicBezTo>
                  <a:cubicBezTo>
                    <a:pt x="1" y="84"/>
                    <a:pt x="1" y="84"/>
                    <a:pt x="1" y="84"/>
                  </a:cubicBezTo>
                  <a:cubicBezTo>
                    <a:pt x="91" y="68"/>
                    <a:pt x="91" y="68"/>
                    <a:pt x="91" y="68"/>
                  </a:cubicBezTo>
                  <a:cubicBezTo>
                    <a:pt x="97" y="91"/>
                    <a:pt x="118" y="108"/>
                    <a:pt x="143" y="108"/>
                  </a:cubicBezTo>
                  <a:cubicBezTo>
                    <a:pt x="160" y="108"/>
                    <a:pt x="176" y="99"/>
                    <a:pt x="186" y="86"/>
                  </a:cubicBezTo>
                  <a:cubicBezTo>
                    <a:pt x="276" y="149"/>
                    <a:pt x="276" y="149"/>
                    <a:pt x="276" y="149"/>
                  </a:cubicBezTo>
                  <a:cubicBezTo>
                    <a:pt x="264" y="160"/>
                    <a:pt x="257" y="176"/>
                    <a:pt x="257" y="194"/>
                  </a:cubicBezTo>
                  <a:cubicBezTo>
                    <a:pt x="257" y="228"/>
                    <a:pt x="285" y="256"/>
                    <a:pt x="319" y="256"/>
                  </a:cubicBezTo>
                  <a:cubicBezTo>
                    <a:pt x="320" y="256"/>
                    <a:pt x="320" y="256"/>
                    <a:pt x="321" y="256"/>
                  </a:cubicBezTo>
                  <a:cubicBezTo>
                    <a:pt x="330" y="311"/>
                    <a:pt x="330" y="311"/>
                    <a:pt x="330" y="311"/>
                  </a:cubicBezTo>
                  <a:cubicBezTo>
                    <a:pt x="310" y="318"/>
                    <a:pt x="297" y="336"/>
                    <a:pt x="297" y="358"/>
                  </a:cubicBezTo>
                  <a:cubicBezTo>
                    <a:pt x="297" y="377"/>
                    <a:pt x="307" y="393"/>
                    <a:pt x="323" y="402"/>
                  </a:cubicBezTo>
                  <a:cubicBezTo>
                    <a:pt x="271" y="479"/>
                    <a:pt x="271" y="479"/>
                    <a:pt x="271" y="479"/>
                  </a:cubicBezTo>
                  <a:cubicBezTo>
                    <a:pt x="267" y="477"/>
                    <a:pt x="262" y="476"/>
                    <a:pt x="257" y="476"/>
                  </a:cubicBezTo>
                  <a:cubicBezTo>
                    <a:pt x="237" y="476"/>
                    <a:pt x="221" y="492"/>
                    <a:pt x="221" y="512"/>
                  </a:cubicBezTo>
                  <a:cubicBezTo>
                    <a:pt x="221" y="532"/>
                    <a:pt x="237" y="548"/>
                    <a:pt x="257" y="548"/>
                  </a:cubicBezTo>
                  <a:cubicBezTo>
                    <a:pt x="277" y="548"/>
                    <a:pt x="293" y="532"/>
                    <a:pt x="293" y="512"/>
                  </a:cubicBezTo>
                  <a:cubicBezTo>
                    <a:pt x="293" y="500"/>
                    <a:pt x="287" y="489"/>
                    <a:pt x="278" y="483"/>
                  </a:cubicBezTo>
                  <a:cubicBezTo>
                    <a:pt x="330" y="405"/>
                    <a:pt x="330" y="405"/>
                    <a:pt x="330" y="405"/>
                  </a:cubicBezTo>
                  <a:cubicBezTo>
                    <a:pt x="335" y="407"/>
                    <a:pt x="341" y="408"/>
                    <a:pt x="347" y="408"/>
                  </a:cubicBezTo>
                  <a:cubicBezTo>
                    <a:pt x="360" y="408"/>
                    <a:pt x="372" y="403"/>
                    <a:pt x="381" y="395"/>
                  </a:cubicBezTo>
                  <a:cubicBezTo>
                    <a:pt x="380" y="395"/>
                    <a:pt x="380" y="395"/>
                    <a:pt x="380" y="395"/>
                  </a:cubicBezTo>
                  <a:cubicBezTo>
                    <a:pt x="419" y="417"/>
                    <a:pt x="419" y="417"/>
                    <a:pt x="419" y="417"/>
                  </a:cubicBezTo>
                  <a:cubicBezTo>
                    <a:pt x="418" y="421"/>
                    <a:pt x="417" y="424"/>
                    <a:pt x="417" y="428"/>
                  </a:cubicBezTo>
                  <a:cubicBezTo>
                    <a:pt x="417" y="441"/>
                    <a:pt x="428" y="452"/>
                    <a:pt x="441" y="452"/>
                  </a:cubicBezTo>
                  <a:cubicBezTo>
                    <a:pt x="454" y="452"/>
                    <a:pt x="465" y="441"/>
                    <a:pt x="465" y="428"/>
                  </a:cubicBezTo>
                  <a:cubicBezTo>
                    <a:pt x="465" y="415"/>
                    <a:pt x="454" y="404"/>
                    <a:pt x="441" y="404"/>
                  </a:cubicBezTo>
                  <a:close/>
                  <a:moveTo>
                    <a:pt x="143" y="104"/>
                  </a:moveTo>
                  <a:cubicBezTo>
                    <a:pt x="115" y="104"/>
                    <a:pt x="93" y="81"/>
                    <a:pt x="93" y="54"/>
                  </a:cubicBezTo>
                  <a:cubicBezTo>
                    <a:pt x="93" y="26"/>
                    <a:pt x="115" y="4"/>
                    <a:pt x="143" y="4"/>
                  </a:cubicBezTo>
                  <a:cubicBezTo>
                    <a:pt x="170" y="4"/>
                    <a:pt x="193" y="26"/>
                    <a:pt x="193" y="54"/>
                  </a:cubicBezTo>
                  <a:cubicBezTo>
                    <a:pt x="193" y="81"/>
                    <a:pt x="170" y="104"/>
                    <a:pt x="143" y="104"/>
                  </a:cubicBezTo>
                  <a:close/>
                  <a:moveTo>
                    <a:pt x="261" y="194"/>
                  </a:moveTo>
                  <a:cubicBezTo>
                    <a:pt x="261" y="162"/>
                    <a:pt x="287" y="136"/>
                    <a:pt x="319" y="136"/>
                  </a:cubicBezTo>
                  <a:cubicBezTo>
                    <a:pt x="351" y="136"/>
                    <a:pt x="377" y="162"/>
                    <a:pt x="377" y="194"/>
                  </a:cubicBezTo>
                  <a:cubicBezTo>
                    <a:pt x="377" y="226"/>
                    <a:pt x="351" y="252"/>
                    <a:pt x="319" y="252"/>
                  </a:cubicBezTo>
                  <a:cubicBezTo>
                    <a:pt x="287" y="252"/>
                    <a:pt x="261" y="226"/>
                    <a:pt x="261" y="194"/>
                  </a:cubicBezTo>
                  <a:close/>
                  <a:moveTo>
                    <a:pt x="289" y="512"/>
                  </a:moveTo>
                  <a:cubicBezTo>
                    <a:pt x="289" y="530"/>
                    <a:pt x="274" y="544"/>
                    <a:pt x="257" y="544"/>
                  </a:cubicBezTo>
                  <a:cubicBezTo>
                    <a:pt x="239" y="544"/>
                    <a:pt x="225" y="530"/>
                    <a:pt x="225" y="512"/>
                  </a:cubicBezTo>
                  <a:cubicBezTo>
                    <a:pt x="225" y="494"/>
                    <a:pt x="239" y="480"/>
                    <a:pt x="257" y="480"/>
                  </a:cubicBezTo>
                  <a:cubicBezTo>
                    <a:pt x="274" y="480"/>
                    <a:pt x="289" y="494"/>
                    <a:pt x="289" y="512"/>
                  </a:cubicBezTo>
                  <a:close/>
                  <a:moveTo>
                    <a:pt x="347" y="404"/>
                  </a:moveTo>
                  <a:cubicBezTo>
                    <a:pt x="321" y="404"/>
                    <a:pt x="301" y="383"/>
                    <a:pt x="301" y="358"/>
                  </a:cubicBezTo>
                  <a:cubicBezTo>
                    <a:pt x="301" y="333"/>
                    <a:pt x="321" y="312"/>
                    <a:pt x="347" y="312"/>
                  </a:cubicBezTo>
                  <a:cubicBezTo>
                    <a:pt x="372" y="312"/>
                    <a:pt x="393" y="333"/>
                    <a:pt x="393" y="358"/>
                  </a:cubicBezTo>
                  <a:cubicBezTo>
                    <a:pt x="393" y="383"/>
                    <a:pt x="372" y="404"/>
                    <a:pt x="347" y="404"/>
                  </a:cubicBezTo>
                  <a:close/>
                  <a:moveTo>
                    <a:pt x="441" y="448"/>
                  </a:moveTo>
                  <a:cubicBezTo>
                    <a:pt x="430" y="448"/>
                    <a:pt x="421" y="439"/>
                    <a:pt x="421" y="428"/>
                  </a:cubicBezTo>
                  <a:cubicBezTo>
                    <a:pt x="421" y="417"/>
                    <a:pt x="430" y="408"/>
                    <a:pt x="441" y="408"/>
                  </a:cubicBezTo>
                  <a:cubicBezTo>
                    <a:pt x="452" y="408"/>
                    <a:pt x="461" y="417"/>
                    <a:pt x="461" y="428"/>
                  </a:cubicBezTo>
                  <a:cubicBezTo>
                    <a:pt x="461" y="439"/>
                    <a:pt x="452" y="448"/>
                    <a:pt x="441" y="448"/>
                  </a:cubicBezTo>
                  <a:close/>
                </a:path>
              </a:pathLst>
            </a:custGeom>
            <a:solidFill>
              <a:srgbClr val="198AC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5" name="Freeform 12"/>
            <p:cNvSpPr>
              <a:spLocks noEditPoints="1"/>
            </p:cNvSpPr>
            <p:nvPr/>
          </p:nvSpPr>
          <p:spPr bwMode="auto">
            <a:xfrm>
              <a:off x="3335338" y="4927601"/>
              <a:ext cx="1144588" cy="1152525"/>
            </a:xfrm>
            <a:custGeom>
              <a:avLst/>
              <a:gdLst/>
              <a:ahLst/>
              <a:cxnLst>
                <a:cxn ang="0">
                  <a:pos x="416" y="125"/>
                </a:cxn>
                <a:cxn ang="0">
                  <a:pos x="286" y="84"/>
                </a:cxn>
                <a:cxn ang="0">
                  <a:pos x="238" y="56"/>
                </a:cxn>
                <a:cxn ang="0">
                  <a:pos x="216" y="0"/>
                </a:cxn>
                <a:cxn ang="0">
                  <a:pos x="216" y="64"/>
                </a:cxn>
                <a:cxn ang="0">
                  <a:pos x="262" y="93"/>
                </a:cxn>
                <a:cxn ang="0">
                  <a:pos x="256" y="158"/>
                </a:cxn>
                <a:cxn ang="0">
                  <a:pos x="170" y="200"/>
                </a:cxn>
                <a:cxn ang="0">
                  <a:pos x="163" y="292"/>
                </a:cxn>
                <a:cxn ang="0">
                  <a:pos x="134" y="410"/>
                </a:cxn>
                <a:cxn ang="0">
                  <a:pos x="64" y="356"/>
                </a:cxn>
                <a:cxn ang="0">
                  <a:pos x="0" y="356"/>
                </a:cxn>
                <a:cxn ang="0">
                  <a:pos x="60" y="373"/>
                </a:cxn>
                <a:cxn ang="0">
                  <a:pos x="124" y="438"/>
                </a:cxn>
                <a:cxn ang="0">
                  <a:pos x="216" y="438"/>
                </a:cxn>
                <a:cxn ang="0">
                  <a:pos x="169" y="392"/>
                </a:cxn>
                <a:cxn ang="0">
                  <a:pos x="216" y="246"/>
                </a:cxn>
                <a:cxn ang="0">
                  <a:pos x="261" y="163"/>
                </a:cxn>
                <a:cxn ang="0">
                  <a:pos x="328" y="132"/>
                </a:cxn>
                <a:cxn ang="0">
                  <a:pos x="448" y="160"/>
                </a:cxn>
                <a:cxn ang="0">
                  <a:pos x="448" y="96"/>
                </a:cxn>
                <a:cxn ang="0">
                  <a:pos x="216" y="4"/>
                </a:cxn>
                <a:cxn ang="0">
                  <a:pos x="216" y="60"/>
                </a:cxn>
                <a:cxn ang="0">
                  <a:pos x="32" y="384"/>
                </a:cxn>
                <a:cxn ang="0">
                  <a:pos x="32" y="328"/>
                </a:cxn>
                <a:cxn ang="0">
                  <a:pos x="32" y="384"/>
                </a:cxn>
                <a:cxn ang="0">
                  <a:pos x="170" y="480"/>
                </a:cxn>
                <a:cxn ang="0">
                  <a:pos x="170" y="396"/>
                </a:cxn>
                <a:cxn ang="0">
                  <a:pos x="170" y="288"/>
                </a:cxn>
                <a:cxn ang="0">
                  <a:pos x="170" y="204"/>
                </a:cxn>
                <a:cxn ang="0">
                  <a:pos x="170" y="288"/>
                </a:cxn>
                <a:cxn ang="0">
                  <a:pos x="248" y="128"/>
                </a:cxn>
                <a:cxn ang="0">
                  <a:pos x="324" y="128"/>
                </a:cxn>
                <a:cxn ang="0">
                  <a:pos x="448" y="156"/>
                </a:cxn>
                <a:cxn ang="0">
                  <a:pos x="448" y="100"/>
                </a:cxn>
                <a:cxn ang="0">
                  <a:pos x="448" y="156"/>
                </a:cxn>
              </a:cxnLst>
              <a:rect l="0" t="0" r="r" b="b"/>
              <a:pathLst>
                <a:path w="480" h="484">
                  <a:moveTo>
                    <a:pt x="448" y="96"/>
                  </a:moveTo>
                  <a:cubicBezTo>
                    <a:pt x="432" y="96"/>
                    <a:pt x="418" y="109"/>
                    <a:pt x="416" y="125"/>
                  </a:cubicBezTo>
                  <a:cubicBezTo>
                    <a:pt x="328" y="124"/>
                    <a:pt x="328" y="124"/>
                    <a:pt x="328" y="124"/>
                  </a:cubicBezTo>
                  <a:cubicBezTo>
                    <a:pt x="326" y="102"/>
                    <a:pt x="308" y="84"/>
                    <a:pt x="286" y="84"/>
                  </a:cubicBezTo>
                  <a:cubicBezTo>
                    <a:pt x="280" y="84"/>
                    <a:pt x="274" y="86"/>
                    <a:pt x="269" y="88"/>
                  </a:cubicBezTo>
                  <a:cubicBezTo>
                    <a:pt x="238" y="56"/>
                    <a:pt x="238" y="56"/>
                    <a:pt x="238" y="56"/>
                  </a:cubicBezTo>
                  <a:cubicBezTo>
                    <a:pt x="244" y="50"/>
                    <a:pt x="248" y="42"/>
                    <a:pt x="248" y="32"/>
                  </a:cubicBezTo>
                  <a:cubicBezTo>
                    <a:pt x="248" y="14"/>
                    <a:pt x="234" y="0"/>
                    <a:pt x="216" y="0"/>
                  </a:cubicBezTo>
                  <a:cubicBezTo>
                    <a:pt x="199" y="0"/>
                    <a:pt x="184" y="14"/>
                    <a:pt x="184" y="32"/>
                  </a:cubicBezTo>
                  <a:cubicBezTo>
                    <a:pt x="184" y="50"/>
                    <a:pt x="199" y="64"/>
                    <a:pt x="216" y="64"/>
                  </a:cubicBezTo>
                  <a:cubicBezTo>
                    <a:pt x="222" y="64"/>
                    <a:pt x="227" y="63"/>
                    <a:pt x="231" y="60"/>
                  </a:cubicBezTo>
                  <a:cubicBezTo>
                    <a:pt x="262" y="93"/>
                    <a:pt x="262" y="93"/>
                    <a:pt x="262" y="93"/>
                  </a:cubicBezTo>
                  <a:cubicBezTo>
                    <a:pt x="251" y="101"/>
                    <a:pt x="244" y="113"/>
                    <a:pt x="244" y="128"/>
                  </a:cubicBezTo>
                  <a:cubicBezTo>
                    <a:pt x="244" y="140"/>
                    <a:pt x="249" y="150"/>
                    <a:pt x="256" y="158"/>
                  </a:cubicBezTo>
                  <a:cubicBezTo>
                    <a:pt x="200" y="211"/>
                    <a:pt x="200" y="211"/>
                    <a:pt x="200" y="211"/>
                  </a:cubicBezTo>
                  <a:cubicBezTo>
                    <a:pt x="192" y="204"/>
                    <a:pt x="182" y="200"/>
                    <a:pt x="170" y="200"/>
                  </a:cubicBezTo>
                  <a:cubicBezTo>
                    <a:pt x="145" y="200"/>
                    <a:pt x="124" y="221"/>
                    <a:pt x="124" y="246"/>
                  </a:cubicBezTo>
                  <a:cubicBezTo>
                    <a:pt x="124" y="269"/>
                    <a:pt x="141" y="288"/>
                    <a:pt x="163" y="292"/>
                  </a:cubicBezTo>
                  <a:cubicBezTo>
                    <a:pt x="161" y="393"/>
                    <a:pt x="161" y="393"/>
                    <a:pt x="161" y="393"/>
                  </a:cubicBezTo>
                  <a:cubicBezTo>
                    <a:pt x="150" y="395"/>
                    <a:pt x="140" y="402"/>
                    <a:pt x="134" y="410"/>
                  </a:cubicBezTo>
                  <a:cubicBezTo>
                    <a:pt x="63" y="365"/>
                    <a:pt x="63" y="365"/>
                    <a:pt x="63" y="365"/>
                  </a:cubicBezTo>
                  <a:cubicBezTo>
                    <a:pt x="64" y="362"/>
                    <a:pt x="64" y="359"/>
                    <a:pt x="64" y="356"/>
                  </a:cubicBezTo>
                  <a:cubicBezTo>
                    <a:pt x="64" y="338"/>
                    <a:pt x="50" y="324"/>
                    <a:pt x="32" y="324"/>
                  </a:cubicBezTo>
                  <a:cubicBezTo>
                    <a:pt x="15" y="324"/>
                    <a:pt x="0" y="338"/>
                    <a:pt x="0" y="356"/>
                  </a:cubicBezTo>
                  <a:cubicBezTo>
                    <a:pt x="0" y="374"/>
                    <a:pt x="15" y="388"/>
                    <a:pt x="32" y="388"/>
                  </a:cubicBezTo>
                  <a:cubicBezTo>
                    <a:pt x="44" y="388"/>
                    <a:pt x="54" y="382"/>
                    <a:pt x="60" y="373"/>
                  </a:cubicBezTo>
                  <a:cubicBezTo>
                    <a:pt x="129" y="417"/>
                    <a:pt x="129" y="417"/>
                    <a:pt x="129" y="417"/>
                  </a:cubicBezTo>
                  <a:cubicBezTo>
                    <a:pt x="126" y="423"/>
                    <a:pt x="124" y="431"/>
                    <a:pt x="124" y="438"/>
                  </a:cubicBezTo>
                  <a:cubicBezTo>
                    <a:pt x="124" y="464"/>
                    <a:pt x="145" y="484"/>
                    <a:pt x="170" y="484"/>
                  </a:cubicBezTo>
                  <a:cubicBezTo>
                    <a:pt x="196" y="484"/>
                    <a:pt x="216" y="464"/>
                    <a:pt x="216" y="438"/>
                  </a:cubicBezTo>
                  <a:cubicBezTo>
                    <a:pt x="216" y="413"/>
                    <a:pt x="196" y="392"/>
                    <a:pt x="170" y="392"/>
                  </a:cubicBezTo>
                  <a:cubicBezTo>
                    <a:pt x="170" y="392"/>
                    <a:pt x="170" y="392"/>
                    <a:pt x="169" y="392"/>
                  </a:cubicBezTo>
                  <a:cubicBezTo>
                    <a:pt x="171" y="292"/>
                    <a:pt x="171" y="292"/>
                    <a:pt x="171" y="292"/>
                  </a:cubicBezTo>
                  <a:cubicBezTo>
                    <a:pt x="196" y="292"/>
                    <a:pt x="216" y="271"/>
                    <a:pt x="216" y="246"/>
                  </a:cubicBezTo>
                  <a:cubicBezTo>
                    <a:pt x="216" y="235"/>
                    <a:pt x="212" y="225"/>
                    <a:pt x="206" y="217"/>
                  </a:cubicBezTo>
                  <a:cubicBezTo>
                    <a:pt x="261" y="163"/>
                    <a:pt x="261" y="163"/>
                    <a:pt x="261" y="163"/>
                  </a:cubicBezTo>
                  <a:cubicBezTo>
                    <a:pt x="268" y="169"/>
                    <a:pt x="277" y="172"/>
                    <a:pt x="286" y="172"/>
                  </a:cubicBezTo>
                  <a:cubicBezTo>
                    <a:pt x="308" y="172"/>
                    <a:pt x="326" y="155"/>
                    <a:pt x="328" y="132"/>
                  </a:cubicBezTo>
                  <a:cubicBezTo>
                    <a:pt x="417" y="133"/>
                    <a:pt x="417" y="133"/>
                    <a:pt x="417" y="133"/>
                  </a:cubicBezTo>
                  <a:cubicBezTo>
                    <a:pt x="419" y="148"/>
                    <a:pt x="432" y="160"/>
                    <a:pt x="448" y="160"/>
                  </a:cubicBezTo>
                  <a:cubicBezTo>
                    <a:pt x="466" y="160"/>
                    <a:pt x="480" y="146"/>
                    <a:pt x="480" y="128"/>
                  </a:cubicBezTo>
                  <a:cubicBezTo>
                    <a:pt x="480" y="110"/>
                    <a:pt x="466" y="96"/>
                    <a:pt x="448" y="96"/>
                  </a:cubicBezTo>
                  <a:close/>
                  <a:moveTo>
                    <a:pt x="188" y="32"/>
                  </a:moveTo>
                  <a:cubicBezTo>
                    <a:pt x="188" y="17"/>
                    <a:pt x="201" y="4"/>
                    <a:pt x="216" y="4"/>
                  </a:cubicBezTo>
                  <a:cubicBezTo>
                    <a:pt x="232" y="4"/>
                    <a:pt x="244" y="17"/>
                    <a:pt x="244" y="32"/>
                  </a:cubicBezTo>
                  <a:cubicBezTo>
                    <a:pt x="244" y="48"/>
                    <a:pt x="232" y="60"/>
                    <a:pt x="216" y="60"/>
                  </a:cubicBezTo>
                  <a:cubicBezTo>
                    <a:pt x="201" y="60"/>
                    <a:pt x="188" y="48"/>
                    <a:pt x="188" y="32"/>
                  </a:cubicBezTo>
                  <a:close/>
                  <a:moveTo>
                    <a:pt x="32" y="384"/>
                  </a:moveTo>
                  <a:cubicBezTo>
                    <a:pt x="17" y="384"/>
                    <a:pt x="4" y="372"/>
                    <a:pt x="4" y="356"/>
                  </a:cubicBezTo>
                  <a:cubicBezTo>
                    <a:pt x="4" y="341"/>
                    <a:pt x="17" y="328"/>
                    <a:pt x="32" y="328"/>
                  </a:cubicBezTo>
                  <a:cubicBezTo>
                    <a:pt x="48" y="328"/>
                    <a:pt x="60" y="341"/>
                    <a:pt x="60" y="356"/>
                  </a:cubicBezTo>
                  <a:cubicBezTo>
                    <a:pt x="60" y="372"/>
                    <a:pt x="48" y="384"/>
                    <a:pt x="32" y="384"/>
                  </a:cubicBezTo>
                  <a:close/>
                  <a:moveTo>
                    <a:pt x="212" y="438"/>
                  </a:moveTo>
                  <a:cubicBezTo>
                    <a:pt x="212" y="461"/>
                    <a:pt x="193" y="480"/>
                    <a:pt x="170" y="480"/>
                  </a:cubicBezTo>
                  <a:cubicBezTo>
                    <a:pt x="147" y="480"/>
                    <a:pt x="128" y="461"/>
                    <a:pt x="128" y="438"/>
                  </a:cubicBezTo>
                  <a:cubicBezTo>
                    <a:pt x="128" y="415"/>
                    <a:pt x="147" y="396"/>
                    <a:pt x="170" y="396"/>
                  </a:cubicBezTo>
                  <a:cubicBezTo>
                    <a:pt x="193" y="396"/>
                    <a:pt x="212" y="415"/>
                    <a:pt x="212" y="438"/>
                  </a:cubicBezTo>
                  <a:close/>
                  <a:moveTo>
                    <a:pt x="170" y="288"/>
                  </a:moveTo>
                  <a:cubicBezTo>
                    <a:pt x="147" y="288"/>
                    <a:pt x="128" y="269"/>
                    <a:pt x="128" y="246"/>
                  </a:cubicBezTo>
                  <a:cubicBezTo>
                    <a:pt x="128" y="223"/>
                    <a:pt x="147" y="204"/>
                    <a:pt x="170" y="204"/>
                  </a:cubicBezTo>
                  <a:cubicBezTo>
                    <a:pt x="193" y="204"/>
                    <a:pt x="212" y="223"/>
                    <a:pt x="212" y="246"/>
                  </a:cubicBezTo>
                  <a:cubicBezTo>
                    <a:pt x="212" y="269"/>
                    <a:pt x="193" y="288"/>
                    <a:pt x="170" y="288"/>
                  </a:cubicBezTo>
                  <a:close/>
                  <a:moveTo>
                    <a:pt x="286" y="168"/>
                  </a:moveTo>
                  <a:cubicBezTo>
                    <a:pt x="265" y="168"/>
                    <a:pt x="248" y="150"/>
                    <a:pt x="248" y="128"/>
                  </a:cubicBezTo>
                  <a:cubicBezTo>
                    <a:pt x="248" y="106"/>
                    <a:pt x="265" y="88"/>
                    <a:pt x="286" y="88"/>
                  </a:cubicBezTo>
                  <a:cubicBezTo>
                    <a:pt x="307" y="88"/>
                    <a:pt x="324" y="106"/>
                    <a:pt x="324" y="128"/>
                  </a:cubicBezTo>
                  <a:cubicBezTo>
                    <a:pt x="324" y="150"/>
                    <a:pt x="307" y="168"/>
                    <a:pt x="286" y="168"/>
                  </a:cubicBezTo>
                  <a:close/>
                  <a:moveTo>
                    <a:pt x="448" y="156"/>
                  </a:moveTo>
                  <a:cubicBezTo>
                    <a:pt x="433" y="156"/>
                    <a:pt x="420" y="144"/>
                    <a:pt x="420" y="128"/>
                  </a:cubicBezTo>
                  <a:cubicBezTo>
                    <a:pt x="420" y="113"/>
                    <a:pt x="433" y="100"/>
                    <a:pt x="448" y="100"/>
                  </a:cubicBezTo>
                  <a:cubicBezTo>
                    <a:pt x="464" y="100"/>
                    <a:pt x="476" y="113"/>
                    <a:pt x="476" y="128"/>
                  </a:cubicBezTo>
                  <a:cubicBezTo>
                    <a:pt x="476" y="144"/>
                    <a:pt x="464" y="156"/>
                    <a:pt x="448" y="156"/>
                  </a:cubicBezTo>
                  <a:close/>
                </a:path>
              </a:pathLst>
            </a:custGeom>
            <a:solidFill>
              <a:srgbClr val="66B1D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6" name="Freeform 18"/>
            <p:cNvSpPr>
              <a:spLocks noEditPoints="1"/>
            </p:cNvSpPr>
            <p:nvPr/>
          </p:nvSpPr>
          <p:spPr bwMode="auto">
            <a:xfrm>
              <a:off x="4679950" y="4922838"/>
              <a:ext cx="885825" cy="642938"/>
            </a:xfrm>
            <a:custGeom>
              <a:avLst/>
              <a:gdLst/>
              <a:ahLst/>
              <a:cxnLst>
                <a:cxn ang="0">
                  <a:pos x="312" y="65"/>
                </a:cxn>
                <a:cxn ang="0">
                  <a:pos x="264" y="46"/>
                </a:cxn>
                <a:cxn ang="0">
                  <a:pos x="184" y="46"/>
                </a:cxn>
                <a:cxn ang="0">
                  <a:pos x="128" y="87"/>
                </a:cxn>
                <a:cxn ang="0">
                  <a:pos x="59" y="76"/>
                </a:cxn>
                <a:cxn ang="0">
                  <a:pos x="32" y="16"/>
                </a:cxn>
                <a:cxn ang="0">
                  <a:pos x="0" y="16"/>
                </a:cxn>
                <a:cxn ang="0">
                  <a:pos x="21" y="32"/>
                </a:cxn>
                <a:cxn ang="0">
                  <a:pos x="53" y="82"/>
                </a:cxn>
                <a:cxn ang="0">
                  <a:pos x="86" y="162"/>
                </a:cxn>
                <a:cxn ang="0">
                  <a:pos x="60" y="234"/>
                </a:cxn>
                <a:cxn ang="0">
                  <a:pos x="136" y="236"/>
                </a:cxn>
                <a:cxn ang="0">
                  <a:pos x="214" y="254"/>
                </a:cxn>
                <a:cxn ang="0">
                  <a:pos x="214" y="202"/>
                </a:cxn>
                <a:cxn ang="0">
                  <a:pos x="136" y="228"/>
                </a:cxn>
                <a:cxn ang="0">
                  <a:pos x="97" y="198"/>
                </a:cxn>
                <a:cxn ang="0">
                  <a:pos x="136" y="114"/>
                </a:cxn>
                <a:cxn ang="0">
                  <a:pos x="188" y="62"/>
                </a:cxn>
                <a:cxn ang="0">
                  <a:pos x="262" y="61"/>
                </a:cxn>
                <a:cxn ang="0">
                  <a:pos x="308" y="80"/>
                </a:cxn>
                <a:cxn ang="0">
                  <a:pos x="372" y="80"/>
                </a:cxn>
                <a:cxn ang="0">
                  <a:pos x="4" y="16"/>
                </a:cxn>
                <a:cxn ang="0">
                  <a:pos x="28" y="16"/>
                </a:cxn>
                <a:cxn ang="0">
                  <a:pos x="4" y="16"/>
                </a:cxn>
                <a:cxn ang="0">
                  <a:pos x="236" y="228"/>
                </a:cxn>
                <a:cxn ang="0">
                  <a:pos x="192" y="228"/>
                </a:cxn>
                <a:cxn ang="0">
                  <a:pos x="132" y="234"/>
                </a:cxn>
                <a:cxn ang="0">
                  <a:pos x="64" y="234"/>
                </a:cxn>
                <a:cxn ang="0">
                  <a:pos x="132" y="234"/>
                </a:cxn>
                <a:cxn ang="0">
                  <a:pos x="44" y="114"/>
                </a:cxn>
                <a:cxn ang="0">
                  <a:pos x="132" y="114"/>
                </a:cxn>
                <a:cxn ang="0">
                  <a:pos x="224" y="82"/>
                </a:cxn>
                <a:cxn ang="0">
                  <a:pos x="224" y="10"/>
                </a:cxn>
                <a:cxn ang="0">
                  <a:pos x="224" y="82"/>
                </a:cxn>
                <a:cxn ang="0">
                  <a:pos x="312" y="80"/>
                </a:cxn>
                <a:cxn ang="0">
                  <a:pos x="368" y="80"/>
                </a:cxn>
              </a:cxnLst>
              <a:rect l="0" t="0" r="r" b="b"/>
              <a:pathLst>
                <a:path w="372" h="270">
                  <a:moveTo>
                    <a:pt x="340" y="46"/>
                  </a:moveTo>
                  <a:cubicBezTo>
                    <a:pt x="328" y="46"/>
                    <a:pt x="317" y="54"/>
                    <a:pt x="312" y="65"/>
                  </a:cubicBezTo>
                  <a:cubicBezTo>
                    <a:pt x="264" y="53"/>
                    <a:pt x="264" y="53"/>
                    <a:pt x="264" y="53"/>
                  </a:cubicBezTo>
                  <a:cubicBezTo>
                    <a:pt x="264" y="51"/>
                    <a:pt x="264" y="48"/>
                    <a:pt x="264" y="46"/>
                  </a:cubicBezTo>
                  <a:cubicBezTo>
                    <a:pt x="264" y="24"/>
                    <a:pt x="246" y="6"/>
                    <a:pt x="224" y="6"/>
                  </a:cubicBezTo>
                  <a:cubicBezTo>
                    <a:pt x="202" y="6"/>
                    <a:pt x="184" y="24"/>
                    <a:pt x="184" y="46"/>
                  </a:cubicBezTo>
                  <a:cubicBezTo>
                    <a:pt x="184" y="49"/>
                    <a:pt x="185" y="51"/>
                    <a:pt x="185" y="54"/>
                  </a:cubicBezTo>
                  <a:cubicBezTo>
                    <a:pt x="128" y="87"/>
                    <a:pt x="128" y="87"/>
                    <a:pt x="128" y="87"/>
                  </a:cubicBezTo>
                  <a:cubicBezTo>
                    <a:pt x="120" y="75"/>
                    <a:pt x="105" y="66"/>
                    <a:pt x="88" y="66"/>
                  </a:cubicBezTo>
                  <a:cubicBezTo>
                    <a:pt x="77" y="66"/>
                    <a:pt x="67" y="70"/>
                    <a:pt x="59" y="76"/>
                  </a:cubicBezTo>
                  <a:cubicBezTo>
                    <a:pt x="27" y="28"/>
                    <a:pt x="27" y="28"/>
                    <a:pt x="27" y="28"/>
                  </a:cubicBezTo>
                  <a:cubicBezTo>
                    <a:pt x="30" y="25"/>
                    <a:pt x="32" y="21"/>
                    <a:pt x="32" y="16"/>
                  </a:cubicBezTo>
                  <a:cubicBezTo>
                    <a:pt x="32" y="7"/>
                    <a:pt x="25" y="0"/>
                    <a:pt x="16" y="0"/>
                  </a:cubicBezTo>
                  <a:cubicBezTo>
                    <a:pt x="7" y="0"/>
                    <a:pt x="0" y="7"/>
                    <a:pt x="0" y="16"/>
                  </a:cubicBezTo>
                  <a:cubicBezTo>
                    <a:pt x="0" y="25"/>
                    <a:pt x="7" y="33"/>
                    <a:pt x="16" y="33"/>
                  </a:cubicBezTo>
                  <a:cubicBezTo>
                    <a:pt x="18" y="33"/>
                    <a:pt x="19" y="32"/>
                    <a:pt x="21" y="32"/>
                  </a:cubicBezTo>
                  <a:cubicBezTo>
                    <a:pt x="20" y="32"/>
                    <a:pt x="20" y="32"/>
                    <a:pt x="20" y="32"/>
                  </a:cubicBezTo>
                  <a:cubicBezTo>
                    <a:pt x="53" y="82"/>
                    <a:pt x="53" y="82"/>
                    <a:pt x="53" y="82"/>
                  </a:cubicBezTo>
                  <a:cubicBezTo>
                    <a:pt x="45" y="90"/>
                    <a:pt x="40" y="102"/>
                    <a:pt x="40" y="114"/>
                  </a:cubicBezTo>
                  <a:cubicBezTo>
                    <a:pt x="40" y="140"/>
                    <a:pt x="61" y="161"/>
                    <a:pt x="86" y="162"/>
                  </a:cubicBezTo>
                  <a:cubicBezTo>
                    <a:pt x="89" y="199"/>
                    <a:pt x="89" y="199"/>
                    <a:pt x="89" y="199"/>
                  </a:cubicBezTo>
                  <a:cubicBezTo>
                    <a:pt x="73" y="203"/>
                    <a:pt x="60" y="217"/>
                    <a:pt x="60" y="234"/>
                  </a:cubicBezTo>
                  <a:cubicBezTo>
                    <a:pt x="60" y="254"/>
                    <a:pt x="77" y="270"/>
                    <a:pt x="98" y="270"/>
                  </a:cubicBezTo>
                  <a:cubicBezTo>
                    <a:pt x="119" y="270"/>
                    <a:pt x="135" y="255"/>
                    <a:pt x="136" y="236"/>
                  </a:cubicBezTo>
                  <a:cubicBezTo>
                    <a:pt x="189" y="234"/>
                    <a:pt x="189" y="234"/>
                    <a:pt x="189" y="234"/>
                  </a:cubicBezTo>
                  <a:cubicBezTo>
                    <a:pt x="192" y="246"/>
                    <a:pt x="202" y="254"/>
                    <a:pt x="214" y="254"/>
                  </a:cubicBezTo>
                  <a:cubicBezTo>
                    <a:pt x="229" y="254"/>
                    <a:pt x="240" y="242"/>
                    <a:pt x="240" y="228"/>
                  </a:cubicBezTo>
                  <a:cubicBezTo>
                    <a:pt x="240" y="214"/>
                    <a:pt x="229" y="202"/>
                    <a:pt x="214" y="202"/>
                  </a:cubicBezTo>
                  <a:cubicBezTo>
                    <a:pt x="201" y="202"/>
                    <a:pt x="189" y="213"/>
                    <a:pt x="189" y="226"/>
                  </a:cubicBezTo>
                  <a:cubicBezTo>
                    <a:pt x="136" y="228"/>
                    <a:pt x="136" y="228"/>
                    <a:pt x="136" y="228"/>
                  </a:cubicBezTo>
                  <a:cubicBezTo>
                    <a:pt x="133" y="211"/>
                    <a:pt x="117" y="198"/>
                    <a:pt x="98" y="198"/>
                  </a:cubicBezTo>
                  <a:cubicBezTo>
                    <a:pt x="98" y="198"/>
                    <a:pt x="98" y="198"/>
                    <a:pt x="97" y="198"/>
                  </a:cubicBezTo>
                  <a:cubicBezTo>
                    <a:pt x="94" y="162"/>
                    <a:pt x="94" y="162"/>
                    <a:pt x="94" y="162"/>
                  </a:cubicBezTo>
                  <a:cubicBezTo>
                    <a:pt x="118" y="159"/>
                    <a:pt x="136" y="139"/>
                    <a:pt x="136" y="114"/>
                  </a:cubicBezTo>
                  <a:cubicBezTo>
                    <a:pt x="136" y="107"/>
                    <a:pt x="135" y="100"/>
                    <a:pt x="132" y="94"/>
                  </a:cubicBezTo>
                  <a:cubicBezTo>
                    <a:pt x="188" y="62"/>
                    <a:pt x="188" y="62"/>
                    <a:pt x="188" y="62"/>
                  </a:cubicBezTo>
                  <a:cubicBezTo>
                    <a:pt x="194" y="76"/>
                    <a:pt x="208" y="86"/>
                    <a:pt x="224" y="86"/>
                  </a:cubicBezTo>
                  <a:cubicBezTo>
                    <a:pt x="241" y="86"/>
                    <a:pt x="256" y="75"/>
                    <a:pt x="262" y="61"/>
                  </a:cubicBezTo>
                  <a:cubicBezTo>
                    <a:pt x="309" y="73"/>
                    <a:pt x="309" y="73"/>
                    <a:pt x="309" y="73"/>
                  </a:cubicBezTo>
                  <a:cubicBezTo>
                    <a:pt x="309" y="75"/>
                    <a:pt x="308" y="78"/>
                    <a:pt x="308" y="80"/>
                  </a:cubicBezTo>
                  <a:cubicBezTo>
                    <a:pt x="308" y="99"/>
                    <a:pt x="323" y="114"/>
                    <a:pt x="340" y="114"/>
                  </a:cubicBezTo>
                  <a:cubicBezTo>
                    <a:pt x="358" y="114"/>
                    <a:pt x="372" y="99"/>
                    <a:pt x="372" y="80"/>
                  </a:cubicBezTo>
                  <a:cubicBezTo>
                    <a:pt x="372" y="61"/>
                    <a:pt x="358" y="46"/>
                    <a:pt x="340" y="46"/>
                  </a:cubicBezTo>
                  <a:close/>
                  <a:moveTo>
                    <a:pt x="4" y="16"/>
                  </a:moveTo>
                  <a:cubicBezTo>
                    <a:pt x="4" y="10"/>
                    <a:pt x="9" y="4"/>
                    <a:pt x="16" y="4"/>
                  </a:cubicBezTo>
                  <a:cubicBezTo>
                    <a:pt x="23" y="4"/>
                    <a:pt x="28" y="10"/>
                    <a:pt x="28" y="16"/>
                  </a:cubicBezTo>
                  <a:cubicBezTo>
                    <a:pt x="28" y="23"/>
                    <a:pt x="23" y="29"/>
                    <a:pt x="16" y="29"/>
                  </a:cubicBezTo>
                  <a:cubicBezTo>
                    <a:pt x="9" y="29"/>
                    <a:pt x="4" y="23"/>
                    <a:pt x="4" y="16"/>
                  </a:cubicBezTo>
                  <a:close/>
                  <a:moveTo>
                    <a:pt x="214" y="206"/>
                  </a:moveTo>
                  <a:cubicBezTo>
                    <a:pt x="227" y="206"/>
                    <a:pt x="236" y="216"/>
                    <a:pt x="236" y="228"/>
                  </a:cubicBezTo>
                  <a:cubicBezTo>
                    <a:pt x="236" y="240"/>
                    <a:pt x="227" y="250"/>
                    <a:pt x="214" y="250"/>
                  </a:cubicBezTo>
                  <a:cubicBezTo>
                    <a:pt x="202" y="250"/>
                    <a:pt x="192" y="240"/>
                    <a:pt x="192" y="228"/>
                  </a:cubicBezTo>
                  <a:cubicBezTo>
                    <a:pt x="192" y="216"/>
                    <a:pt x="202" y="206"/>
                    <a:pt x="214" y="206"/>
                  </a:cubicBezTo>
                  <a:close/>
                  <a:moveTo>
                    <a:pt x="132" y="234"/>
                  </a:moveTo>
                  <a:cubicBezTo>
                    <a:pt x="132" y="252"/>
                    <a:pt x="117" y="266"/>
                    <a:pt x="98" y="266"/>
                  </a:cubicBezTo>
                  <a:cubicBezTo>
                    <a:pt x="80" y="266"/>
                    <a:pt x="64" y="252"/>
                    <a:pt x="64" y="234"/>
                  </a:cubicBezTo>
                  <a:cubicBezTo>
                    <a:pt x="64" y="216"/>
                    <a:pt x="80" y="202"/>
                    <a:pt x="98" y="202"/>
                  </a:cubicBezTo>
                  <a:cubicBezTo>
                    <a:pt x="117" y="202"/>
                    <a:pt x="132" y="216"/>
                    <a:pt x="132" y="234"/>
                  </a:cubicBezTo>
                  <a:close/>
                  <a:moveTo>
                    <a:pt x="88" y="158"/>
                  </a:moveTo>
                  <a:cubicBezTo>
                    <a:pt x="64" y="158"/>
                    <a:pt x="44" y="138"/>
                    <a:pt x="44" y="114"/>
                  </a:cubicBezTo>
                  <a:cubicBezTo>
                    <a:pt x="44" y="90"/>
                    <a:pt x="64" y="70"/>
                    <a:pt x="88" y="70"/>
                  </a:cubicBezTo>
                  <a:cubicBezTo>
                    <a:pt x="113" y="70"/>
                    <a:pt x="132" y="90"/>
                    <a:pt x="132" y="114"/>
                  </a:cubicBezTo>
                  <a:cubicBezTo>
                    <a:pt x="132" y="138"/>
                    <a:pt x="113" y="158"/>
                    <a:pt x="88" y="158"/>
                  </a:cubicBezTo>
                  <a:close/>
                  <a:moveTo>
                    <a:pt x="224" y="82"/>
                  </a:moveTo>
                  <a:cubicBezTo>
                    <a:pt x="205" y="82"/>
                    <a:pt x="188" y="66"/>
                    <a:pt x="188" y="46"/>
                  </a:cubicBezTo>
                  <a:cubicBezTo>
                    <a:pt x="188" y="26"/>
                    <a:pt x="205" y="10"/>
                    <a:pt x="224" y="10"/>
                  </a:cubicBezTo>
                  <a:cubicBezTo>
                    <a:pt x="244" y="10"/>
                    <a:pt x="260" y="26"/>
                    <a:pt x="260" y="46"/>
                  </a:cubicBezTo>
                  <a:cubicBezTo>
                    <a:pt x="260" y="66"/>
                    <a:pt x="244" y="82"/>
                    <a:pt x="224" y="82"/>
                  </a:cubicBezTo>
                  <a:close/>
                  <a:moveTo>
                    <a:pt x="340" y="110"/>
                  </a:moveTo>
                  <a:cubicBezTo>
                    <a:pt x="325" y="110"/>
                    <a:pt x="312" y="97"/>
                    <a:pt x="312" y="80"/>
                  </a:cubicBezTo>
                  <a:cubicBezTo>
                    <a:pt x="312" y="64"/>
                    <a:pt x="325" y="50"/>
                    <a:pt x="340" y="50"/>
                  </a:cubicBezTo>
                  <a:cubicBezTo>
                    <a:pt x="356" y="50"/>
                    <a:pt x="368" y="64"/>
                    <a:pt x="368" y="80"/>
                  </a:cubicBezTo>
                  <a:cubicBezTo>
                    <a:pt x="368" y="97"/>
                    <a:pt x="356" y="110"/>
                    <a:pt x="340" y="110"/>
                  </a:cubicBezTo>
                  <a:close/>
                </a:path>
              </a:pathLst>
            </a:custGeom>
            <a:solidFill>
              <a:srgbClr val="66B1D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7" name="Freeform 13"/>
            <p:cNvSpPr>
              <a:spLocks noEditPoints="1"/>
            </p:cNvSpPr>
            <p:nvPr/>
          </p:nvSpPr>
          <p:spPr bwMode="auto">
            <a:xfrm>
              <a:off x="1990725" y="3516313"/>
              <a:ext cx="581025" cy="800100"/>
            </a:xfrm>
            <a:custGeom>
              <a:avLst/>
              <a:gdLst/>
              <a:ahLst/>
              <a:cxnLst>
                <a:cxn ang="0">
                  <a:pos x="216" y="0"/>
                </a:cxn>
                <a:cxn ang="0">
                  <a:pos x="188" y="28"/>
                </a:cxn>
                <a:cxn ang="0">
                  <a:pos x="196" y="48"/>
                </a:cxn>
                <a:cxn ang="0">
                  <a:pos x="158" y="97"/>
                </a:cxn>
                <a:cxn ang="0">
                  <a:pos x="150" y="96"/>
                </a:cxn>
                <a:cxn ang="0">
                  <a:pos x="120" y="124"/>
                </a:cxn>
                <a:cxn ang="0">
                  <a:pos x="68" y="125"/>
                </a:cxn>
                <a:cxn ang="0">
                  <a:pos x="34" y="92"/>
                </a:cxn>
                <a:cxn ang="0">
                  <a:pos x="0" y="128"/>
                </a:cxn>
                <a:cxn ang="0">
                  <a:pos x="34" y="164"/>
                </a:cxn>
                <a:cxn ang="0">
                  <a:pos x="68" y="129"/>
                </a:cxn>
                <a:cxn ang="0">
                  <a:pos x="120" y="128"/>
                </a:cxn>
                <a:cxn ang="0">
                  <a:pos x="150" y="152"/>
                </a:cxn>
                <a:cxn ang="0">
                  <a:pos x="158" y="151"/>
                </a:cxn>
                <a:cxn ang="0">
                  <a:pos x="178" y="210"/>
                </a:cxn>
                <a:cxn ang="0">
                  <a:pos x="164" y="232"/>
                </a:cxn>
                <a:cxn ang="0">
                  <a:pos x="176" y="253"/>
                </a:cxn>
                <a:cxn ang="0">
                  <a:pos x="159" y="291"/>
                </a:cxn>
                <a:cxn ang="0">
                  <a:pos x="148" y="288"/>
                </a:cxn>
                <a:cxn ang="0">
                  <a:pos x="124" y="312"/>
                </a:cxn>
                <a:cxn ang="0">
                  <a:pos x="148" y="336"/>
                </a:cxn>
                <a:cxn ang="0">
                  <a:pos x="172" y="312"/>
                </a:cxn>
                <a:cxn ang="0">
                  <a:pos x="162" y="293"/>
                </a:cxn>
                <a:cxn ang="0">
                  <a:pos x="180" y="255"/>
                </a:cxn>
                <a:cxn ang="0">
                  <a:pos x="188" y="256"/>
                </a:cxn>
                <a:cxn ang="0">
                  <a:pos x="212" y="232"/>
                </a:cxn>
                <a:cxn ang="0">
                  <a:pos x="188" y="208"/>
                </a:cxn>
                <a:cxn ang="0">
                  <a:pos x="182" y="209"/>
                </a:cxn>
                <a:cxn ang="0">
                  <a:pos x="162" y="150"/>
                </a:cxn>
                <a:cxn ang="0">
                  <a:pos x="180" y="124"/>
                </a:cxn>
                <a:cxn ang="0">
                  <a:pos x="162" y="98"/>
                </a:cxn>
                <a:cxn ang="0">
                  <a:pos x="199" y="50"/>
                </a:cxn>
                <a:cxn ang="0">
                  <a:pos x="216" y="56"/>
                </a:cxn>
                <a:cxn ang="0">
                  <a:pos x="244" y="28"/>
                </a:cxn>
                <a:cxn ang="0">
                  <a:pos x="216" y="0"/>
                </a:cxn>
                <a:cxn ang="0">
                  <a:pos x="168" y="312"/>
                </a:cxn>
                <a:cxn ang="0">
                  <a:pos x="148" y="332"/>
                </a:cxn>
                <a:cxn ang="0">
                  <a:pos x="128" y="312"/>
                </a:cxn>
                <a:cxn ang="0">
                  <a:pos x="148" y="292"/>
                </a:cxn>
                <a:cxn ang="0">
                  <a:pos x="168" y="312"/>
                </a:cxn>
                <a:cxn ang="0">
                  <a:pos x="208" y="232"/>
                </a:cxn>
                <a:cxn ang="0">
                  <a:pos x="188" y="252"/>
                </a:cxn>
                <a:cxn ang="0">
                  <a:pos x="168" y="232"/>
                </a:cxn>
                <a:cxn ang="0">
                  <a:pos x="188" y="212"/>
                </a:cxn>
                <a:cxn ang="0">
                  <a:pos x="208" y="232"/>
                </a:cxn>
                <a:cxn ang="0">
                  <a:pos x="34" y="160"/>
                </a:cxn>
                <a:cxn ang="0">
                  <a:pos x="4" y="128"/>
                </a:cxn>
                <a:cxn ang="0">
                  <a:pos x="34" y="96"/>
                </a:cxn>
                <a:cxn ang="0">
                  <a:pos x="64" y="128"/>
                </a:cxn>
                <a:cxn ang="0">
                  <a:pos x="34" y="160"/>
                </a:cxn>
                <a:cxn ang="0">
                  <a:pos x="176" y="124"/>
                </a:cxn>
                <a:cxn ang="0">
                  <a:pos x="150" y="148"/>
                </a:cxn>
                <a:cxn ang="0">
                  <a:pos x="124" y="124"/>
                </a:cxn>
                <a:cxn ang="0">
                  <a:pos x="150" y="100"/>
                </a:cxn>
                <a:cxn ang="0">
                  <a:pos x="176" y="124"/>
                </a:cxn>
                <a:cxn ang="0">
                  <a:pos x="216" y="52"/>
                </a:cxn>
                <a:cxn ang="0">
                  <a:pos x="192" y="28"/>
                </a:cxn>
                <a:cxn ang="0">
                  <a:pos x="216" y="4"/>
                </a:cxn>
                <a:cxn ang="0">
                  <a:pos x="240" y="28"/>
                </a:cxn>
                <a:cxn ang="0">
                  <a:pos x="216" y="52"/>
                </a:cxn>
              </a:cxnLst>
              <a:rect l="0" t="0" r="r" b="b"/>
              <a:pathLst>
                <a:path w="244" h="336">
                  <a:moveTo>
                    <a:pt x="216" y="0"/>
                  </a:moveTo>
                  <a:cubicBezTo>
                    <a:pt x="201" y="0"/>
                    <a:pt x="188" y="12"/>
                    <a:pt x="188" y="28"/>
                  </a:cubicBezTo>
                  <a:cubicBezTo>
                    <a:pt x="188" y="36"/>
                    <a:pt x="191" y="43"/>
                    <a:pt x="196" y="48"/>
                  </a:cubicBezTo>
                  <a:cubicBezTo>
                    <a:pt x="158" y="97"/>
                    <a:pt x="158" y="97"/>
                    <a:pt x="158" y="97"/>
                  </a:cubicBezTo>
                  <a:cubicBezTo>
                    <a:pt x="156" y="96"/>
                    <a:pt x="153" y="96"/>
                    <a:pt x="150" y="96"/>
                  </a:cubicBezTo>
                  <a:cubicBezTo>
                    <a:pt x="134" y="96"/>
                    <a:pt x="120" y="108"/>
                    <a:pt x="120" y="124"/>
                  </a:cubicBezTo>
                  <a:cubicBezTo>
                    <a:pt x="68" y="125"/>
                    <a:pt x="68" y="125"/>
                    <a:pt x="68" y="125"/>
                  </a:cubicBezTo>
                  <a:cubicBezTo>
                    <a:pt x="67" y="107"/>
                    <a:pt x="52" y="92"/>
                    <a:pt x="34" y="92"/>
                  </a:cubicBezTo>
                  <a:cubicBezTo>
                    <a:pt x="15" y="92"/>
                    <a:pt x="0" y="108"/>
                    <a:pt x="0" y="128"/>
                  </a:cubicBezTo>
                  <a:cubicBezTo>
                    <a:pt x="0" y="148"/>
                    <a:pt x="15" y="164"/>
                    <a:pt x="34" y="164"/>
                  </a:cubicBezTo>
                  <a:cubicBezTo>
                    <a:pt x="53" y="164"/>
                    <a:pt x="68" y="148"/>
                    <a:pt x="68" y="129"/>
                  </a:cubicBezTo>
                  <a:cubicBezTo>
                    <a:pt x="120" y="128"/>
                    <a:pt x="120" y="128"/>
                    <a:pt x="120" y="128"/>
                  </a:cubicBezTo>
                  <a:cubicBezTo>
                    <a:pt x="122" y="141"/>
                    <a:pt x="135" y="152"/>
                    <a:pt x="150" y="152"/>
                  </a:cubicBezTo>
                  <a:cubicBezTo>
                    <a:pt x="153" y="152"/>
                    <a:pt x="156" y="152"/>
                    <a:pt x="158" y="151"/>
                  </a:cubicBezTo>
                  <a:cubicBezTo>
                    <a:pt x="178" y="210"/>
                    <a:pt x="178" y="210"/>
                    <a:pt x="178" y="210"/>
                  </a:cubicBezTo>
                  <a:cubicBezTo>
                    <a:pt x="170" y="214"/>
                    <a:pt x="164" y="222"/>
                    <a:pt x="164" y="232"/>
                  </a:cubicBezTo>
                  <a:cubicBezTo>
                    <a:pt x="164" y="241"/>
                    <a:pt x="169" y="249"/>
                    <a:pt x="176" y="253"/>
                  </a:cubicBezTo>
                  <a:cubicBezTo>
                    <a:pt x="159" y="291"/>
                    <a:pt x="159" y="291"/>
                    <a:pt x="159" y="291"/>
                  </a:cubicBezTo>
                  <a:cubicBezTo>
                    <a:pt x="156" y="289"/>
                    <a:pt x="152" y="288"/>
                    <a:pt x="148" y="288"/>
                  </a:cubicBezTo>
                  <a:cubicBezTo>
                    <a:pt x="135" y="288"/>
                    <a:pt x="124" y="299"/>
                    <a:pt x="124" y="312"/>
                  </a:cubicBezTo>
                  <a:cubicBezTo>
                    <a:pt x="124" y="325"/>
                    <a:pt x="135" y="336"/>
                    <a:pt x="148" y="336"/>
                  </a:cubicBezTo>
                  <a:cubicBezTo>
                    <a:pt x="161" y="336"/>
                    <a:pt x="172" y="325"/>
                    <a:pt x="172" y="312"/>
                  </a:cubicBezTo>
                  <a:cubicBezTo>
                    <a:pt x="172" y="304"/>
                    <a:pt x="168" y="297"/>
                    <a:pt x="162" y="293"/>
                  </a:cubicBezTo>
                  <a:cubicBezTo>
                    <a:pt x="180" y="255"/>
                    <a:pt x="180" y="255"/>
                    <a:pt x="180" y="255"/>
                  </a:cubicBezTo>
                  <a:cubicBezTo>
                    <a:pt x="183" y="255"/>
                    <a:pt x="185" y="256"/>
                    <a:pt x="188" y="256"/>
                  </a:cubicBezTo>
                  <a:cubicBezTo>
                    <a:pt x="201" y="256"/>
                    <a:pt x="212" y="245"/>
                    <a:pt x="212" y="232"/>
                  </a:cubicBezTo>
                  <a:cubicBezTo>
                    <a:pt x="212" y="219"/>
                    <a:pt x="201" y="208"/>
                    <a:pt x="188" y="208"/>
                  </a:cubicBezTo>
                  <a:cubicBezTo>
                    <a:pt x="186" y="208"/>
                    <a:pt x="184" y="208"/>
                    <a:pt x="182" y="209"/>
                  </a:cubicBezTo>
                  <a:cubicBezTo>
                    <a:pt x="162" y="150"/>
                    <a:pt x="162" y="150"/>
                    <a:pt x="162" y="150"/>
                  </a:cubicBezTo>
                  <a:cubicBezTo>
                    <a:pt x="173" y="145"/>
                    <a:pt x="180" y="136"/>
                    <a:pt x="180" y="124"/>
                  </a:cubicBezTo>
                  <a:cubicBezTo>
                    <a:pt x="180" y="112"/>
                    <a:pt x="173" y="103"/>
                    <a:pt x="162" y="98"/>
                  </a:cubicBezTo>
                  <a:cubicBezTo>
                    <a:pt x="199" y="50"/>
                    <a:pt x="199" y="50"/>
                    <a:pt x="199" y="50"/>
                  </a:cubicBezTo>
                  <a:cubicBezTo>
                    <a:pt x="204" y="54"/>
                    <a:pt x="210" y="56"/>
                    <a:pt x="216" y="56"/>
                  </a:cubicBezTo>
                  <a:cubicBezTo>
                    <a:pt x="232" y="56"/>
                    <a:pt x="244" y="43"/>
                    <a:pt x="244" y="28"/>
                  </a:cubicBezTo>
                  <a:cubicBezTo>
                    <a:pt x="244" y="12"/>
                    <a:pt x="232" y="0"/>
                    <a:pt x="216" y="0"/>
                  </a:cubicBezTo>
                  <a:close/>
                  <a:moveTo>
                    <a:pt x="168" y="312"/>
                  </a:moveTo>
                  <a:cubicBezTo>
                    <a:pt x="168" y="323"/>
                    <a:pt x="159" y="332"/>
                    <a:pt x="148" y="332"/>
                  </a:cubicBezTo>
                  <a:cubicBezTo>
                    <a:pt x="137" y="332"/>
                    <a:pt x="128" y="323"/>
                    <a:pt x="128" y="312"/>
                  </a:cubicBezTo>
                  <a:cubicBezTo>
                    <a:pt x="128" y="301"/>
                    <a:pt x="137" y="292"/>
                    <a:pt x="148" y="292"/>
                  </a:cubicBezTo>
                  <a:cubicBezTo>
                    <a:pt x="159" y="292"/>
                    <a:pt x="168" y="301"/>
                    <a:pt x="168" y="312"/>
                  </a:cubicBezTo>
                  <a:close/>
                  <a:moveTo>
                    <a:pt x="208" y="232"/>
                  </a:moveTo>
                  <a:cubicBezTo>
                    <a:pt x="208" y="243"/>
                    <a:pt x="199" y="252"/>
                    <a:pt x="188" y="252"/>
                  </a:cubicBezTo>
                  <a:cubicBezTo>
                    <a:pt x="177" y="252"/>
                    <a:pt x="168" y="243"/>
                    <a:pt x="168" y="232"/>
                  </a:cubicBezTo>
                  <a:cubicBezTo>
                    <a:pt x="168" y="221"/>
                    <a:pt x="177" y="212"/>
                    <a:pt x="188" y="212"/>
                  </a:cubicBezTo>
                  <a:cubicBezTo>
                    <a:pt x="199" y="212"/>
                    <a:pt x="208" y="221"/>
                    <a:pt x="208" y="232"/>
                  </a:cubicBezTo>
                  <a:close/>
                  <a:moveTo>
                    <a:pt x="34" y="160"/>
                  </a:moveTo>
                  <a:cubicBezTo>
                    <a:pt x="18" y="160"/>
                    <a:pt x="4" y="146"/>
                    <a:pt x="4" y="128"/>
                  </a:cubicBezTo>
                  <a:cubicBezTo>
                    <a:pt x="4" y="110"/>
                    <a:pt x="18" y="96"/>
                    <a:pt x="34" y="96"/>
                  </a:cubicBezTo>
                  <a:cubicBezTo>
                    <a:pt x="51" y="96"/>
                    <a:pt x="64" y="110"/>
                    <a:pt x="64" y="128"/>
                  </a:cubicBezTo>
                  <a:cubicBezTo>
                    <a:pt x="64" y="146"/>
                    <a:pt x="51" y="160"/>
                    <a:pt x="34" y="160"/>
                  </a:cubicBezTo>
                  <a:close/>
                  <a:moveTo>
                    <a:pt x="176" y="124"/>
                  </a:moveTo>
                  <a:cubicBezTo>
                    <a:pt x="176" y="137"/>
                    <a:pt x="164" y="148"/>
                    <a:pt x="150" y="148"/>
                  </a:cubicBezTo>
                  <a:cubicBezTo>
                    <a:pt x="136" y="148"/>
                    <a:pt x="124" y="137"/>
                    <a:pt x="124" y="124"/>
                  </a:cubicBezTo>
                  <a:cubicBezTo>
                    <a:pt x="124" y="111"/>
                    <a:pt x="136" y="100"/>
                    <a:pt x="150" y="100"/>
                  </a:cubicBezTo>
                  <a:cubicBezTo>
                    <a:pt x="164" y="100"/>
                    <a:pt x="176" y="111"/>
                    <a:pt x="176" y="124"/>
                  </a:cubicBezTo>
                  <a:close/>
                  <a:moveTo>
                    <a:pt x="216" y="52"/>
                  </a:moveTo>
                  <a:cubicBezTo>
                    <a:pt x="203" y="52"/>
                    <a:pt x="192" y="41"/>
                    <a:pt x="192" y="28"/>
                  </a:cubicBezTo>
                  <a:cubicBezTo>
                    <a:pt x="192" y="15"/>
                    <a:pt x="203" y="4"/>
                    <a:pt x="216" y="4"/>
                  </a:cubicBezTo>
                  <a:cubicBezTo>
                    <a:pt x="229" y="4"/>
                    <a:pt x="240" y="15"/>
                    <a:pt x="240" y="28"/>
                  </a:cubicBezTo>
                  <a:cubicBezTo>
                    <a:pt x="240" y="41"/>
                    <a:pt x="229" y="52"/>
                    <a:pt x="216" y="52"/>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8" name="Freeform 15"/>
            <p:cNvSpPr>
              <a:spLocks noEditPoints="1"/>
            </p:cNvSpPr>
            <p:nvPr/>
          </p:nvSpPr>
          <p:spPr bwMode="auto">
            <a:xfrm>
              <a:off x="2486025" y="4411663"/>
              <a:ext cx="696913" cy="744538"/>
            </a:xfrm>
            <a:custGeom>
              <a:avLst/>
              <a:gdLst/>
              <a:ahLst/>
              <a:cxnLst>
                <a:cxn ang="0">
                  <a:pos x="256" y="233"/>
                </a:cxn>
                <a:cxn ang="0">
                  <a:pos x="284" y="154"/>
                </a:cxn>
                <a:cxn ang="0">
                  <a:pos x="216" y="128"/>
                </a:cxn>
                <a:cxn ang="0">
                  <a:pos x="192" y="94"/>
                </a:cxn>
                <a:cxn ang="0">
                  <a:pos x="161" y="64"/>
                </a:cxn>
                <a:cxn ang="0">
                  <a:pos x="160" y="14"/>
                </a:cxn>
                <a:cxn ang="0">
                  <a:pos x="132" y="14"/>
                </a:cxn>
                <a:cxn ang="0">
                  <a:pos x="149" y="28"/>
                </a:cxn>
                <a:cxn ang="0">
                  <a:pos x="132" y="91"/>
                </a:cxn>
                <a:cxn ang="0">
                  <a:pos x="36" y="78"/>
                </a:cxn>
                <a:cxn ang="0">
                  <a:pos x="0" y="78"/>
                </a:cxn>
                <a:cxn ang="0">
                  <a:pos x="35" y="84"/>
                </a:cxn>
                <a:cxn ang="0">
                  <a:pos x="162" y="124"/>
                </a:cxn>
                <a:cxn ang="0">
                  <a:pos x="213" y="131"/>
                </a:cxn>
                <a:cxn ang="0">
                  <a:pos x="244" y="192"/>
                </a:cxn>
                <a:cxn ang="0">
                  <a:pos x="252" y="235"/>
                </a:cxn>
                <a:cxn ang="0">
                  <a:pos x="236" y="265"/>
                </a:cxn>
                <a:cxn ang="0">
                  <a:pos x="152" y="240"/>
                </a:cxn>
                <a:cxn ang="0">
                  <a:pos x="152" y="312"/>
                </a:cxn>
                <a:cxn ang="0">
                  <a:pos x="188" y="274"/>
                </a:cxn>
                <a:cxn ang="0">
                  <a:pos x="264" y="292"/>
                </a:cxn>
                <a:cxn ang="0">
                  <a:pos x="264" y="232"/>
                </a:cxn>
                <a:cxn ang="0">
                  <a:pos x="146" y="4"/>
                </a:cxn>
                <a:cxn ang="0">
                  <a:pos x="146" y="24"/>
                </a:cxn>
                <a:cxn ang="0">
                  <a:pos x="18" y="92"/>
                </a:cxn>
                <a:cxn ang="0">
                  <a:pos x="18" y="64"/>
                </a:cxn>
                <a:cxn ang="0">
                  <a:pos x="18" y="92"/>
                </a:cxn>
                <a:cxn ang="0">
                  <a:pos x="136" y="94"/>
                </a:cxn>
                <a:cxn ang="0">
                  <a:pos x="188" y="94"/>
                </a:cxn>
                <a:cxn ang="0">
                  <a:pos x="208" y="154"/>
                </a:cxn>
                <a:cxn ang="0">
                  <a:pos x="280" y="154"/>
                </a:cxn>
                <a:cxn ang="0">
                  <a:pos x="208" y="154"/>
                </a:cxn>
                <a:cxn ang="0">
                  <a:pos x="120" y="276"/>
                </a:cxn>
                <a:cxn ang="0">
                  <a:pos x="184" y="276"/>
                </a:cxn>
                <a:cxn ang="0">
                  <a:pos x="264" y="288"/>
                </a:cxn>
                <a:cxn ang="0">
                  <a:pos x="264" y="236"/>
                </a:cxn>
                <a:cxn ang="0">
                  <a:pos x="264" y="288"/>
                </a:cxn>
              </a:cxnLst>
              <a:rect l="0" t="0" r="r" b="b"/>
              <a:pathLst>
                <a:path w="292" h="312">
                  <a:moveTo>
                    <a:pt x="264" y="232"/>
                  </a:moveTo>
                  <a:cubicBezTo>
                    <a:pt x="261" y="232"/>
                    <a:pt x="259" y="232"/>
                    <a:pt x="256" y="233"/>
                  </a:cubicBezTo>
                  <a:cubicBezTo>
                    <a:pt x="253" y="191"/>
                    <a:pt x="253" y="191"/>
                    <a:pt x="253" y="191"/>
                  </a:cubicBezTo>
                  <a:cubicBezTo>
                    <a:pt x="271" y="188"/>
                    <a:pt x="284" y="172"/>
                    <a:pt x="284" y="154"/>
                  </a:cubicBezTo>
                  <a:cubicBezTo>
                    <a:pt x="284" y="133"/>
                    <a:pt x="266" y="116"/>
                    <a:pt x="244" y="116"/>
                  </a:cubicBezTo>
                  <a:cubicBezTo>
                    <a:pt x="233" y="116"/>
                    <a:pt x="223" y="120"/>
                    <a:pt x="216" y="128"/>
                  </a:cubicBezTo>
                  <a:cubicBezTo>
                    <a:pt x="188" y="108"/>
                    <a:pt x="188" y="108"/>
                    <a:pt x="188" y="108"/>
                  </a:cubicBezTo>
                  <a:cubicBezTo>
                    <a:pt x="191" y="104"/>
                    <a:pt x="192" y="99"/>
                    <a:pt x="192" y="94"/>
                  </a:cubicBezTo>
                  <a:cubicBezTo>
                    <a:pt x="192" y="77"/>
                    <a:pt x="179" y="64"/>
                    <a:pt x="162" y="64"/>
                  </a:cubicBezTo>
                  <a:cubicBezTo>
                    <a:pt x="162" y="64"/>
                    <a:pt x="161" y="64"/>
                    <a:pt x="161" y="64"/>
                  </a:cubicBezTo>
                  <a:cubicBezTo>
                    <a:pt x="152" y="27"/>
                    <a:pt x="152" y="27"/>
                    <a:pt x="152" y="27"/>
                  </a:cubicBezTo>
                  <a:cubicBezTo>
                    <a:pt x="157" y="24"/>
                    <a:pt x="160" y="19"/>
                    <a:pt x="160" y="14"/>
                  </a:cubicBezTo>
                  <a:cubicBezTo>
                    <a:pt x="160" y="6"/>
                    <a:pt x="154" y="0"/>
                    <a:pt x="146" y="0"/>
                  </a:cubicBezTo>
                  <a:cubicBezTo>
                    <a:pt x="138" y="0"/>
                    <a:pt x="132" y="6"/>
                    <a:pt x="132" y="14"/>
                  </a:cubicBezTo>
                  <a:cubicBezTo>
                    <a:pt x="132" y="22"/>
                    <a:pt x="138" y="28"/>
                    <a:pt x="146" y="28"/>
                  </a:cubicBezTo>
                  <a:cubicBezTo>
                    <a:pt x="147" y="28"/>
                    <a:pt x="148" y="28"/>
                    <a:pt x="149" y="28"/>
                  </a:cubicBezTo>
                  <a:cubicBezTo>
                    <a:pt x="157" y="64"/>
                    <a:pt x="157" y="64"/>
                    <a:pt x="157" y="64"/>
                  </a:cubicBezTo>
                  <a:cubicBezTo>
                    <a:pt x="144" y="67"/>
                    <a:pt x="134" y="78"/>
                    <a:pt x="132" y="91"/>
                  </a:cubicBezTo>
                  <a:cubicBezTo>
                    <a:pt x="36" y="80"/>
                    <a:pt x="36" y="80"/>
                    <a:pt x="36" y="80"/>
                  </a:cubicBezTo>
                  <a:cubicBezTo>
                    <a:pt x="36" y="79"/>
                    <a:pt x="36" y="79"/>
                    <a:pt x="36" y="78"/>
                  </a:cubicBezTo>
                  <a:cubicBezTo>
                    <a:pt x="36" y="68"/>
                    <a:pt x="28" y="60"/>
                    <a:pt x="18" y="60"/>
                  </a:cubicBezTo>
                  <a:cubicBezTo>
                    <a:pt x="8" y="60"/>
                    <a:pt x="0" y="68"/>
                    <a:pt x="0" y="78"/>
                  </a:cubicBezTo>
                  <a:cubicBezTo>
                    <a:pt x="0" y="88"/>
                    <a:pt x="8" y="96"/>
                    <a:pt x="18" y="96"/>
                  </a:cubicBezTo>
                  <a:cubicBezTo>
                    <a:pt x="26" y="96"/>
                    <a:pt x="33" y="91"/>
                    <a:pt x="35" y="84"/>
                  </a:cubicBezTo>
                  <a:cubicBezTo>
                    <a:pt x="132" y="95"/>
                    <a:pt x="132" y="95"/>
                    <a:pt x="132" y="95"/>
                  </a:cubicBezTo>
                  <a:cubicBezTo>
                    <a:pt x="133" y="111"/>
                    <a:pt x="146" y="124"/>
                    <a:pt x="162" y="124"/>
                  </a:cubicBezTo>
                  <a:cubicBezTo>
                    <a:pt x="172" y="124"/>
                    <a:pt x="181" y="119"/>
                    <a:pt x="186" y="112"/>
                  </a:cubicBezTo>
                  <a:cubicBezTo>
                    <a:pt x="213" y="131"/>
                    <a:pt x="213" y="131"/>
                    <a:pt x="213" y="131"/>
                  </a:cubicBezTo>
                  <a:cubicBezTo>
                    <a:pt x="207" y="137"/>
                    <a:pt x="204" y="145"/>
                    <a:pt x="204" y="154"/>
                  </a:cubicBezTo>
                  <a:cubicBezTo>
                    <a:pt x="204" y="175"/>
                    <a:pt x="222" y="192"/>
                    <a:pt x="244" y="192"/>
                  </a:cubicBezTo>
                  <a:cubicBezTo>
                    <a:pt x="246" y="192"/>
                    <a:pt x="247" y="192"/>
                    <a:pt x="249" y="192"/>
                  </a:cubicBezTo>
                  <a:cubicBezTo>
                    <a:pt x="252" y="235"/>
                    <a:pt x="252" y="235"/>
                    <a:pt x="252" y="235"/>
                  </a:cubicBezTo>
                  <a:cubicBezTo>
                    <a:pt x="243" y="240"/>
                    <a:pt x="236" y="250"/>
                    <a:pt x="236" y="262"/>
                  </a:cubicBezTo>
                  <a:cubicBezTo>
                    <a:pt x="236" y="263"/>
                    <a:pt x="236" y="264"/>
                    <a:pt x="236" y="265"/>
                  </a:cubicBezTo>
                  <a:cubicBezTo>
                    <a:pt x="188" y="270"/>
                    <a:pt x="188" y="270"/>
                    <a:pt x="188" y="270"/>
                  </a:cubicBezTo>
                  <a:cubicBezTo>
                    <a:pt x="185" y="253"/>
                    <a:pt x="170" y="240"/>
                    <a:pt x="152" y="240"/>
                  </a:cubicBezTo>
                  <a:cubicBezTo>
                    <a:pt x="132" y="240"/>
                    <a:pt x="116" y="256"/>
                    <a:pt x="116" y="276"/>
                  </a:cubicBezTo>
                  <a:cubicBezTo>
                    <a:pt x="116" y="296"/>
                    <a:pt x="132" y="312"/>
                    <a:pt x="152" y="312"/>
                  </a:cubicBezTo>
                  <a:cubicBezTo>
                    <a:pt x="172" y="312"/>
                    <a:pt x="188" y="296"/>
                    <a:pt x="188" y="276"/>
                  </a:cubicBezTo>
                  <a:cubicBezTo>
                    <a:pt x="188" y="275"/>
                    <a:pt x="188" y="275"/>
                    <a:pt x="188" y="274"/>
                  </a:cubicBezTo>
                  <a:cubicBezTo>
                    <a:pt x="237" y="269"/>
                    <a:pt x="237" y="269"/>
                    <a:pt x="237" y="269"/>
                  </a:cubicBezTo>
                  <a:cubicBezTo>
                    <a:pt x="240" y="282"/>
                    <a:pt x="251" y="292"/>
                    <a:pt x="264" y="292"/>
                  </a:cubicBezTo>
                  <a:cubicBezTo>
                    <a:pt x="280" y="292"/>
                    <a:pt x="292" y="279"/>
                    <a:pt x="292" y="262"/>
                  </a:cubicBezTo>
                  <a:cubicBezTo>
                    <a:pt x="292" y="246"/>
                    <a:pt x="280" y="232"/>
                    <a:pt x="264" y="232"/>
                  </a:cubicBezTo>
                  <a:close/>
                  <a:moveTo>
                    <a:pt x="136" y="14"/>
                  </a:moveTo>
                  <a:cubicBezTo>
                    <a:pt x="136" y="8"/>
                    <a:pt x="141" y="4"/>
                    <a:pt x="146" y="4"/>
                  </a:cubicBezTo>
                  <a:cubicBezTo>
                    <a:pt x="152" y="4"/>
                    <a:pt x="156" y="8"/>
                    <a:pt x="156" y="14"/>
                  </a:cubicBezTo>
                  <a:cubicBezTo>
                    <a:pt x="156" y="20"/>
                    <a:pt x="152" y="24"/>
                    <a:pt x="146" y="24"/>
                  </a:cubicBezTo>
                  <a:cubicBezTo>
                    <a:pt x="141" y="24"/>
                    <a:pt x="136" y="20"/>
                    <a:pt x="136" y="14"/>
                  </a:cubicBezTo>
                  <a:close/>
                  <a:moveTo>
                    <a:pt x="18" y="92"/>
                  </a:moveTo>
                  <a:cubicBezTo>
                    <a:pt x="10" y="92"/>
                    <a:pt x="4" y="86"/>
                    <a:pt x="4" y="78"/>
                  </a:cubicBezTo>
                  <a:cubicBezTo>
                    <a:pt x="4" y="70"/>
                    <a:pt x="10" y="64"/>
                    <a:pt x="18" y="64"/>
                  </a:cubicBezTo>
                  <a:cubicBezTo>
                    <a:pt x="26" y="64"/>
                    <a:pt x="32" y="70"/>
                    <a:pt x="32" y="78"/>
                  </a:cubicBezTo>
                  <a:cubicBezTo>
                    <a:pt x="32" y="86"/>
                    <a:pt x="26" y="92"/>
                    <a:pt x="18" y="92"/>
                  </a:cubicBezTo>
                  <a:close/>
                  <a:moveTo>
                    <a:pt x="162" y="120"/>
                  </a:moveTo>
                  <a:cubicBezTo>
                    <a:pt x="148" y="120"/>
                    <a:pt x="136" y="108"/>
                    <a:pt x="136" y="94"/>
                  </a:cubicBezTo>
                  <a:cubicBezTo>
                    <a:pt x="136" y="80"/>
                    <a:pt x="148" y="68"/>
                    <a:pt x="162" y="68"/>
                  </a:cubicBezTo>
                  <a:cubicBezTo>
                    <a:pt x="177" y="68"/>
                    <a:pt x="188" y="80"/>
                    <a:pt x="188" y="94"/>
                  </a:cubicBezTo>
                  <a:cubicBezTo>
                    <a:pt x="188" y="108"/>
                    <a:pt x="177" y="120"/>
                    <a:pt x="162" y="120"/>
                  </a:cubicBezTo>
                  <a:close/>
                  <a:moveTo>
                    <a:pt x="208" y="154"/>
                  </a:moveTo>
                  <a:cubicBezTo>
                    <a:pt x="208" y="135"/>
                    <a:pt x="224" y="120"/>
                    <a:pt x="244" y="120"/>
                  </a:cubicBezTo>
                  <a:cubicBezTo>
                    <a:pt x="264" y="120"/>
                    <a:pt x="280" y="135"/>
                    <a:pt x="280" y="154"/>
                  </a:cubicBezTo>
                  <a:cubicBezTo>
                    <a:pt x="280" y="173"/>
                    <a:pt x="264" y="188"/>
                    <a:pt x="244" y="188"/>
                  </a:cubicBezTo>
                  <a:cubicBezTo>
                    <a:pt x="224" y="188"/>
                    <a:pt x="208" y="173"/>
                    <a:pt x="208" y="154"/>
                  </a:cubicBezTo>
                  <a:close/>
                  <a:moveTo>
                    <a:pt x="152" y="308"/>
                  </a:moveTo>
                  <a:cubicBezTo>
                    <a:pt x="135" y="308"/>
                    <a:pt x="120" y="294"/>
                    <a:pt x="120" y="276"/>
                  </a:cubicBezTo>
                  <a:cubicBezTo>
                    <a:pt x="120" y="258"/>
                    <a:pt x="135" y="244"/>
                    <a:pt x="152" y="244"/>
                  </a:cubicBezTo>
                  <a:cubicBezTo>
                    <a:pt x="170" y="244"/>
                    <a:pt x="184" y="258"/>
                    <a:pt x="184" y="276"/>
                  </a:cubicBezTo>
                  <a:cubicBezTo>
                    <a:pt x="184" y="294"/>
                    <a:pt x="170" y="308"/>
                    <a:pt x="152" y="308"/>
                  </a:cubicBezTo>
                  <a:close/>
                  <a:moveTo>
                    <a:pt x="264" y="288"/>
                  </a:moveTo>
                  <a:cubicBezTo>
                    <a:pt x="251" y="288"/>
                    <a:pt x="240" y="276"/>
                    <a:pt x="240" y="262"/>
                  </a:cubicBezTo>
                  <a:cubicBezTo>
                    <a:pt x="240" y="248"/>
                    <a:pt x="251" y="236"/>
                    <a:pt x="264" y="236"/>
                  </a:cubicBezTo>
                  <a:cubicBezTo>
                    <a:pt x="277" y="236"/>
                    <a:pt x="288" y="248"/>
                    <a:pt x="288" y="262"/>
                  </a:cubicBezTo>
                  <a:cubicBezTo>
                    <a:pt x="288" y="276"/>
                    <a:pt x="277" y="288"/>
                    <a:pt x="264" y="28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9" name="Oval 138"/>
            <p:cNvSpPr/>
            <p:nvPr/>
          </p:nvSpPr>
          <p:spPr>
            <a:xfrm>
              <a:off x="2376488" y="4507706"/>
              <a:ext cx="152399" cy="159543"/>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0" name="Freeform 14"/>
            <p:cNvSpPr>
              <a:spLocks noEditPoints="1"/>
            </p:cNvSpPr>
            <p:nvPr/>
          </p:nvSpPr>
          <p:spPr bwMode="auto">
            <a:xfrm>
              <a:off x="1647825" y="4011613"/>
              <a:ext cx="1716088" cy="1135063"/>
            </a:xfrm>
            <a:custGeom>
              <a:avLst/>
              <a:gdLst/>
              <a:ahLst/>
              <a:cxnLst>
                <a:cxn ang="0">
                  <a:pos x="593" y="53"/>
                </a:cxn>
                <a:cxn ang="0">
                  <a:pos x="436" y="40"/>
                </a:cxn>
                <a:cxn ang="0">
                  <a:pos x="401" y="133"/>
                </a:cxn>
                <a:cxn ang="0">
                  <a:pos x="338" y="208"/>
                </a:cxn>
                <a:cxn ang="0">
                  <a:pos x="199" y="262"/>
                </a:cxn>
                <a:cxn ang="0">
                  <a:pos x="92" y="274"/>
                </a:cxn>
                <a:cxn ang="0">
                  <a:pos x="45" y="410"/>
                </a:cxn>
                <a:cxn ang="0">
                  <a:pos x="0" y="442"/>
                </a:cxn>
                <a:cxn ang="0">
                  <a:pos x="68" y="442"/>
                </a:cxn>
                <a:cxn ang="0">
                  <a:pos x="119" y="321"/>
                </a:cxn>
                <a:cxn ang="0">
                  <a:pos x="200" y="274"/>
                </a:cxn>
                <a:cxn ang="0">
                  <a:pos x="305" y="249"/>
                </a:cxn>
                <a:cxn ang="0">
                  <a:pos x="352" y="337"/>
                </a:cxn>
                <a:cxn ang="0">
                  <a:pos x="360" y="408"/>
                </a:cxn>
                <a:cxn ang="0">
                  <a:pos x="360" y="336"/>
                </a:cxn>
                <a:cxn ang="0">
                  <a:pos x="372" y="242"/>
                </a:cxn>
                <a:cxn ang="0">
                  <a:pos x="407" y="139"/>
                </a:cxn>
                <a:cxn ang="0">
                  <a:pos x="488" y="94"/>
                </a:cxn>
                <a:cxn ang="0">
                  <a:pos x="592" y="62"/>
                </a:cxn>
                <a:cxn ang="0">
                  <a:pos x="656" y="128"/>
                </a:cxn>
                <a:cxn ang="0">
                  <a:pos x="656" y="0"/>
                </a:cxn>
                <a:cxn ang="0">
                  <a:pos x="34" y="472"/>
                </a:cxn>
                <a:cxn ang="0">
                  <a:pos x="34" y="412"/>
                </a:cxn>
                <a:cxn ang="0">
                  <a:pos x="146" y="324"/>
                </a:cxn>
                <a:cxn ang="0">
                  <a:pos x="146" y="224"/>
                </a:cxn>
                <a:cxn ang="0">
                  <a:pos x="146" y="324"/>
                </a:cxn>
                <a:cxn ang="0">
                  <a:pos x="360" y="404"/>
                </a:cxn>
                <a:cxn ang="0">
                  <a:pos x="360" y="340"/>
                </a:cxn>
                <a:cxn ang="0">
                  <a:pos x="368" y="242"/>
                </a:cxn>
                <a:cxn ang="0">
                  <a:pos x="308" y="242"/>
                </a:cxn>
                <a:cxn ang="0">
                  <a:pos x="368" y="242"/>
                </a:cxn>
                <a:cxn ang="0">
                  <a:pos x="388" y="94"/>
                </a:cxn>
                <a:cxn ang="0">
                  <a:pos x="484" y="94"/>
                </a:cxn>
                <a:cxn ang="0">
                  <a:pos x="656" y="124"/>
                </a:cxn>
                <a:cxn ang="0">
                  <a:pos x="656" y="4"/>
                </a:cxn>
                <a:cxn ang="0">
                  <a:pos x="656" y="124"/>
                </a:cxn>
              </a:cxnLst>
              <a:rect l="0" t="0" r="r" b="b"/>
              <a:pathLst>
                <a:path w="720" h="476">
                  <a:moveTo>
                    <a:pt x="656" y="0"/>
                  </a:moveTo>
                  <a:cubicBezTo>
                    <a:pt x="625" y="0"/>
                    <a:pt x="598" y="23"/>
                    <a:pt x="593" y="53"/>
                  </a:cubicBezTo>
                  <a:cubicBezTo>
                    <a:pt x="484" y="74"/>
                    <a:pt x="484" y="74"/>
                    <a:pt x="484" y="74"/>
                  </a:cubicBezTo>
                  <a:cubicBezTo>
                    <a:pt x="477" y="54"/>
                    <a:pt x="458" y="40"/>
                    <a:pt x="436" y="40"/>
                  </a:cubicBezTo>
                  <a:cubicBezTo>
                    <a:pt x="408" y="40"/>
                    <a:pt x="384" y="64"/>
                    <a:pt x="384" y="94"/>
                  </a:cubicBezTo>
                  <a:cubicBezTo>
                    <a:pt x="384" y="110"/>
                    <a:pt x="391" y="124"/>
                    <a:pt x="401" y="133"/>
                  </a:cubicBezTo>
                  <a:cubicBezTo>
                    <a:pt x="350" y="210"/>
                    <a:pt x="350" y="210"/>
                    <a:pt x="350" y="210"/>
                  </a:cubicBezTo>
                  <a:cubicBezTo>
                    <a:pt x="347" y="209"/>
                    <a:pt x="342" y="208"/>
                    <a:pt x="338" y="208"/>
                  </a:cubicBezTo>
                  <a:cubicBezTo>
                    <a:pt x="320" y="208"/>
                    <a:pt x="305" y="222"/>
                    <a:pt x="304" y="240"/>
                  </a:cubicBezTo>
                  <a:cubicBezTo>
                    <a:pt x="199" y="262"/>
                    <a:pt x="199" y="262"/>
                    <a:pt x="199" y="262"/>
                  </a:cubicBezTo>
                  <a:cubicBezTo>
                    <a:pt x="193" y="238"/>
                    <a:pt x="172" y="220"/>
                    <a:pt x="146" y="220"/>
                  </a:cubicBezTo>
                  <a:cubicBezTo>
                    <a:pt x="116" y="220"/>
                    <a:pt x="92" y="244"/>
                    <a:pt x="92" y="274"/>
                  </a:cubicBezTo>
                  <a:cubicBezTo>
                    <a:pt x="92" y="291"/>
                    <a:pt x="100" y="306"/>
                    <a:pt x="113" y="316"/>
                  </a:cubicBezTo>
                  <a:cubicBezTo>
                    <a:pt x="45" y="410"/>
                    <a:pt x="45" y="410"/>
                    <a:pt x="45" y="410"/>
                  </a:cubicBezTo>
                  <a:cubicBezTo>
                    <a:pt x="42" y="409"/>
                    <a:pt x="38" y="408"/>
                    <a:pt x="34" y="408"/>
                  </a:cubicBezTo>
                  <a:cubicBezTo>
                    <a:pt x="15" y="408"/>
                    <a:pt x="0" y="423"/>
                    <a:pt x="0" y="442"/>
                  </a:cubicBezTo>
                  <a:cubicBezTo>
                    <a:pt x="0" y="461"/>
                    <a:pt x="15" y="476"/>
                    <a:pt x="34" y="476"/>
                  </a:cubicBezTo>
                  <a:cubicBezTo>
                    <a:pt x="53" y="476"/>
                    <a:pt x="68" y="461"/>
                    <a:pt x="68" y="442"/>
                  </a:cubicBezTo>
                  <a:cubicBezTo>
                    <a:pt x="68" y="430"/>
                    <a:pt x="62" y="420"/>
                    <a:pt x="53" y="414"/>
                  </a:cubicBezTo>
                  <a:cubicBezTo>
                    <a:pt x="119" y="321"/>
                    <a:pt x="119" y="321"/>
                    <a:pt x="119" y="321"/>
                  </a:cubicBezTo>
                  <a:cubicBezTo>
                    <a:pt x="127" y="325"/>
                    <a:pt x="136" y="328"/>
                    <a:pt x="146" y="328"/>
                  </a:cubicBezTo>
                  <a:cubicBezTo>
                    <a:pt x="176" y="328"/>
                    <a:pt x="200" y="304"/>
                    <a:pt x="200" y="274"/>
                  </a:cubicBezTo>
                  <a:cubicBezTo>
                    <a:pt x="200" y="272"/>
                    <a:pt x="200" y="271"/>
                    <a:pt x="200" y="270"/>
                  </a:cubicBezTo>
                  <a:cubicBezTo>
                    <a:pt x="305" y="249"/>
                    <a:pt x="305" y="249"/>
                    <a:pt x="305" y="249"/>
                  </a:cubicBezTo>
                  <a:cubicBezTo>
                    <a:pt x="308" y="264"/>
                    <a:pt x="321" y="276"/>
                    <a:pt x="338" y="276"/>
                  </a:cubicBezTo>
                  <a:cubicBezTo>
                    <a:pt x="352" y="337"/>
                    <a:pt x="352" y="337"/>
                    <a:pt x="352" y="337"/>
                  </a:cubicBezTo>
                  <a:cubicBezTo>
                    <a:pt x="336" y="340"/>
                    <a:pt x="324" y="355"/>
                    <a:pt x="324" y="372"/>
                  </a:cubicBezTo>
                  <a:cubicBezTo>
                    <a:pt x="324" y="392"/>
                    <a:pt x="340" y="408"/>
                    <a:pt x="360" y="408"/>
                  </a:cubicBezTo>
                  <a:cubicBezTo>
                    <a:pt x="380" y="408"/>
                    <a:pt x="396" y="392"/>
                    <a:pt x="396" y="372"/>
                  </a:cubicBezTo>
                  <a:cubicBezTo>
                    <a:pt x="396" y="352"/>
                    <a:pt x="380" y="336"/>
                    <a:pt x="360" y="336"/>
                  </a:cubicBezTo>
                  <a:cubicBezTo>
                    <a:pt x="346" y="275"/>
                    <a:pt x="346" y="275"/>
                    <a:pt x="346" y="275"/>
                  </a:cubicBezTo>
                  <a:cubicBezTo>
                    <a:pt x="361" y="272"/>
                    <a:pt x="372" y="258"/>
                    <a:pt x="372" y="242"/>
                  </a:cubicBezTo>
                  <a:cubicBezTo>
                    <a:pt x="372" y="230"/>
                    <a:pt x="366" y="220"/>
                    <a:pt x="357" y="214"/>
                  </a:cubicBezTo>
                  <a:cubicBezTo>
                    <a:pt x="407" y="139"/>
                    <a:pt x="407" y="139"/>
                    <a:pt x="407" y="139"/>
                  </a:cubicBezTo>
                  <a:cubicBezTo>
                    <a:pt x="415" y="145"/>
                    <a:pt x="425" y="148"/>
                    <a:pt x="436" y="148"/>
                  </a:cubicBezTo>
                  <a:cubicBezTo>
                    <a:pt x="465" y="148"/>
                    <a:pt x="488" y="124"/>
                    <a:pt x="488" y="94"/>
                  </a:cubicBezTo>
                  <a:cubicBezTo>
                    <a:pt x="488" y="90"/>
                    <a:pt x="488" y="86"/>
                    <a:pt x="487" y="82"/>
                  </a:cubicBezTo>
                  <a:cubicBezTo>
                    <a:pt x="592" y="62"/>
                    <a:pt x="592" y="62"/>
                    <a:pt x="592" y="62"/>
                  </a:cubicBezTo>
                  <a:cubicBezTo>
                    <a:pt x="592" y="62"/>
                    <a:pt x="592" y="63"/>
                    <a:pt x="592" y="64"/>
                  </a:cubicBezTo>
                  <a:cubicBezTo>
                    <a:pt x="592" y="99"/>
                    <a:pt x="621" y="128"/>
                    <a:pt x="656" y="128"/>
                  </a:cubicBezTo>
                  <a:cubicBezTo>
                    <a:pt x="692" y="128"/>
                    <a:pt x="720" y="99"/>
                    <a:pt x="720" y="64"/>
                  </a:cubicBezTo>
                  <a:cubicBezTo>
                    <a:pt x="720" y="29"/>
                    <a:pt x="692" y="0"/>
                    <a:pt x="656" y="0"/>
                  </a:cubicBezTo>
                  <a:close/>
                  <a:moveTo>
                    <a:pt x="64" y="442"/>
                  </a:moveTo>
                  <a:cubicBezTo>
                    <a:pt x="64" y="459"/>
                    <a:pt x="51" y="472"/>
                    <a:pt x="34" y="472"/>
                  </a:cubicBezTo>
                  <a:cubicBezTo>
                    <a:pt x="18" y="472"/>
                    <a:pt x="4" y="459"/>
                    <a:pt x="4" y="442"/>
                  </a:cubicBezTo>
                  <a:cubicBezTo>
                    <a:pt x="4" y="426"/>
                    <a:pt x="18" y="412"/>
                    <a:pt x="34" y="412"/>
                  </a:cubicBezTo>
                  <a:cubicBezTo>
                    <a:pt x="51" y="412"/>
                    <a:pt x="64" y="426"/>
                    <a:pt x="64" y="442"/>
                  </a:cubicBezTo>
                  <a:close/>
                  <a:moveTo>
                    <a:pt x="146" y="324"/>
                  </a:moveTo>
                  <a:cubicBezTo>
                    <a:pt x="119" y="324"/>
                    <a:pt x="96" y="302"/>
                    <a:pt x="96" y="274"/>
                  </a:cubicBezTo>
                  <a:cubicBezTo>
                    <a:pt x="96" y="246"/>
                    <a:pt x="119" y="224"/>
                    <a:pt x="146" y="224"/>
                  </a:cubicBezTo>
                  <a:cubicBezTo>
                    <a:pt x="174" y="224"/>
                    <a:pt x="196" y="246"/>
                    <a:pt x="196" y="274"/>
                  </a:cubicBezTo>
                  <a:cubicBezTo>
                    <a:pt x="196" y="302"/>
                    <a:pt x="174" y="324"/>
                    <a:pt x="146" y="324"/>
                  </a:cubicBezTo>
                  <a:close/>
                  <a:moveTo>
                    <a:pt x="392" y="372"/>
                  </a:moveTo>
                  <a:cubicBezTo>
                    <a:pt x="392" y="390"/>
                    <a:pt x="378" y="404"/>
                    <a:pt x="360" y="404"/>
                  </a:cubicBezTo>
                  <a:cubicBezTo>
                    <a:pt x="343" y="404"/>
                    <a:pt x="328" y="390"/>
                    <a:pt x="328" y="372"/>
                  </a:cubicBezTo>
                  <a:cubicBezTo>
                    <a:pt x="328" y="354"/>
                    <a:pt x="343" y="340"/>
                    <a:pt x="360" y="340"/>
                  </a:cubicBezTo>
                  <a:cubicBezTo>
                    <a:pt x="378" y="340"/>
                    <a:pt x="392" y="354"/>
                    <a:pt x="392" y="372"/>
                  </a:cubicBezTo>
                  <a:close/>
                  <a:moveTo>
                    <a:pt x="368" y="242"/>
                  </a:moveTo>
                  <a:cubicBezTo>
                    <a:pt x="368" y="259"/>
                    <a:pt x="355" y="272"/>
                    <a:pt x="338" y="272"/>
                  </a:cubicBezTo>
                  <a:cubicBezTo>
                    <a:pt x="322" y="272"/>
                    <a:pt x="308" y="259"/>
                    <a:pt x="308" y="242"/>
                  </a:cubicBezTo>
                  <a:cubicBezTo>
                    <a:pt x="308" y="225"/>
                    <a:pt x="322" y="212"/>
                    <a:pt x="338" y="212"/>
                  </a:cubicBezTo>
                  <a:cubicBezTo>
                    <a:pt x="355" y="212"/>
                    <a:pt x="368" y="225"/>
                    <a:pt x="368" y="242"/>
                  </a:cubicBezTo>
                  <a:close/>
                  <a:moveTo>
                    <a:pt x="436" y="144"/>
                  </a:moveTo>
                  <a:cubicBezTo>
                    <a:pt x="410" y="144"/>
                    <a:pt x="388" y="122"/>
                    <a:pt x="388" y="94"/>
                  </a:cubicBezTo>
                  <a:cubicBezTo>
                    <a:pt x="388" y="66"/>
                    <a:pt x="410" y="44"/>
                    <a:pt x="436" y="44"/>
                  </a:cubicBezTo>
                  <a:cubicBezTo>
                    <a:pt x="463" y="44"/>
                    <a:pt x="484" y="66"/>
                    <a:pt x="484" y="94"/>
                  </a:cubicBezTo>
                  <a:cubicBezTo>
                    <a:pt x="484" y="122"/>
                    <a:pt x="463" y="144"/>
                    <a:pt x="436" y="144"/>
                  </a:cubicBezTo>
                  <a:close/>
                  <a:moveTo>
                    <a:pt x="656" y="124"/>
                  </a:moveTo>
                  <a:cubicBezTo>
                    <a:pt x="623" y="124"/>
                    <a:pt x="596" y="97"/>
                    <a:pt x="596" y="64"/>
                  </a:cubicBezTo>
                  <a:cubicBezTo>
                    <a:pt x="596" y="31"/>
                    <a:pt x="623" y="4"/>
                    <a:pt x="656" y="4"/>
                  </a:cubicBezTo>
                  <a:cubicBezTo>
                    <a:pt x="689" y="4"/>
                    <a:pt x="716" y="31"/>
                    <a:pt x="716" y="64"/>
                  </a:cubicBezTo>
                  <a:cubicBezTo>
                    <a:pt x="716" y="97"/>
                    <a:pt x="689" y="124"/>
                    <a:pt x="656" y="124"/>
                  </a:cubicBezTo>
                  <a:close/>
                </a:path>
              </a:pathLst>
            </a:custGeom>
            <a:solidFill>
              <a:srgbClr val="198AC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1" name="Freeform 10"/>
            <p:cNvSpPr>
              <a:spLocks noEditPoints="1"/>
            </p:cNvSpPr>
            <p:nvPr/>
          </p:nvSpPr>
          <p:spPr bwMode="auto">
            <a:xfrm>
              <a:off x="4632325" y="4287838"/>
              <a:ext cx="481013" cy="373063"/>
            </a:xfrm>
            <a:custGeom>
              <a:avLst/>
              <a:gdLst/>
              <a:ahLst/>
              <a:cxnLst>
                <a:cxn ang="0">
                  <a:pos x="162" y="120"/>
                </a:cxn>
                <a:cxn ang="0">
                  <a:pos x="156" y="121"/>
                </a:cxn>
                <a:cxn ang="0">
                  <a:pos x="145" y="89"/>
                </a:cxn>
                <a:cxn ang="0">
                  <a:pos x="156" y="66"/>
                </a:cxn>
                <a:cxn ang="0">
                  <a:pos x="156" y="65"/>
                </a:cxn>
                <a:cxn ang="0">
                  <a:pos x="202" y="52"/>
                </a:cxn>
                <a:cxn ang="0">
                  <a:pos x="201" y="48"/>
                </a:cxn>
                <a:cxn ang="0">
                  <a:pos x="156" y="61"/>
                </a:cxn>
                <a:cxn ang="0">
                  <a:pos x="126" y="36"/>
                </a:cxn>
                <a:cxn ang="0">
                  <a:pos x="100" y="52"/>
                </a:cxn>
                <a:cxn ang="0">
                  <a:pos x="71" y="44"/>
                </a:cxn>
                <a:cxn ang="0">
                  <a:pos x="72" y="36"/>
                </a:cxn>
                <a:cxn ang="0">
                  <a:pos x="36" y="0"/>
                </a:cxn>
                <a:cxn ang="0">
                  <a:pos x="0" y="36"/>
                </a:cxn>
                <a:cxn ang="0">
                  <a:pos x="36" y="72"/>
                </a:cxn>
                <a:cxn ang="0">
                  <a:pos x="70" y="48"/>
                </a:cxn>
                <a:cxn ang="0">
                  <a:pos x="98" y="56"/>
                </a:cxn>
                <a:cxn ang="0">
                  <a:pos x="96" y="66"/>
                </a:cxn>
                <a:cxn ang="0">
                  <a:pos x="126" y="96"/>
                </a:cxn>
                <a:cxn ang="0">
                  <a:pos x="142" y="92"/>
                </a:cxn>
                <a:cxn ang="0">
                  <a:pos x="153" y="123"/>
                </a:cxn>
                <a:cxn ang="0">
                  <a:pos x="144" y="138"/>
                </a:cxn>
                <a:cxn ang="0">
                  <a:pos x="162" y="156"/>
                </a:cxn>
                <a:cxn ang="0">
                  <a:pos x="180" y="138"/>
                </a:cxn>
                <a:cxn ang="0">
                  <a:pos x="162" y="120"/>
                </a:cxn>
                <a:cxn ang="0">
                  <a:pos x="36" y="68"/>
                </a:cxn>
                <a:cxn ang="0">
                  <a:pos x="4" y="36"/>
                </a:cxn>
                <a:cxn ang="0">
                  <a:pos x="36" y="4"/>
                </a:cxn>
                <a:cxn ang="0">
                  <a:pos x="68" y="36"/>
                </a:cxn>
                <a:cxn ang="0">
                  <a:pos x="36" y="68"/>
                </a:cxn>
                <a:cxn ang="0">
                  <a:pos x="100" y="66"/>
                </a:cxn>
                <a:cxn ang="0">
                  <a:pos x="126" y="40"/>
                </a:cxn>
                <a:cxn ang="0">
                  <a:pos x="152" y="66"/>
                </a:cxn>
                <a:cxn ang="0">
                  <a:pos x="126" y="92"/>
                </a:cxn>
                <a:cxn ang="0">
                  <a:pos x="100" y="66"/>
                </a:cxn>
                <a:cxn ang="0">
                  <a:pos x="162" y="152"/>
                </a:cxn>
                <a:cxn ang="0">
                  <a:pos x="148" y="138"/>
                </a:cxn>
                <a:cxn ang="0">
                  <a:pos x="162" y="124"/>
                </a:cxn>
                <a:cxn ang="0">
                  <a:pos x="176" y="138"/>
                </a:cxn>
                <a:cxn ang="0">
                  <a:pos x="162" y="152"/>
                </a:cxn>
              </a:cxnLst>
              <a:rect l="0" t="0" r="r" b="b"/>
              <a:pathLst>
                <a:path w="202" h="156">
                  <a:moveTo>
                    <a:pt x="162" y="120"/>
                  </a:moveTo>
                  <a:cubicBezTo>
                    <a:pt x="160" y="120"/>
                    <a:pt x="158" y="120"/>
                    <a:pt x="156" y="121"/>
                  </a:cubicBezTo>
                  <a:cubicBezTo>
                    <a:pt x="145" y="89"/>
                    <a:pt x="145" y="89"/>
                    <a:pt x="145" y="89"/>
                  </a:cubicBezTo>
                  <a:cubicBezTo>
                    <a:pt x="152" y="84"/>
                    <a:pt x="156" y="75"/>
                    <a:pt x="156" y="66"/>
                  </a:cubicBezTo>
                  <a:cubicBezTo>
                    <a:pt x="156" y="66"/>
                    <a:pt x="156" y="65"/>
                    <a:pt x="156" y="65"/>
                  </a:cubicBezTo>
                  <a:cubicBezTo>
                    <a:pt x="202" y="52"/>
                    <a:pt x="202" y="52"/>
                    <a:pt x="202" y="52"/>
                  </a:cubicBezTo>
                  <a:cubicBezTo>
                    <a:pt x="201" y="48"/>
                    <a:pt x="201" y="48"/>
                    <a:pt x="201" y="48"/>
                  </a:cubicBezTo>
                  <a:cubicBezTo>
                    <a:pt x="156" y="61"/>
                    <a:pt x="156" y="61"/>
                    <a:pt x="156" y="61"/>
                  </a:cubicBezTo>
                  <a:cubicBezTo>
                    <a:pt x="154" y="47"/>
                    <a:pt x="141" y="36"/>
                    <a:pt x="126" y="36"/>
                  </a:cubicBezTo>
                  <a:cubicBezTo>
                    <a:pt x="115" y="36"/>
                    <a:pt x="105" y="43"/>
                    <a:pt x="100" y="52"/>
                  </a:cubicBezTo>
                  <a:cubicBezTo>
                    <a:pt x="71" y="44"/>
                    <a:pt x="71" y="44"/>
                    <a:pt x="71" y="44"/>
                  </a:cubicBezTo>
                  <a:cubicBezTo>
                    <a:pt x="72" y="42"/>
                    <a:pt x="72" y="39"/>
                    <a:pt x="72" y="36"/>
                  </a:cubicBezTo>
                  <a:cubicBezTo>
                    <a:pt x="72" y="16"/>
                    <a:pt x="56" y="0"/>
                    <a:pt x="36" y="0"/>
                  </a:cubicBezTo>
                  <a:cubicBezTo>
                    <a:pt x="17" y="0"/>
                    <a:pt x="0" y="16"/>
                    <a:pt x="0" y="36"/>
                  </a:cubicBezTo>
                  <a:cubicBezTo>
                    <a:pt x="0" y="56"/>
                    <a:pt x="17" y="72"/>
                    <a:pt x="36" y="72"/>
                  </a:cubicBezTo>
                  <a:cubicBezTo>
                    <a:pt x="52" y="72"/>
                    <a:pt x="65" y="62"/>
                    <a:pt x="70" y="48"/>
                  </a:cubicBezTo>
                  <a:cubicBezTo>
                    <a:pt x="98" y="56"/>
                    <a:pt x="98" y="56"/>
                    <a:pt x="98" y="56"/>
                  </a:cubicBezTo>
                  <a:cubicBezTo>
                    <a:pt x="97" y="59"/>
                    <a:pt x="96" y="62"/>
                    <a:pt x="96" y="66"/>
                  </a:cubicBezTo>
                  <a:cubicBezTo>
                    <a:pt x="96" y="83"/>
                    <a:pt x="110" y="96"/>
                    <a:pt x="126" y="96"/>
                  </a:cubicBezTo>
                  <a:cubicBezTo>
                    <a:pt x="132" y="96"/>
                    <a:pt x="137" y="94"/>
                    <a:pt x="142" y="92"/>
                  </a:cubicBezTo>
                  <a:cubicBezTo>
                    <a:pt x="153" y="123"/>
                    <a:pt x="153" y="123"/>
                    <a:pt x="153" y="123"/>
                  </a:cubicBezTo>
                  <a:cubicBezTo>
                    <a:pt x="148" y="126"/>
                    <a:pt x="144" y="132"/>
                    <a:pt x="144" y="138"/>
                  </a:cubicBezTo>
                  <a:cubicBezTo>
                    <a:pt x="144" y="148"/>
                    <a:pt x="152" y="156"/>
                    <a:pt x="162" y="156"/>
                  </a:cubicBezTo>
                  <a:cubicBezTo>
                    <a:pt x="172" y="156"/>
                    <a:pt x="180" y="148"/>
                    <a:pt x="180" y="138"/>
                  </a:cubicBezTo>
                  <a:cubicBezTo>
                    <a:pt x="180" y="128"/>
                    <a:pt x="172" y="120"/>
                    <a:pt x="162" y="120"/>
                  </a:cubicBezTo>
                  <a:close/>
                  <a:moveTo>
                    <a:pt x="36" y="68"/>
                  </a:moveTo>
                  <a:cubicBezTo>
                    <a:pt x="19" y="68"/>
                    <a:pt x="4" y="54"/>
                    <a:pt x="4" y="36"/>
                  </a:cubicBezTo>
                  <a:cubicBezTo>
                    <a:pt x="4" y="18"/>
                    <a:pt x="19" y="4"/>
                    <a:pt x="36" y="4"/>
                  </a:cubicBezTo>
                  <a:cubicBezTo>
                    <a:pt x="54" y="4"/>
                    <a:pt x="68" y="18"/>
                    <a:pt x="68" y="36"/>
                  </a:cubicBezTo>
                  <a:cubicBezTo>
                    <a:pt x="68" y="54"/>
                    <a:pt x="54" y="68"/>
                    <a:pt x="36" y="68"/>
                  </a:cubicBezTo>
                  <a:close/>
                  <a:moveTo>
                    <a:pt x="100" y="66"/>
                  </a:moveTo>
                  <a:cubicBezTo>
                    <a:pt x="100" y="52"/>
                    <a:pt x="112" y="40"/>
                    <a:pt x="126" y="40"/>
                  </a:cubicBezTo>
                  <a:cubicBezTo>
                    <a:pt x="141" y="40"/>
                    <a:pt x="152" y="52"/>
                    <a:pt x="152" y="66"/>
                  </a:cubicBezTo>
                  <a:cubicBezTo>
                    <a:pt x="152" y="80"/>
                    <a:pt x="141" y="92"/>
                    <a:pt x="126" y="92"/>
                  </a:cubicBezTo>
                  <a:cubicBezTo>
                    <a:pt x="112" y="92"/>
                    <a:pt x="100" y="80"/>
                    <a:pt x="100" y="66"/>
                  </a:cubicBezTo>
                  <a:close/>
                  <a:moveTo>
                    <a:pt x="162" y="152"/>
                  </a:moveTo>
                  <a:cubicBezTo>
                    <a:pt x="155" y="152"/>
                    <a:pt x="148" y="146"/>
                    <a:pt x="148" y="138"/>
                  </a:cubicBezTo>
                  <a:cubicBezTo>
                    <a:pt x="148" y="130"/>
                    <a:pt x="155" y="124"/>
                    <a:pt x="162" y="124"/>
                  </a:cubicBezTo>
                  <a:cubicBezTo>
                    <a:pt x="170" y="124"/>
                    <a:pt x="176" y="130"/>
                    <a:pt x="176" y="138"/>
                  </a:cubicBezTo>
                  <a:cubicBezTo>
                    <a:pt x="176" y="146"/>
                    <a:pt x="170" y="152"/>
                    <a:pt x="162" y="152"/>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2" name="Freeform 11"/>
            <p:cNvSpPr>
              <a:spLocks noEditPoints="1"/>
            </p:cNvSpPr>
            <p:nvPr/>
          </p:nvSpPr>
          <p:spPr bwMode="auto">
            <a:xfrm>
              <a:off x="4672013" y="3925888"/>
              <a:ext cx="236538" cy="180975"/>
            </a:xfrm>
            <a:custGeom>
              <a:avLst/>
              <a:gdLst/>
              <a:ahLst/>
              <a:cxnLst>
                <a:cxn ang="0">
                  <a:pos x="2" y="75"/>
                </a:cxn>
                <a:cxn ang="0">
                  <a:pos x="29" y="58"/>
                </a:cxn>
                <a:cxn ang="0">
                  <a:pos x="61" y="76"/>
                </a:cxn>
                <a:cxn ang="0">
                  <a:pos x="99" y="38"/>
                </a:cxn>
                <a:cxn ang="0">
                  <a:pos x="61" y="0"/>
                </a:cxn>
                <a:cxn ang="0">
                  <a:pos x="23" y="38"/>
                </a:cxn>
                <a:cxn ang="0">
                  <a:pos x="27" y="54"/>
                </a:cxn>
                <a:cxn ang="0">
                  <a:pos x="0" y="72"/>
                </a:cxn>
                <a:cxn ang="0">
                  <a:pos x="2" y="75"/>
                </a:cxn>
                <a:cxn ang="0">
                  <a:pos x="27" y="38"/>
                </a:cxn>
                <a:cxn ang="0">
                  <a:pos x="61" y="4"/>
                </a:cxn>
                <a:cxn ang="0">
                  <a:pos x="95" y="38"/>
                </a:cxn>
                <a:cxn ang="0">
                  <a:pos x="61" y="72"/>
                </a:cxn>
                <a:cxn ang="0">
                  <a:pos x="33" y="56"/>
                </a:cxn>
                <a:cxn ang="0">
                  <a:pos x="33" y="56"/>
                </a:cxn>
                <a:cxn ang="0">
                  <a:pos x="31" y="52"/>
                </a:cxn>
                <a:cxn ang="0">
                  <a:pos x="31" y="52"/>
                </a:cxn>
                <a:cxn ang="0">
                  <a:pos x="27" y="38"/>
                </a:cxn>
              </a:cxnLst>
              <a:rect l="0" t="0" r="r" b="b"/>
              <a:pathLst>
                <a:path w="99" h="76">
                  <a:moveTo>
                    <a:pt x="2" y="75"/>
                  </a:moveTo>
                  <a:cubicBezTo>
                    <a:pt x="29" y="58"/>
                    <a:pt x="29" y="58"/>
                    <a:pt x="29" y="58"/>
                  </a:cubicBezTo>
                  <a:cubicBezTo>
                    <a:pt x="36" y="69"/>
                    <a:pt x="48" y="76"/>
                    <a:pt x="61" y="76"/>
                  </a:cubicBezTo>
                  <a:cubicBezTo>
                    <a:pt x="82" y="76"/>
                    <a:pt x="99" y="59"/>
                    <a:pt x="99" y="38"/>
                  </a:cubicBezTo>
                  <a:cubicBezTo>
                    <a:pt x="99" y="17"/>
                    <a:pt x="82" y="0"/>
                    <a:pt x="61" y="0"/>
                  </a:cubicBezTo>
                  <a:cubicBezTo>
                    <a:pt x="40" y="0"/>
                    <a:pt x="23" y="17"/>
                    <a:pt x="23" y="38"/>
                  </a:cubicBezTo>
                  <a:cubicBezTo>
                    <a:pt x="23" y="44"/>
                    <a:pt x="25" y="49"/>
                    <a:pt x="27" y="54"/>
                  </a:cubicBezTo>
                  <a:cubicBezTo>
                    <a:pt x="0" y="72"/>
                    <a:pt x="0" y="72"/>
                    <a:pt x="0" y="72"/>
                  </a:cubicBezTo>
                  <a:lnTo>
                    <a:pt x="2" y="75"/>
                  </a:lnTo>
                  <a:close/>
                  <a:moveTo>
                    <a:pt x="27" y="38"/>
                  </a:moveTo>
                  <a:cubicBezTo>
                    <a:pt x="27" y="19"/>
                    <a:pt x="43" y="4"/>
                    <a:pt x="61" y="4"/>
                  </a:cubicBezTo>
                  <a:cubicBezTo>
                    <a:pt x="80" y="4"/>
                    <a:pt x="95" y="19"/>
                    <a:pt x="95" y="38"/>
                  </a:cubicBezTo>
                  <a:cubicBezTo>
                    <a:pt x="95" y="57"/>
                    <a:pt x="80" y="72"/>
                    <a:pt x="61" y="72"/>
                  </a:cubicBezTo>
                  <a:cubicBezTo>
                    <a:pt x="49" y="72"/>
                    <a:pt x="39" y="65"/>
                    <a:pt x="33" y="56"/>
                  </a:cubicBezTo>
                  <a:cubicBezTo>
                    <a:pt x="33" y="56"/>
                    <a:pt x="33" y="56"/>
                    <a:pt x="33" y="56"/>
                  </a:cubicBezTo>
                  <a:cubicBezTo>
                    <a:pt x="31" y="52"/>
                    <a:pt x="31" y="52"/>
                    <a:pt x="31" y="52"/>
                  </a:cubicBezTo>
                  <a:cubicBezTo>
                    <a:pt x="31" y="52"/>
                    <a:pt x="31" y="52"/>
                    <a:pt x="31" y="52"/>
                  </a:cubicBezTo>
                  <a:cubicBezTo>
                    <a:pt x="29" y="48"/>
                    <a:pt x="27" y="43"/>
                    <a:pt x="27" y="3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3" name="Freeform 16"/>
            <p:cNvSpPr>
              <a:spLocks noEditPoints="1"/>
            </p:cNvSpPr>
            <p:nvPr/>
          </p:nvSpPr>
          <p:spPr bwMode="auto">
            <a:xfrm>
              <a:off x="1971675" y="5546726"/>
              <a:ext cx="490538" cy="447675"/>
            </a:xfrm>
            <a:custGeom>
              <a:avLst/>
              <a:gdLst/>
              <a:ahLst/>
              <a:cxnLst>
                <a:cxn ang="0">
                  <a:pos x="206" y="104"/>
                </a:cxn>
                <a:cxn ang="0">
                  <a:pos x="203" y="101"/>
                </a:cxn>
                <a:cxn ang="0">
                  <a:pos x="173" y="133"/>
                </a:cxn>
                <a:cxn ang="0">
                  <a:pos x="144" y="120"/>
                </a:cxn>
                <a:cxn ang="0">
                  <a:pos x="108" y="152"/>
                </a:cxn>
                <a:cxn ang="0">
                  <a:pos x="60" y="152"/>
                </a:cxn>
                <a:cxn ang="0">
                  <a:pos x="60" y="150"/>
                </a:cxn>
                <a:cxn ang="0">
                  <a:pos x="32" y="120"/>
                </a:cxn>
                <a:cxn ang="0">
                  <a:pos x="31" y="120"/>
                </a:cxn>
                <a:cxn ang="0">
                  <a:pos x="33" y="72"/>
                </a:cxn>
                <a:cxn ang="0">
                  <a:pos x="36" y="72"/>
                </a:cxn>
                <a:cxn ang="0">
                  <a:pos x="72" y="36"/>
                </a:cxn>
                <a:cxn ang="0">
                  <a:pos x="36" y="0"/>
                </a:cxn>
                <a:cxn ang="0">
                  <a:pos x="0" y="36"/>
                </a:cxn>
                <a:cxn ang="0">
                  <a:pos x="29" y="71"/>
                </a:cxn>
                <a:cxn ang="0">
                  <a:pos x="27" y="121"/>
                </a:cxn>
                <a:cxn ang="0">
                  <a:pos x="4" y="150"/>
                </a:cxn>
                <a:cxn ang="0">
                  <a:pos x="32" y="180"/>
                </a:cxn>
                <a:cxn ang="0">
                  <a:pos x="60" y="156"/>
                </a:cxn>
                <a:cxn ang="0">
                  <a:pos x="108" y="156"/>
                </a:cxn>
                <a:cxn ang="0">
                  <a:pos x="144" y="188"/>
                </a:cxn>
                <a:cxn ang="0">
                  <a:pos x="180" y="154"/>
                </a:cxn>
                <a:cxn ang="0">
                  <a:pos x="175" y="137"/>
                </a:cxn>
                <a:cxn ang="0">
                  <a:pos x="206" y="104"/>
                </a:cxn>
                <a:cxn ang="0">
                  <a:pos x="4" y="36"/>
                </a:cxn>
                <a:cxn ang="0">
                  <a:pos x="36" y="4"/>
                </a:cxn>
                <a:cxn ang="0">
                  <a:pos x="68" y="36"/>
                </a:cxn>
                <a:cxn ang="0">
                  <a:pos x="36" y="68"/>
                </a:cxn>
                <a:cxn ang="0">
                  <a:pos x="4" y="36"/>
                </a:cxn>
                <a:cxn ang="0">
                  <a:pos x="32" y="176"/>
                </a:cxn>
                <a:cxn ang="0">
                  <a:pos x="8" y="150"/>
                </a:cxn>
                <a:cxn ang="0">
                  <a:pos x="32" y="124"/>
                </a:cxn>
                <a:cxn ang="0">
                  <a:pos x="56" y="150"/>
                </a:cxn>
                <a:cxn ang="0">
                  <a:pos x="32" y="176"/>
                </a:cxn>
                <a:cxn ang="0">
                  <a:pos x="144" y="184"/>
                </a:cxn>
                <a:cxn ang="0">
                  <a:pos x="112" y="154"/>
                </a:cxn>
                <a:cxn ang="0">
                  <a:pos x="144" y="124"/>
                </a:cxn>
                <a:cxn ang="0">
                  <a:pos x="176" y="154"/>
                </a:cxn>
                <a:cxn ang="0">
                  <a:pos x="144" y="184"/>
                </a:cxn>
              </a:cxnLst>
              <a:rect l="0" t="0" r="r" b="b"/>
              <a:pathLst>
                <a:path w="206" h="188">
                  <a:moveTo>
                    <a:pt x="206" y="104"/>
                  </a:moveTo>
                  <a:cubicBezTo>
                    <a:pt x="203" y="101"/>
                    <a:pt x="203" y="101"/>
                    <a:pt x="203" y="101"/>
                  </a:cubicBezTo>
                  <a:cubicBezTo>
                    <a:pt x="173" y="133"/>
                    <a:pt x="173" y="133"/>
                    <a:pt x="173" y="133"/>
                  </a:cubicBezTo>
                  <a:cubicBezTo>
                    <a:pt x="166" y="125"/>
                    <a:pt x="156" y="120"/>
                    <a:pt x="144" y="120"/>
                  </a:cubicBezTo>
                  <a:cubicBezTo>
                    <a:pt x="125" y="120"/>
                    <a:pt x="109" y="134"/>
                    <a:pt x="108" y="152"/>
                  </a:cubicBezTo>
                  <a:cubicBezTo>
                    <a:pt x="60" y="152"/>
                    <a:pt x="60" y="152"/>
                    <a:pt x="60" y="152"/>
                  </a:cubicBezTo>
                  <a:cubicBezTo>
                    <a:pt x="60" y="151"/>
                    <a:pt x="60" y="151"/>
                    <a:pt x="60" y="150"/>
                  </a:cubicBezTo>
                  <a:cubicBezTo>
                    <a:pt x="60" y="134"/>
                    <a:pt x="48" y="120"/>
                    <a:pt x="32" y="120"/>
                  </a:cubicBezTo>
                  <a:cubicBezTo>
                    <a:pt x="32" y="120"/>
                    <a:pt x="31" y="120"/>
                    <a:pt x="31" y="120"/>
                  </a:cubicBezTo>
                  <a:cubicBezTo>
                    <a:pt x="33" y="72"/>
                    <a:pt x="33" y="72"/>
                    <a:pt x="33" y="72"/>
                  </a:cubicBezTo>
                  <a:cubicBezTo>
                    <a:pt x="34" y="72"/>
                    <a:pt x="35" y="72"/>
                    <a:pt x="36" y="72"/>
                  </a:cubicBezTo>
                  <a:cubicBezTo>
                    <a:pt x="56" y="72"/>
                    <a:pt x="72" y="56"/>
                    <a:pt x="72" y="36"/>
                  </a:cubicBezTo>
                  <a:cubicBezTo>
                    <a:pt x="72" y="16"/>
                    <a:pt x="56" y="0"/>
                    <a:pt x="36" y="0"/>
                  </a:cubicBezTo>
                  <a:cubicBezTo>
                    <a:pt x="16" y="0"/>
                    <a:pt x="0" y="16"/>
                    <a:pt x="0" y="36"/>
                  </a:cubicBezTo>
                  <a:cubicBezTo>
                    <a:pt x="0" y="54"/>
                    <a:pt x="13" y="68"/>
                    <a:pt x="29" y="71"/>
                  </a:cubicBezTo>
                  <a:cubicBezTo>
                    <a:pt x="27" y="121"/>
                    <a:pt x="27" y="121"/>
                    <a:pt x="27" y="121"/>
                  </a:cubicBezTo>
                  <a:cubicBezTo>
                    <a:pt x="14" y="123"/>
                    <a:pt x="4" y="135"/>
                    <a:pt x="4" y="150"/>
                  </a:cubicBezTo>
                  <a:cubicBezTo>
                    <a:pt x="4" y="167"/>
                    <a:pt x="17" y="180"/>
                    <a:pt x="32" y="180"/>
                  </a:cubicBezTo>
                  <a:cubicBezTo>
                    <a:pt x="46" y="180"/>
                    <a:pt x="57" y="170"/>
                    <a:pt x="60" y="156"/>
                  </a:cubicBezTo>
                  <a:cubicBezTo>
                    <a:pt x="108" y="156"/>
                    <a:pt x="108" y="156"/>
                    <a:pt x="108" y="156"/>
                  </a:cubicBezTo>
                  <a:cubicBezTo>
                    <a:pt x="109" y="174"/>
                    <a:pt x="125" y="188"/>
                    <a:pt x="144" y="188"/>
                  </a:cubicBezTo>
                  <a:cubicBezTo>
                    <a:pt x="164" y="188"/>
                    <a:pt x="180" y="173"/>
                    <a:pt x="180" y="154"/>
                  </a:cubicBezTo>
                  <a:cubicBezTo>
                    <a:pt x="180" y="148"/>
                    <a:pt x="178" y="142"/>
                    <a:pt x="175" y="137"/>
                  </a:cubicBezTo>
                  <a:lnTo>
                    <a:pt x="206" y="104"/>
                  </a:lnTo>
                  <a:close/>
                  <a:moveTo>
                    <a:pt x="4" y="36"/>
                  </a:moveTo>
                  <a:cubicBezTo>
                    <a:pt x="4" y="18"/>
                    <a:pt x="18" y="4"/>
                    <a:pt x="36" y="4"/>
                  </a:cubicBezTo>
                  <a:cubicBezTo>
                    <a:pt x="54" y="4"/>
                    <a:pt x="68" y="18"/>
                    <a:pt x="68" y="36"/>
                  </a:cubicBezTo>
                  <a:cubicBezTo>
                    <a:pt x="68" y="54"/>
                    <a:pt x="54" y="68"/>
                    <a:pt x="36" y="68"/>
                  </a:cubicBezTo>
                  <a:cubicBezTo>
                    <a:pt x="18" y="68"/>
                    <a:pt x="4" y="54"/>
                    <a:pt x="4" y="36"/>
                  </a:cubicBezTo>
                  <a:close/>
                  <a:moveTo>
                    <a:pt x="32" y="176"/>
                  </a:moveTo>
                  <a:cubicBezTo>
                    <a:pt x="19" y="176"/>
                    <a:pt x="8" y="164"/>
                    <a:pt x="8" y="150"/>
                  </a:cubicBezTo>
                  <a:cubicBezTo>
                    <a:pt x="8" y="136"/>
                    <a:pt x="19" y="124"/>
                    <a:pt x="32" y="124"/>
                  </a:cubicBezTo>
                  <a:cubicBezTo>
                    <a:pt x="45" y="124"/>
                    <a:pt x="56" y="136"/>
                    <a:pt x="56" y="150"/>
                  </a:cubicBezTo>
                  <a:cubicBezTo>
                    <a:pt x="56" y="164"/>
                    <a:pt x="45" y="176"/>
                    <a:pt x="32" y="176"/>
                  </a:cubicBezTo>
                  <a:close/>
                  <a:moveTo>
                    <a:pt x="144" y="184"/>
                  </a:moveTo>
                  <a:cubicBezTo>
                    <a:pt x="127" y="184"/>
                    <a:pt x="112" y="171"/>
                    <a:pt x="112" y="154"/>
                  </a:cubicBezTo>
                  <a:cubicBezTo>
                    <a:pt x="112" y="138"/>
                    <a:pt x="127" y="124"/>
                    <a:pt x="144" y="124"/>
                  </a:cubicBezTo>
                  <a:cubicBezTo>
                    <a:pt x="162" y="124"/>
                    <a:pt x="176" y="138"/>
                    <a:pt x="176" y="154"/>
                  </a:cubicBezTo>
                  <a:cubicBezTo>
                    <a:pt x="176" y="171"/>
                    <a:pt x="162" y="184"/>
                    <a:pt x="144" y="184"/>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4" name="Freeform 7"/>
            <p:cNvSpPr>
              <a:spLocks noEditPoints="1"/>
            </p:cNvSpPr>
            <p:nvPr/>
          </p:nvSpPr>
          <p:spPr bwMode="auto">
            <a:xfrm>
              <a:off x="7899400" y="4116388"/>
              <a:ext cx="357188" cy="171450"/>
            </a:xfrm>
            <a:custGeom>
              <a:avLst/>
              <a:gdLst/>
              <a:ahLst/>
              <a:cxnLst>
                <a:cxn ang="0">
                  <a:pos x="150" y="36"/>
                </a:cxn>
                <a:cxn ang="0">
                  <a:pos x="114" y="0"/>
                </a:cxn>
                <a:cxn ang="0">
                  <a:pos x="78" y="36"/>
                </a:cxn>
                <a:cxn ang="0">
                  <a:pos x="78" y="40"/>
                </a:cxn>
                <a:cxn ang="0">
                  <a:pos x="0" y="45"/>
                </a:cxn>
                <a:cxn ang="0">
                  <a:pos x="0" y="49"/>
                </a:cxn>
                <a:cxn ang="0">
                  <a:pos x="79" y="44"/>
                </a:cxn>
                <a:cxn ang="0">
                  <a:pos x="114" y="72"/>
                </a:cxn>
                <a:cxn ang="0">
                  <a:pos x="150" y="36"/>
                </a:cxn>
                <a:cxn ang="0">
                  <a:pos x="114" y="68"/>
                </a:cxn>
                <a:cxn ang="0">
                  <a:pos x="82" y="36"/>
                </a:cxn>
                <a:cxn ang="0">
                  <a:pos x="114" y="4"/>
                </a:cxn>
                <a:cxn ang="0">
                  <a:pos x="146" y="36"/>
                </a:cxn>
                <a:cxn ang="0">
                  <a:pos x="114" y="68"/>
                </a:cxn>
              </a:cxnLst>
              <a:rect l="0" t="0" r="r" b="b"/>
              <a:pathLst>
                <a:path w="150" h="72">
                  <a:moveTo>
                    <a:pt x="150" y="36"/>
                  </a:moveTo>
                  <a:cubicBezTo>
                    <a:pt x="150" y="16"/>
                    <a:pt x="134" y="0"/>
                    <a:pt x="114" y="0"/>
                  </a:cubicBezTo>
                  <a:cubicBezTo>
                    <a:pt x="94" y="0"/>
                    <a:pt x="78" y="16"/>
                    <a:pt x="78" y="36"/>
                  </a:cubicBezTo>
                  <a:cubicBezTo>
                    <a:pt x="78" y="37"/>
                    <a:pt x="78" y="39"/>
                    <a:pt x="78" y="40"/>
                  </a:cubicBezTo>
                  <a:cubicBezTo>
                    <a:pt x="0" y="45"/>
                    <a:pt x="0" y="45"/>
                    <a:pt x="0" y="45"/>
                  </a:cubicBezTo>
                  <a:cubicBezTo>
                    <a:pt x="0" y="49"/>
                    <a:pt x="0" y="49"/>
                    <a:pt x="0" y="49"/>
                  </a:cubicBezTo>
                  <a:cubicBezTo>
                    <a:pt x="79" y="44"/>
                    <a:pt x="79" y="44"/>
                    <a:pt x="79" y="44"/>
                  </a:cubicBezTo>
                  <a:cubicBezTo>
                    <a:pt x="82" y="60"/>
                    <a:pt x="97" y="72"/>
                    <a:pt x="114" y="72"/>
                  </a:cubicBezTo>
                  <a:cubicBezTo>
                    <a:pt x="134" y="72"/>
                    <a:pt x="150" y="56"/>
                    <a:pt x="150" y="36"/>
                  </a:cubicBezTo>
                  <a:close/>
                  <a:moveTo>
                    <a:pt x="114" y="68"/>
                  </a:moveTo>
                  <a:cubicBezTo>
                    <a:pt x="96" y="68"/>
                    <a:pt x="82" y="54"/>
                    <a:pt x="82" y="36"/>
                  </a:cubicBezTo>
                  <a:cubicBezTo>
                    <a:pt x="82" y="18"/>
                    <a:pt x="96" y="4"/>
                    <a:pt x="114" y="4"/>
                  </a:cubicBezTo>
                  <a:cubicBezTo>
                    <a:pt x="131" y="4"/>
                    <a:pt x="146" y="18"/>
                    <a:pt x="146" y="36"/>
                  </a:cubicBezTo>
                  <a:cubicBezTo>
                    <a:pt x="146" y="54"/>
                    <a:pt x="131" y="68"/>
                    <a:pt x="114" y="6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5" name="Freeform 8"/>
            <p:cNvSpPr>
              <a:spLocks noEditPoints="1"/>
            </p:cNvSpPr>
            <p:nvPr/>
          </p:nvSpPr>
          <p:spPr bwMode="auto">
            <a:xfrm>
              <a:off x="7866063" y="4430713"/>
              <a:ext cx="676275" cy="458788"/>
            </a:xfrm>
            <a:custGeom>
              <a:avLst/>
              <a:gdLst/>
              <a:ahLst/>
              <a:cxnLst>
                <a:cxn ang="0">
                  <a:pos x="260" y="96"/>
                </a:cxn>
                <a:cxn ang="0">
                  <a:pos x="236" y="116"/>
                </a:cxn>
                <a:cxn ang="0">
                  <a:pos x="140" y="97"/>
                </a:cxn>
                <a:cxn ang="0">
                  <a:pos x="140" y="96"/>
                </a:cxn>
                <a:cxn ang="0">
                  <a:pos x="112" y="68"/>
                </a:cxn>
                <a:cxn ang="0">
                  <a:pos x="90" y="78"/>
                </a:cxn>
                <a:cxn ang="0">
                  <a:pos x="61" y="58"/>
                </a:cxn>
                <a:cxn ang="0">
                  <a:pos x="72" y="34"/>
                </a:cxn>
                <a:cxn ang="0">
                  <a:pos x="36" y="0"/>
                </a:cxn>
                <a:cxn ang="0">
                  <a:pos x="0" y="34"/>
                </a:cxn>
                <a:cxn ang="0">
                  <a:pos x="36" y="68"/>
                </a:cxn>
                <a:cxn ang="0">
                  <a:pos x="58" y="61"/>
                </a:cxn>
                <a:cxn ang="0">
                  <a:pos x="88" y="82"/>
                </a:cxn>
                <a:cxn ang="0">
                  <a:pos x="84" y="96"/>
                </a:cxn>
                <a:cxn ang="0">
                  <a:pos x="112" y="124"/>
                </a:cxn>
                <a:cxn ang="0">
                  <a:pos x="112" y="124"/>
                </a:cxn>
                <a:cxn ang="0">
                  <a:pos x="118" y="166"/>
                </a:cxn>
                <a:cxn ang="0">
                  <a:pos x="112" y="178"/>
                </a:cxn>
                <a:cxn ang="0">
                  <a:pos x="126" y="192"/>
                </a:cxn>
                <a:cxn ang="0">
                  <a:pos x="140" y="178"/>
                </a:cxn>
                <a:cxn ang="0">
                  <a:pos x="126" y="164"/>
                </a:cxn>
                <a:cxn ang="0">
                  <a:pos x="122" y="165"/>
                </a:cxn>
                <a:cxn ang="0">
                  <a:pos x="116" y="124"/>
                </a:cxn>
                <a:cxn ang="0">
                  <a:pos x="139" y="101"/>
                </a:cxn>
                <a:cxn ang="0">
                  <a:pos x="236" y="120"/>
                </a:cxn>
                <a:cxn ang="0">
                  <a:pos x="236" y="120"/>
                </a:cxn>
                <a:cxn ang="0">
                  <a:pos x="260" y="144"/>
                </a:cxn>
                <a:cxn ang="0">
                  <a:pos x="284" y="120"/>
                </a:cxn>
                <a:cxn ang="0">
                  <a:pos x="260" y="96"/>
                </a:cxn>
                <a:cxn ang="0">
                  <a:pos x="4" y="34"/>
                </a:cxn>
                <a:cxn ang="0">
                  <a:pos x="36" y="4"/>
                </a:cxn>
                <a:cxn ang="0">
                  <a:pos x="68" y="34"/>
                </a:cxn>
                <a:cxn ang="0">
                  <a:pos x="36" y="64"/>
                </a:cxn>
                <a:cxn ang="0">
                  <a:pos x="4" y="34"/>
                </a:cxn>
                <a:cxn ang="0">
                  <a:pos x="136" y="178"/>
                </a:cxn>
                <a:cxn ang="0">
                  <a:pos x="126" y="188"/>
                </a:cxn>
                <a:cxn ang="0">
                  <a:pos x="116" y="178"/>
                </a:cxn>
                <a:cxn ang="0">
                  <a:pos x="126" y="168"/>
                </a:cxn>
                <a:cxn ang="0">
                  <a:pos x="136" y="178"/>
                </a:cxn>
                <a:cxn ang="0">
                  <a:pos x="112" y="120"/>
                </a:cxn>
                <a:cxn ang="0">
                  <a:pos x="88" y="96"/>
                </a:cxn>
                <a:cxn ang="0">
                  <a:pos x="112" y="72"/>
                </a:cxn>
                <a:cxn ang="0">
                  <a:pos x="136" y="96"/>
                </a:cxn>
                <a:cxn ang="0">
                  <a:pos x="112" y="120"/>
                </a:cxn>
                <a:cxn ang="0">
                  <a:pos x="260" y="140"/>
                </a:cxn>
                <a:cxn ang="0">
                  <a:pos x="240" y="120"/>
                </a:cxn>
                <a:cxn ang="0">
                  <a:pos x="260" y="100"/>
                </a:cxn>
                <a:cxn ang="0">
                  <a:pos x="280" y="120"/>
                </a:cxn>
                <a:cxn ang="0">
                  <a:pos x="260" y="140"/>
                </a:cxn>
              </a:cxnLst>
              <a:rect l="0" t="0" r="r" b="b"/>
              <a:pathLst>
                <a:path w="284" h="192">
                  <a:moveTo>
                    <a:pt x="260" y="96"/>
                  </a:moveTo>
                  <a:cubicBezTo>
                    <a:pt x="248" y="96"/>
                    <a:pt x="238" y="105"/>
                    <a:pt x="236" y="116"/>
                  </a:cubicBezTo>
                  <a:cubicBezTo>
                    <a:pt x="140" y="97"/>
                    <a:pt x="140" y="97"/>
                    <a:pt x="140" y="97"/>
                  </a:cubicBezTo>
                  <a:cubicBezTo>
                    <a:pt x="140" y="97"/>
                    <a:pt x="140" y="96"/>
                    <a:pt x="140" y="96"/>
                  </a:cubicBezTo>
                  <a:cubicBezTo>
                    <a:pt x="140" y="81"/>
                    <a:pt x="127" y="68"/>
                    <a:pt x="112" y="68"/>
                  </a:cubicBezTo>
                  <a:cubicBezTo>
                    <a:pt x="103" y="68"/>
                    <a:pt x="95" y="72"/>
                    <a:pt x="90" y="78"/>
                  </a:cubicBezTo>
                  <a:cubicBezTo>
                    <a:pt x="61" y="58"/>
                    <a:pt x="61" y="58"/>
                    <a:pt x="61" y="58"/>
                  </a:cubicBezTo>
                  <a:cubicBezTo>
                    <a:pt x="68" y="52"/>
                    <a:pt x="72" y="43"/>
                    <a:pt x="72" y="34"/>
                  </a:cubicBezTo>
                  <a:cubicBezTo>
                    <a:pt x="72" y="15"/>
                    <a:pt x="56" y="0"/>
                    <a:pt x="36" y="0"/>
                  </a:cubicBezTo>
                  <a:cubicBezTo>
                    <a:pt x="16" y="0"/>
                    <a:pt x="0" y="15"/>
                    <a:pt x="0" y="34"/>
                  </a:cubicBezTo>
                  <a:cubicBezTo>
                    <a:pt x="0" y="53"/>
                    <a:pt x="16" y="68"/>
                    <a:pt x="36" y="68"/>
                  </a:cubicBezTo>
                  <a:cubicBezTo>
                    <a:pt x="44" y="68"/>
                    <a:pt x="52" y="65"/>
                    <a:pt x="58" y="61"/>
                  </a:cubicBezTo>
                  <a:cubicBezTo>
                    <a:pt x="88" y="82"/>
                    <a:pt x="88" y="82"/>
                    <a:pt x="88" y="82"/>
                  </a:cubicBezTo>
                  <a:cubicBezTo>
                    <a:pt x="85" y="86"/>
                    <a:pt x="84" y="91"/>
                    <a:pt x="84" y="96"/>
                  </a:cubicBezTo>
                  <a:cubicBezTo>
                    <a:pt x="84" y="111"/>
                    <a:pt x="96" y="124"/>
                    <a:pt x="112" y="124"/>
                  </a:cubicBezTo>
                  <a:cubicBezTo>
                    <a:pt x="112" y="124"/>
                    <a:pt x="112" y="124"/>
                    <a:pt x="112" y="124"/>
                  </a:cubicBezTo>
                  <a:cubicBezTo>
                    <a:pt x="118" y="166"/>
                    <a:pt x="118" y="166"/>
                    <a:pt x="118" y="166"/>
                  </a:cubicBezTo>
                  <a:cubicBezTo>
                    <a:pt x="114" y="169"/>
                    <a:pt x="112" y="173"/>
                    <a:pt x="112" y="178"/>
                  </a:cubicBezTo>
                  <a:cubicBezTo>
                    <a:pt x="112" y="186"/>
                    <a:pt x="118" y="192"/>
                    <a:pt x="126" y="192"/>
                  </a:cubicBezTo>
                  <a:cubicBezTo>
                    <a:pt x="133" y="192"/>
                    <a:pt x="140" y="186"/>
                    <a:pt x="140" y="178"/>
                  </a:cubicBezTo>
                  <a:cubicBezTo>
                    <a:pt x="140" y="170"/>
                    <a:pt x="133" y="164"/>
                    <a:pt x="126" y="164"/>
                  </a:cubicBezTo>
                  <a:cubicBezTo>
                    <a:pt x="124" y="164"/>
                    <a:pt x="123" y="164"/>
                    <a:pt x="122" y="165"/>
                  </a:cubicBezTo>
                  <a:cubicBezTo>
                    <a:pt x="116" y="124"/>
                    <a:pt x="116" y="124"/>
                    <a:pt x="116" y="124"/>
                  </a:cubicBezTo>
                  <a:cubicBezTo>
                    <a:pt x="128" y="122"/>
                    <a:pt x="137" y="113"/>
                    <a:pt x="139" y="101"/>
                  </a:cubicBezTo>
                  <a:cubicBezTo>
                    <a:pt x="236" y="120"/>
                    <a:pt x="236" y="120"/>
                    <a:pt x="236" y="120"/>
                  </a:cubicBezTo>
                  <a:cubicBezTo>
                    <a:pt x="236" y="120"/>
                    <a:pt x="236" y="120"/>
                    <a:pt x="236" y="120"/>
                  </a:cubicBezTo>
                  <a:cubicBezTo>
                    <a:pt x="236" y="133"/>
                    <a:pt x="246" y="144"/>
                    <a:pt x="260" y="144"/>
                  </a:cubicBezTo>
                  <a:cubicBezTo>
                    <a:pt x="273" y="144"/>
                    <a:pt x="284" y="133"/>
                    <a:pt x="284" y="120"/>
                  </a:cubicBezTo>
                  <a:cubicBezTo>
                    <a:pt x="284" y="107"/>
                    <a:pt x="273" y="96"/>
                    <a:pt x="260" y="96"/>
                  </a:cubicBezTo>
                  <a:close/>
                  <a:moveTo>
                    <a:pt x="4" y="34"/>
                  </a:moveTo>
                  <a:cubicBezTo>
                    <a:pt x="4" y="17"/>
                    <a:pt x="18" y="4"/>
                    <a:pt x="36" y="4"/>
                  </a:cubicBezTo>
                  <a:cubicBezTo>
                    <a:pt x="53" y="4"/>
                    <a:pt x="68" y="17"/>
                    <a:pt x="68" y="34"/>
                  </a:cubicBezTo>
                  <a:cubicBezTo>
                    <a:pt x="68" y="51"/>
                    <a:pt x="53" y="64"/>
                    <a:pt x="36" y="64"/>
                  </a:cubicBezTo>
                  <a:cubicBezTo>
                    <a:pt x="18" y="64"/>
                    <a:pt x="4" y="51"/>
                    <a:pt x="4" y="34"/>
                  </a:cubicBezTo>
                  <a:close/>
                  <a:moveTo>
                    <a:pt x="136" y="178"/>
                  </a:moveTo>
                  <a:cubicBezTo>
                    <a:pt x="136" y="184"/>
                    <a:pt x="131" y="188"/>
                    <a:pt x="126" y="188"/>
                  </a:cubicBezTo>
                  <a:cubicBezTo>
                    <a:pt x="120" y="188"/>
                    <a:pt x="116" y="184"/>
                    <a:pt x="116" y="178"/>
                  </a:cubicBezTo>
                  <a:cubicBezTo>
                    <a:pt x="116" y="173"/>
                    <a:pt x="120" y="168"/>
                    <a:pt x="126" y="168"/>
                  </a:cubicBezTo>
                  <a:cubicBezTo>
                    <a:pt x="131" y="168"/>
                    <a:pt x="136" y="173"/>
                    <a:pt x="136" y="178"/>
                  </a:cubicBezTo>
                  <a:close/>
                  <a:moveTo>
                    <a:pt x="112" y="120"/>
                  </a:moveTo>
                  <a:cubicBezTo>
                    <a:pt x="98" y="120"/>
                    <a:pt x="88" y="109"/>
                    <a:pt x="88" y="96"/>
                  </a:cubicBezTo>
                  <a:cubicBezTo>
                    <a:pt x="88" y="83"/>
                    <a:pt x="98" y="72"/>
                    <a:pt x="112" y="72"/>
                  </a:cubicBezTo>
                  <a:cubicBezTo>
                    <a:pt x="125" y="72"/>
                    <a:pt x="136" y="83"/>
                    <a:pt x="136" y="96"/>
                  </a:cubicBezTo>
                  <a:cubicBezTo>
                    <a:pt x="136" y="109"/>
                    <a:pt x="125" y="120"/>
                    <a:pt x="112" y="120"/>
                  </a:cubicBezTo>
                  <a:close/>
                  <a:moveTo>
                    <a:pt x="260" y="140"/>
                  </a:moveTo>
                  <a:cubicBezTo>
                    <a:pt x="249" y="140"/>
                    <a:pt x="240" y="131"/>
                    <a:pt x="240" y="120"/>
                  </a:cubicBezTo>
                  <a:cubicBezTo>
                    <a:pt x="240" y="109"/>
                    <a:pt x="249" y="100"/>
                    <a:pt x="260" y="100"/>
                  </a:cubicBezTo>
                  <a:cubicBezTo>
                    <a:pt x="271" y="100"/>
                    <a:pt x="280" y="109"/>
                    <a:pt x="280" y="120"/>
                  </a:cubicBezTo>
                  <a:cubicBezTo>
                    <a:pt x="280" y="131"/>
                    <a:pt x="271" y="140"/>
                    <a:pt x="260" y="140"/>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6" name="Freeform 17"/>
            <p:cNvSpPr>
              <a:spLocks/>
            </p:cNvSpPr>
            <p:nvPr/>
          </p:nvSpPr>
          <p:spPr bwMode="gray">
            <a:xfrm>
              <a:off x="2352675" y="2619376"/>
              <a:ext cx="5618163" cy="3546475"/>
            </a:xfrm>
            <a:custGeom>
              <a:avLst/>
              <a:gdLst/>
              <a:ahLst/>
              <a:cxnLst>
                <a:cxn ang="0">
                  <a:pos x="1743" y="0"/>
                </a:cxn>
                <a:cxn ang="0">
                  <a:pos x="1128" y="614"/>
                </a:cxn>
                <a:cxn ang="0">
                  <a:pos x="1129" y="644"/>
                </a:cxn>
                <a:cxn ang="0">
                  <a:pos x="993" y="657"/>
                </a:cxn>
                <a:cxn ang="0">
                  <a:pos x="690" y="400"/>
                </a:cxn>
                <a:cxn ang="0">
                  <a:pos x="463" y="501"/>
                </a:cxn>
                <a:cxn ang="0">
                  <a:pos x="388" y="441"/>
                </a:cxn>
                <a:cxn ang="0">
                  <a:pos x="428" y="324"/>
                </a:cxn>
                <a:cxn ang="0">
                  <a:pos x="236" y="132"/>
                </a:cxn>
                <a:cxn ang="0">
                  <a:pos x="44" y="324"/>
                </a:cxn>
                <a:cxn ang="0">
                  <a:pos x="236" y="516"/>
                </a:cxn>
                <a:cxn ang="0">
                  <a:pos x="381" y="450"/>
                </a:cxn>
                <a:cxn ang="0">
                  <a:pos x="455" y="510"/>
                </a:cxn>
                <a:cxn ang="0">
                  <a:pos x="384" y="704"/>
                </a:cxn>
                <a:cxn ang="0">
                  <a:pos x="499" y="941"/>
                </a:cxn>
                <a:cxn ang="0">
                  <a:pos x="373" y="1090"/>
                </a:cxn>
                <a:cxn ang="0">
                  <a:pos x="226" y="1036"/>
                </a:cxn>
                <a:cxn ang="0">
                  <a:pos x="226" y="1036"/>
                </a:cxn>
                <a:cxn ang="0">
                  <a:pos x="0" y="1262"/>
                </a:cxn>
                <a:cxn ang="0">
                  <a:pos x="226" y="1488"/>
                </a:cxn>
                <a:cxn ang="0">
                  <a:pos x="226" y="1488"/>
                </a:cxn>
                <a:cxn ang="0">
                  <a:pos x="452" y="1262"/>
                </a:cxn>
                <a:cxn ang="0">
                  <a:pos x="382" y="1098"/>
                </a:cxn>
                <a:cxn ang="0">
                  <a:pos x="508" y="949"/>
                </a:cxn>
                <a:cxn ang="0">
                  <a:pos x="690" y="1008"/>
                </a:cxn>
                <a:cxn ang="0">
                  <a:pos x="996" y="704"/>
                </a:cxn>
                <a:cxn ang="0">
                  <a:pos x="996" y="689"/>
                </a:cxn>
                <a:cxn ang="0">
                  <a:pos x="1132" y="676"/>
                </a:cxn>
                <a:cxn ang="0">
                  <a:pos x="1743" y="1228"/>
                </a:cxn>
                <a:cxn ang="0">
                  <a:pos x="2357" y="614"/>
                </a:cxn>
                <a:cxn ang="0">
                  <a:pos x="1743" y="0"/>
                </a:cxn>
              </a:cxnLst>
              <a:rect l="0" t="0" r="r" b="b"/>
              <a:pathLst>
                <a:path w="2357" h="1488">
                  <a:moveTo>
                    <a:pt x="1743" y="0"/>
                  </a:moveTo>
                  <a:cubicBezTo>
                    <a:pt x="1404" y="0"/>
                    <a:pt x="1128" y="275"/>
                    <a:pt x="1128" y="614"/>
                  </a:cubicBezTo>
                  <a:cubicBezTo>
                    <a:pt x="1128" y="624"/>
                    <a:pt x="1129" y="634"/>
                    <a:pt x="1129" y="644"/>
                  </a:cubicBezTo>
                  <a:cubicBezTo>
                    <a:pt x="993" y="657"/>
                    <a:pt x="993" y="657"/>
                    <a:pt x="993" y="657"/>
                  </a:cubicBezTo>
                  <a:cubicBezTo>
                    <a:pt x="970" y="511"/>
                    <a:pt x="843" y="400"/>
                    <a:pt x="690" y="400"/>
                  </a:cubicBezTo>
                  <a:cubicBezTo>
                    <a:pt x="600" y="400"/>
                    <a:pt x="519" y="439"/>
                    <a:pt x="463" y="501"/>
                  </a:cubicBezTo>
                  <a:cubicBezTo>
                    <a:pt x="388" y="441"/>
                    <a:pt x="388" y="441"/>
                    <a:pt x="388" y="441"/>
                  </a:cubicBezTo>
                  <a:cubicBezTo>
                    <a:pt x="413" y="408"/>
                    <a:pt x="428" y="368"/>
                    <a:pt x="428" y="324"/>
                  </a:cubicBezTo>
                  <a:cubicBezTo>
                    <a:pt x="428" y="218"/>
                    <a:pt x="342" y="132"/>
                    <a:pt x="236" y="132"/>
                  </a:cubicBezTo>
                  <a:cubicBezTo>
                    <a:pt x="130" y="132"/>
                    <a:pt x="44" y="218"/>
                    <a:pt x="44" y="324"/>
                  </a:cubicBezTo>
                  <a:cubicBezTo>
                    <a:pt x="44" y="430"/>
                    <a:pt x="130" y="516"/>
                    <a:pt x="236" y="516"/>
                  </a:cubicBezTo>
                  <a:cubicBezTo>
                    <a:pt x="294" y="516"/>
                    <a:pt x="346" y="490"/>
                    <a:pt x="381" y="450"/>
                  </a:cubicBezTo>
                  <a:cubicBezTo>
                    <a:pt x="455" y="510"/>
                    <a:pt x="455" y="510"/>
                    <a:pt x="455" y="510"/>
                  </a:cubicBezTo>
                  <a:cubicBezTo>
                    <a:pt x="411" y="562"/>
                    <a:pt x="384" y="630"/>
                    <a:pt x="384" y="704"/>
                  </a:cubicBezTo>
                  <a:cubicBezTo>
                    <a:pt x="384" y="800"/>
                    <a:pt x="429" y="885"/>
                    <a:pt x="499" y="941"/>
                  </a:cubicBezTo>
                  <a:cubicBezTo>
                    <a:pt x="373" y="1090"/>
                    <a:pt x="373" y="1090"/>
                    <a:pt x="373" y="1090"/>
                  </a:cubicBezTo>
                  <a:cubicBezTo>
                    <a:pt x="333" y="1057"/>
                    <a:pt x="282" y="1036"/>
                    <a:pt x="226" y="1036"/>
                  </a:cubicBezTo>
                  <a:cubicBezTo>
                    <a:pt x="226" y="1036"/>
                    <a:pt x="226" y="1036"/>
                    <a:pt x="226" y="1036"/>
                  </a:cubicBezTo>
                  <a:cubicBezTo>
                    <a:pt x="101" y="1036"/>
                    <a:pt x="0" y="1137"/>
                    <a:pt x="0" y="1262"/>
                  </a:cubicBezTo>
                  <a:cubicBezTo>
                    <a:pt x="0" y="1387"/>
                    <a:pt x="101" y="1488"/>
                    <a:pt x="226" y="1488"/>
                  </a:cubicBezTo>
                  <a:cubicBezTo>
                    <a:pt x="226" y="1488"/>
                    <a:pt x="226" y="1488"/>
                    <a:pt x="226" y="1488"/>
                  </a:cubicBezTo>
                  <a:cubicBezTo>
                    <a:pt x="351" y="1488"/>
                    <a:pt x="452" y="1387"/>
                    <a:pt x="452" y="1262"/>
                  </a:cubicBezTo>
                  <a:cubicBezTo>
                    <a:pt x="452" y="1198"/>
                    <a:pt x="425" y="1140"/>
                    <a:pt x="382" y="1098"/>
                  </a:cubicBezTo>
                  <a:cubicBezTo>
                    <a:pt x="508" y="949"/>
                    <a:pt x="508" y="949"/>
                    <a:pt x="508" y="949"/>
                  </a:cubicBezTo>
                  <a:cubicBezTo>
                    <a:pt x="559" y="986"/>
                    <a:pt x="622" y="1008"/>
                    <a:pt x="690" y="1008"/>
                  </a:cubicBezTo>
                  <a:cubicBezTo>
                    <a:pt x="859" y="1008"/>
                    <a:pt x="996" y="872"/>
                    <a:pt x="996" y="704"/>
                  </a:cubicBezTo>
                  <a:cubicBezTo>
                    <a:pt x="996" y="699"/>
                    <a:pt x="996" y="694"/>
                    <a:pt x="996" y="689"/>
                  </a:cubicBezTo>
                  <a:cubicBezTo>
                    <a:pt x="1132" y="676"/>
                    <a:pt x="1132" y="676"/>
                    <a:pt x="1132" y="676"/>
                  </a:cubicBezTo>
                  <a:cubicBezTo>
                    <a:pt x="1163" y="986"/>
                    <a:pt x="1425" y="1228"/>
                    <a:pt x="1743" y="1228"/>
                  </a:cubicBezTo>
                  <a:cubicBezTo>
                    <a:pt x="2081" y="1228"/>
                    <a:pt x="2357" y="953"/>
                    <a:pt x="2357" y="614"/>
                  </a:cubicBezTo>
                  <a:cubicBezTo>
                    <a:pt x="2357" y="275"/>
                    <a:pt x="2081" y="0"/>
                    <a:pt x="1743" y="0"/>
                  </a:cubicBezTo>
                  <a:close/>
                </a:path>
              </a:pathLst>
            </a:custGeom>
            <a:solidFill>
              <a:srgbClr val="007DBA"/>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147" name="Picture 146" descr="Better Outcomes.png"/>
            <p:cNvPicPr>
              <a:picLocks noChangeAspect="1"/>
            </p:cNvPicPr>
            <p:nvPr/>
          </p:nvPicPr>
          <p:blipFill>
            <a:blip r:embed="rId3" cstate="print"/>
            <a:stretch>
              <a:fillRect/>
            </a:stretch>
          </p:blipFill>
          <p:spPr>
            <a:xfrm>
              <a:off x="2622550" y="3250088"/>
              <a:ext cx="635000" cy="269874"/>
            </a:xfrm>
            <a:prstGeom prst="rect">
              <a:avLst/>
            </a:prstGeom>
          </p:spPr>
        </p:pic>
        <p:pic>
          <p:nvPicPr>
            <p:cNvPr id="148" name="Picture 147" descr="Connecting.png"/>
            <p:cNvPicPr>
              <a:picLocks noChangeAspect="1"/>
            </p:cNvPicPr>
            <p:nvPr/>
          </p:nvPicPr>
          <p:blipFill>
            <a:blip r:embed="rId4" cstate="print"/>
            <a:stretch>
              <a:fillRect/>
            </a:stretch>
          </p:blipFill>
          <p:spPr>
            <a:xfrm>
              <a:off x="3488971" y="4161811"/>
              <a:ext cx="1060314" cy="372089"/>
            </a:xfrm>
            <a:prstGeom prst="rect">
              <a:avLst/>
            </a:prstGeom>
          </p:spPr>
        </p:pic>
        <p:pic>
          <p:nvPicPr>
            <p:cNvPr id="149" name="Picture 148" descr="Superior Delivery.png"/>
            <p:cNvPicPr>
              <a:picLocks noChangeAspect="1"/>
            </p:cNvPicPr>
            <p:nvPr/>
          </p:nvPicPr>
          <p:blipFill>
            <a:blip r:embed="rId5" cstate="print"/>
            <a:stretch>
              <a:fillRect/>
            </a:stretch>
          </p:blipFill>
          <p:spPr>
            <a:xfrm>
              <a:off x="2547663" y="5478322"/>
              <a:ext cx="709887" cy="328790"/>
            </a:xfrm>
            <a:prstGeom prst="rect">
              <a:avLst/>
            </a:prstGeom>
          </p:spPr>
        </p:pic>
        <p:pic>
          <p:nvPicPr>
            <p:cNvPr id="150" name="Picture 2"/>
            <p:cNvPicPr>
              <a:picLocks noChangeAspect="1" noChangeArrowheads="1"/>
            </p:cNvPicPr>
            <p:nvPr/>
          </p:nvPicPr>
          <p:blipFill>
            <a:blip r:embed="rId6" cstate="print"/>
            <a:srcRect/>
            <a:stretch>
              <a:fillRect/>
            </a:stretch>
          </p:blipFill>
          <p:spPr bwMode="auto">
            <a:xfrm>
              <a:off x="5568271" y="3680506"/>
              <a:ext cx="1947731" cy="960120"/>
            </a:xfrm>
            <a:prstGeom prst="rect">
              <a:avLst/>
            </a:prstGeom>
            <a:noFill/>
            <a:ln w="9525">
              <a:noFill/>
              <a:miter lim="800000"/>
              <a:headEnd/>
              <a:tailEnd/>
            </a:ln>
            <a:effectLst/>
          </p:spPr>
        </p:pic>
        <p:sp>
          <p:nvSpPr>
            <p:cNvPr id="151" name="Rectangle 150"/>
            <p:cNvSpPr/>
            <p:nvPr/>
          </p:nvSpPr>
          <p:spPr bwMode="white">
            <a:xfrm>
              <a:off x="8606971" y="6415314"/>
              <a:ext cx="537029" cy="442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gr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_Header w Subhead">
    <p:spTree>
      <p:nvGrpSpPr>
        <p:cNvPr id="1" name=""/>
        <p:cNvGrpSpPr/>
        <p:nvPr/>
      </p:nvGrpSpPr>
      <p:grpSpPr>
        <a:xfrm>
          <a:off x="0" y="0"/>
          <a:ext cx="0" cy="0"/>
          <a:chOff x="0" y="0"/>
          <a:chExt cx="0" cy="0"/>
        </a:xfrm>
      </p:grpSpPr>
      <p:sp>
        <p:nvSpPr>
          <p:cNvPr id="10" name="Content Placeholder 8"/>
          <p:cNvSpPr>
            <a:spLocks noGrp="1"/>
          </p:cNvSpPr>
          <p:nvPr>
            <p:ph sz="quarter" idx="14"/>
          </p:nvPr>
        </p:nvSpPr>
        <p:spPr>
          <a:xfrm>
            <a:off x="384047" y="1250655"/>
            <a:ext cx="8348472" cy="4914171"/>
          </a:xfrm>
          <a:prstGeom prst="rect">
            <a:avLst/>
          </a:prstGeom>
        </p:spPr>
        <p:txBody>
          <a:bodyPr/>
          <a:lstStyle>
            <a:lvl1pPr marL="171450" indent="-171450">
              <a:spcBef>
                <a:spcPts val="1000"/>
              </a:spcBef>
              <a:defRPr>
                <a:solidFill>
                  <a:schemeClr val="tx2"/>
                </a:solidFill>
              </a:defRPr>
            </a:lvl1pPr>
            <a:lvl2pPr marL="400050" indent="-177800">
              <a:spcBef>
                <a:spcPts val="600"/>
              </a:spcBef>
              <a:buFont typeface="Arial" pitchFamily="34" charset="0"/>
              <a:buChar char="›"/>
              <a:defRPr>
                <a:solidFill>
                  <a:schemeClr val="tx2"/>
                </a:solidFill>
              </a:defRPr>
            </a:lvl2pPr>
            <a:lvl3pPr marL="571500" indent="-171450">
              <a:spcBef>
                <a:spcPts val="600"/>
              </a:spcBef>
              <a:buFont typeface="Arial" pitchFamily="34" charset="0"/>
              <a:buChar char="»"/>
              <a:defRPr sz="1400">
                <a:solidFill>
                  <a:schemeClr val="tx2"/>
                </a:solidFill>
              </a:defRPr>
            </a:lvl3pPr>
            <a:lvl4pPr marL="742950" indent="-171450">
              <a:spcBef>
                <a:spcPts val="600"/>
              </a:spcBef>
              <a:buFont typeface="Arial" pitchFamily="34" charset="0"/>
              <a:buChar char="–"/>
              <a:defRPr sz="1400">
                <a:solidFill>
                  <a:schemeClr val="tx2"/>
                </a:solidFill>
              </a:defRPr>
            </a:lvl4pPr>
            <a:lvl5pPr marL="857250" indent="-114300">
              <a:spcBef>
                <a:spcPts val="600"/>
              </a:spcBef>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84047" y="337184"/>
            <a:ext cx="8348472" cy="481012"/>
          </a:xfrm>
          <a:prstGeom prst="rect">
            <a:avLst/>
          </a:prstGeom>
        </p:spPr>
        <p:txBody>
          <a:bodyPr/>
          <a:lstStyle>
            <a:lvl1pPr>
              <a:defRPr sz="2400" b="1">
                <a:solidFill>
                  <a:schemeClr val="tx2"/>
                </a:solidFill>
              </a:defRPr>
            </a:lvl1pPr>
          </a:lstStyle>
          <a:p>
            <a:r>
              <a:rPr lang="en-US" dirty="0" smtClean="0"/>
              <a:t>Click to add header</a:t>
            </a:r>
            <a:endParaRPr lang="en-US" dirty="0"/>
          </a:p>
        </p:txBody>
      </p:sp>
      <p:sp>
        <p:nvSpPr>
          <p:cNvPr id="5" name="Footer Placeholder 3"/>
          <p:cNvSpPr>
            <a:spLocks noGrp="1"/>
          </p:cNvSpPr>
          <p:nvPr>
            <p:ph type="ftr" sz="quarter" idx="16"/>
          </p:nvPr>
        </p:nvSpPr>
        <p:spPr>
          <a:xfrm>
            <a:off x="0" y="6629400"/>
            <a:ext cx="9144000" cy="228600"/>
          </a:xfrm>
          <a:prstGeom prst="rect">
            <a:avLst/>
          </a:prstGeom>
        </p:spPr>
        <p:txBody>
          <a:bodyPr/>
          <a:lstStyle>
            <a:lvl1pPr algn="ctr">
              <a:defRPr sz="900" dirty="0">
                <a:solidFill>
                  <a:schemeClr val="bg1"/>
                </a:solidFill>
              </a:defRPr>
            </a:lvl1pPr>
          </a:lstStyle>
          <a:p>
            <a:endParaRPr lang="en-US" dirty="0"/>
          </a:p>
        </p:txBody>
      </p:sp>
      <p:sp>
        <p:nvSpPr>
          <p:cNvPr id="12" name="Text Placeholder 11"/>
          <p:cNvSpPr>
            <a:spLocks noGrp="1"/>
          </p:cNvSpPr>
          <p:nvPr>
            <p:ph type="body" sz="quarter" idx="15" hasCustomPrompt="1"/>
          </p:nvPr>
        </p:nvSpPr>
        <p:spPr>
          <a:xfrm>
            <a:off x="384047" y="737338"/>
            <a:ext cx="8348472" cy="338554"/>
          </a:xfrm>
          <a:prstGeom prst="rect">
            <a:avLst/>
          </a:prstGeom>
        </p:spPr>
        <p:txBody>
          <a:bodyPr>
            <a:spAutoFit/>
          </a:bodyPr>
          <a:lstStyle>
            <a:lvl1pPr marL="0" indent="0">
              <a:spcBef>
                <a:spcPts val="0"/>
              </a:spcBef>
              <a:buNone/>
              <a:defRPr sz="1600" i="1">
                <a:solidFill>
                  <a:schemeClr val="tx2"/>
                </a:solidFill>
                <a:latin typeface="Georgia" pitchFamily="18" charset="0"/>
              </a:defRPr>
            </a:lvl1pPr>
            <a:lvl2pPr>
              <a:buNone/>
              <a:defRPr i="1"/>
            </a:lvl2pPr>
            <a:lvl3pPr>
              <a:buNone/>
              <a:defRPr i="1"/>
            </a:lvl3pPr>
            <a:lvl4pPr>
              <a:buNone/>
              <a:defRPr i="1"/>
            </a:lvl4pPr>
            <a:lvl5pPr>
              <a:buNone/>
              <a:defRPr i="1"/>
            </a:lvl5pPr>
          </a:lstStyle>
          <a:p>
            <a:pPr lvl="0"/>
            <a:r>
              <a:rPr lang="en-US" dirty="0" smtClean="0"/>
              <a:t>Click to add subhead</a:t>
            </a:r>
          </a:p>
        </p:txBody>
      </p:sp>
      <p:sp>
        <p:nvSpPr>
          <p:cNvPr id="6"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10" name="Content Placeholder 8"/>
          <p:cNvSpPr>
            <a:spLocks noGrp="1"/>
          </p:cNvSpPr>
          <p:nvPr>
            <p:ph sz="quarter" idx="14"/>
          </p:nvPr>
        </p:nvSpPr>
        <p:spPr>
          <a:xfrm>
            <a:off x="384047" y="1260363"/>
            <a:ext cx="8348472" cy="4902693"/>
          </a:xfrm>
          <a:prstGeom prst="rect">
            <a:avLst/>
          </a:prstGeom>
        </p:spPr>
        <p:txBody>
          <a:bodyPr/>
          <a:lstStyle>
            <a:lvl1pPr marL="171450" indent="-171450">
              <a:spcBef>
                <a:spcPts val="1000"/>
              </a:spcBef>
              <a:defRPr>
                <a:solidFill>
                  <a:schemeClr val="tx2"/>
                </a:solidFill>
              </a:defRPr>
            </a:lvl1pPr>
            <a:lvl2pPr marL="400050" indent="-177800">
              <a:spcBef>
                <a:spcPts val="600"/>
              </a:spcBef>
              <a:buFont typeface="Arial" pitchFamily="34" charset="0"/>
              <a:buChar char="›"/>
              <a:defRPr>
                <a:solidFill>
                  <a:schemeClr val="tx2"/>
                </a:solidFill>
              </a:defRPr>
            </a:lvl2pPr>
            <a:lvl3pPr marL="571500" indent="-171450">
              <a:spcBef>
                <a:spcPts val="600"/>
              </a:spcBef>
              <a:buFont typeface="Arial" pitchFamily="34" charset="0"/>
              <a:buChar char="»"/>
              <a:defRPr sz="1400">
                <a:solidFill>
                  <a:schemeClr val="tx2"/>
                </a:solidFill>
              </a:defRPr>
            </a:lvl3pPr>
            <a:lvl4pPr marL="742950" indent="-171450">
              <a:spcBef>
                <a:spcPts val="600"/>
              </a:spcBef>
              <a:buFont typeface="Arial" pitchFamily="34" charset="0"/>
              <a:buChar char="–"/>
              <a:defRPr sz="1400">
                <a:solidFill>
                  <a:schemeClr val="tx2"/>
                </a:solidFill>
              </a:defRPr>
            </a:lvl4pPr>
            <a:lvl5pPr marL="857250" indent="-114300">
              <a:spcBef>
                <a:spcPts val="600"/>
              </a:spcBef>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84047" y="338136"/>
            <a:ext cx="8348472" cy="461665"/>
          </a:xfrm>
          <a:prstGeom prst="rect">
            <a:avLst/>
          </a:prstGeom>
        </p:spPr>
        <p:txBody>
          <a:bodyPr>
            <a:spAutoFit/>
          </a:bodyPr>
          <a:lstStyle>
            <a:lvl1pPr>
              <a:defRPr sz="2400" b="1">
                <a:solidFill>
                  <a:schemeClr val="tx2"/>
                </a:solidFill>
              </a:defRPr>
            </a:lvl1pPr>
          </a:lstStyle>
          <a:p>
            <a:r>
              <a:rPr lang="en-US" dirty="0" smtClean="0"/>
              <a:t>Click to add header</a:t>
            </a:r>
            <a:endParaRPr lang="en-US" dirty="0"/>
          </a:p>
        </p:txBody>
      </p:sp>
      <p:sp>
        <p:nvSpPr>
          <p:cNvPr id="4" name="Footer Placeholder 3"/>
          <p:cNvSpPr>
            <a:spLocks noGrp="1"/>
          </p:cNvSpPr>
          <p:nvPr>
            <p:ph type="ftr" sz="quarter" idx="15"/>
          </p:nvPr>
        </p:nvSpPr>
        <p:spPr>
          <a:xfrm>
            <a:off x="0" y="6629400"/>
            <a:ext cx="9144000" cy="228600"/>
          </a:xfrm>
          <a:prstGeom prst="rect">
            <a:avLst/>
          </a:prstGeom>
        </p:spPr>
        <p:txBody>
          <a:bodyPr/>
          <a:lstStyle>
            <a:lvl1pPr algn="ctr">
              <a:defRPr sz="900" dirty="0">
                <a:solidFill>
                  <a:schemeClr val="bg1"/>
                </a:solidFill>
              </a:defRPr>
            </a:lvl1pPr>
          </a:lstStyle>
          <a:p>
            <a:endParaRPr lang="en-US" dirty="0"/>
          </a:p>
        </p:txBody>
      </p:sp>
      <p:sp>
        <p:nvSpPr>
          <p:cNvPr id="5"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allout w/photo_teal">
    <p:spTree>
      <p:nvGrpSpPr>
        <p:cNvPr id="1" name=""/>
        <p:cNvGrpSpPr/>
        <p:nvPr/>
      </p:nvGrpSpPr>
      <p:grpSpPr>
        <a:xfrm>
          <a:off x="0" y="0"/>
          <a:ext cx="0" cy="0"/>
          <a:chOff x="0" y="0"/>
          <a:chExt cx="0" cy="0"/>
        </a:xfrm>
      </p:grpSpPr>
      <p:sp>
        <p:nvSpPr>
          <p:cNvPr id="25" name="Rectangle 24"/>
          <p:cNvSpPr/>
          <p:nvPr/>
        </p:nvSpPr>
        <p:spPr bwMode="gray">
          <a:xfrm>
            <a:off x="0" y="5715000"/>
            <a:ext cx="9144000" cy="114299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1763009" rtl="0" eaLnBrk="1" fontAlgn="base" latinLnBrk="0" hangingPunct="1">
              <a:spcBef>
                <a:spcPct val="0"/>
              </a:spcBef>
              <a:spcAft>
                <a:spcPct val="0"/>
              </a:spcAft>
              <a:defRPr/>
            </a:pPr>
            <a:endParaRPr lang="en-US" sz="7000" kern="1200" dirty="0" err="1">
              <a:solidFill>
                <a:schemeClr val="lt1"/>
              </a:solidFill>
              <a:latin typeface="+mn-lt"/>
              <a:ea typeface="+mn-ea"/>
              <a:cs typeface="+mn-cs"/>
            </a:endParaRPr>
          </a:p>
        </p:txBody>
      </p:sp>
      <p:sp>
        <p:nvSpPr>
          <p:cNvPr id="8" name="Picture Placeholder 10"/>
          <p:cNvSpPr>
            <a:spLocks noGrp="1"/>
          </p:cNvSpPr>
          <p:nvPr>
            <p:ph type="pic" sz="quarter" idx="14"/>
          </p:nvPr>
        </p:nvSpPr>
        <p:spPr bwMode="white">
          <a:xfrm>
            <a:off x="8201025" y="5300663"/>
            <a:ext cx="757236" cy="342900"/>
          </a:xfrm>
          <a:prstGeom prst="rect">
            <a:avLst/>
          </a:prstGeom>
        </p:spPr>
        <p:txBody>
          <a:bodyPr rtlCol="0">
            <a:noAutofit/>
          </a:bodyPr>
          <a:lstStyle>
            <a:lvl1pPr marL="0" indent="0">
              <a:buNone/>
              <a:defRPr sz="700">
                <a:solidFill>
                  <a:schemeClr val="bg1"/>
                </a:solidFill>
              </a:defRPr>
            </a:lvl1pPr>
          </a:lstStyle>
          <a:p>
            <a:pPr lvl="0"/>
            <a:r>
              <a:rPr lang="en-US" noProof="0" smtClean="0"/>
              <a:t>Click icon to add picture</a:t>
            </a:r>
            <a:endParaRPr lang="en-US" noProof="0" dirty="0"/>
          </a:p>
        </p:txBody>
      </p:sp>
      <p:grpSp>
        <p:nvGrpSpPr>
          <p:cNvPr id="26" name="Group 25"/>
          <p:cNvGrpSpPr>
            <a:grpSpLocks noChangeAspect="1"/>
          </p:cNvGrpSpPr>
          <p:nvPr/>
        </p:nvGrpSpPr>
        <p:grpSpPr>
          <a:xfrm>
            <a:off x="6304709" y="5726171"/>
            <a:ext cx="2839289" cy="1131829"/>
            <a:chOff x="5208575" y="3998911"/>
            <a:chExt cx="3946537" cy="1573213"/>
          </a:xfrm>
        </p:grpSpPr>
        <p:sp>
          <p:nvSpPr>
            <p:cNvPr id="27" name="Oval 26"/>
            <p:cNvSpPr/>
            <p:nvPr/>
          </p:nvSpPr>
          <p:spPr>
            <a:xfrm>
              <a:off x="6105524" y="4597954"/>
              <a:ext cx="385763" cy="383621"/>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6791325" y="4741267"/>
              <a:ext cx="340519" cy="338629"/>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7279482" y="4460081"/>
              <a:ext cx="223044" cy="230743"/>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824694" y="4492625"/>
              <a:ext cx="328706" cy="327675"/>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7334264" y="4049713"/>
              <a:ext cx="228585" cy="227317"/>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8360569" y="4164807"/>
              <a:ext cx="224632" cy="217847"/>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7539115" y="4764881"/>
              <a:ext cx="202329" cy="197643"/>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7406558" y="5131594"/>
              <a:ext cx="195185" cy="192881"/>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7774859" y="5045250"/>
              <a:ext cx="150025" cy="148255"/>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7086600" y="5292880"/>
              <a:ext cx="171450" cy="169427"/>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6781800" y="5197631"/>
              <a:ext cx="140494" cy="13875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7827169" y="4050419"/>
              <a:ext cx="176212" cy="179546"/>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8151018" y="4088295"/>
              <a:ext cx="119063" cy="13128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7891462" y="4290701"/>
              <a:ext cx="83129" cy="81274"/>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8120696" y="4943475"/>
              <a:ext cx="394056" cy="392579"/>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8640545" y="4816475"/>
              <a:ext cx="321881" cy="330200"/>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8923971" y="4539464"/>
              <a:ext cx="153518" cy="153185"/>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6715919" y="4098148"/>
              <a:ext cx="215900" cy="214296"/>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5959475" y="4106879"/>
              <a:ext cx="217488" cy="218223"/>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6340474" y="4078303"/>
              <a:ext cx="143169" cy="150797"/>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6907212" y="4469607"/>
              <a:ext cx="148432" cy="140494"/>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5730876" y="4972249"/>
              <a:ext cx="307974" cy="304601"/>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5210177" y="4985743"/>
              <a:ext cx="219073" cy="230782"/>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5"/>
            <p:cNvSpPr>
              <a:spLocks/>
            </p:cNvSpPr>
            <p:nvPr/>
          </p:nvSpPr>
          <p:spPr bwMode="auto">
            <a:xfrm>
              <a:off x="7185025" y="5541963"/>
              <a:ext cx="117475" cy="28575"/>
            </a:xfrm>
            <a:custGeom>
              <a:avLst/>
              <a:gdLst/>
              <a:ahLst/>
              <a:cxnLst>
                <a:cxn ang="0">
                  <a:pos x="24" y="0"/>
                </a:cxn>
                <a:cxn ang="0">
                  <a:pos x="0" y="12"/>
                </a:cxn>
                <a:cxn ang="0">
                  <a:pos x="49" y="12"/>
                </a:cxn>
                <a:cxn ang="0">
                  <a:pos x="24" y="0"/>
                </a:cxn>
              </a:cxnLst>
              <a:rect l="0" t="0" r="r" b="b"/>
              <a:pathLst>
                <a:path w="49" h="12">
                  <a:moveTo>
                    <a:pt x="24" y="0"/>
                  </a:moveTo>
                  <a:cubicBezTo>
                    <a:pt x="14" y="0"/>
                    <a:pt x="5" y="5"/>
                    <a:pt x="0" y="12"/>
                  </a:cubicBezTo>
                  <a:cubicBezTo>
                    <a:pt x="49" y="12"/>
                    <a:pt x="49" y="12"/>
                    <a:pt x="49" y="12"/>
                  </a:cubicBezTo>
                  <a:cubicBezTo>
                    <a:pt x="43" y="5"/>
                    <a:pt x="34" y="0"/>
                    <a:pt x="24" y="0"/>
                  </a:cubicBezTo>
                  <a:close/>
                </a:path>
              </a:pathLst>
            </a:custGeom>
            <a:gradFill flip="none" rotWithShape="1">
              <a:gsLst>
                <a:gs pos="0">
                  <a:srgbClr val="6D2077"/>
                </a:gs>
                <a:gs pos="25000">
                  <a:srgbClr val="72297C"/>
                </a:gs>
                <a:gs pos="50000">
                  <a:srgbClr val="83418C"/>
                </a:gs>
                <a:gs pos="76000">
                  <a:srgbClr val="A576AB"/>
                </a:gs>
              </a:gsLst>
              <a:lin ang="135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1" name="Freeform 46"/>
            <p:cNvSpPr>
              <a:spLocks/>
            </p:cNvSpPr>
            <p:nvPr/>
          </p:nvSpPr>
          <p:spPr bwMode="auto">
            <a:xfrm>
              <a:off x="7634288" y="3998912"/>
              <a:ext cx="157163" cy="47625"/>
            </a:xfrm>
            <a:custGeom>
              <a:avLst/>
              <a:gdLst/>
              <a:ahLst/>
              <a:cxnLst>
                <a:cxn ang="0">
                  <a:pos x="33" y="20"/>
                </a:cxn>
                <a:cxn ang="0">
                  <a:pos x="66" y="0"/>
                </a:cxn>
                <a:cxn ang="0">
                  <a:pos x="0" y="0"/>
                </a:cxn>
                <a:cxn ang="0">
                  <a:pos x="33" y="20"/>
                </a:cxn>
              </a:cxnLst>
              <a:rect l="0" t="0" r="r" b="b"/>
              <a:pathLst>
                <a:path w="66" h="20">
                  <a:moveTo>
                    <a:pt x="33" y="20"/>
                  </a:moveTo>
                  <a:cubicBezTo>
                    <a:pt x="47" y="20"/>
                    <a:pt x="60" y="12"/>
                    <a:pt x="66" y="0"/>
                  </a:cubicBezTo>
                  <a:cubicBezTo>
                    <a:pt x="0" y="0"/>
                    <a:pt x="0" y="0"/>
                    <a:pt x="0" y="0"/>
                  </a:cubicBezTo>
                  <a:cubicBezTo>
                    <a:pt x="7" y="12"/>
                    <a:pt x="19" y="20"/>
                    <a:pt x="33" y="20"/>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2" name="Freeform 47"/>
            <p:cNvSpPr>
              <a:spLocks/>
            </p:cNvSpPr>
            <p:nvPr/>
          </p:nvSpPr>
          <p:spPr bwMode="auto">
            <a:xfrm>
              <a:off x="7267575" y="3998912"/>
              <a:ext cx="166688" cy="57150"/>
            </a:xfrm>
            <a:custGeom>
              <a:avLst/>
              <a:gdLst/>
              <a:ahLst/>
              <a:cxnLst>
                <a:cxn ang="0">
                  <a:pos x="35" y="24"/>
                </a:cxn>
                <a:cxn ang="0">
                  <a:pos x="70" y="0"/>
                </a:cxn>
                <a:cxn ang="0">
                  <a:pos x="0" y="0"/>
                </a:cxn>
                <a:cxn ang="0">
                  <a:pos x="35" y="24"/>
                </a:cxn>
              </a:cxnLst>
              <a:rect l="0" t="0" r="r" b="b"/>
              <a:pathLst>
                <a:path w="70" h="24">
                  <a:moveTo>
                    <a:pt x="35" y="24"/>
                  </a:moveTo>
                  <a:cubicBezTo>
                    <a:pt x="51" y="24"/>
                    <a:pt x="64" y="14"/>
                    <a:pt x="70" y="0"/>
                  </a:cubicBezTo>
                  <a:cubicBezTo>
                    <a:pt x="0" y="0"/>
                    <a:pt x="0" y="0"/>
                    <a:pt x="0" y="0"/>
                  </a:cubicBezTo>
                  <a:cubicBezTo>
                    <a:pt x="6" y="14"/>
                    <a:pt x="20" y="24"/>
                    <a:pt x="35" y="24"/>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3" name="Freeform 48"/>
            <p:cNvSpPr>
              <a:spLocks/>
            </p:cNvSpPr>
            <p:nvPr/>
          </p:nvSpPr>
          <p:spPr bwMode="auto">
            <a:xfrm>
              <a:off x="7874000" y="5453063"/>
              <a:ext cx="304800" cy="114300"/>
            </a:xfrm>
            <a:custGeom>
              <a:avLst/>
              <a:gdLst/>
              <a:ahLst/>
              <a:cxnLst>
                <a:cxn ang="0">
                  <a:pos x="64" y="0"/>
                </a:cxn>
                <a:cxn ang="0">
                  <a:pos x="0" y="48"/>
                </a:cxn>
                <a:cxn ang="0">
                  <a:pos x="128" y="48"/>
                </a:cxn>
                <a:cxn ang="0">
                  <a:pos x="64" y="0"/>
                </a:cxn>
              </a:cxnLst>
              <a:rect l="0" t="0" r="r" b="b"/>
              <a:pathLst>
                <a:path w="128" h="48">
                  <a:moveTo>
                    <a:pt x="64" y="0"/>
                  </a:moveTo>
                  <a:cubicBezTo>
                    <a:pt x="34" y="0"/>
                    <a:pt x="8" y="20"/>
                    <a:pt x="0" y="48"/>
                  </a:cubicBezTo>
                  <a:cubicBezTo>
                    <a:pt x="128" y="48"/>
                    <a:pt x="128" y="48"/>
                    <a:pt x="128" y="48"/>
                  </a:cubicBezTo>
                  <a:cubicBezTo>
                    <a:pt x="121" y="20"/>
                    <a:pt x="95" y="0"/>
                    <a:pt x="64" y="0"/>
                  </a:cubicBezTo>
                  <a:close/>
                </a:path>
              </a:pathLst>
            </a:custGeom>
            <a:gradFill flip="none" rotWithShape="1">
              <a:gsLst>
                <a:gs pos="0">
                  <a:srgbClr val="6D2077"/>
                </a:gs>
                <a:gs pos="25000">
                  <a:srgbClr val="72297C"/>
                </a:gs>
                <a:gs pos="50000">
                  <a:srgbClr val="83418C"/>
                </a:gs>
                <a:gs pos="76000">
                  <a:srgbClr val="A576AB"/>
                </a:gs>
              </a:gsLst>
              <a:lin ang="135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4" name="Freeform 49"/>
            <p:cNvSpPr>
              <a:spLocks/>
            </p:cNvSpPr>
            <p:nvPr/>
          </p:nvSpPr>
          <p:spPr bwMode="auto">
            <a:xfrm>
              <a:off x="6496050" y="3998912"/>
              <a:ext cx="109538" cy="19050"/>
            </a:xfrm>
            <a:custGeom>
              <a:avLst/>
              <a:gdLst/>
              <a:ahLst/>
              <a:cxnLst>
                <a:cxn ang="0">
                  <a:pos x="46" y="0"/>
                </a:cxn>
                <a:cxn ang="0">
                  <a:pos x="0" y="0"/>
                </a:cxn>
                <a:cxn ang="0">
                  <a:pos x="23" y="8"/>
                </a:cxn>
                <a:cxn ang="0">
                  <a:pos x="46" y="0"/>
                </a:cxn>
              </a:cxnLst>
              <a:rect l="0" t="0" r="r" b="b"/>
              <a:pathLst>
                <a:path w="46" h="8">
                  <a:moveTo>
                    <a:pt x="46" y="0"/>
                  </a:moveTo>
                  <a:cubicBezTo>
                    <a:pt x="0" y="0"/>
                    <a:pt x="0" y="0"/>
                    <a:pt x="0" y="0"/>
                  </a:cubicBezTo>
                  <a:cubicBezTo>
                    <a:pt x="6" y="5"/>
                    <a:pt x="14" y="8"/>
                    <a:pt x="23" y="8"/>
                  </a:cubicBezTo>
                  <a:cubicBezTo>
                    <a:pt x="32" y="8"/>
                    <a:pt x="40" y="5"/>
                    <a:pt x="46" y="0"/>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5" name="Freeform 50"/>
            <p:cNvSpPr>
              <a:spLocks/>
            </p:cNvSpPr>
            <p:nvPr/>
          </p:nvSpPr>
          <p:spPr bwMode="auto">
            <a:xfrm>
              <a:off x="5738813" y="5456238"/>
              <a:ext cx="142875" cy="114300"/>
            </a:xfrm>
            <a:custGeom>
              <a:avLst/>
              <a:gdLst/>
              <a:ahLst/>
              <a:cxnLst>
                <a:cxn ang="0">
                  <a:pos x="30" y="0"/>
                </a:cxn>
                <a:cxn ang="0">
                  <a:pos x="0" y="32"/>
                </a:cxn>
                <a:cxn ang="0">
                  <a:pos x="4" y="48"/>
                </a:cxn>
                <a:cxn ang="0">
                  <a:pos x="56" y="48"/>
                </a:cxn>
                <a:cxn ang="0">
                  <a:pos x="60" y="32"/>
                </a:cxn>
                <a:cxn ang="0">
                  <a:pos x="30" y="0"/>
                </a:cxn>
              </a:cxnLst>
              <a:rect l="0" t="0" r="r" b="b"/>
              <a:pathLst>
                <a:path w="60" h="48">
                  <a:moveTo>
                    <a:pt x="30" y="0"/>
                  </a:moveTo>
                  <a:cubicBezTo>
                    <a:pt x="14" y="0"/>
                    <a:pt x="0" y="14"/>
                    <a:pt x="0" y="32"/>
                  </a:cubicBezTo>
                  <a:cubicBezTo>
                    <a:pt x="0" y="38"/>
                    <a:pt x="2" y="43"/>
                    <a:pt x="4" y="48"/>
                  </a:cubicBezTo>
                  <a:cubicBezTo>
                    <a:pt x="56" y="48"/>
                    <a:pt x="56" y="48"/>
                    <a:pt x="56" y="48"/>
                  </a:cubicBezTo>
                  <a:cubicBezTo>
                    <a:pt x="59" y="43"/>
                    <a:pt x="60" y="38"/>
                    <a:pt x="60" y="32"/>
                  </a:cubicBezTo>
                  <a:cubicBezTo>
                    <a:pt x="60" y="14"/>
                    <a:pt x="47" y="0"/>
                    <a:pt x="30" y="0"/>
                  </a:cubicBezTo>
                  <a:close/>
                </a:path>
              </a:pathLst>
            </a:custGeom>
            <a:gradFill flip="none" rotWithShape="1">
              <a:gsLst>
                <a:gs pos="0">
                  <a:srgbClr val="6D2077"/>
                </a:gs>
                <a:gs pos="25000">
                  <a:srgbClr val="7B3584"/>
                </a:gs>
                <a:gs pos="50000">
                  <a:srgbClr val="9C68A3"/>
                </a:gs>
                <a:gs pos="76000">
                  <a:srgbClr val="DDCCE0"/>
                </a:gs>
              </a:gsLst>
              <a:path path="circle">
                <a:fillToRect t="100000" r="100000"/>
              </a:path>
              <a:tileRect l="-100000" b="-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6" name="Freeform 32"/>
            <p:cNvSpPr>
              <a:spLocks noEditPoints="1"/>
            </p:cNvSpPr>
            <p:nvPr/>
          </p:nvSpPr>
          <p:spPr bwMode="auto">
            <a:xfrm>
              <a:off x="5961052" y="3998911"/>
              <a:ext cx="642940" cy="327025"/>
            </a:xfrm>
            <a:custGeom>
              <a:avLst/>
              <a:gdLst/>
              <a:ahLst/>
              <a:cxnLst>
                <a:cxn ang="0">
                  <a:pos x="190" y="33"/>
                </a:cxn>
                <a:cxn ang="0">
                  <a:pos x="160" y="65"/>
                </a:cxn>
                <a:cxn ang="0">
                  <a:pos x="162" y="74"/>
                </a:cxn>
                <a:cxn ang="0">
                  <a:pos x="92" y="84"/>
                </a:cxn>
                <a:cxn ang="0">
                  <a:pos x="46" y="45"/>
                </a:cxn>
                <a:cxn ang="0">
                  <a:pos x="0" y="91"/>
                </a:cxn>
                <a:cxn ang="0">
                  <a:pos x="46" y="137"/>
                </a:cxn>
                <a:cxn ang="0">
                  <a:pos x="92" y="91"/>
                </a:cxn>
                <a:cxn ang="0">
                  <a:pos x="92" y="88"/>
                </a:cxn>
                <a:cxn ang="0">
                  <a:pos x="163" y="78"/>
                </a:cxn>
                <a:cxn ang="0">
                  <a:pos x="190" y="97"/>
                </a:cxn>
                <a:cxn ang="0">
                  <a:pos x="220" y="65"/>
                </a:cxn>
                <a:cxn ang="0">
                  <a:pos x="204" y="36"/>
                </a:cxn>
                <a:cxn ang="0">
                  <a:pos x="224" y="1"/>
                </a:cxn>
                <a:cxn ang="0">
                  <a:pos x="246" y="9"/>
                </a:cxn>
                <a:cxn ang="0">
                  <a:pos x="270" y="0"/>
                </a:cxn>
                <a:cxn ang="0">
                  <a:pos x="263" y="0"/>
                </a:cxn>
                <a:cxn ang="0">
                  <a:pos x="246" y="5"/>
                </a:cxn>
                <a:cxn ang="0">
                  <a:pos x="229" y="0"/>
                </a:cxn>
                <a:cxn ang="0">
                  <a:pos x="220" y="0"/>
                </a:cxn>
                <a:cxn ang="0">
                  <a:pos x="201" y="35"/>
                </a:cxn>
                <a:cxn ang="0">
                  <a:pos x="190" y="33"/>
                </a:cxn>
                <a:cxn ang="0">
                  <a:pos x="46" y="133"/>
                </a:cxn>
                <a:cxn ang="0">
                  <a:pos x="4" y="91"/>
                </a:cxn>
                <a:cxn ang="0">
                  <a:pos x="46" y="49"/>
                </a:cxn>
                <a:cxn ang="0">
                  <a:pos x="88" y="91"/>
                </a:cxn>
                <a:cxn ang="0">
                  <a:pos x="46" y="133"/>
                </a:cxn>
                <a:cxn ang="0">
                  <a:pos x="216" y="65"/>
                </a:cxn>
                <a:cxn ang="0">
                  <a:pos x="190" y="93"/>
                </a:cxn>
                <a:cxn ang="0">
                  <a:pos x="164" y="65"/>
                </a:cxn>
                <a:cxn ang="0">
                  <a:pos x="190" y="37"/>
                </a:cxn>
                <a:cxn ang="0">
                  <a:pos x="216" y="65"/>
                </a:cxn>
              </a:cxnLst>
              <a:rect l="0" t="0" r="r" b="b"/>
              <a:pathLst>
                <a:path w="270" h="137">
                  <a:moveTo>
                    <a:pt x="190" y="33"/>
                  </a:moveTo>
                  <a:cubicBezTo>
                    <a:pt x="174" y="33"/>
                    <a:pt x="160" y="47"/>
                    <a:pt x="160" y="65"/>
                  </a:cubicBezTo>
                  <a:cubicBezTo>
                    <a:pt x="160" y="68"/>
                    <a:pt x="161" y="71"/>
                    <a:pt x="162" y="74"/>
                  </a:cubicBezTo>
                  <a:cubicBezTo>
                    <a:pt x="92" y="84"/>
                    <a:pt x="92" y="84"/>
                    <a:pt x="92" y="84"/>
                  </a:cubicBezTo>
                  <a:cubicBezTo>
                    <a:pt x="89" y="62"/>
                    <a:pt x="69" y="45"/>
                    <a:pt x="46" y="45"/>
                  </a:cubicBezTo>
                  <a:cubicBezTo>
                    <a:pt x="21" y="45"/>
                    <a:pt x="0" y="65"/>
                    <a:pt x="0" y="91"/>
                  </a:cubicBezTo>
                  <a:cubicBezTo>
                    <a:pt x="0" y="116"/>
                    <a:pt x="21" y="137"/>
                    <a:pt x="46" y="137"/>
                  </a:cubicBezTo>
                  <a:cubicBezTo>
                    <a:pt x="72" y="137"/>
                    <a:pt x="92" y="116"/>
                    <a:pt x="92" y="91"/>
                  </a:cubicBezTo>
                  <a:cubicBezTo>
                    <a:pt x="92" y="90"/>
                    <a:pt x="92" y="89"/>
                    <a:pt x="92" y="88"/>
                  </a:cubicBezTo>
                  <a:cubicBezTo>
                    <a:pt x="163" y="78"/>
                    <a:pt x="163" y="78"/>
                    <a:pt x="163" y="78"/>
                  </a:cubicBezTo>
                  <a:cubicBezTo>
                    <a:pt x="168" y="89"/>
                    <a:pt x="178" y="97"/>
                    <a:pt x="190" y="97"/>
                  </a:cubicBezTo>
                  <a:cubicBezTo>
                    <a:pt x="207" y="97"/>
                    <a:pt x="220" y="82"/>
                    <a:pt x="220" y="65"/>
                  </a:cubicBezTo>
                  <a:cubicBezTo>
                    <a:pt x="220" y="52"/>
                    <a:pt x="214" y="42"/>
                    <a:pt x="204" y="36"/>
                  </a:cubicBezTo>
                  <a:cubicBezTo>
                    <a:pt x="224" y="1"/>
                    <a:pt x="224" y="1"/>
                    <a:pt x="224" y="1"/>
                  </a:cubicBezTo>
                  <a:cubicBezTo>
                    <a:pt x="231" y="6"/>
                    <a:pt x="238" y="9"/>
                    <a:pt x="246" y="9"/>
                  </a:cubicBezTo>
                  <a:cubicBezTo>
                    <a:pt x="255" y="9"/>
                    <a:pt x="263" y="6"/>
                    <a:pt x="270" y="0"/>
                  </a:cubicBezTo>
                  <a:cubicBezTo>
                    <a:pt x="263" y="0"/>
                    <a:pt x="263" y="0"/>
                    <a:pt x="263" y="0"/>
                  </a:cubicBezTo>
                  <a:cubicBezTo>
                    <a:pt x="258" y="3"/>
                    <a:pt x="252" y="5"/>
                    <a:pt x="246" y="5"/>
                  </a:cubicBezTo>
                  <a:cubicBezTo>
                    <a:pt x="240" y="5"/>
                    <a:pt x="234" y="3"/>
                    <a:pt x="229" y="0"/>
                  </a:cubicBezTo>
                  <a:cubicBezTo>
                    <a:pt x="220" y="0"/>
                    <a:pt x="220" y="0"/>
                    <a:pt x="220" y="0"/>
                  </a:cubicBezTo>
                  <a:cubicBezTo>
                    <a:pt x="201" y="35"/>
                    <a:pt x="201" y="35"/>
                    <a:pt x="201" y="35"/>
                  </a:cubicBezTo>
                  <a:cubicBezTo>
                    <a:pt x="197" y="33"/>
                    <a:pt x="194" y="33"/>
                    <a:pt x="190" y="33"/>
                  </a:cubicBezTo>
                  <a:close/>
                  <a:moveTo>
                    <a:pt x="46" y="133"/>
                  </a:moveTo>
                  <a:cubicBezTo>
                    <a:pt x="23" y="133"/>
                    <a:pt x="4" y="114"/>
                    <a:pt x="4" y="91"/>
                  </a:cubicBezTo>
                  <a:cubicBezTo>
                    <a:pt x="4" y="67"/>
                    <a:pt x="23" y="49"/>
                    <a:pt x="46" y="49"/>
                  </a:cubicBezTo>
                  <a:cubicBezTo>
                    <a:pt x="69" y="49"/>
                    <a:pt x="88" y="67"/>
                    <a:pt x="88" y="91"/>
                  </a:cubicBezTo>
                  <a:cubicBezTo>
                    <a:pt x="88" y="114"/>
                    <a:pt x="69" y="133"/>
                    <a:pt x="46" y="133"/>
                  </a:cubicBezTo>
                  <a:close/>
                  <a:moveTo>
                    <a:pt x="216" y="65"/>
                  </a:moveTo>
                  <a:cubicBezTo>
                    <a:pt x="216" y="80"/>
                    <a:pt x="205" y="93"/>
                    <a:pt x="190" y="93"/>
                  </a:cubicBezTo>
                  <a:cubicBezTo>
                    <a:pt x="176" y="93"/>
                    <a:pt x="164" y="80"/>
                    <a:pt x="164" y="65"/>
                  </a:cubicBezTo>
                  <a:cubicBezTo>
                    <a:pt x="164" y="49"/>
                    <a:pt x="176" y="37"/>
                    <a:pt x="190" y="37"/>
                  </a:cubicBezTo>
                  <a:cubicBezTo>
                    <a:pt x="205" y="37"/>
                    <a:pt x="216" y="49"/>
                    <a:pt x="216" y="65"/>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33"/>
            <p:cNvSpPr>
              <a:spLocks noEditPoints="1"/>
            </p:cNvSpPr>
            <p:nvPr/>
          </p:nvSpPr>
          <p:spPr bwMode="auto">
            <a:xfrm>
              <a:off x="6632567" y="3998911"/>
              <a:ext cx="423864" cy="609600"/>
            </a:xfrm>
            <a:custGeom>
              <a:avLst/>
              <a:gdLst/>
              <a:ahLst/>
              <a:cxnLst>
                <a:cxn ang="0">
                  <a:pos x="52" y="51"/>
                </a:cxn>
                <a:cxn ang="0">
                  <a:pos x="34" y="87"/>
                </a:cxn>
                <a:cxn ang="0">
                  <a:pos x="80" y="133"/>
                </a:cxn>
                <a:cxn ang="0">
                  <a:pos x="99" y="129"/>
                </a:cxn>
                <a:cxn ang="0">
                  <a:pos x="132" y="199"/>
                </a:cxn>
                <a:cxn ang="0">
                  <a:pos x="114" y="226"/>
                </a:cxn>
                <a:cxn ang="0">
                  <a:pos x="146" y="256"/>
                </a:cxn>
                <a:cxn ang="0">
                  <a:pos x="178" y="226"/>
                </a:cxn>
                <a:cxn ang="0">
                  <a:pos x="146" y="196"/>
                </a:cxn>
                <a:cxn ang="0">
                  <a:pos x="136" y="197"/>
                </a:cxn>
                <a:cxn ang="0">
                  <a:pos x="103" y="127"/>
                </a:cxn>
                <a:cxn ang="0">
                  <a:pos x="126" y="87"/>
                </a:cxn>
                <a:cxn ang="0">
                  <a:pos x="80" y="41"/>
                </a:cxn>
                <a:cxn ang="0">
                  <a:pos x="55" y="48"/>
                </a:cxn>
                <a:cxn ang="0">
                  <a:pos x="7" y="0"/>
                </a:cxn>
                <a:cxn ang="0">
                  <a:pos x="0" y="0"/>
                </a:cxn>
                <a:cxn ang="0">
                  <a:pos x="52" y="51"/>
                </a:cxn>
                <a:cxn ang="0">
                  <a:pos x="146" y="200"/>
                </a:cxn>
                <a:cxn ang="0">
                  <a:pos x="174" y="226"/>
                </a:cxn>
                <a:cxn ang="0">
                  <a:pos x="146" y="252"/>
                </a:cxn>
                <a:cxn ang="0">
                  <a:pos x="118" y="226"/>
                </a:cxn>
                <a:cxn ang="0">
                  <a:pos x="146" y="200"/>
                </a:cxn>
                <a:cxn ang="0">
                  <a:pos x="80" y="45"/>
                </a:cxn>
                <a:cxn ang="0">
                  <a:pos x="122" y="87"/>
                </a:cxn>
                <a:cxn ang="0">
                  <a:pos x="80" y="129"/>
                </a:cxn>
                <a:cxn ang="0">
                  <a:pos x="38" y="87"/>
                </a:cxn>
                <a:cxn ang="0">
                  <a:pos x="80" y="45"/>
                </a:cxn>
              </a:cxnLst>
              <a:rect l="0" t="0" r="r" b="b"/>
              <a:pathLst>
                <a:path w="178" h="256">
                  <a:moveTo>
                    <a:pt x="52" y="51"/>
                  </a:moveTo>
                  <a:cubicBezTo>
                    <a:pt x="41" y="59"/>
                    <a:pt x="34" y="72"/>
                    <a:pt x="34" y="87"/>
                  </a:cubicBezTo>
                  <a:cubicBezTo>
                    <a:pt x="34" y="112"/>
                    <a:pt x="55" y="133"/>
                    <a:pt x="80" y="133"/>
                  </a:cubicBezTo>
                  <a:cubicBezTo>
                    <a:pt x="87" y="133"/>
                    <a:pt x="93" y="131"/>
                    <a:pt x="99" y="129"/>
                  </a:cubicBezTo>
                  <a:cubicBezTo>
                    <a:pt x="132" y="199"/>
                    <a:pt x="132" y="199"/>
                    <a:pt x="132" y="199"/>
                  </a:cubicBezTo>
                  <a:cubicBezTo>
                    <a:pt x="122" y="204"/>
                    <a:pt x="114" y="214"/>
                    <a:pt x="114" y="226"/>
                  </a:cubicBezTo>
                  <a:cubicBezTo>
                    <a:pt x="114" y="242"/>
                    <a:pt x="129" y="256"/>
                    <a:pt x="146" y="256"/>
                  </a:cubicBezTo>
                  <a:cubicBezTo>
                    <a:pt x="164" y="256"/>
                    <a:pt x="178" y="242"/>
                    <a:pt x="178" y="226"/>
                  </a:cubicBezTo>
                  <a:cubicBezTo>
                    <a:pt x="178" y="209"/>
                    <a:pt x="164" y="196"/>
                    <a:pt x="146" y="196"/>
                  </a:cubicBezTo>
                  <a:cubicBezTo>
                    <a:pt x="143" y="196"/>
                    <a:pt x="139" y="196"/>
                    <a:pt x="136" y="197"/>
                  </a:cubicBezTo>
                  <a:cubicBezTo>
                    <a:pt x="103" y="127"/>
                    <a:pt x="103" y="127"/>
                    <a:pt x="103" y="127"/>
                  </a:cubicBezTo>
                  <a:cubicBezTo>
                    <a:pt x="117" y="119"/>
                    <a:pt x="126" y="104"/>
                    <a:pt x="126" y="87"/>
                  </a:cubicBezTo>
                  <a:cubicBezTo>
                    <a:pt x="126" y="61"/>
                    <a:pt x="106" y="41"/>
                    <a:pt x="80" y="41"/>
                  </a:cubicBezTo>
                  <a:cubicBezTo>
                    <a:pt x="71" y="41"/>
                    <a:pt x="62" y="43"/>
                    <a:pt x="55" y="48"/>
                  </a:cubicBezTo>
                  <a:cubicBezTo>
                    <a:pt x="29" y="22"/>
                    <a:pt x="15" y="8"/>
                    <a:pt x="7" y="0"/>
                  </a:cubicBezTo>
                  <a:cubicBezTo>
                    <a:pt x="0" y="0"/>
                    <a:pt x="0" y="0"/>
                    <a:pt x="0" y="0"/>
                  </a:cubicBezTo>
                  <a:cubicBezTo>
                    <a:pt x="52" y="51"/>
                    <a:pt x="52" y="51"/>
                    <a:pt x="52" y="51"/>
                  </a:cubicBezTo>
                  <a:close/>
                  <a:moveTo>
                    <a:pt x="146" y="200"/>
                  </a:moveTo>
                  <a:cubicBezTo>
                    <a:pt x="162" y="200"/>
                    <a:pt x="174" y="211"/>
                    <a:pt x="174" y="226"/>
                  </a:cubicBezTo>
                  <a:cubicBezTo>
                    <a:pt x="174" y="240"/>
                    <a:pt x="162" y="252"/>
                    <a:pt x="146" y="252"/>
                  </a:cubicBezTo>
                  <a:cubicBezTo>
                    <a:pt x="131" y="252"/>
                    <a:pt x="118" y="240"/>
                    <a:pt x="118" y="226"/>
                  </a:cubicBezTo>
                  <a:cubicBezTo>
                    <a:pt x="118" y="211"/>
                    <a:pt x="131" y="200"/>
                    <a:pt x="146" y="200"/>
                  </a:cubicBezTo>
                  <a:close/>
                  <a:moveTo>
                    <a:pt x="80" y="45"/>
                  </a:moveTo>
                  <a:cubicBezTo>
                    <a:pt x="104" y="45"/>
                    <a:pt x="122" y="63"/>
                    <a:pt x="122" y="87"/>
                  </a:cubicBezTo>
                  <a:cubicBezTo>
                    <a:pt x="122" y="110"/>
                    <a:pt x="104" y="129"/>
                    <a:pt x="80" y="129"/>
                  </a:cubicBezTo>
                  <a:cubicBezTo>
                    <a:pt x="57" y="129"/>
                    <a:pt x="38" y="110"/>
                    <a:pt x="38" y="87"/>
                  </a:cubicBezTo>
                  <a:cubicBezTo>
                    <a:pt x="38" y="63"/>
                    <a:pt x="57" y="45"/>
                    <a:pt x="80" y="45"/>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4"/>
            <p:cNvSpPr>
              <a:spLocks/>
            </p:cNvSpPr>
            <p:nvPr/>
          </p:nvSpPr>
          <p:spPr bwMode="auto">
            <a:xfrm>
              <a:off x="9145587" y="5035549"/>
              <a:ext cx="9525" cy="22225"/>
            </a:xfrm>
            <a:custGeom>
              <a:avLst/>
              <a:gdLst/>
              <a:ahLst/>
              <a:cxnLst>
                <a:cxn ang="0">
                  <a:pos x="4" y="1"/>
                </a:cxn>
                <a:cxn ang="0">
                  <a:pos x="0" y="0"/>
                </a:cxn>
                <a:cxn ang="0">
                  <a:pos x="0" y="9"/>
                </a:cxn>
                <a:cxn ang="0">
                  <a:pos x="2" y="9"/>
                </a:cxn>
                <a:cxn ang="0">
                  <a:pos x="4" y="1"/>
                </a:cxn>
              </a:cxnLst>
              <a:rect l="0" t="0" r="r" b="b"/>
              <a:pathLst>
                <a:path w="4" h="9">
                  <a:moveTo>
                    <a:pt x="4" y="1"/>
                  </a:moveTo>
                  <a:cubicBezTo>
                    <a:pt x="3" y="1"/>
                    <a:pt x="1" y="0"/>
                    <a:pt x="0" y="0"/>
                  </a:cubicBezTo>
                  <a:cubicBezTo>
                    <a:pt x="0" y="9"/>
                    <a:pt x="0" y="9"/>
                    <a:pt x="0" y="9"/>
                  </a:cubicBezTo>
                  <a:cubicBezTo>
                    <a:pt x="2" y="9"/>
                    <a:pt x="2" y="9"/>
                    <a:pt x="2" y="9"/>
                  </a:cubicBezTo>
                  <a:lnTo>
                    <a:pt x="4" y="1"/>
                  </a:ln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5"/>
            <p:cNvSpPr>
              <a:spLocks noEditPoints="1"/>
            </p:cNvSpPr>
            <p:nvPr/>
          </p:nvSpPr>
          <p:spPr bwMode="auto">
            <a:xfrm>
              <a:off x="7873996" y="4532311"/>
              <a:ext cx="1271592" cy="1039813"/>
            </a:xfrm>
            <a:custGeom>
              <a:avLst/>
              <a:gdLst/>
              <a:ahLst/>
              <a:cxnLst>
                <a:cxn ang="0">
                  <a:pos x="456" y="195"/>
                </a:cxn>
                <a:cxn ang="0">
                  <a:pos x="457" y="188"/>
                </a:cxn>
                <a:cxn ang="0">
                  <a:pos x="424" y="127"/>
                </a:cxn>
                <a:cxn ang="0">
                  <a:pos x="460" y="66"/>
                </a:cxn>
                <a:cxn ang="0">
                  <a:pos x="473" y="69"/>
                </a:cxn>
                <a:cxn ang="0">
                  <a:pos x="506" y="35"/>
                </a:cxn>
                <a:cxn ang="0">
                  <a:pos x="473" y="0"/>
                </a:cxn>
                <a:cxn ang="0">
                  <a:pos x="441" y="35"/>
                </a:cxn>
                <a:cxn ang="0">
                  <a:pos x="453" y="62"/>
                </a:cxn>
                <a:cxn ang="0">
                  <a:pos x="417" y="123"/>
                </a:cxn>
                <a:cxn ang="0">
                  <a:pos x="389" y="117"/>
                </a:cxn>
                <a:cxn ang="0">
                  <a:pos x="320" y="188"/>
                </a:cxn>
                <a:cxn ang="0">
                  <a:pos x="321" y="201"/>
                </a:cxn>
                <a:cxn ang="0">
                  <a:pos x="261" y="222"/>
                </a:cxn>
                <a:cxn ang="0">
                  <a:pos x="184" y="170"/>
                </a:cxn>
                <a:cxn ang="0">
                  <a:pos x="102" y="254"/>
                </a:cxn>
                <a:cxn ang="0">
                  <a:pos x="135" y="322"/>
                </a:cxn>
                <a:cxn ang="0">
                  <a:pos x="94" y="394"/>
                </a:cxn>
                <a:cxn ang="0">
                  <a:pos x="63" y="387"/>
                </a:cxn>
                <a:cxn ang="0">
                  <a:pos x="0" y="436"/>
                </a:cxn>
                <a:cxn ang="0">
                  <a:pos x="4" y="436"/>
                </a:cxn>
                <a:cxn ang="0">
                  <a:pos x="63" y="391"/>
                </a:cxn>
                <a:cxn ang="0">
                  <a:pos x="123" y="436"/>
                </a:cxn>
                <a:cxn ang="0">
                  <a:pos x="127" y="436"/>
                </a:cxn>
                <a:cxn ang="0">
                  <a:pos x="101" y="398"/>
                </a:cxn>
                <a:cxn ang="0">
                  <a:pos x="142" y="326"/>
                </a:cxn>
                <a:cxn ang="0">
                  <a:pos x="184" y="339"/>
                </a:cxn>
                <a:cxn ang="0">
                  <a:pos x="268" y="254"/>
                </a:cxn>
                <a:cxn ang="0">
                  <a:pos x="264" y="229"/>
                </a:cxn>
                <a:cxn ang="0">
                  <a:pos x="323" y="209"/>
                </a:cxn>
                <a:cxn ang="0">
                  <a:pos x="389" y="258"/>
                </a:cxn>
                <a:cxn ang="0">
                  <a:pos x="455" y="203"/>
                </a:cxn>
                <a:cxn ang="0">
                  <a:pos x="533" y="220"/>
                </a:cxn>
                <a:cxn ang="0">
                  <a:pos x="533" y="211"/>
                </a:cxn>
                <a:cxn ang="0">
                  <a:pos x="456" y="195"/>
                </a:cxn>
                <a:cxn ang="0">
                  <a:pos x="445" y="35"/>
                </a:cxn>
                <a:cxn ang="0">
                  <a:pos x="473" y="4"/>
                </a:cxn>
                <a:cxn ang="0">
                  <a:pos x="502" y="35"/>
                </a:cxn>
                <a:cxn ang="0">
                  <a:pos x="473" y="65"/>
                </a:cxn>
                <a:cxn ang="0">
                  <a:pos x="445" y="35"/>
                </a:cxn>
                <a:cxn ang="0">
                  <a:pos x="184" y="335"/>
                </a:cxn>
                <a:cxn ang="0">
                  <a:pos x="106" y="254"/>
                </a:cxn>
                <a:cxn ang="0">
                  <a:pos x="184" y="174"/>
                </a:cxn>
                <a:cxn ang="0">
                  <a:pos x="264" y="254"/>
                </a:cxn>
                <a:cxn ang="0">
                  <a:pos x="184" y="335"/>
                </a:cxn>
                <a:cxn ang="0">
                  <a:pos x="389" y="254"/>
                </a:cxn>
                <a:cxn ang="0">
                  <a:pos x="324" y="188"/>
                </a:cxn>
                <a:cxn ang="0">
                  <a:pos x="389" y="121"/>
                </a:cxn>
                <a:cxn ang="0">
                  <a:pos x="453" y="188"/>
                </a:cxn>
                <a:cxn ang="0">
                  <a:pos x="389" y="254"/>
                </a:cxn>
              </a:cxnLst>
              <a:rect l="0" t="0" r="r" b="b"/>
              <a:pathLst>
                <a:path w="533" h="436">
                  <a:moveTo>
                    <a:pt x="456" y="195"/>
                  </a:moveTo>
                  <a:cubicBezTo>
                    <a:pt x="456" y="193"/>
                    <a:pt x="457" y="190"/>
                    <a:pt x="457" y="188"/>
                  </a:cubicBezTo>
                  <a:cubicBezTo>
                    <a:pt x="457" y="162"/>
                    <a:pt x="444" y="139"/>
                    <a:pt x="424" y="127"/>
                  </a:cubicBezTo>
                  <a:cubicBezTo>
                    <a:pt x="460" y="66"/>
                    <a:pt x="460" y="66"/>
                    <a:pt x="460" y="66"/>
                  </a:cubicBezTo>
                  <a:cubicBezTo>
                    <a:pt x="464" y="68"/>
                    <a:pt x="468" y="69"/>
                    <a:pt x="473" y="69"/>
                  </a:cubicBezTo>
                  <a:cubicBezTo>
                    <a:pt x="491" y="69"/>
                    <a:pt x="506" y="53"/>
                    <a:pt x="506" y="35"/>
                  </a:cubicBezTo>
                  <a:cubicBezTo>
                    <a:pt x="506" y="15"/>
                    <a:pt x="491" y="0"/>
                    <a:pt x="473" y="0"/>
                  </a:cubicBezTo>
                  <a:cubicBezTo>
                    <a:pt x="455" y="0"/>
                    <a:pt x="441" y="15"/>
                    <a:pt x="441" y="35"/>
                  </a:cubicBezTo>
                  <a:cubicBezTo>
                    <a:pt x="441" y="46"/>
                    <a:pt x="446" y="55"/>
                    <a:pt x="453" y="62"/>
                  </a:cubicBezTo>
                  <a:cubicBezTo>
                    <a:pt x="417" y="123"/>
                    <a:pt x="417" y="123"/>
                    <a:pt x="417" y="123"/>
                  </a:cubicBezTo>
                  <a:cubicBezTo>
                    <a:pt x="408" y="119"/>
                    <a:pt x="399" y="117"/>
                    <a:pt x="389" y="117"/>
                  </a:cubicBezTo>
                  <a:cubicBezTo>
                    <a:pt x="351" y="117"/>
                    <a:pt x="320" y="148"/>
                    <a:pt x="320" y="188"/>
                  </a:cubicBezTo>
                  <a:cubicBezTo>
                    <a:pt x="320" y="192"/>
                    <a:pt x="320" y="196"/>
                    <a:pt x="321" y="201"/>
                  </a:cubicBezTo>
                  <a:cubicBezTo>
                    <a:pt x="261" y="222"/>
                    <a:pt x="261" y="222"/>
                    <a:pt x="261" y="222"/>
                  </a:cubicBezTo>
                  <a:cubicBezTo>
                    <a:pt x="249" y="191"/>
                    <a:pt x="220" y="170"/>
                    <a:pt x="184" y="170"/>
                  </a:cubicBezTo>
                  <a:cubicBezTo>
                    <a:pt x="139" y="170"/>
                    <a:pt x="102" y="207"/>
                    <a:pt x="102" y="254"/>
                  </a:cubicBezTo>
                  <a:cubicBezTo>
                    <a:pt x="102" y="281"/>
                    <a:pt x="115" y="306"/>
                    <a:pt x="135" y="322"/>
                  </a:cubicBezTo>
                  <a:cubicBezTo>
                    <a:pt x="94" y="394"/>
                    <a:pt x="94" y="394"/>
                    <a:pt x="94" y="394"/>
                  </a:cubicBezTo>
                  <a:cubicBezTo>
                    <a:pt x="85" y="389"/>
                    <a:pt x="74" y="387"/>
                    <a:pt x="63" y="387"/>
                  </a:cubicBezTo>
                  <a:cubicBezTo>
                    <a:pt x="34" y="387"/>
                    <a:pt x="8" y="408"/>
                    <a:pt x="0" y="436"/>
                  </a:cubicBezTo>
                  <a:cubicBezTo>
                    <a:pt x="4" y="436"/>
                    <a:pt x="4" y="436"/>
                    <a:pt x="4" y="436"/>
                  </a:cubicBezTo>
                  <a:cubicBezTo>
                    <a:pt x="12" y="410"/>
                    <a:pt x="36" y="391"/>
                    <a:pt x="63" y="391"/>
                  </a:cubicBezTo>
                  <a:cubicBezTo>
                    <a:pt x="92" y="391"/>
                    <a:pt x="115" y="410"/>
                    <a:pt x="123" y="436"/>
                  </a:cubicBezTo>
                  <a:cubicBezTo>
                    <a:pt x="127" y="436"/>
                    <a:pt x="127" y="436"/>
                    <a:pt x="127" y="436"/>
                  </a:cubicBezTo>
                  <a:cubicBezTo>
                    <a:pt x="123" y="421"/>
                    <a:pt x="114" y="407"/>
                    <a:pt x="101" y="398"/>
                  </a:cubicBezTo>
                  <a:cubicBezTo>
                    <a:pt x="142" y="326"/>
                    <a:pt x="142" y="326"/>
                    <a:pt x="142" y="326"/>
                  </a:cubicBezTo>
                  <a:cubicBezTo>
                    <a:pt x="154" y="334"/>
                    <a:pt x="169" y="339"/>
                    <a:pt x="184" y="339"/>
                  </a:cubicBezTo>
                  <a:cubicBezTo>
                    <a:pt x="231" y="339"/>
                    <a:pt x="268" y="301"/>
                    <a:pt x="268" y="254"/>
                  </a:cubicBezTo>
                  <a:cubicBezTo>
                    <a:pt x="268" y="245"/>
                    <a:pt x="266" y="237"/>
                    <a:pt x="264" y="229"/>
                  </a:cubicBezTo>
                  <a:cubicBezTo>
                    <a:pt x="323" y="209"/>
                    <a:pt x="323" y="209"/>
                    <a:pt x="323" y="209"/>
                  </a:cubicBezTo>
                  <a:cubicBezTo>
                    <a:pt x="331" y="237"/>
                    <a:pt x="358" y="258"/>
                    <a:pt x="389" y="258"/>
                  </a:cubicBezTo>
                  <a:cubicBezTo>
                    <a:pt x="421" y="258"/>
                    <a:pt x="448" y="234"/>
                    <a:pt x="455" y="203"/>
                  </a:cubicBezTo>
                  <a:cubicBezTo>
                    <a:pt x="512" y="215"/>
                    <a:pt x="528" y="219"/>
                    <a:pt x="533" y="220"/>
                  </a:cubicBezTo>
                  <a:cubicBezTo>
                    <a:pt x="533" y="211"/>
                    <a:pt x="533" y="211"/>
                    <a:pt x="533" y="211"/>
                  </a:cubicBezTo>
                  <a:cubicBezTo>
                    <a:pt x="456" y="195"/>
                    <a:pt x="456" y="195"/>
                    <a:pt x="456" y="195"/>
                  </a:cubicBezTo>
                  <a:close/>
                  <a:moveTo>
                    <a:pt x="445" y="35"/>
                  </a:moveTo>
                  <a:cubicBezTo>
                    <a:pt x="445" y="17"/>
                    <a:pt x="457" y="4"/>
                    <a:pt x="473" y="4"/>
                  </a:cubicBezTo>
                  <a:cubicBezTo>
                    <a:pt x="489" y="4"/>
                    <a:pt x="502" y="17"/>
                    <a:pt x="502" y="35"/>
                  </a:cubicBezTo>
                  <a:cubicBezTo>
                    <a:pt x="502" y="51"/>
                    <a:pt x="489" y="65"/>
                    <a:pt x="473" y="65"/>
                  </a:cubicBezTo>
                  <a:cubicBezTo>
                    <a:pt x="457" y="65"/>
                    <a:pt x="445" y="51"/>
                    <a:pt x="445" y="35"/>
                  </a:cubicBezTo>
                  <a:close/>
                  <a:moveTo>
                    <a:pt x="184" y="335"/>
                  </a:moveTo>
                  <a:cubicBezTo>
                    <a:pt x="141" y="335"/>
                    <a:pt x="106" y="299"/>
                    <a:pt x="106" y="254"/>
                  </a:cubicBezTo>
                  <a:cubicBezTo>
                    <a:pt x="106" y="209"/>
                    <a:pt x="141" y="174"/>
                    <a:pt x="184" y="174"/>
                  </a:cubicBezTo>
                  <a:cubicBezTo>
                    <a:pt x="229" y="174"/>
                    <a:pt x="264" y="209"/>
                    <a:pt x="264" y="254"/>
                  </a:cubicBezTo>
                  <a:cubicBezTo>
                    <a:pt x="264" y="299"/>
                    <a:pt x="229" y="335"/>
                    <a:pt x="184" y="335"/>
                  </a:cubicBezTo>
                  <a:close/>
                  <a:moveTo>
                    <a:pt x="389" y="254"/>
                  </a:moveTo>
                  <a:cubicBezTo>
                    <a:pt x="353" y="254"/>
                    <a:pt x="324" y="224"/>
                    <a:pt x="324" y="188"/>
                  </a:cubicBezTo>
                  <a:cubicBezTo>
                    <a:pt x="324" y="150"/>
                    <a:pt x="353" y="121"/>
                    <a:pt x="389" y="121"/>
                  </a:cubicBezTo>
                  <a:cubicBezTo>
                    <a:pt x="424" y="121"/>
                    <a:pt x="453" y="150"/>
                    <a:pt x="453" y="188"/>
                  </a:cubicBezTo>
                  <a:cubicBezTo>
                    <a:pt x="453" y="224"/>
                    <a:pt x="424" y="254"/>
                    <a:pt x="389" y="254"/>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6"/>
            <p:cNvSpPr>
              <a:spLocks noEditPoints="1"/>
            </p:cNvSpPr>
            <p:nvPr/>
          </p:nvSpPr>
          <p:spPr bwMode="auto">
            <a:xfrm>
              <a:off x="7621583" y="3998911"/>
              <a:ext cx="655640" cy="371475"/>
            </a:xfrm>
            <a:custGeom>
              <a:avLst/>
              <a:gdLst/>
              <a:ahLst/>
              <a:cxnLst>
                <a:cxn ang="0">
                  <a:pos x="35" y="21"/>
                </a:cxn>
                <a:cxn ang="0">
                  <a:pos x="67" y="6"/>
                </a:cxn>
                <a:cxn ang="0">
                  <a:pos x="95" y="32"/>
                </a:cxn>
                <a:cxn ang="0">
                  <a:pos x="84" y="59"/>
                </a:cxn>
                <a:cxn ang="0">
                  <a:pos x="123" y="96"/>
                </a:cxn>
                <a:cxn ang="0">
                  <a:pos x="129" y="95"/>
                </a:cxn>
                <a:cxn ang="0">
                  <a:pos x="129" y="120"/>
                </a:cxn>
                <a:cxn ang="0">
                  <a:pos x="113" y="138"/>
                </a:cxn>
                <a:cxn ang="0">
                  <a:pos x="131" y="156"/>
                </a:cxn>
                <a:cxn ang="0">
                  <a:pos x="149" y="138"/>
                </a:cxn>
                <a:cxn ang="0">
                  <a:pos x="133" y="120"/>
                </a:cxn>
                <a:cxn ang="0">
                  <a:pos x="133" y="95"/>
                </a:cxn>
                <a:cxn ang="0">
                  <a:pos x="160" y="67"/>
                </a:cxn>
                <a:cxn ang="0">
                  <a:pos x="223" y="65"/>
                </a:cxn>
                <a:cxn ang="0">
                  <a:pos x="248" y="93"/>
                </a:cxn>
                <a:cxn ang="0">
                  <a:pos x="275" y="65"/>
                </a:cxn>
                <a:cxn ang="0">
                  <a:pos x="248" y="37"/>
                </a:cxn>
                <a:cxn ang="0">
                  <a:pos x="223" y="61"/>
                </a:cxn>
                <a:cxn ang="0">
                  <a:pos x="161" y="63"/>
                </a:cxn>
                <a:cxn ang="0">
                  <a:pos x="161" y="59"/>
                </a:cxn>
                <a:cxn ang="0">
                  <a:pos x="123" y="21"/>
                </a:cxn>
                <a:cxn ang="0">
                  <a:pos x="98" y="30"/>
                </a:cxn>
                <a:cxn ang="0">
                  <a:pos x="70" y="3"/>
                </a:cxn>
                <a:cxn ang="0">
                  <a:pos x="71" y="0"/>
                </a:cxn>
                <a:cxn ang="0">
                  <a:pos x="66" y="0"/>
                </a:cxn>
                <a:cxn ang="0">
                  <a:pos x="35" y="17"/>
                </a:cxn>
                <a:cxn ang="0">
                  <a:pos x="5" y="0"/>
                </a:cxn>
                <a:cxn ang="0">
                  <a:pos x="0" y="0"/>
                </a:cxn>
                <a:cxn ang="0">
                  <a:pos x="35" y="21"/>
                </a:cxn>
                <a:cxn ang="0">
                  <a:pos x="248" y="41"/>
                </a:cxn>
                <a:cxn ang="0">
                  <a:pos x="271" y="65"/>
                </a:cxn>
                <a:cxn ang="0">
                  <a:pos x="248" y="89"/>
                </a:cxn>
                <a:cxn ang="0">
                  <a:pos x="226" y="65"/>
                </a:cxn>
                <a:cxn ang="0">
                  <a:pos x="248" y="41"/>
                </a:cxn>
                <a:cxn ang="0">
                  <a:pos x="145" y="138"/>
                </a:cxn>
                <a:cxn ang="0">
                  <a:pos x="131" y="152"/>
                </a:cxn>
                <a:cxn ang="0">
                  <a:pos x="117" y="138"/>
                </a:cxn>
                <a:cxn ang="0">
                  <a:pos x="131" y="124"/>
                </a:cxn>
                <a:cxn ang="0">
                  <a:pos x="145" y="138"/>
                </a:cxn>
                <a:cxn ang="0">
                  <a:pos x="123" y="25"/>
                </a:cxn>
                <a:cxn ang="0">
                  <a:pos x="157" y="59"/>
                </a:cxn>
                <a:cxn ang="0">
                  <a:pos x="123" y="93"/>
                </a:cxn>
                <a:cxn ang="0">
                  <a:pos x="88" y="59"/>
                </a:cxn>
                <a:cxn ang="0">
                  <a:pos x="123" y="25"/>
                </a:cxn>
              </a:cxnLst>
              <a:rect l="0" t="0" r="r" b="b"/>
              <a:pathLst>
                <a:path w="275" h="156">
                  <a:moveTo>
                    <a:pt x="35" y="21"/>
                  </a:moveTo>
                  <a:cubicBezTo>
                    <a:pt x="49" y="21"/>
                    <a:pt x="60" y="15"/>
                    <a:pt x="67" y="6"/>
                  </a:cubicBezTo>
                  <a:cubicBezTo>
                    <a:pt x="95" y="32"/>
                    <a:pt x="95" y="32"/>
                    <a:pt x="95" y="32"/>
                  </a:cubicBezTo>
                  <a:cubicBezTo>
                    <a:pt x="88" y="39"/>
                    <a:pt x="84" y="48"/>
                    <a:pt x="84" y="59"/>
                  </a:cubicBezTo>
                  <a:cubicBezTo>
                    <a:pt x="84" y="79"/>
                    <a:pt x="101" y="96"/>
                    <a:pt x="123" y="96"/>
                  </a:cubicBezTo>
                  <a:cubicBezTo>
                    <a:pt x="125" y="96"/>
                    <a:pt x="127" y="95"/>
                    <a:pt x="129" y="95"/>
                  </a:cubicBezTo>
                  <a:cubicBezTo>
                    <a:pt x="129" y="120"/>
                    <a:pt x="129" y="120"/>
                    <a:pt x="129" y="120"/>
                  </a:cubicBezTo>
                  <a:cubicBezTo>
                    <a:pt x="120" y="121"/>
                    <a:pt x="113" y="128"/>
                    <a:pt x="113" y="138"/>
                  </a:cubicBezTo>
                  <a:cubicBezTo>
                    <a:pt x="113" y="147"/>
                    <a:pt x="122" y="156"/>
                    <a:pt x="131" y="156"/>
                  </a:cubicBezTo>
                  <a:cubicBezTo>
                    <a:pt x="141" y="156"/>
                    <a:pt x="149" y="147"/>
                    <a:pt x="149" y="138"/>
                  </a:cubicBezTo>
                  <a:cubicBezTo>
                    <a:pt x="149" y="128"/>
                    <a:pt x="142" y="121"/>
                    <a:pt x="133" y="120"/>
                  </a:cubicBezTo>
                  <a:cubicBezTo>
                    <a:pt x="133" y="95"/>
                    <a:pt x="133" y="95"/>
                    <a:pt x="133" y="95"/>
                  </a:cubicBezTo>
                  <a:cubicBezTo>
                    <a:pt x="147" y="92"/>
                    <a:pt x="157" y="81"/>
                    <a:pt x="160" y="67"/>
                  </a:cubicBezTo>
                  <a:cubicBezTo>
                    <a:pt x="223" y="65"/>
                    <a:pt x="223" y="65"/>
                    <a:pt x="223" y="65"/>
                  </a:cubicBezTo>
                  <a:cubicBezTo>
                    <a:pt x="223" y="80"/>
                    <a:pt x="234" y="93"/>
                    <a:pt x="248" y="93"/>
                  </a:cubicBezTo>
                  <a:cubicBezTo>
                    <a:pt x="264" y="93"/>
                    <a:pt x="275" y="80"/>
                    <a:pt x="275" y="65"/>
                  </a:cubicBezTo>
                  <a:cubicBezTo>
                    <a:pt x="275" y="49"/>
                    <a:pt x="264" y="37"/>
                    <a:pt x="248" y="37"/>
                  </a:cubicBezTo>
                  <a:cubicBezTo>
                    <a:pt x="235" y="37"/>
                    <a:pt x="224" y="47"/>
                    <a:pt x="223" y="61"/>
                  </a:cubicBezTo>
                  <a:cubicBezTo>
                    <a:pt x="161" y="63"/>
                    <a:pt x="161" y="63"/>
                    <a:pt x="161" y="63"/>
                  </a:cubicBezTo>
                  <a:cubicBezTo>
                    <a:pt x="161" y="62"/>
                    <a:pt x="161" y="60"/>
                    <a:pt x="161" y="59"/>
                  </a:cubicBezTo>
                  <a:cubicBezTo>
                    <a:pt x="161" y="38"/>
                    <a:pt x="144" y="21"/>
                    <a:pt x="123" y="21"/>
                  </a:cubicBezTo>
                  <a:cubicBezTo>
                    <a:pt x="114" y="21"/>
                    <a:pt x="105" y="24"/>
                    <a:pt x="98" y="30"/>
                  </a:cubicBezTo>
                  <a:cubicBezTo>
                    <a:pt x="70" y="3"/>
                    <a:pt x="70" y="3"/>
                    <a:pt x="70" y="3"/>
                  </a:cubicBezTo>
                  <a:cubicBezTo>
                    <a:pt x="70" y="2"/>
                    <a:pt x="71" y="1"/>
                    <a:pt x="71" y="0"/>
                  </a:cubicBezTo>
                  <a:cubicBezTo>
                    <a:pt x="66" y="0"/>
                    <a:pt x="66" y="0"/>
                    <a:pt x="66" y="0"/>
                  </a:cubicBezTo>
                  <a:cubicBezTo>
                    <a:pt x="59" y="10"/>
                    <a:pt x="48" y="17"/>
                    <a:pt x="35" y="17"/>
                  </a:cubicBezTo>
                  <a:cubicBezTo>
                    <a:pt x="23" y="17"/>
                    <a:pt x="12" y="10"/>
                    <a:pt x="5" y="0"/>
                  </a:cubicBezTo>
                  <a:cubicBezTo>
                    <a:pt x="0" y="0"/>
                    <a:pt x="0" y="0"/>
                    <a:pt x="0" y="0"/>
                  </a:cubicBezTo>
                  <a:cubicBezTo>
                    <a:pt x="7" y="13"/>
                    <a:pt x="20" y="21"/>
                    <a:pt x="35" y="21"/>
                  </a:cubicBezTo>
                  <a:close/>
                  <a:moveTo>
                    <a:pt x="248" y="41"/>
                  </a:moveTo>
                  <a:cubicBezTo>
                    <a:pt x="262" y="41"/>
                    <a:pt x="271" y="51"/>
                    <a:pt x="271" y="65"/>
                  </a:cubicBezTo>
                  <a:cubicBezTo>
                    <a:pt x="271" y="78"/>
                    <a:pt x="262" y="89"/>
                    <a:pt x="248" y="89"/>
                  </a:cubicBezTo>
                  <a:cubicBezTo>
                    <a:pt x="236" y="89"/>
                    <a:pt x="226" y="78"/>
                    <a:pt x="226" y="65"/>
                  </a:cubicBezTo>
                  <a:cubicBezTo>
                    <a:pt x="226" y="51"/>
                    <a:pt x="236" y="41"/>
                    <a:pt x="248" y="41"/>
                  </a:cubicBezTo>
                  <a:close/>
                  <a:moveTo>
                    <a:pt x="145" y="138"/>
                  </a:moveTo>
                  <a:cubicBezTo>
                    <a:pt x="145" y="145"/>
                    <a:pt x="139" y="152"/>
                    <a:pt x="131" y="152"/>
                  </a:cubicBezTo>
                  <a:cubicBezTo>
                    <a:pt x="124" y="152"/>
                    <a:pt x="117" y="145"/>
                    <a:pt x="117" y="138"/>
                  </a:cubicBezTo>
                  <a:cubicBezTo>
                    <a:pt x="117" y="130"/>
                    <a:pt x="124" y="124"/>
                    <a:pt x="131" y="124"/>
                  </a:cubicBezTo>
                  <a:cubicBezTo>
                    <a:pt x="139" y="124"/>
                    <a:pt x="145" y="130"/>
                    <a:pt x="145" y="138"/>
                  </a:cubicBezTo>
                  <a:close/>
                  <a:moveTo>
                    <a:pt x="123" y="25"/>
                  </a:moveTo>
                  <a:cubicBezTo>
                    <a:pt x="142" y="25"/>
                    <a:pt x="157" y="40"/>
                    <a:pt x="157" y="59"/>
                  </a:cubicBezTo>
                  <a:cubicBezTo>
                    <a:pt x="157" y="77"/>
                    <a:pt x="142" y="93"/>
                    <a:pt x="123" y="93"/>
                  </a:cubicBezTo>
                  <a:cubicBezTo>
                    <a:pt x="104" y="93"/>
                    <a:pt x="88" y="77"/>
                    <a:pt x="88" y="59"/>
                  </a:cubicBezTo>
                  <a:cubicBezTo>
                    <a:pt x="88" y="40"/>
                    <a:pt x="104" y="25"/>
                    <a:pt x="123" y="25"/>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7"/>
            <p:cNvSpPr>
              <a:spLocks noEditPoints="1"/>
            </p:cNvSpPr>
            <p:nvPr/>
          </p:nvSpPr>
          <p:spPr bwMode="auto">
            <a:xfrm>
              <a:off x="6780205" y="4762499"/>
              <a:ext cx="1144591" cy="809625"/>
            </a:xfrm>
            <a:custGeom>
              <a:avLst/>
              <a:gdLst/>
              <a:ahLst/>
              <a:cxnLst>
                <a:cxn ang="0">
                  <a:pos x="186" y="329"/>
                </a:cxn>
                <a:cxn ang="0">
                  <a:pos x="200" y="259"/>
                </a:cxn>
                <a:cxn ang="0">
                  <a:pos x="263" y="211"/>
                </a:cxn>
                <a:cxn ang="0">
                  <a:pos x="344" y="196"/>
                </a:cxn>
                <a:cxn ang="0">
                  <a:pos x="342" y="81"/>
                </a:cxn>
                <a:cxn ang="0">
                  <a:pos x="384" y="78"/>
                </a:cxn>
                <a:cxn ang="0">
                  <a:pos x="416" y="150"/>
                </a:cxn>
                <a:cxn ang="0">
                  <a:pos x="480" y="150"/>
                </a:cxn>
                <a:cxn ang="0">
                  <a:pos x="426" y="127"/>
                </a:cxn>
                <a:cxn ang="0">
                  <a:pos x="404" y="43"/>
                </a:cxn>
                <a:cxn ang="0">
                  <a:pos x="316" y="43"/>
                </a:cxn>
                <a:cxn ang="0">
                  <a:pos x="310" y="154"/>
                </a:cxn>
                <a:cxn ang="0">
                  <a:pos x="260" y="196"/>
                </a:cxn>
                <a:cxn ang="0">
                  <a:pos x="195" y="239"/>
                </a:cxn>
                <a:cxn ang="0">
                  <a:pos x="131" y="245"/>
                </a:cxn>
                <a:cxn ang="0">
                  <a:pos x="60" y="213"/>
                </a:cxn>
                <a:cxn ang="0">
                  <a:pos x="0" y="213"/>
                </a:cxn>
                <a:cxn ang="0">
                  <a:pos x="59" y="222"/>
                </a:cxn>
                <a:cxn ang="0">
                  <a:pos x="128" y="259"/>
                </a:cxn>
                <a:cxn ang="0">
                  <a:pos x="171" y="294"/>
                </a:cxn>
                <a:cxn ang="0">
                  <a:pos x="170" y="340"/>
                </a:cxn>
                <a:cxn ang="0">
                  <a:pos x="194" y="332"/>
                </a:cxn>
                <a:cxn ang="0">
                  <a:pos x="218" y="340"/>
                </a:cxn>
                <a:cxn ang="0">
                  <a:pos x="448" y="122"/>
                </a:cxn>
                <a:cxn ang="0">
                  <a:pos x="448" y="178"/>
                </a:cxn>
                <a:cxn ang="0">
                  <a:pos x="448" y="122"/>
                </a:cxn>
                <a:cxn ang="0">
                  <a:pos x="360" y="4"/>
                </a:cxn>
                <a:cxn ang="0">
                  <a:pos x="360" y="81"/>
                </a:cxn>
                <a:cxn ang="0">
                  <a:pos x="302" y="158"/>
                </a:cxn>
                <a:cxn ang="0">
                  <a:pos x="302" y="235"/>
                </a:cxn>
                <a:cxn ang="0">
                  <a:pos x="302" y="158"/>
                </a:cxn>
                <a:cxn ang="0">
                  <a:pos x="4" y="213"/>
                </a:cxn>
                <a:cxn ang="0">
                  <a:pos x="56" y="213"/>
                </a:cxn>
                <a:cxn ang="0">
                  <a:pos x="164" y="291"/>
                </a:cxn>
                <a:cxn ang="0">
                  <a:pos x="164" y="227"/>
                </a:cxn>
                <a:cxn ang="0">
                  <a:pos x="164" y="291"/>
                </a:cxn>
              </a:cxnLst>
              <a:rect l="0" t="0" r="r" b="b"/>
              <a:pathLst>
                <a:path w="480" h="340">
                  <a:moveTo>
                    <a:pt x="194" y="328"/>
                  </a:moveTo>
                  <a:cubicBezTo>
                    <a:pt x="191" y="328"/>
                    <a:pt x="188" y="328"/>
                    <a:pt x="186" y="329"/>
                  </a:cubicBezTo>
                  <a:cubicBezTo>
                    <a:pt x="175" y="293"/>
                    <a:pt x="175" y="293"/>
                    <a:pt x="175" y="293"/>
                  </a:cubicBezTo>
                  <a:cubicBezTo>
                    <a:pt x="190" y="288"/>
                    <a:pt x="200" y="275"/>
                    <a:pt x="200" y="259"/>
                  </a:cubicBezTo>
                  <a:cubicBezTo>
                    <a:pt x="200" y="253"/>
                    <a:pt x="199" y="247"/>
                    <a:pt x="197" y="243"/>
                  </a:cubicBezTo>
                  <a:cubicBezTo>
                    <a:pt x="263" y="211"/>
                    <a:pt x="263" y="211"/>
                    <a:pt x="263" y="211"/>
                  </a:cubicBezTo>
                  <a:cubicBezTo>
                    <a:pt x="270" y="228"/>
                    <a:pt x="285" y="239"/>
                    <a:pt x="302" y="239"/>
                  </a:cubicBezTo>
                  <a:cubicBezTo>
                    <a:pt x="326" y="239"/>
                    <a:pt x="344" y="220"/>
                    <a:pt x="344" y="196"/>
                  </a:cubicBezTo>
                  <a:cubicBezTo>
                    <a:pt x="344" y="176"/>
                    <a:pt x="331" y="160"/>
                    <a:pt x="313" y="155"/>
                  </a:cubicBezTo>
                  <a:cubicBezTo>
                    <a:pt x="342" y="81"/>
                    <a:pt x="342" y="81"/>
                    <a:pt x="342" y="81"/>
                  </a:cubicBezTo>
                  <a:cubicBezTo>
                    <a:pt x="348" y="83"/>
                    <a:pt x="354" y="85"/>
                    <a:pt x="360" y="85"/>
                  </a:cubicBezTo>
                  <a:cubicBezTo>
                    <a:pt x="369" y="85"/>
                    <a:pt x="377" y="82"/>
                    <a:pt x="384" y="78"/>
                  </a:cubicBezTo>
                  <a:cubicBezTo>
                    <a:pt x="423" y="130"/>
                    <a:pt x="423" y="130"/>
                    <a:pt x="423" y="130"/>
                  </a:cubicBezTo>
                  <a:cubicBezTo>
                    <a:pt x="419" y="136"/>
                    <a:pt x="416" y="142"/>
                    <a:pt x="416" y="150"/>
                  </a:cubicBezTo>
                  <a:cubicBezTo>
                    <a:pt x="416" y="167"/>
                    <a:pt x="431" y="182"/>
                    <a:pt x="448" y="182"/>
                  </a:cubicBezTo>
                  <a:cubicBezTo>
                    <a:pt x="466" y="182"/>
                    <a:pt x="480" y="167"/>
                    <a:pt x="480" y="150"/>
                  </a:cubicBezTo>
                  <a:cubicBezTo>
                    <a:pt x="480" y="132"/>
                    <a:pt x="466" y="118"/>
                    <a:pt x="448" y="118"/>
                  </a:cubicBezTo>
                  <a:cubicBezTo>
                    <a:pt x="440" y="118"/>
                    <a:pt x="432" y="121"/>
                    <a:pt x="426" y="127"/>
                  </a:cubicBezTo>
                  <a:cubicBezTo>
                    <a:pt x="387" y="76"/>
                    <a:pt x="387" y="76"/>
                    <a:pt x="387" y="76"/>
                  </a:cubicBezTo>
                  <a:cubicBezTo>
                    <a:pt x="398" y="68"/>
                    <a:pt x="404" y="56"/>
                    <a:pt x="404" y="43"/>
                  </a:cubicBezTo>
                  <a:cubicBezTo>
                    <a:pt x="404" y="18"/>
                    <a:pt x="385" y="0"/>
                    <a:pt x="360" y="0"/>
                  </a:cubicBezTo>
                  <a:cubicBezTo>
                    <a:pt x="336" y="0"/>
                    <a:pt x="316" y="18"/>
                    <a:pt x="316" y="43"/>
                  </a:cubicBezTo>
                  <a:cubicBezTo>
                    <a:pt x="316" y="58"/>
                    <a:pt x="325" y="72"/>
                    <a:pt x="339" y="79"/>
                  </a:cubicBezTo>
                  <a:cubicBezTo>
                    <a:pt x="310" y="154"/>
                    <a:pt x="310" y="154"/>
                    <a:pt x="310" y="154"/>
                  </a:cubicBezTo>
                  <a:cubicBezTo>
                    <a:pt x="307" y="154"/>
                    <a:pt x="305" y="154"/>
                    <a:pt x="302" y="154"/>
                  </a:cubicBezTo>
                  <a:cubicBezTo>
                    <a:pt x="279" y="154"/>
                    <a:pt x="260" y="172"/>
                    <a:pt x="260" y="196"/>
                  </a:cubicBezTo>
                  <a:cubicBezTo>
                    <a:pt x="260" y="200"/>
                    <a:pt x="261" y="204"/>
                    <a:pt x="262" y="207"/>
                  </a:cubicBezTo>
                  <a:cubicBezTo>
                    <a:pt x="195" y="239"/>
                    <a:pt x="195" y="239"/>
                    <a:pt x="195" y="239"/>
                  </a:cubicBezTo>
                  <a:cubicBezTo>
                    <a:pt x="188" y="229"/>
                    <a:pt x="177" y="223"/>
                    <a:pt x="164" y="223"/>
                  </a:cubicBezTo>
                  <a:cubicBezTo>
                    <a:pt x="149" y="223"/>
                    <a:pt x="136" y="232"/>
                    <a:pt x="131" y="245"/>
                  </a:cubicBezTo>
                  <a:cubicBezTo>
                    <a:pt x="60" y="218"/>
                    <a:pt x="60" y="218"/>
                    <a:pt x="60" y="218"/>
                  </a:cubicBezTo>
                  <a:cubicBezTo>
                    <a:pt x="60" y="216"/>
                    <a:pt x="60" y="214"/>
                    <a:pt x="60" y="213"/>
                  </a:cubicBezTo>
                  <a:cubicBezTo>
                    <a:pt x="60" y="195"/>
                    <a:pt x="47" y="182"/>
                    <a:pt x="30" y="182"/>
                  </a:cubicBezTo>
                  <a:cubicBezTo>
                    <a:pt x="14" y="182"/>
                    <a:pt x="0" y="195"/>
                    <a:pt x="0" y="213"/>
                  </a:cubicBezTo>
                  <a:cubicBezTo>
                    <a:pt x="0" y="229"/>
                    <a:pt x="14" y="243"/>
                    <a:pt x="30" y="243"/>
                  </a:cubicBezTo>
                  <a:cubicBezTo>
                    <a:pt x="44" y="243"/>
                    <a:pt x="55" y="234"/>
                    <a:pt x="59" y="222"/>
                  </a:cubicBezTo>
                  <a:cubicBezTo>
                    <a:pt x="130" y="249"/>
                    <a:pt x="130" y="249"/>
                    <a:pt x="130" y="249"/>
                  </a:cubicBezTo>
                  <a:cubicBezTo>
                    <a:pt x="129" y="252"/>
                    <a:pt x="128" y="255"/>
                    <a:pt x="128" y="259"/>
                  </a:cubicBezTo>
                  <a:cubicBezTo>
                    <a:pt x="128" y="279"/>
                    <a:pt x="145" y="295"/>
                    <a:pt x="164" y="295"/>
                  </a:cubicBezTo>
                  <a:cubicBezTo>
                    <a:pt x="167" y="295"/>
                    <a:pt x="169" y="294"/>
                    <a:pt x="171" y="294"/>
                  </a:cubicBezTo>
                  <a:cubicBezTo>
                    <a:pt x="182" y="330"/>
                    <a:pt x="182" y="330"/>
                    <a:pt x="182" y="330"/>
                  </a:cubicBezTo>
                  <a:cubicBezTo>
                    <a:pt x="177" y="332"/>
                    <a:pt x="173" y="336"/>
                    <a:pt x="170" y="340"/>
                  </a:cubicBezTo>
                  <a:cubicBezTo>
                    <a:pt x="174" y="340"/>
                    <a:pt x="174" y="340"/>
                    <a:pt x="174" y="340"/>
                  </a:cubicBezTo>
                  <a:cubicBezTo>
                    <a:pt x="179" y="335"/>
                    <a:pt x="186" y="332"/>
                    <a:pt x="194" y="332"/>
                  </a:cubicBezTo>
                  <a:cubicBezTo>
                    <a:pt x="202" y="332"/>
                    <a:pt x="209" y="335"/>
                    <a:pt x="213" y="340"/>
                  </a:cubicBezTo>
                  <a:cubicBezTo>
                    <a:pt x="218" y="340"/>
                    <a:pt x="218" y="340"/>
                    <a:pt x="218" y="340"/>
                  </a:cubicBezTo>
                  <a:cubicBezTo>
                    <a:pt x="213" y="333"/>
                    <a:pt x="204" y="328"/>
                    <a:pt x="194" y="328"/>
                  </a:cubicBezTo>
                  <a:close/>
                  <a:moveTo>
                    <a:pt x="448" y="122"/>
                  </a:moveTo>
                  <a:cubicBezTo>
                    <a:pt x="464" y="122"/>
                    <a:pt x="476" y="134"/>
                    <a:pt x="476" y="150"/>
                  </a:cubicBezTo>
                  <a:cubicBezTo>
                    <a:pt x="476" y="165"/>
                    <a:pt x="464" y="178"/>
                    <a:pt x="448" y="178"/>
                  </a:cubicBezTo>
                  <a:cubicBezTo>
                    <a:pt x="433" y="178"/>
                    <a:pt x="420" y="165"/>
                    <a:pt x="420" y="150"/>
                  </a:cubicBezTo>
                  <a:cubicBezTo>
                    <a:pt x="420" y="134"/>
                    <a:pt x="433" y="122"/>
                    <a:pt x="448" y="122"/>
                  </a:cubicBezTo>
                  <a:close/>
                  <a:moveTo>
                    <a:pt x="320" y="43"/>
                  </a:moveTo>
                  <a:cubicBezTo>
                    <a:pt x="320" y="21"/>
                    <a:pt x="338" y="4"/>
                    <a:pt x="360" y="4"/>
                  </a:cubicBezTo>
                  <a:cubicBezTo>
                    <a:pt x="382" y="4"/>
                    <a:pt x="400" y="21"/>
                    <a:pt x="400" y="43"/>
                  </a:cubicBezTo>
                  <a:cubicBezTo>
                    <a:pt x="400" y="64"/>
                    <a:pt x="382" y="81"/>
                    <a:pt x="360" y="81"/>
                  </a:cubicBezTo>
                  <a:cubicBezTo>
                    <a:pt x="338" y="81"/>
                    <a:pt x="320" y="64"/>
                    <a:pt x="320" y="43"/>
                  </a:cubicBezTo>
                  <a:close/>
                  <a:moveTo>
                    <a:pt x="302" y="158"/>
                  </a:moveTo>
                  <a:cubicBezTo>
                    <a:pt x="323" y="158"/>
                    <a:pt x="340" y="175"/>
                    <a:pt x="340" y="196"/>
                  </a:cubicBezTo>
                  <a:cubicBezTo>
                    <a:pt x="340" y="218"/>
                    <a:pt x="323" y="235"/>
                    <a:pt x="302" y="235"/>
                  </a:cubicBezTo>
                  <a:cubicBezTo>
                    <a:pt x="281" y="235"/>
                    <a:pt x="264" y="218"/>
                    <a:pt x="264" y="196"/>
                  </a:cubicBezTo>
                  <a:cubicBezTo>
                    <a:pt x="264" y="175"/>
                    <a:pt x="281" y="158"/>
                    <a:pt x="302" y="158"/>
                  </a:cubicBezTo>
                  <a:close/>
                  <a:moveTo>
                    <a:pt x="30" y="239"/>
                  </a:moveTo>
                  <a:cubicBezTo>
                    <a:pt x="16" y="239"/>
                    <a:pt x="4" y="227"/>
                    <a:pt x="4" y="213"/>
                  </a:cubicBezTo>
                  <a:cubicBezTo>
                    <a:pt x="4" y="197"/>
                    <a:pt x="16" y="186"/>
                    <a:pt x="30" y="186"/>
                  </a:cubicBezTo>
                  <a:cubicBezTo>
                    <a:pt x="45" y="186"/>
                    <a:pt x="56" y="197"/>
                    <a:pt x="56" y="213"/>
                  </a:cubicBezTo>
                  <a:cubicBezTo>
                    <a:pt x="56" y="227"/>
                    <a:pt x="45" y="239"/>
                    <a:pt x="30" y="239"/>
                  </a:cubicBezTo>
                  <a:close/>
                  <a:moveTo>
                    <a:pt x="164" y="291"/>
                  </a:moveTo>
                  <a:cubicBezTo>
                    <a:pt x="147" y="291"/>
                    <a:pt x="132" y="276"/>
                    <a:pt x="132" y="259"/>
                  </a:cubicBezTo>
                  <a:cubicBezTo>
                    <a:pt x="132" y="241"/>
                    <a:pt x="147" y="227"/>
                    <a:pt x="164" y="227"/>
                  </a:cubicBezTo>
                  <a:cubicBezTo>
                    <a:pt x="182" y="227"/>
                    <a:pt x="196" y="241"/>
                    <a:pt x="196" y="259"/>
                  </a:cubicBezTo>
                  <a:cubicBezTo>
                    <a:pt x="196" y="276"/>
                    <a:pt x="182" y="291"/>
                    <a:pt x="164" y="291"/>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38"/>
            <p:cNvSpPr>
              <a:spLocks noEditPoints="1"/>
            </p:cNvSpPr>
            <p:nvPr/>
          </p:nvSpPr>
          <p:spPr bwMode="auto">
            <a:xfrm>
              <a:off x="5208575" y="4046536"/>
              <a:ext cx="3382973" cy="1525588"/>
            </a:xfrm>
            <a:custGeom>
              <a:avLst/>
              <a:gdLst/>
              <a:ahLst/>
              <a:cxnLst>
                <a:cxn ang="0">
                  <a:pos x="263" y="515"/>
                </a:cxn>
                <a:cxn ang="0">
                  <a:pos x="349" y="453"/>
                </a:cxn>
                <a:cxn ang="0">
                  <a:pos x="393" y="365"/>
                </a:cxn>
                <a:cxn ang="0">
                  <a:pos x="532" y="344"/>
                </a:cxn>
                <a:cxn ang="0">
                  <a:pos x="663" y="361"/>
                </a:cxn>
                <a:cxn ang="0">
                  <a:pos x="735" y="435"/>
                </a:cxn>
                <a:cxn ang="0">
                  <a:pos x="795" y="320"/>
                </a:cxn>
                <a:cxn ang="0">
                  <a:pos x="916" y="270"/>
                </a:cxn>
                <a:cxn ang="0">
                  <a:pos x="1098" y="252"/>
                </a:cxn>
                <a:cxn ang="0">
                  <a:pos x="1168" y="326"/>
                </a:cxn>
                <a:cxn ang="0">
                  <a:pos x="1224" y="213"/>
                </a:cxn>
                <a:cxn ang="0">
                  <a:pos x="1372" y="141"/>
                </a:cxn>
                <a:cxn ang="0">
                  <a:pos x="1372" y="49"/>
                </a:cxn>
                <a:cxn ang="0">
                  <a:pos x="1330" y="119"/>
                </a:cxn>
                <a:cxn ang="0">
                  <a:pos x="1168" y="185"/>
                </a:cxn>
                <a:cxn ang="0">
                  <a:pos x="965" y="222"/>
                </a:cxn>
                <a:cxn ang="0">
                  <a:pos x="937" y="96"/>
                </a:cxn>
                <a:cxn ang="0">
                  <a:pos x="989" y="49"/>
                </a:cxn>
                <a:cxn ang="0">
                  <a:pos x="892" y="49"/>
                </a:cxn>
                <a:cxn ang="0">
                  <a:pos x="919" y="173"/>
                </a:cxn>
                <a:cxn ang="0">
                  <a:pos x="868" y="222"/>
                </a:cxn>
                <a:cxn ang="0">
                  <a:pos x="790" y="314"/>
                </a:cxn>
                <a:cxn ang="0">
                  <a:pos x="664" y="353"/>
                </a:cxn>
                <a:cxn ang="0">
                  <a:pos x="538" y="312"/>
                </a:cxn>
                <a:cxn ang="0">
                  <a:pos x="374" y="312"/>
                </a:cxn>
                <a:cxn ang="0">
                  <a:pos x="328" y="404"/>
                </a:cxn>
                <a:cxn ang="0">
                  <a:pos x="217" y="453"/>
                </a:cxn>
                <a:cxn ang="0">
                  <a:pos x="96" y="441"/>
                </a:cxn>
                <a:cxn ang="0">
                  <a:pos x="0" y="443"/>
                </a:cxn>
                <a:cxn ang="0">
                  <a:pos x="96" y="449"/>
                </a:cxn>
                <a:cxn ang="0">
                  <a:pos x="255" y="512"/>
                </a:cxn>
                <a:cxn ang="0">
                  <a:pos x="221" y="624"/>
                </a:cxn>
                <a:cxn ang="0">
                  <a:pos x="230" y="640"/>
                </a:cxn>
                <a:cxn ang="0">
                  <a:pos x="253" y="596"/>
                </a:cxn>
                <a:cxn ang="0">
                  <a:pos x="276" y="640"/>
                </a:cxn>
                <a:cxn ang="0">
                  <a:pos x="285" y="624"/>
                </a:cxn>
                <a:cxn ang="0">
                  <a:pos x="1326" y="95"/>
                </a:cxn>
                <a:cxn ang="0">
                  <a:pos x="1416" y="95"/>
                </a:cxn>
                <a:cxn ang="0">
                  <a:pos x="1326" y="95"/>
                </a:cxn>
                <a:cxn ang="0">
                  <a:pos x="1234" y="256"/>
                </a:cxn>
                <a:cxn ang="0">
                  <a:pos x="1101" y="256"/>
                </a:cxn>
                <a:cxn ang="0">
                  <a:pos x="896" y="49"/>
                </a:cxn>
                <a:cxn ang="0">
                  <a:pos x="985" y="49"/>
                </a:cxn>
                <a:cxn ang="0">
                  <a:pos x="896" y="49"/>
                </a:cxn>
                <a:cxn ang="0">
                  <a:pos x="916" y="177"/>
                </a:cxn>
                <a:cxn ang="0">
                  <a:pos x="916" y="266"/>
                </a:cxn>
                <a:cxn ang="0">
                  <a:pos x="735" y="294"/>
                </a:cxn>
                <a:cxn ang="0">
                  <a:pos x="735" y="431"/>
                </a:cxn>
                <a:cxn ang="0">
                  <a:pos x="735" y="294"/>
                </a:cxn>
                <a:cxn ang="0">
                  <a:pos x="456" y="234"/>
                </a:cxn>
                <a:cxn ang="0">
                  <a:pos x="456" y="391"/>
                </a:cxn>
                <a:cxn ang="0">
                  <a:pos x="48" y="487"/>
                </a:cxn>
                <a:cxn ang="0">
                  <a:pos x="48" y="399"/>
                </a:cxn>
                <a:cxn ang="0">
                  <a:pos x="48" y="487"/>
                </a:cxn>
                <a:cxn ang="0">
                  <a:pos x="283" y="391"/>
                </a:cxn>
                <a:cxn ang="0">
                  <a:pos x="283" y="515"/>
                </a:cxn>
              </a:cxnLst>
              <a:rect l="0" t="0" r="r" b="b"/>
              <a:pathLst>
                <a:path w="1420" h="640">
                  <a:moveTo>
                    <a:pt x="253" y="592"/>
                  </a:moveTo>
                  <a:cubicBezTo>
                    <a:pt x="263" y="515"/>
                    <a:pt x="263" y="515"/>
                    <a:pt x="263" y="515"/>
                  </a:cubicBezTo>
                  <a:cubicBezTo>
                    <a:pt x="269" y="517"/>
                    <a:pt x="276" y="519"/>
                    <a:pt x="283" y="519"/>
                  </a:cubicBezTo>
                  <a:cubicBezTo>
                    <a:pt x="320" y="519"/>
                    <a:pt x="349" y="489"/>
                    <a:pt x="349" y="453"/>
                  </a:cubicBezTo>
                  <a:cubicBezTo>
                    <a:pt x="349" y="436"/>
                    <a:pt x="343" y="422"/>
                    <a:pt x="334" y="410"/>
                  </a:cubicBezTo>
                  <a:cubicBezTo>
                    <a:pt x="393" y="365"/>
                    <a:pt x="393" y="365"/>
                    <a:pt x="393" y="365"/>
                  </a:cubicBezTo>
                  <a:cubicBezTo>
                    <a:pt x="408" y="383"/>
                    <a:pt x="431" y="395"/>
                    <a:pt x="456" y="395"/>
                  </a:cubicBezTo>
                  <a:cubicBezTo>
                    <a:pt x="490" y="395"/>
                    <a:pt x="519" y="374"/>
                    <a:pt x="532" y="344"/>
                  </a:cubicBezTo>
                  <a:cubicBezTo>
                    <a:pt x="532" y="345"/>
                    <a:pt x="532" y="345"/>
                    <a:pt x="532" y="345"/>
                  </a:cubicBezTo>
                  <a:cubicBezTo>
                    <a:pt x="663" y="361"/>
                    <a:pt x="663" y="361"/>
                    <a:pt x="663" y="361"/>
                  </a:cubicBezTo>
                  <a:cubicBezTo>
                    <a:pt x="663" y="361"/>
                    <a:pt x="663" y="361"/>
                    <a:pt x="663" y="362"/>
                  </a:cubicBezTo>
                  <a:cubicBezTo>
                    <a:pt x="663" y="402"/>
                    <a:pt x="696" y="435"/>
                    <a:pt x="735" y="435"/>
                  </a:cubicBezTo>
                  <a:cubicBezTo>
                    <a:pt x="776" y="435"/>
                    <a:pt x="808" y="402"/>
                    <a:pt x="808" y="362"/>
                  </a:cubicBezTo>
                  <a:cubicBezTo>
                    <a:pt x="808" y="346"/>
                    <a:pt x="803" y="332"/>
                    <a:pt x="795" y="320"/>
                  </a:cubicBezTo>
                  <a:cubicBezTo>
                    <a:pt x="879" y="252"/>
                    <a:pt x="879" y="252"/>
                    <a:pt x="879" y="252"/>
                  </a:cubicBezTo>
                  <a:cubicBezTo>
                    <a:pt x="888" y="263"/>
                    <a:pt x="901" y="270"/>
                    <a:pt x="916" y="270"/>
                  </a:cubicBezTo>
                  <a:cubicBezTo>
                    <a:pt x="940" y="270"/>
                    <a:pt x="961" y="253"/>
                    <a:pt x="965" y="230"/>
                  </a:cubicBezTo>
                  <a:cubicBezTo>
                    <a:pt x="1098" y="252"/>
                    <a:pt x="1098" y="252"/>
                    <a:pt x="1098" y="252"/>
                  </a:cubicBezTo>
                  <a:cubicBezTo>
                    <a:pt x="1098" y="253"/>
                    <a:pt x="1097" y="254"/>
                    <a:pt x="1097" y="256"/>
                  </a:cubicBezTo>
                  <a:cubicBezTo>
                    <a:pt x="1097" y="294"/>
                    <a:pt x="1129" y="326"/>
                    <a:pt x="1168" y="326"/>
                  </a:cubicBezTo>
                  <a:cubicBezTo>
                    <a:pt x="1207" y="326"/>
                    <a:pt x="1238" y="294"/>
                    <a:pt x="1238" y="256"/>
                  </a:cubicBezTo>
                  <a:cubicBezTo>
                    <a:pt x="1238" y="240"/>
                    <a:pt x="1233" y="225"/>
                    <a:pt x="1224" y="213"/>
                  </a:cubicBezTo>
                  <a:cubicBezTo>
                    <a:pt x="1335" y="125"/>
                    <a:pt x="1335" y="125"/>
                    <a:pt x="1335" y="125"/>
                  </a:cubicBezTo>
                  <a:cubicBezTo>
                    <a:pt x="1345" y="135"/>
                    <a:pt x="1357" y="141"/>
                    <a:pt x="1372" y="141"/>
                  </a:cubicBezTo>
                  <a:cubicBezTo>
                    <a:pt x="1398" y="141"/>
                    <a:pt x="1420" y="120"/>
                    <a:pt x="1420" y="95"/>
                  </a:cubicBezTo>
                  <a:cubicBezTo>
                    <a:pt x="1420" y="69"/>
                    <a:pt x="1398" y="49"/>
                    <a:pt x="1372" y="49"/>
                  </a:cubicBezTo>
                  <a:cubicBezTo>
                    <a:pt x="1345" y="49"/>
                    <a:pt x="1322" y="69"/>
                    <a:pt x="1322" y="95"/>
                  </a:cubicBezTo>
                  <a:cubicBezTo>
                    <a:pt x="1322" y="104"/>
                    <a:pt x="1325" y="112"/>
                    <a:pt x="1330" y="119"/>
                  </a:cubicBezTo>
                  <a:cubicBezTo>
                    <a:pt x="1219" y="207"/>
                    <a:pt x="1219" y="207"/>
                    <a:pt x="1219" y="207"/>
                  </a:cubicBezTo>
                  <a:cubicBezTo>
                    <a:pt x="1206" y="193"/>
                    <a:pt x="1188" y="185"/>
                    <a:pt x="1168" y="185"/>
                  </a:cubicBezTo>
                  <a:cubicBezTo>
                    <a:pt x="1133" y="185"/>
                    <a:pt x="1104" y="211"/>
                    <a:pt x="1099" y="244"/>
                  </a:cubicBezTo>
                  <a:cubicBezTo>
                    <a:pt x="965" y="222"/>
                    <a:pt x="965" y="222"/>
                    <a:pt x="965" y="222"/>
                  </a:cubicBezTo>
                  <a:cubicBezTo>
                    <a:pt x="965" y="198"/>
                    <a:pt x="948" y="178"/>
                    <a:pt x="927" y="174"/>
                  </a:cubicBezTo>
                  <a:cubicBezTo>
                    <a:pt x="937" y="96"/>
                    <a:pt x="937" y="96"/>
                    <a:pt x="937" y="96"/>
                  </a:cubicBezTo>
                  <a:cubicBezTo>
                    <a:pt x="938" y="96"/>
                    <a:pt x="939" y="97"/>
                    <a:pt x="940" y="97"/>
                  </a:cubicBezTo>
                  <a:cubicBezTo>
                    <a:pt x="968" y="97"/>
                    <a:pt x="989" y="75"/>
                    <a:pt x="989" y="49"/>
                  </a:cubicBezTo>
                  <a:cubicBezTo>
                    <a:pt x="989" y="21"/>
                    <a:pt x="968" y="0"/>
                    <a:pt x="940" y="0"/>
                  </a:cubicBezTo>
                  <a:cubicBezTo>
                    <a:pt x="914" y="0"/>
                    <a:pt x="892" y="21"/>
                    <a:pt x="892" y="49"/>
                  </a:cubicBezTo>
                  <a:cubicBezTo>
                    <a:pt x="892" y="71"/>
                    <a:pt x="908" y="90"/>
                    <a:pt x="929" y="95"/>
                  </a:cubicBezTo>
                  <a:cubicBezTo>
                    <a:pt x="919" y="173"/>
                    <a:pt x="919" y="173"/>
                    <a:pt x="919" y="173"/>
                  </a:cubicBezTo>
                  <a:cubicBezTo>
                    <a:pt x="918" y="173"/>
                    <a:pt x="917" y="173"/>
                    <a:pt x="916" y="173"/>
                  </a:cubicBezTo>
                  <a:cubicBezTo>
                    <a:pt x="890" y="173"/>
                    <a:pt x="868" y="194"/>
                    <a:pt x="868" y="222"/>
                  </a:cubicBezTo>
                  <a:cubicBezTo>
                    <a:pt x="868" y="230"/>
                    <a:pt x="871" y="238"/>
                    <a:pt x="875" y="245"/>
                  </a:cubicBezTo>
                  <a:cubicBezTo>
                    <a:pt x="790" y="314"/>
                    <a:pt x="790" y="314"/>
                    <a:pt x="790" y="314"/>
                  </a:cubicBezTo>
                  <a:cubicBezTo>
                    <a:pt x="777" y="299"/>
                    <a:pt x="757" y="290"/>
                    <a:pt x="735" y="290"/>
                  </a:cubicBezTo>
                  <a:cubicBezTo>
                    <a:pt x="699" y="290"/>
                    <a:pt x="668" y="317"/>
                    <a:pt x="664" y="353"/>
                  </a:cubicBezTo>
                  <a:cubicBezTo>
                    <a:pt x="534" y="337"/>
                    <a:pt x="534" y="337"/>
                    <a:pt x="534" y="337"/>
                  </a:cubicBezTo>
                  <a:cubicBezTo>
                    <a:pt x="537" y="329"/>
                    <a:pt x="538" y="320"/>
                    <a:pt x="538" y="312"/>
                  </a:cubicBezTo>
                  <a:cubicBezTo>
                    <a:pt x="538" y="266"/>
                    <a:pt x="502" y="230"/>
                    <a:pt x="456" y="230"/>
                  </a:cubicBezTo>
                  <a:cubicBezTo>
                    <a:pt x="411" y="230"/>
                    <a:pt x="374" y="266"/>
                    <a:pt x="374" y="312"/>
                  </a:cubicBezTo>
                  <a:cubicBezTo>
                    <a:pt x="374" y="329"/>
                    <a:pt x="379" y="344"/>
                    <a:pt x="388" y="357"/>
                  </a:cubicBezTo>
                  <a:cubicBezTo>
                    <a:pt x="328" y="404"/>
                    <a:pt x="328" y="404"/>
                    <a:pt x="328" y="404"/>
                  </a:cubicBezTo>
                  <a:cubicBezTo>
                    <a:pt x="316" y="393"/>
                    <a:pt x="301" y="387"/>
                    <a:pt x="283" y="387"/>
                  </a:cubicBezTo>
                  <a:cubicBezTo>
                    <a:pt x="247" y="387"/>
                    <a:pt x="217" y="416"/>
                    <a:pt x="217" y="453"/>
                  </a:cubicBezTo>
                  <a:cubicBezTo>
                    <a:pt x="217" y="454"/>
                    <a:pt x="217" y="455"/>
                    <a:pt x="217" y="456"/>
                  </a:cubicBezTo>
                  <a:cubicBezTo>
                    <a:pt x="96" y="441"/>
                    <a:pt x="96" y="441"/>
                    <a:pt x="96" y="441"/>
                  </a:cubicBezTo>
                  <a:cubicBezTo>
                    <a:pt x="95" y="415"/>
                    <a:pt x="74" y="395"/>
                    <a:pt x="48" y="395"/>
                  </a:cubicBezTo>
                  <a:cubicBezTo>
                    <a:pt x="22" y="395"/>
                    <a:pt x="0" y="416"/>
                    <a:pt x="0" y="443"/>
                  </a:cubicBezTo>
                  <a:cubicBezTo>
                    <a:pt x="0" y="469"/>
                    <a:pt x="22" y="491"/>
                    <a:pt x="48" y="491"/>
                  </a:cubicBezTo>
                  <a:cubicBezTo>
                    <a:pt x="73" y="491"/>
                    <a:pt x="93" y="472"/>
                    <a:pt x="96" y="449"/>
                  </a:cubicBezTo>
                  <a:cubicBezTo>
                    <a:pt x="218" y="464"/>
                    <a:pt x="218" y="464"/>
                    <a:pt x="218" y="464"/>
                  </a:cubicBezTo>
                  <a:cubicBezTo>
                    <a:pt x="222" y="485"/>
                    <a:pt x="236" y="503"/>
                    <a:pt x="255" y="512"/>
                  </a:cubicBezTo>
                  <a:cubicBezTo>
                    <a:pt x="245" y="593"/>
                    <a:pt x="245" y="593"/>
                    <a:pt x="245" y="593"/>
                  </a:cubicBezTo>
                  <a:cubicBezTo>
                    <a:pt x="231" y="596"/>
                    <a:pt x="221" y="609"/>
                    <a:pt x="221" y="624"/>
                  </a:cubicBezTo>
                  <a:cubicBezTo>
                    <a:pt x="221" y="630"/>
                    <a:pt x="223" y="636"/>
                    <a:pt x="225" y="640"/>
                  </a:cubicBezTo>
                  <a:cubicBezTo>
                    <a:pt x="230" y="640"/>
                    <a:pt x="230" y="640"/>
                    <a:pt x="230" y="640"/>
                  </a:cubicBezTo>
                  <a:cubicBezTo>
                    <a:pt x="227" y="636"/>
                    <a:pt x="225" y="630"/>
                    <a:pt x="225" y="624"/>
                  </a:cubicBezTo>
                  <a:cubicBezTo>
                    <a:pt x="225" y="608"/>
                    <a:pt x="238" y="596"/>
                    <a:pt x="253" y="596"/>
                  </a:cubicBezTo>
                  <a:cubicBezTo>
                    <a:pt x="269" y="596"/>
                    <a:pt x="281" y="608"/>
                    <a:pt x="281" y="624"/>
                  </a:cubicBezTo>
                  <a:cubicBezTo>
                    <a:pt x="281" y="630"/>
                    <a:pt x="279" y="636"/>
                    <a:pt x="276" y="640"/>
                  </a:cubicBezTo>
                  <a:cubicBezTo>
                    <a:pt x="281" y="640"/>
                    <a:pt x="281" y="640"/>
                    <a:pt x="281" y="640"/>
                  </a:cubicBezTo>
                  <a:cubicBezTo>
                    <a:pt x="283" y="636"/>
                    <a:pt x="285" y="630"/>
                    <a:pt x="285" y="624"/>
                  </a:cubicBezTo>
                  <a:cubicBezTo>
                    <a:pt x="285" y="606"/>
                    <a:pt x="271" y="592"/>
                    <a:pt x="253" y="592"/>
                  </a:cubicBezTo>
                  <a:close/>
                  <a:moveTo>
                    <a:pt x="1326" y="95"/>
                  </a:moveTo>
                  <a:cubicBezTo>
                    <a:pt x="1326" y="71"/>
                    <a:pt x="1347" y="53"/>
                    <a:pt x="1372" y="53"/>
                  </a:cubicBezTo>
                  <a:cubicBezTo>
                    <a:pt x="1396" y="53"/>
                    <a:pt x="1416" y="71"/>
                    <a:pt x="1416" y="95"/>
                  </a:cubicBezTo>
                  <a:cubicBezTo>
                    <a:pt x="1416" y="118"/>
                    <a:pt x="1396" y="137"/>
                    <a:pt x="1372" y="137"/>
                  </a:cubicBezTo>
                  <a:cubicBezTo>
                    <a:pt x="1347" y="137"/>
                    <a:pt x="1326" y="118"/>
                    <a:pt x="1326" y="95"/>
                  </a:cubicBezTo>
                  <a:close/>
                  <a:moveTo>
                    <a:pt x="1168" y="189"/>
                  </a:moveTo>
                  <a:cubicBezTo>
                    <a:pt x="1205" y="189"/>
                    <a:pt x="1234" y="219"/>
                    <a:pt x="1234" y="256"/>
                  </a:cubicBezTo>
                  <a:cubicBezTo>
                    <a:pt x="1234" y="292"/>
                    <a:pt x="1205" y="322"/>
                    <a:pt x="1168" y="322"/>
                  </a:cubicBezTo>
                  <a:cubicBezTo>
                    <a:pt x="1131" y="322"/>
                    <a:pt x="1101" y="292"/>
                    <a:pt x="1101" y="256"/>
                  </a:cubicBezTo>
                  <a:cubicBezTo>
                    <a:pt x="1101" y="219"/>
                    <a:pt x="1131" y="189"/>
                    <a:pt x="1168" y="189"/>
                  </a:cubicBezTo>
                  <a:close/>
                  <a:moveTo>
                    <a:pt x="896" y="49"/>
                  </a:moveTo>
                  <a:cubicBezTo>
                    <a:pt x="896" y="23"/>
                    <a:pt x="916" y="4"/>
                    <a:pt x="940" y="4"/>
                  </a:cubicBezTo>
                  <a:cubicBezTo>
                    <a:pt x="966" y="4"/>
                    <a:pt x="985" y="23"/>
                    <a:pt x="985" y="49"/>
                  </a:cubicBezTo>
                  <a:cubicBezTo>
                    <a:pt x="985" y="73"/>
                    <a:pt x="966" y="93"/>
                    <a:pt x="940" y="93"/>
                  </a:cubicBezTo>
                  <a:cubicBezTo>
                    <a:pt x="916" y="93"/>
                    <a:pt x="896" y="73"/>
                    <a:pt x="896" y="49"/>
                  </a:cubicBezTo>
                  <a:close/>
                  <a:moveTo>
                    <a:pt x="872" y="222"/>
                  </a:moveTo>
                  <a:cubicBezTo>
                    <a:pt x="872" y="196"/>
                    <a:pt x="892" y="177"/>
                    <a:pt x="916" y="177"/>
                  </a:cubicBezTo>
                  <a:cubicBezTo>
                    <a:pt x="941" y="177"/>
                    <a:pt x="961" y="196"/>
                    <a:pt x="961" y="222"/>
                  </a:cubicBezTo>
                  <a:cubicBezTo>
                    <a:pt x="961" y="246"/>
                    <a:pt x="941" y="266"/>
                    <a:pt x="916" y="266"/>
                  </a:cubicBezTo>
                  <a:cubicBezTo>
                    <a:pt x="892" y="266"/>
                    <a:pt x="872" y="246"/>
                    <a:pt x="872" y="222"/>
                  </a:cubicBezTo>
                  <a:close/>
                  <a:moveTo>
                    <a:pt x="735" y="294"/>
                  </a:moveTo>
                  <a:cubicBezTo>
                    <a:pt x="774" y="294"/>
                    <a:pt x="804" y="324"/>
                    <a:pt x="804" y="362"/>
                  </a:cubicBezTo>
                  <a:cubicBezTo>
                    <a:pt x="804" y="400"/>
                    <a:pt x="774" y="431"/>
                    <a:pt x="735" y="431"/>
                  </a:cubicBezTo>
                  <a:cubicBezTo>
                    <a:pt x="698" y="431"/>
                    <a:pt x="667" y="400"/>
                    <a:pt x="667" y="362"/>
                  </a:cubicBezTo>
                  <a:cubicBezTo>
                    <a:pt x="667" y="324"/>
                    <a:pt x="698" y="294"/>
                    <a:pt x="735" y="294"/>
                  </a:cubicBezTo>
                  <a:close/>
                  <a:moveTo>
                    <a:pt x="378" y="312"/>
                  </a:moveTo>
                  <a:cubicBezTo>
                    <a:pt x="378" y="269"/>
                    <a:pt x="413" y="234"/>
                    <a:pt x="456" y="234"/>
                  </a:cubicBezTo>
                  <a:cubicBezTo>
                    <a:pt x="499" y="234"/>
                    <a:pt x="534" y="269"/>
                    <a:pt x="534" y="312"/>
                  </a:cubicBezTo>
                  <a:cubicBezTo>
                    <a:pt x="534" y="355"/>
                    <a:pt x="499" y="391"/>
                    <a:pt x="456" y="391"/>
                  </a:cubicBezTo>
                  <a:cubicBezTo>
                    <a:pt x="413" y="391"/>
                    <a:pt x="378" y="355"/>
                    <a:pt x="378" y="312"/>
                  </a:cubicBezTo>
                  <a:close/>
                  <a:moveTo>
                    <a:pt x="48" y="487"/>
                  </a:moveTo>
                  <a:cubicBezTo>
                    <a:pt x="24" y="487"/>
                    <a:pt x="4" y="467"/>
                    <a:pt x="4" y="443"/>
                  </a:cubicBezTo>
                  <a:cubicBezTo>
                    <a:pt x="4" y="418"/>
                    <a:pt x="24" y="399"/>
                    <a:pt x="48" y="399"/>
                  </a:cubicBezTo>
                  <a:cubicBezTo>
                    <a:pt x="72" y="399"/>
                    <a:pt x="92" y="418"/>
                    <a:pt x="92" y="443"/>
                  </a:cubicBezTo>
                  <a:cubicBezTo>
                    <a:pt x="92" y="467"/>
                    <a:pt x="72" y="487"/>
                    <a:pt x="48" y="487"/>
                  </a:cubicBezTo>
                  <a:close/>
                  <a:moveTo>
                    <a:pt x="221" y="453"/>
                  </a:moveTo>
                  <a:cubicBezTo>
                    <a:pt x="221" y="418"/>
                    <a:pt x="249" y="391"/>
                    <a:pt x="283" y="391"/>
                  </a:cubicBezTo>
                  <a:cubicBezTo>
                    <a:pt x="317" y="391"/>
                    <a:pt x="345" y="418"/>
                    <a:pt x="345" y="453"/>
                  </a:cubicBezTo>
                  <a:cubicBezTo>
                    <a:pt x="345" y="487"/>
                    <a:pt x="317" y="515"/>
                    <a:pt x="283" y="515"/>
                  </a:cubicBezTo>
                  <a:cubicBezTo>
                    <a:pt x="249" y="515"/>
                    <a:pt x="221" y="487"/>
                    <a:pt x="221" y="453"/>
                  </a:cubicBezTo>
                  <a:close/>
                </a:path>
              </a:pathLst>
            </a:custGeom>
            <a:solidFill>
              <a:srgbClr val="F0E8F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9"/>
            <p:cNvSpPr>
              <a:spLocks/>
            </p:cNvSpPr>
            <p:nvPr/>
          </p:nvSpPr>
          <p:spPr bwMode="auto">
            <a:xfrm>
              <a:off x="7264394" y="3998911"/>
              <a:ext cx="166688" cy="57150"/>
            </a:xfrm>
            <a:custGeom>
              <a:avLst/>
              <a:gdLst/>
              <a:ahLst/>
              <a:cxnLst>
                <a:cxn ang="0">
                  <a:pos x="35" y="24"/>
                </a:cxn>
                <a:cxn ang="0">
                  <a:pos x="70" y="0"/>
                </a:cxn>
                <a:cxn ang="0">
                  <a:pos x="66" y="0"/>
                </a:cxn>
                <a:cxn ang="0">
                  <a:pos x="35" y="20"/>
                </a:cxn>
                <a:cxn ang="0">
                  <a:pos x="4" y="0"/>
                </a:cxn>
                <a:cxn ang="0">
                  <a:pos x="0" y="0"/>
                </a:cxn>
                <a:cxn ang="0">
                  <a:pos x="35" y="24"/>
                </a:cxn>
              </a:cxnLst>
              <a:rect l="0" t="0" r="r" b="b"/>
              <a:pathLst>
                <a:path w="70" h="24">
                  <a:moveTo>
                    <a:pt x="35" y="24"/>
                  </a:moveTo>
                  <a:cubicBezTo>
                    <a:pt x="51" y="24"/>
                    <a:pt x="64" y="14"/>
                    <a:pt x="70" y="0"/>
                  </a:cubicBezTo>
                  <a:cubicBezTo>
                    <a:pt x="66" y="0"/>
                    <a:pt x="66" y="0"/>
                    <a:pt x="66" y="0"/>
                  </a:cubicBezTo>
                  <a:cubicBezTo>
                    <a:pt x="60" y="12"/>
                    <a:pt x="49" y="20"/>
                    <a:pt x="35" y="20"/>
                  </a:cubicBezTo>
                  <a:cubicBezTo>
                    <a:pt x="22" y="20"/>
                    <a:pt x="10" y="12"/>
                    <a:pt x="4" y="0"/>
                  </a:cubicBezTo>
                  <a:cubicBezTo>
                    <a:pt x="0" y="0"/>
                    <a:pt x="0" y="0"/>
                    <a:pt x="0" y="0"/>
                  </a:cubicBezTo>
                  <a:cubicBezTo>
                    <a:pt x="5" y="14"/>
                    <a:pt x="19" y="24"/>
                    <a:pt x="35" y="24"/>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3" name="Content Placeholder 11"/>
          <p:cNvSpPr>
            <a:spLocks noGrp="1"/>
          </p:cNvSpPr>
          <p:nvPr>
            <p:ph sz="quarter" idx="16"/>
          </p:nvPr>
        </p:nvSpPr>
        <p:spPr>
          <a:xfrm>
            <a:off x="384047" y="1260363"/>
            <a:ext cx="8348472" cy="4168697"/>
          </a:xfrm>
          <a:prstGeom prst="rect">
            <a:avLst/>
          </a:prstGeom>
        </p:spPr>
        <p:txBody>
          <a:bodyPr/>
          <a:lstStyle>
            <a:lvl1pPr marL="171450" indent="-171450">
              <a:spcBef>
                <a:spcPts val="600"/>
              </a:spcBef>
              <a:defRPr>
                <a:solidFill>
                  <a:schemeClr val="tx2"/>
                </a:solidFill>
              </a:defRPr>
            </a:lvl1pPr>
            <a:lvl2pPr marL="400050" indent="-177800">
              <a:spcBef>
                <a:spcPts val="600"/>
              </a:spcBef>
              <a:buFont typeface="Arial" pitchFamily="34" charset="0"/>
              <a:buChar char="›"/>
              <a:defRPr>
                <a:solidFill>
                  <a:schemeClr val="tx2"/>
                </a:solidFill>
              </a:defRPr>
            </a:lvl2pPr>
            <a:lvl3pPr marL="571500" indent="-171450">
              <a:spcBef>
                <a:spcPts val="600"/>
              </a:spcBef>
              <a:buFont typeface="Arial" pitchFamily="34" charset="0"/>
              <a:buChar char="»"/>
              <a:defRPr sz="1400">
                <a:solidFill>
                  <a:schemeClr val="tx2"/>
                </a:solidFill>
              </a:defRPr>
            </a:lvl3pPr>
            <a:lvl4pPr marL="742950" indent="-171450">
              <a:spcBef>
                <a:spcPts val="600"/>
              </a:spcBef>
              <a:buFont typeface="Arial" pitchFamily="34" charset="0"/>
              <a:buChar char="–"/>
              <a:defRPr sz="1400">
                <a:solidFill>
                  <a:schemeClr val="tx2"/>
                </a:solidFill>
              </a:defRPr>
            </a:lvl4pPr>
            <a:lvl5pPr marL="857250" indent="-114300">
              <a:spcBef>
                <a:spcPts val="600"/>
              </a:spcBef>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84047" y="337184"/>
            <a:ext cx="8348472" cy="461665"/>
          </a:xfrm>
          <a:prstGeom prst="rect">
            <a:avLst/>
          </a:prstGeom>
        </p:spPr>
        <p:txBody>
          <a:bodyPr>
            <a:spAutoFit/>
          </a:bodyPr>
          <a:lstStyle>
            <a:lvl1pPr>
              <a:defRPr sz="2400" b="1">
                <a:solidFill>
                  <a:schemeClr val="tx2"/>
                </a:solidFill>
              </a:defRPr>
            </a:lvl1pPr>
          </a:lstStyle>
          <a:p>
            <a:r>
              <a:rPr lang="en-US" dirty="0" smtClean="0"/>
              <a:t>Click to add header</a:t>
            </a:r>
            <a:endParaRPr lang="en-US" dirty="0"/>
          </a:p>
        </p:txBody>
      </p:sp>
      <p:sp>
        <p:nvSpPr>
          <p:cNvPr id="16" name="Text Placeholder 15"/>
          <p:cNvSpPr>
            <a:spLocks noGrp="1"/>
          </p:cNvSpPr>
          <p:nvPr>
            <p:ph type="body" sz="quarter" idx="17" hasCustomPrompt="1"/>
          </p:nvPr>
        </p:nvSpPr>
        <p:spPr>
          <a:xfrm>
            <a:off x="384047" y="718977"/>
            <a:ext cx="8348472" cy="338554"/>
          </a:xfrm>
          <a:prstGeom prst="rect">
            <a:avLst/>
          </a:prstGeom>
        </p:spPr>
        <p:txBody>
          <a:bodyPr>
            <a:spAutoFit/>
          </a:bodyPr>
          <a:lstStyle>
            <a:lvl1pPr marL="0" indent="0">
              <a:spcBef>
                <a:spcPts val="0"/>
              </a:spcBef>
              <a:buNone/>
              <a:defRPr sz="1600" i="1">
                <a:solidFill>
                  <a:schemeClr val="tx2"/>
                </a:solidFill>
                <a:latin typeface="Georgia" pitchFamily="18" charset="0"/>
              </a:defRPr>
            </a:lvl1pPr>
            <a:lvl2pPr>
              <a:buNone/>
              <a:defRPr sz="1600" i="1"/>
            </a:lvl2pPr>
            <a:lvl3pPr>
              <a:buNone/>
              <a:defRPr sz="1600" i="1"/>
            </a:lvl3pPr>
            <a:lvl4pPr>
              <a:buNone/>
              <a:defRPr sz="1600" i="1"/>
            </a:lvl4pPr>
            <a:lvl5pPr>
              <a:buNone/>
              <a:defRPr sz="1600" i="1"/>
            </a:lvl5pPr>
          </a:lstStyle>
          <a:p>
            <a:pPr lvl="0"/>
            <a:r>
              <a:rPr lang="en-US" dirty="0" smtClean="0"/>
              <a:t>Click to add subhead</a:t>
            </a:r>
          </a:p>
        </p:txBody>
      </p:sp>
      <p:sp>
        <p:nvSpPr>
          <p:cNvPr id="19" name="Footer Placeholder 2"/>
          <p:cNvSpPr>
            <a:spLocks noGrp="1"/>
          </p:cNvSpPr>
          <p:nvPr>
            <p:ph type="ftr" sz="quarter" idx="18"/>
          </p:nvPr>
        </p:nvSpPr>
        <p:spPr bwMode="gray">
          <a:xfrm>
            <a:off x="2670048" y="6629400"/>
            <a:ext cx="3699002" cy="228600"/>
          </a:xfrm>
          <a:prstGeom prst="rect">
            <a:avLst/>
          </a:prstGeom>
        </p:spPr>
        <p:txBody>
          <a:bodyPr/>
          <a:lstStyle>
            <a:lvl1pPr algn="ctr">
              <a:defRPr sz="900">
                <a:solidFill>
                  <a:schemeClr val="accent5"/>
                </a:solidFill>
              </a:defRPr>
            </a:lvl1pPr>
          </a:lstStyle>
          <a:p>
            <a:endParaRPr lang="en-US" dirty="0"/>
          </a:p>
        </p:txBody>
      </p:sp>
      <p:sp>
        <p:nvSpPr>
          <p:cNvPr id="21" name="Date Placeholder 3"/>
          <p:cNvSpPr>
            <a:spLocks noGrp="1"/>
          </p:cNvSpPr>
          <p:nvPr>
            <p:ph type="dt" sz="half" idx="11"/>
          </p:nvPr>
        </p:nvSpPr>
        <p:spPr bwMode="gray">
          <a:xfrm>
            <a:off x="457200" y="6629400"/>
            <a:ext cx="2133600" cy="228600"/>
          </a:xfrm>
          <a:prstGeom prst="rect">
            <a:avLst/>
          </a:prstGeom>
        </p:spPr>
        <p:txBody>
          <a:bodyPr/>
          <a:lstStyle>
            <a:lvl1pPr>
              <a:defRPr sz="900">
                <a:solidFill>
                  <a:schemeClr val="accent5"/>
                </a:solidFill>
              </a:defRPr>
            </a:lvl1pPr>
          </a:lstStyle>
          <a:p>
            <a:endParaRPr lang="en-US" dirty="0"/>
          </a:p>
        </p:txBody>
      </p:sp>
      <p:sp>
        <p:nvSpPr>
          <p:cNvPr id="9" name="Text Placeholder 11"/>
          <p:cNvSpPr>
            <a:spLocks noGrp="1"/>
          </p:cNvSpPr>
          <p:nvPr>
            <p:ph type="body" sz="quarter" idx="15"/>
          </p:nvPr>
        </p:nvSpPr>
        <p:spPr bwMode="white">
          <a:xfrm>
            <a:off x="384047" y="5895623"/>
            <a:ext cx="5788152" cy="781752"/>
          </a:xfrm>
          <a:prstGeom prst="rect">
            <a:avLst/>
          </a:prstGeom>
        </p:spPr>
        <p:txBody>
          <a:bodyPr anchor="ctr">
            <a:spAutoFit/>
          </a:bodyPr>
          <a:lstStyle>
            <a:lvl1pPr marL="0" marR="0" indent="0" algn="l" defTabSz="914400" rtl="0" eaLnBrk="0" fontAlgn="base" latinLnBrk="0" hangingPunct="0">
              <a:lnSpc>
                <a:spcPct val="100000"/>
              </a:lnSpc>
              <a:spcBef>
                <a:spcPts val="0"/>
              </a:spcBef>
              <a:spcAft>
                <a:spcPct val="0"/>
              </a:spcAft>
              <a:buClrTx/>
              <a:buSzTx/>
              <a:buFontTx/>
              <a:buNone/>
              <a:tabLst/>
              <a:defRPr sz="1600" b="1" i="0" baseline="0">
                <a:solidFill>
                  <a:schemeClr val="bg1"/>
                </a:solidFill>
                <a:latin typeface="+mj-lt"/>
              </a:defRPr>
            </a:lvl1pPr>
            <a:lvl2pPr marL="285750" indent="-171450">
              <a:lnSpc>
                <a:spcPct val="100000"/>
              </a:lnSpc>
              <a:buFont typeface="Arial"/>
              <a:buChar char="•"/>
              <a:defRPr sz="1200" b="0" i="0">
                <a:solidFill>
                  <a:schemeClr val="bg1"/>
                </a:solidFill>
                <a:latin typeface="+mj-lt"/>
                <a:cs typeface="Arial"/>
              </a:defRPr>
            </a:lvl2pPr>
            <a:lvl3pPr marL="457200" indent="-171450">
              <a:lnSpc>
                <a:spcPct val="100000"/>
              </a:lnSpc>
              <a:buFont typeface="Arial" pitchFamily="34" charset="0"/>
              <a:buChar char="›"/>
              <a:defRPr sz="1200" b="0" i="0">
                <a:solidFill>
                  <a:schemeClr val="bg1"/>
                </a:solidFill>
                <a:latin typeface="+mj-lt"/>
                <a:cs typeface="Arial"/>
              </a:defRPr>
            </a:lvl3pPr>
            <a:lvl4pPr>
              <a:defRPr sz="1600" b="0" i="0">
                <a:latin typeface="Georgia" pitchFamily="18" charset="0"/>
              </a:defRPr>
            </a:lvl4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64" name="Slide Number Placeholder 6"/>
          <p:cNvSpPr txBox="1">
            <a:spLocks/>
          </p:cNvSpPr>
          <p:nvPr/>
        </p:nvSpPr>
        <p:spPr>
          <a:xfrm>
            <a:off x="8243899" y="6581783"/>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FA4524-850C-6D4F-85BC-70D4F7341579}" type="slidenum">
              <a:rPr kumimoji="0" lang="en-US" sz="1000" b="1"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er and Subheader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4047" y="337184"/>
            <a:ext cx="8348472" cy="461665"/>
          </a:xfrm>
          <a:prstGeom prst="rect">
            <a:avLst/>
          </a:prstGeom>
        </p:spPr>
        <p:txBody>
          <a:bodyPr>
            <a:spAutoFit/>
          </a:bodyPr>
          <a:lstStyle>
            <a:lvl1pPr>
              <a:defRPr sz="2400" b="1">
                <a:solidFill>
                  <a:schemeClr val="tx2"/>
                </a:solidFill>
              </a:defRPr>
            </a:lvl1pPr>
          </a:lstStyle>
          <a:p>
            <a:r>
              <a:rPr lang="en-US" dirty="0" smtClean="0"/>
              <a:t>Click to add header</a:t>
            </a:r>
            <a:endParaRPr lang="en-US" dirty="0"/>
          </a:p>
        </p:txBody>
      </p:sp>
      <p:sp>
        <p:nvSpPr>
          <p:cNvPr id="6" name="Text Placeholder 5"/>
          <p:cNvSpPr>
            <a:spLocks noGrp="1"/>
          </p:cNvSpPr>
          <p:nvPr>
            <p:ph type="body" sz="quarter" idx="12" hasCustomPrompt="1"/>
          </p:nvPr>
        </p:nvSpPr>
        <p:spPr>
          <a:xfrm>
            <a:off x="384047" y="718977"/>
            <a:ext cx="8348472" cy="338554"/>
          </a:xfrm>
          <a:prstGeom prst="rect">
            <a:avLst/>
          </a:prstGeom>
        </p:spPr>
        <p:txBody>
          <a:bodyPr>
            <a:spAutoFit/>
          </a:bodyPr>
          <a:lstStyle>
            <a:lvl1pPr marL="0" indent="0">
              <a:spcBef>
                <a:spcPts val="0"/>
              </a:spcBef>
              <a:buFontTx/>
              <a:buNone/>
              <a:defRPr sz="1600" b="0" i="1">
                <a:solidFill>
                  <a:schemeClr val="tx2"/>
                </a:solidFill>
                <a:latin typeface="Georgia" pitchFamily="18" charset="0"/>
              </a:defRPr>
            </a:lvl1pPr>
            <a:lvl2pPr marL="0" indent="0">
              <a:spcBef>
                <a:spcPts val="0"/>
              </a:spcBef>
              <a:buFontTx/>
              <a:buNone/>
              <a:defRPr sz="1600" b="0" i="1">
                <a:solidFill>
                  <a:schemeClr val="accent6"/>
                </a:solidFill>
              </a:defRPr>
            </a:lvl2pPr>
            <a:lvl3pPr marL="0" indent="0">
              <a:spcBef>
                <a:spcPts val="0"/>
              </a:spcBef>
              <a:buFontTx/>
              <a:buNone/>
              <a:defRPr sz="1600" b="0" i="1">
                <a:solidFill>
                  <a:schemeClr val="accent6"/>
                </a:solidFill>
              </a:defRPr>
            </a:lvl3pPr>
            <a:lvl4pPr marL="0" indent="0">
              <a:spcBef>
                <a:spcPts val="0"/>
              </a:spcBef>
              <a:buFontTx/>
              <a:buNone/>
              <a:defRPr sz="1600" b="0" i="1">
                <a:solidFill>
                  <a:schemeClr val="accent6"/>
                </a:solidFill>
              </a:defRPr>
            </a:lvl4pPr>
            <a:lvl5pPr marL="0" indent="0">
              <a:spcBef>
                <a:spcPts val="0"/>
              </a:spcBef>
              <a:buFontTx/>
              <a:buNone/>
              <a:defRPr sz="1600" b="0" i="1">
                <a:solidFill>
                  <a:schemeClr val="accent6"/>
                </a:solidFill>
              </a:defRPr>
            </a:lvl5pPr>
          </a:lstStyle>
          <a:p>
            <a:pPr lvl="0"/>
            <a:r>
              <a:rPr lang="en-US" dirty="0" smtClean="0"/>
              <a:t>Click to add subhead</a:t>
            </a:r>
          </a:p>
        </p:txBody>
      </p:sp>
      <p:sp>
        <p:nvSpPr>
          <p:cNvPr id="4" name="Footer Placeholder 3"/>
          <p:cNvSpPr>
            <a:spLocks noGrp="1"/>
          </p:cNvSpPr>
          <p:nvPr>
            <p:ph type="ftr" sz="quarter" idx="13"/>
          </p:nvPr>
        </p:nvSpPr>
        <p:spPr>
          <a:xfrm>
            <a:off x="0" y="6629400"/>
            <a:ext cx="9144000" cy="228600"/>
          </a:xfrm>
          <a:prstGeom prst="rect">
            <a:avLst/>
          </a:prstGeom>
        </p:spPr>
        <p:txBody>
          <a:bodyPr/>
          <a:lstStyle>
            <a:lvl1pPr algn="ctr">
              <a:defRPr sz="900" dirty="0">
                <a:solidFill>
                  <a:schemeClr val="bg1"/>
                </a:solidFill>
              </a:defRPr>
            </a:lvl1pPr>
          </a:lstStyle>
          <a:p>
            <a:endParaRPr lang="en-US" dirty="0"/>
          </a:p>
        </p:txBody>
      </p:sp>
      <p:sp>
        <p:nvSpPr>
          <p:cNvPr id="5"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4047" y="337184"/>
            <a:ext cx="8348472" cy="461665"/>
          </a:xfrm>
          <a:prstGeom prst="rect">
            <a:avLst/>
          </a:prstGeom>
        </p:spPr>
        <p:txBody>
          <a:bodyPr>
            <a:spAutoFit/>
          </a:bodyPr>
          <a:lstStyle>
            <a:lvl1pPr>
              <a:defRPr sz="2400" b="1">
                <a:solidFill>
                  <a:schemeClr val="tx2"/>
                </a:solidFill>
                <a:latin typeface="+mj-lt"/>
              </a:defRPr>
            </a:lvl1pPr>
          </a:lstStyle>
          <a:p>
            <a:r>
              <a:rPr lang="en-US" dirty="0" smtClean="0"/>
              <a:t>Click to add header</a:t>
            </a:r>
            <a:endParaRPr lang="en-US" dirty="0"/>
          </a:p>
        </p:txBody>
      </p:sp>
      <p:sp>
        <p:nvSpPr>
          <p:cNvPr id="3" name="Footer Placeholder 3"/>
          <p:cNvSpPr>
            <a:spLocks noGrp="1"/>
          </p:cNvSpPr>
          <p:nvPr>
            <p:ph type="ftr" sz="quarter" idx="10"/>
          </p:nvPr>
        </p:nvSpPr>
        <p:spPr>
          <a:xfrm>
            <a:off x="0" y="6629400"/>
            <a:ext cx="9144000" cy="228600"/>
          </a:xfrm>
          <a:prstGeom prst="rect">
            <a:avLst/>
          </a:prstGeom>
        </p:spPr>
        <p:txBody>
          <a:bodyPr/>
          <a:lstStyle>
            <a:lvl1pPr algn="ctr">
              <a:defRPr sz="900" dirty="0">
                <a:solidFill>
                  <a:srgbClr val="FFFFFF"/>
                </a:solidFill>
              </a:defRPr>
            </a:lvl1pPr>
          </a:lstStyle>
          <a:p>
            <a:pPr>
              <a:defRPr/>
            </a:pPr>
            <a:endParaRPr lang="en-US" dirty="0"/>
          </a:p>
        </p:txBody>
      </p:sp>
      <p:sp>
        <p:nvSpPr>
          <p:cNvPr id="4"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9" name="Content Placeholder 28"/>
          <p:cNvSpPr>
            <a:spLocks noGrp="1"/>
          </p:cNvSpPr>
          <p:nvPr>
            <p:ph sz="quarter" idx="14"/>
          </p:nvPr>
        </p:nvSpPr>
        <p:spPr>
          <a:xfrm>
            <a:off x="4672583" y="1260363"/>
            <a:ext cx="4038600" cy="4802109"/>
          </a:xfrm>
          <a:prstGeom prst="rect">
            <a:avLst/>
          </a:prstGeom>
        </p:spPr>
        <p:txBody>
          <a:bodyPr/>
          <a:lstStyle>
            <a:lvl1pPr marL="171450" indent="-171450">
              <a:spcBef>
                <a:spcPts val="1000"/>
              </a:spcBef>
              <a:defRPr sz="1800">
                <a:solidFill>
                  <a:schemeClr val="tx2"/>
                </a:solidFill>
              </a:defRPr>
            </a:lvl1pPr>
            <a:lvl2pPr marL="342900" indent="-171450">
              <a:spcBef>
                <a:spcPts val="600"/>
              </a:spcBef>
              <a:buFont typeface="Arial" pitchFamily="34" charset="0"/>
              <a:buChar char="›"/>
              <a:defRPr sz="1600">
                <a:solidFill>
                  <a:schemeClr val="tx2"/>
                </a:solidFill>
              </a:defRPr>
            </a:lvl2pPr>
            <a:lvl3pPr marL="514350" indent="-171450">
              <a:spcBef>
                <a:spcPts val="600"/>
              </a:spcBef>
              <a:buFont typeface="Arial" pitchFamily="34" charset="0"/>
              <a:buChar char="»"/>
              <a:defRPr sz="1400">
                <a:solidFill>
                  <a:schemeClr val="tx2"/>
                </a:solidFill>
              </a:defRPr>
            </a:lvl3pPr>
            <a:lvl4pPr marL="685800" indent="-171450">
              <a:spcBef>
                <a:spcPts val="600"/>
              </a:spcBef>
              <a:buFont typeface="Arial" pitchFamily="34" charset="0"/>
              <a:buChar char="–"/>
              <a:defRPr sz="1400">
                <a:solidFill>
                  <a:schemeClr val="tx2"/>
                </a:solidFill>
              </a:defRPr>
            </a:lvl4pPr>
            <a:lvl5pPr marL="857250" indent="-171450">
              <a:spcBef>
                <a:spcPts val="600"/>
              </a:spcBef>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Content Placeholder 26"/>
          <p:cNvSpPr>
            <a:spLocks noGrp="1"/>
          </p:cNvSpPr>
          <p:nvPr>
            <p:ph sz="quarter" idx="13"/>
          </p:nvPr>
        </p:nvSpPr>
        <p:spPr>
          <a:xfrm>
            <a:off x="384047" y="1260363"/>
            <a:ext cx="4038600" cy="4802109"/>
          </a:xfrm>
          <a:prstGeom prst="rect">
            <a:avLst/>
          </a:prstGeom>
        </p:spPr>
        <p:txBody>
          <a:bodyPr/>
          <a:lstStyle>
            <a:lvl1pPr marL="171450" indent="-171450">
              <a:spcBef>
                <a:spcPts val="1000"/>
              </a:spcBef>
              <a:defRPr sz="1800" b="0">
                <a:solidFill>
                  <a:schemeClr val="tx2"/>
                </a:solidFill>
              </a:defRPr>
            </a:lvl1pPr>
            <a:lvl2pPr marL="342900" indent="-171450">
              <a:spcBef>
                <a:spcPts val="600"/>
              </a:spcBef>
              <a:buFont typeface="Arial" pitchFamily="34" charset="0"/>
              <a:buChar char="›"/>
              <a:defRPr sz="1600">
                <a:solidFill>
                  <a:schemeClr val="tx2"/>
                </a:solidFill>
              </a:defRPr>
            </a:lvl2pPr>
            <a:lvl3pPr marL="514350" indent="-171450">
              <a:spcBef>
                <a:spcPts val="600"/>
              </a:spcBef>
              <a:buFont typeface="Arial" pitchFamily="34" charset="0"/>
              <a:buChar char="»"/>
              <a:defRPr sz="1400">
                <a:solidFill>
                  <a:schemeClr val="tx2"/>
                </a:solidFill>
              </a:defRPr>
            </a:lvl3pPr>
            <a:lvl4pPr marL="685800" indent="-171450">
              <a:spcBef>
                <a:spcPts val="600"/>
              </a:spcBef>
              <a:buFont typeface="Arial" pitchFamily="34" charset="0"/>
              <a:buChar char="–"/>
              <a:defRPr sz="1400">
                <a:solidFill>
                  <a:schemeClr val="tx2"/>
                </a:solidFill>
              </a:defRPr>
            </a:lvl4pPr>
            <a:lvl5pPr marL="857250" indent="-171450">
              <a:spcBef>
                <a:spcPts val="600"/>
              </a:spcBef>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84047" y="337184"/>
            <a:ext cx="8348472" cy="461665"/>
          </a:xfrm>
          <a:prstGeom prst="rect">
            <a:avLst/>
          </a:prstGeom>
        </p:spPr>
        <p:txBody>
          <a:bodyPr rtlCol="0">
            <a:spAutoFit/>
          </a:bodyPr>
          <a:lstStyle>
            <a:lvl1pPr algn="l" defTabSz="914400" rtl="0" eaLnBrk="1" latinLnBrk="0" hangingPunct="1">
              <a:spcBef>
                <a:spcPct val="0"/>
              </a:spcBef>
              <a:buNone/>
              <a:defRPr lang="en-US" sz="2400" b="1" kern="1200" dirty="0" smtClean="0">
                <a:solidFill>
                  <a:schemeClr val="tx2"/>
                </a:solidFill>
                <a:latin typeface="+mn-lt"/>
                <a:ea typeface="+mj-ea"/>
                <a:cs typeface="+mj-cs"/>
              </a:defRPr>
            </a:lvl1pPr>
          </a:lstStyle>
          <a:p>
            <a:r>
              <a:rPr lang="en-US" dirty="0" smtClean="0"/>
              <a:t>Click to add header</a:t>
            </a:r>
            <a:endParaRPr lang="en-US" dirty="0"/>
          </a:p>
        </p:txBody>
      </p:sp>
      <p:sp>
        <p:nvSpPr>
          <p:cNvPr id="25" name="Text Placeholder 24"/>
          <p:cNvSpPr>
            <a:spLocks noGrp="1"/>
          </p:cNvSpPr>
          <p:nvPr>
            <p:ph type="body" sz="quarter" idx="12" hasCustomPrompt="1"/>
          </p:nvPr>
        </p:nvSpPr>
        <p:spPr>
          <a:xfrm>
            <a:off x="384047" y="718977"/>
            <a:ext cx="8348472" cy="338554"/>
          </a:xfrm>
          <a:prstGeom prst="rect">
            <a:avLst/>
          </a:prstGeom>
        </p:spPr>
        <p:txBody>
          <a:bodyPr>
            <a:spAutoFit/>
          </a:bodyPr>
          <a:lstStyle>
            <a:lvl1pPr marL="0" indent="0">
              <a:buNone/>
              <a:defRPr sz="1600" i="1">
                <a:solidFill>
                  <a:schemeClr val="tx2"/>
                </a:solidFill>
                <a:latin typeface="Georgia" pitchFamily="18" charset="0"/>
              </a:defRPr>
            </a:lvl1pPr>
            <a:lvl2pPr>
              <a:buNone/>
              <a:defRPr sz="1600" i="1">
                <a:solidFill>
                  <a:srgbClr val="414343"/>
                </a:solidFill>
              </a:defRPr>
            </a:lvl2pPr>
            <a:lvl3pPr>
              <a:buNone/>
              <a:defRPr sz="1600" i="1">
                <a:solidFill>
                  <a:srgbClr val="414343"/>
                </a:solidFill>
              </a:defRPr>
            </a:lvl3pPr>
            <a:lvl4pPr>
              <a:buNone/>
              <a:defRPr sz="1600" i="1">
                <a:solidFill>
                  <a:srgbClr val="414343"/>
                </a:solidFill>
              </a:defRPr>
            </a:lvl4pPr>
            <a:lvl5pPr>
              <a:buNone/>
              <a:defRPr sz="1600" i="1">
                <a:solidFill>
                  <a:srgbClr val="414343"/>
                </a:solidFill>
              </a:defRPr>
            </a:lvl5pPr>
          </a:lstStyle>
          <a:p>
            <a:pPr lvl="0"/>
            <a:r>
              <a:rPr lang="en-US" dirty="0" smtClean="0"/>
              <a:t>Click to add subhead</a:t>
            </a:r>
          </a:p>
        </p:txBody>
      </p:sp>
      <p:sp>
        <p:nvSpPr>
          <p:cNvPr id="6" name="Footer Placeholder 5"/>
          <p:cNvSpPr>
            <a:spLocks noGrp="1"/>
          </p:cNvSpPr>
          <p:nvPr>
            <p:ph type="ftr" sz="quarter" idx="15"/>
          </p:nvPr>
        </p:nvSpPr>
        <p:spPr>
          <a:xfrm>
            <a:off x="0" y="6629400"/>
            <a:ext cx="9144000" cy="228600"/>
          </a:xfrm>
          <a:prstGeom prst="rect">
            <a:avLst/>
          </a:prstGeom>
        </p:spPr>
        <p:txBody>
          <a:bodyPr/>
          <a:lstStyle>
            <a:lvl1pPr algn="ctr">
              <a:defRPr sz="900" dirty="0">
                <a:solidFill>
                  <a:schemeClr val="bg1"/>
                </a:solidFill>
              </a:defRPr>
            </a:lvl1pPr>
          </a:lstStyle>
          <a:p>
            <a:endParaRPr lang="en-US" dirty="0"/>
          </a:p>
        </p:txBody>
      </p:sp>
      <p:sp>
        <p:nvSpPr>
          <p:cNvPr id="7"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10" name="Content Placeholder 2"/>
          <p:cNvSpPr>
            <a:spLocks noGrp="1"/>
          </p:cNvSpPr>
          <p:nvPr>
            <p:ph sz="half" idx="14"/>
          </p:nvPr>
        </p:nvSpPr>
        <p:spPr>
          <a:xfrm>
            <a:off x="6062471" y="1260363"/>
            <a:ext cx="2667000" cy="4802109"/>
          </a:xfrm>
          <a:prstGeom prst="rect">
            <a:avLst/>
          </a:prstGeom>
        </p:spPr>
        <p:txBody>
          <a:bodyPr>
            <a:normAutofit/>
          </a:bodyPr>
          <a:lstStyle>
            <a:lvl1pPr marL="171450" indent="-171450">
              <a:spcBef>
                <a:spcPts val="1000"/>
              </a:spcBef>
              <a:defRPr sz="1800">
                <a:solidFill>
                  <a:schemeClr val="tx2"/>
                </a:solidFill>
              </a:defRPr>
            </a:lvl1pPr>
            <a:lvl2pPr marL="342900" indent="-171450">
              <a:spcBef>
                <a:spcPts val="600"/>
              </a:spcBef>
              <a:buFont typeface="Arial" pitchFamily="34" charset="0"/>
              <a:buChar char="›"/>
              <a:defRPr sz="1600">
                <a:solidFill>
                  <a:schemeClr val="tx2"/>
                </a:solidFill>
              </a:defRPr>
            </a:lvl2pPr>
            <a:lvl3pPr marL="514350" indent="-171450">
              <a:spcBef>
                <a:spcPts val="600"/>
              </a:spcBef>
              <a:buFont typeface="Arial" pitchFamily="34" charset="0"/>
              <a:buChar char="»"/>
              <a:defRPr sz="1400">
                <a:solidFill>
                  <a:schemeClr val="tx2"/>
                </a:solidFill>
              </a:defRPr>
            </a:lvl3pPr>
            <a:lvl4pPr marL="685800" indent="-171450">
              <a:spcBef>
                <a:spcPts val="600"/>
              </a:spcBef>
              <a:buFont typeface="Arial" pitchFamily="34" charset="0"/>
              <a:buChar char="–"/>
              <a:defRPr sz="1400">
                <a:solidFill>
                  <a:schemeClr val="tx2"/>
                </a:solidFill>
              </a:defRPr>
            </a:lvl4pPr>
            <a:lvl5pPr marL="857250" indent="-171450">
              <a:spcBef>
                <a:spcPts val="600"/>
              </a:spcBef>
              <a:defRPr sz="1200">
                <a:solidFill>
                  <a:schemeClr val="tx2"/>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3"/>
          </p:nvPr>
        </p:nvSpPr>
        <p:spPr>
          <a:xfrm>
            <a:off x="3223259" y="1260363"/>
            <a:ext cx="2667000" cy="4802109"/>
          </a:xfrm>
          <a:prstGeom prst="rect">
            <a:avLst/>
          </a:prstGeom>
        </p:spPr>
        <p:txBody>
          <a:bodyPr>
            <a:normAutofit/>
          </a:bodyPr>
          <a:lstStyle>
            <a:lvl1pPr marL="171450" indent="-171450">
              <a:spcBef>
                <a:spcPts val="1000"/>
              </a:spcBef>
              <a:defRPr sz="1800">
                <a:solidFill>
                  <a:schemeClr val="tx2"/>
                </a:solidFill>
              </a:defRPr>
            </a:lvl1pPr>
            <a:lvl2pPr marL="342900" indent="-171450">
              <a:spcBef>
                <a:spcPts val="600"/>
              </a:spcBef>
              <a:buFont typeface="Arial" pitchFamily="34" charset="0"/>
              <a:buChar char="›"/>
              <a:defRPr sz="1600">
                <a:solidFill>
                  <a:schemeClr val="tx2"/>
                </a:solidFill>
              </a:defRPr>
            </a:lvl2pPr>
            <a:lvl3pPr marL="514350" indent="-171450">
              <a:spcBef>
                <a:spcPts val="600"/>
              </a:spcBef>
              <a:buFont typeface="Arial" pitchFamily="34" charset="0"/>
              <a:buChar char="»"/>
              <a:defRPr sz="1400">
                <a:solidFill>
                  <a:schemeClr val="tx2"/>
                </a:solidFill>
              </a:defRPr>
            </a:lvl3pPr>
            <a:lvl4pPr marL="685800" indent="-171450">
              <a:spcBef>
                <a:spcPts val="600"/>
              </a:spcBef>
              <a:buFont typeface="Arial" pitchFamily="34" charset="0"/>
              <a:buChar char="–"/>
              <a:defRPr sz="1400">
                <a:solidFill>
                  <a:schemeClr val="tx2"/>
                </a:solidFill>
              </a:defRPr>
            </a:lvl4pPr>
            <a:lvl5pPr marL="857250" indent="-171450">
              <a:spcBef>
                <a:spcPts val="600"/>
              </a:spcBef>
              <a:defRPr sz="1200">
                <a:solidFill>
                  <a:schemeClr val="tx2"/>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Content Placeholder 2"/>
          <p:cNvSpPr>
            <a:spLocks noGrp="1"/>
          </p:cNvSpPr>
          <p:nvPr>
            <p:ph sz="half" idx="1"/>
          </p:nvPr>
        </p:nvSpPr>
        <p:spPr>
          <a:xfrm>
            <a:off x="384047" y="1260363"/>
            <a:ext cx="2667000" cy="4802109"/>
          </a:xfrm>
          <a:prstGeom prst="rect">
            <a:avLst/>
          </a:prstGeom>
        </p:spPr>
        <p:txBody>
          <a:bodyPr>
            <a:normAutofit/>
          </a:bodyPr>
          <a:lstStyle>
            <a:lvl1pPr marL="171450" indent="-171450">
              <a:spcBef>
                <a:spcPts val="1000"/>
              </a:spcBef>
              <a:defRPr sz="1800">
                <a:solidFill>
                  <a:schemeClr val="tx2"/>
                </a:solidFill>
              </a:defRPr>
            </a:lvl1pPr>
            <a:lvl2pPr marL="342900" indent="-171450">
              <a:spcBef>
                <a:spcPts val="600"/>
              </a:spcBef>
              <a:buFont typeface="Arial" pitchFamily="34" charset="0"/>
              <a:buChar char="›"/>
              <a:defRPr sz="1600">
                <a:solidFill>
                  <a:schemeClr val="tx2"/>
                </a:solidFill>
              </a:defRPr>
            </a:lvl2pPr>
            <a:lvl3pPr marL="514350" indent="-171450">
              <a:spcBef>
                <a:spcPts val="600"/>
              </a:spcBef>
              <a:buFont typeface="Arial" pitchFamily="34" charset="0"/>
              <a:buChar char="»"/>
              <a:defRPr sz="1400">
                <a:solidFill>
                  <a:schemeClr val="tx2"/>
                </a:solidFill>
              </a:defRPr>
            </a:lvl3pPr>
            <a:lvl4pPr marL="685800" indent="-171450">
              <a:spcBef>
                <a:spcPts val="600"/>
              </a:spcBef>
              <a:buFont typeface="Arial" pitchFamily="34" charset="0"/>
              <a:buChar char="–"/>
              <a:defRPr sz="1400">
                <a:solidFill>
                  <a:schemeClr val="tx2"/>
                </a:solidFill>
              </a:defRPr>
            </a:lvl4pPr>
            <a:lvl5pPr marL="857250" indent="-171450">
              <a:spcBef>
                <a:spcPts val="600"/>
              </a:spcBef>
              <a:defRPr sz="1200">
                <a:solidFill>
                  <a:schemeClr val="tx2"/>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84047" y="337184"/>
            <a:ext cx="8348472" cy="461665"/>
          </a:xfrm>
          <a:prstGeom prst="rect">
            <a:avLst/>
          </a:prstGeom>
        </p:spPr>
        <p:txBody>
          <a:bodyPr rtlCol="0">
            <a:spAutoFit/>
          </a:bodyPr>
          <a:lstStyle>
            <a:lvl1pPr algn="l" defTabSz="914400" rtl="0" eaLnBrk="1" latinLnBrk="0" hangingPunct="1">
              <a:spcBef>
                <a:spcPct val="0"/>
              </a:spcBef>
              <a:buNone/>
              <a:defRPr lang="en-US" sz="2400" b="1" kern="1200" dirty="0" smtClean="0">
                <a:solidFill>
                  <a:schemeClr val="tx2"/>
                </a:solidFill>
                <a:latin typeface="+mn-lt"/>
                <a:ea typeface="+mj-ea"/>
                <a:cs typeface="+mj-cs"/>
              </a:defRPr>
            </a:lvl1pPr>
          </a:lstStyle>
          <a:p>
            <a:r>
              <a:rPr lang="en-US" dirty="0" smtClean="0"/>
              <a:t>Click to add header</a:t>
            </a:r>
            <a:endParaRPr lang="en-US" dirty="0"/>
          </a:p>
        </p:txBody>
      </p:sp>
      <p:sp>
        <p:nvSpPr>
          <p:cNvPr id="9" name="Text Placeholder 8"/>
          <p:cNvSpPr>
            <a:spLocks noGrp="1"/>
          </p:cNvSpPr>
          <p:nvPr>
            <p:ph type="body" sz="quarter" idx="12" hasCustomPrompt="1"/>
          </p:nvPr>
        </p:nvSpPr>
        <p:spPr>
          <a:xfrm>
            <a:off x="384047" y="718977"/>
            <a:ext cx="8348472" cy="338554"/>
          </a:xfrm>
          <a:prstGeom prst="rect">
            <a:avLst/>
          </a:prstGeom>
        </p:spPr>
        <p:txBody>
          <a:bodyPr>
            <a:spAutoFit/>
          </a:bodyPr>
          <a:lstStyle>
            <a:lvl1pPr marL="0" indent="0">
              <a:spcBef>
                <a:spcPts val="0"/>
              </a:spcBef>
              <a:buFontTx/>
              <a:buNone/>
              <a:defRPr sz="1600" b="0" i="1">
                <a:solidFill>
                  <a:schemeClr val="tx2"/>
                </a:solidFill>
                <a:latin typeface="Georgia" pitchFamily="18" charset="0"/>
              </a:defRPr>
            </a:lvl1pPr>
            <a:lvl2pPr marL="0" indent="0">
              <a:spcBef>
                <a:spcPts val="0"/>
              </a:spcBef>
              <a:buFontTx/>
              <a:buNone/>
              <a:defRPr sz="1600" b="0" i="1">
                <a:solidFill>
                  <a:schemeClr val="accent6"/>
                </a:solidFill>
              </a:defRPr>
            </a:lvl2pPr>
            <a:lvl3pPr marL="0" indent="0">
              <a:spcBef>
                <a:spcPts val="0"/>
              </a:spcBef>
              <a:buFontTx/>
              <a:buNone/>
              <a:defRPr sz="1600" b="0" i="1">
                <a:solidFill>
                  <a:schemeClr val="accent6"/>
                </a:solidFill>
              </a:defRPr>
            </a:lvl3pPr>
            <a:lvl4pPr marL="0" indent="0">
              <a:spcBef>
                <a:spcPts val="0"/>
              </a:spcBef>
              <a:buFontTx/>
              <a:buNone/>
              <a:defRPr sz="1600" b="0" i="1">
                <a:solidFill>
                  <a:schemeClr val="accent6"/>
                </a:solidFill>
              </a:defRPr>
            </a:lvl4pPr>
            <a:lvl5pPr marL="0" indent="0">
              <a:spcBef>
                <a:spcPts val="0"/>
              </a:spcBef>
              <a:buFontTx/>
              <a:buNone/>
              <a:defRPr sz="1600" b="0" i="1">
                <a:solidFill>
                  <a:schemeClr val="accent6"/>
                </a:solidFill>
              </a:defRPr>
            </a:lvl5pPr>
          </a:lstStyle>
          <a:p>
            <a:pPr lvl="0"/>
            <a:r>
              <a:rPr lang="en-US" dirty="0" smtClean="0"/>
              <a:t>Click to add subhead</a:t>
            </a:r>
          </a:p>
        </p:txBody>
      </p:sp>
      <p:sp>
        <p:nvSpPr>
          <p:cNvPr id="7" name="Footer Placeholder 5"/>
          <p:cNvSpPr>
            <a:spLocks noGrp="1"/>
          </p:cNvSpPr>
          <p:nvPr>
            <p:ph type="ftr" sz="quarter" idx="15"/>
          </p:nvPr>
        </p:nvSpPr>
        <p:spPr>
          <a:xfrm>
            <a:off x="0" y="6629400"/>
            <a:ext cx="9144000" cy="228600"/>
          </a:xfrm>
          <a:prstGeom prst="rect">
            <a:avLst/>
          </a:prstGeom>
        </p:spPr>
        <p:txBody>
          <a:bodyPr/>
          <a:lstStyle>
            <a:lvl1pPr algn="ctr">
              <a:defRPr sz="900" dirty="0">
                <a:solidFill>
                  <a:schemeClr val="bg1"/>
                </a:solidFill>
              </a:defRPr>
            </a:lvl1pPr>
          </a:lstStyle>
          <a:p>
            <a:endParaRPr lang="en-US" dirty="0"/>
          </a:p>
        </p:txBody>
      </p:sp>
      <p:sp>
        <p:nvSpPr>
          <p:cNvPr id="11"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0" y="6629400"/>
            <a:ext cx="9144000" cy="228600"/>
          </a:xfrm>
          <a:prstGeom prst="rect">
            <a:avLst/>
          </a:prstGeom>
        </p:spPr>
        <p:txBody>
          <a:bodyPr/>
          <a:lstStyle>
            <a:lvl1pPr algn="ctr">
              <a:defRPr sz="900" dirty="0">
                <a:solidFill>
                  <a:schemeClr val="bg1"/>
                </a:solidFill>
              </a:defRPr>
            </a:lvl1pPr>
          </a:lstStyle>
          <a:p>
            <a:pPr>
              <a:defRPr/>
            </a:pPr>
            <a:endParaRPr lang="en-US" dirty="0"/>
          </a:p>
        </p:txBody>
      </p:sp>
      <p:sp>
        <p:nvSpPr>
          <p:cNvPr id="3"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Content Slide_w/o Logo">
    <p:spTree>
      <p:nvGrpSpPr>
        <p:cNvPr id="1" name=""/>
        <p:cNvGrpSpPr/>
        <p:nvPr/>
      </p:nvGrpSpPr>
      <p:grpSpPr>
        <a:xfrm>
          <a:off x="0" y="0"/>
          <a:ext cx="0" cy="0"/>
          <a:chOff x="0" y="0"/>
          <a:chExt cx="0" cy="0"/>
        </a:xfrm>
      </p:grpSpPr>
      <p:sp>
        <p:nvSpPr>
          <p:cNvPr id="10" name="Footer Placeholder 4"/>
          <p:cNvSpPr>
            <a:spLocks noGrp="1"/>
          </p:cNvSpPr>
          <p:nvPr>
            <p:ph type="ftr" sz="quarter" idx="10"/>
          </p:nvPr>
        </p:nvSpPr>
        <p:spPr>
          <a:xfrm>
            <a:off x="0" y="6629400"/>
            <a:ext cx="9144000" cy="228600"/>
          </a:xfrm>
          <a:prstGeom prst="rect">
            <a:avLst/>
          </a:prstGeom>
        </p:spPr>
        <p:txBody>
          <a:bodyPr/>
          <a:lstStyle>
            <a:lvl1pPr algn="ctr">
              <a:defRPr sz="900" dirty="0">
                <a:solidFill>
                  <a:schemeClr val="bg1"/>
                </a:solidFill>
              </a:defRPr>
            </a:lvl1pPr>
          </a:lstStyle>
          <a:p>
            <a:endParaRPr lang="en-US" dirty="0"/>
          </a:p>
        </p:txBody>
      </p:sp>
      <p:sp>
        <p:nvSpPr>
          <p:cNvPr id="3" name="Slide Number Placeholder 6"/>
          <p:cNvSpPr txBox="1">
            <a:spLocks/>
          </p:cNvSpPr>
          <p:nvPr/>
        </p:nvSpPr>
        <p:spPr>
          <a:xfrm>
            <a:off x="6786565" y="6424614"/>
            <a:ext cx="2133600" cy="228600"/>
          </a:xfrm>
          <a:prstGeom prst="rect">
            <a:avLst/>
          </a:prstGeom>
        </p:spPr>
        <p:txBody>
          <a:bodyPr anchor="ctr"/>
          <a:lstStyle/>
          <a:p>
            <a:pPr algn="r"/>
            <a:fld id="{279D7C8C-B060-4B2B-A3CF-C9EB1D14E66A}" type="slidenum">
              <a:rPr lang="en-US" sz="1000" b="1">
                <a:solidFill>
                  <a:schemeClr val="tx2">
                    <a:lumMod val="75000"/>
                    <a:lumOff val="25000"/>
                  </a:schemeClr>
                </a:solidFill>
              </a:rPr>
              <a:pPr algn="r"/>
              <a:t>‹#›</a:t>
            </a:fld>
            <a:endParaRPr lang="en-US" sz="1000" b="1" dirty="0">
              <a:solidFill>
                <a:schemeClr val="tx2">
                  <a:lumMod val="75000"/>
                  <a:lumOff val="25000"/>
                </a:schemeClr>
              </a:solidFill>
            </a:endParaRPr>
          </a:p>
        </p:txBody>
      </p:sp>
      <p:sp>
        <p:nvSpPr>
          <p:cNvPr id="11"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Divider">
    <p:spTree>
      <p:nvGrpSpPr>
        <p:cNvPr id="1" name=""/>
        <p:cNvGrpSpPr/>
        <p:nvPr/>
      </p:nvGrpSpPr>
      <p:grpSpPr>
        <a:xfrm>
          <a:off x="0" y="0"/>
          <a:ext cx="0" cy="0"/>
          <a:chOff x="0" y="0"/>
          <a:chExt cx="0" cy="0"/>
        </a:xfrm>
      </p:grpSpPr>
      <p:sp>
        <p:nvSpPr>
          <p:cNvPr id="7" name="Rectangle 6"/>
          <p:cNvSpPr/>
          <p:nvPr/>
        </p:nvSpPr>
        <p:spPr>
          <a:xfrm>
            <a:off x="0" y="0"/>
            <a:ext cx="9144000" cy="2600325"/>
          </a:xfrm>
          <a:prstGeom prst="rect">
            <a:avLst/>
          </a:prstGeom>
          <a:solidFill>
            <a:schemeClr val="accent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sysClr val="window" lastClr="FFFFFF"/>
              </a:solidFill>
              <a:effectLst/>
              <a:uLnTx/>
              <a:uFillTx/>
              <a:latin typeface="Arial"/>
              <a:ea typeface="+mn-ea"/>
              <a:cs typeface="+mn-cs"/>
            </a:endParaRPr>
          </a:p>
        </p:txBody>
      </p:sp>
      <p:grpSp>
        <p:nvGrpSpPr>
          <p:cNvPr id="10" name="Group 9"/>
          <p:cNvGrpSpPr/>
          <p:nvPr/>
        </p:nvGrpSpPr>
        <p:grpSpPr>
          <a:xfrm>
            <a:off x="5548313" y="-3175"/>
            <a:ext cx="3595687" cy="2354263"/>
            <a:chOff x="5548313" y="-3175"/>
            <a:chExt cx="3595687" cy="2354263"/>
          </a:xfrm>
        </p:grpSpPr>
        <p:sp>
          <p:nvSpPr>
            <p:cNvPr id="11" name="Oval 10"/>
            <p:cNvSpPr/>
            <p:nvPr/>
          </p:nvSpPr>
          <p:spPr>
            <a:xfrm>
              <a:off x="7619866" y="1980713"/>
              <a:ext cx="306992" cy="305287"/>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7696065" y="1460501"/>
              <a:ext cx="347798" cy="342900"/>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191501" y="1316252"/>
              <a:ext cx="252412" cy="241536"/>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670131" y="1543753"/>
              <a:ext cx="317769" cy="316004"/>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8694410" y="971549"/>
              <a:ext cx="349578" cy="357189"/>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553652" y="889468"/>
              <a:ext cx="383598" cy="382161"/>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102351" y="699678"/>
              <a:ext cx="314324" cy="313147"/>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171870" y="219074"/>
              <a:ext cx="279729" cy="278681"/>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8499776" y="2104742"/>
              <a:ext cx="248937" cy="243172"/>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227094" y="1665744"/>
              <a:ext cx="161925" cy="158175"/>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7266181" y="1269206"/>
              <a:ext cx="187131" cy="182797"/>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599388" y="1066801"/>
              <a:ext cx="227781" cy="224888"/>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6999312" y="990600"/>
              <a:ext cx="159185" cy="157163"/>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806431" y="704850"/>
              <a:ext cx="159185" cy="157163"/>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6520681" y="657225"/>
              <a:ext cx="159185" cy="157163"/>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6664016" y="905087"/>
              <a:ext cx="120166" cy="11864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058025" y="742950"/>
              <a:ext cx="147638" cy="149475"/>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7210425" y="485420"/>
              <a:ext cx="185737" cy="188049"/>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103269" y="216339"/>
              <a:ext cx="185737" cy="188049"/>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6827044" y="25603"/>
              <a:ext cx="204787" cy="207336"/>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7839075" y="389846"/>
              <a:ext cx="119063" cy="120545"/>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7704044" y="142876"/>
              <a:ext cx="158844" cy="15600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7982651" y="190501"/>
              <a:ext cx="158844" cy="15600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8220776" y="228601"/>
              <a:ext cx="146937" cy="15600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8173151" y="476251"/>
              <a:ext cx="156462" cy="15600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8429626" y="752475"/>
              <a:ext cx="195262" cy="188119"/>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8766081" y="552451"/>
              <a:ext cx="230281" cy="233362"/>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8389844" y="1151101"/>
              <a:ext cx="170750" cy="160968"/>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20"/>
            <p:cNvSpPr>
              <a:spLocks/>
            </p:cNvSpPr>
            <p:nvPr/>
          </p:nvSpPr>
          <p:spPr bwMode="auto">
            <a:xfrm>
              <a:off x="7604125" y="0"/>
              <a:ext cx="279400" cy="115888"/>
            </a:xfrm>
            <a:custGeom>
              <a:avLst/>
              <a:gdLst/>
              <a:ahLst/>
              <a:cxnLst>
                <a:cxn ang="0">
                  <a:pos x="58" y="48"/>
                </a:cxn>
                <a:cxn ang="0">
                  <a:pos x="117" y="0"/>
                </a:cxn>
                <a:cxn ang="0">
                  <a:pos x="0" y="0"/>
                </a:cxn>
                <a:cxn ang="0">
                  <a:pos x="58" y="48"/>
                </a:cxn>
              </a:cxnLst>
              <a:rect l="0" t="0" r="r" b="b"/>
              <a:pathLst>
                <a:path w="117" h="48">
                  <a:moveTo>
                    <a:pt x="58" y="48"/>
                  </a:moveTo>
                  <a:cubicBezTo>
                    <a:pt x="87" y="48"/>
                    <a:pt x="112" y="27"/>
                    <a:pt x="117" y="0"/>
                  </a:cubicBezTo>
                  <a:cubicBezTo>
                    <a:pt x="0" y="0"/>
                    <a:pt x="0" y="0"/>
                    <a:pt x="0" y="0"/>
                  </a:cubicBezTo>
                  <a:cubicBezTo>
                    <a:pt x="5" y="27"/>
                    <a:pt x="29" y="48"/>
                    <a:pt x="58" y="48"/>
                  </a:cubicBezTo>
                  <a:close/>
                </a:path>
              </a:pathLst>
            </a:custGeom>
            <a:gradFill flip="none" rotWithShape="1">
              <a:gsLst>
                <a:gs pos="0">
                  <a:srgbClr val="6D2077"/>
                </a:gs>
                <a:gs pos="25000">
                  <a:srgbClr val="7B3584"/>
                </a:gs>
                <a:gs pos="50000">
                  <a:srgbClr val="9C68A3"/>
                </a:gs>
                <a:gs pos="76000">
                  <a:srgbClr val="DDCCE0"/>
                </a:gs>
              </a:gsLst>
              <a:path path="circle">
                <a:fillToRect l="100000" b="100000"/>
              </a:path>
              <a:tileRect t="-100000" r="-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21"/>
            <p:cNvSpPr>
              <a:spLocks/>
            </p:cNvSpPr>
            <p:nvPr/>
          </p:nvSpPr>
          <p:spPr bwMode="auto">
            <a:xfrm>
              <a:off x="8382000" y="0"/>
              <a:ext cx="180975" cy="153988"/>
            </a:xfrm>
            <a:custGeom>
              <a:avLst/>
              <a:gdLst/>
              <a:ahLst/>
              <a:cxnLst>
                <a:cxn ang="0">
                  <a:pos x="0" y="28"/>
                </a:cxn>
                <a:cxn ang="0">
                  <a:pos x="38" y="64"/>
                </a:cxn>
                <a:cxn ang="0">
                  <a:pos x="76" y="28"/>
                </a:cxn>
                <a:cxn ang="0">
                  <a:pos x="62" y="0"/>
                </a:cxn>
                <a:cxn ang="0">
                  <a:pos x="15" y="0"/>
                </a:cxn>
                <a:cxn ang="0">
                  <a:pos x="0" y="28"/>
                </a:cxn>
              </a:cxnLst>
              <a:rect l="0" t="0" r="r" b="b"/>
              <a:pathLst>
                <a:path w="76" h="64">
                  <a:moveTo>
                    <a:pt x="0" y="28"/>
                  </a:moveTo>
                  <a:cubicBezTo>
                    <a:pt x="0" y="48"/>
                    <a:pt x="17" y="64"/>
                    <a:pt x="38" y="64"/>
                  </a:cubicBezTo>
                  <a:cubicBezTo>
                    <a:pt x="59" y="64"/>
                    <a:pt x="76" y="48"/>
                    <a:pt x="76" y="28"/>
                  </a:cubicBezTo>
                  <a:cubicBezTo>
                    <a:pt x="76" y="17"/>
                    <a:pt x="71" y="7"/>
                    <a:pt x="62" y="0"/>
                  </a:cubicBezTo>
                  <a:cubicBezTo>
                    <a:pt x="15" y="0"/>
                    <a:pt x="15" y="0"/>
                    <a:pt x="15" y="0"/>
                  </a:cubicBezTo>
                  <a:cubicBezTo>
                    <a:pt x="6" y="7"/>
                    <a:pt x="0" y="17"/>
                    <a:pt x="0" y="28"/>
                  </a:cubicBezTo>
                  <a:close/>
                </a:path>
              </a:pathLst>
            </a:cu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4" name="Freeform 22"/>
            <p:cNvSpPr>
              <a:spLocks/>
            </p:cNvSpPr>
            <p:nvPr/>
          </p:nvSpPr>
          <p:spPr bwMode="auto">
            <a:xfrm>
              <a:off x="6011863" y="0"/>
              <a:ext cx="188912" cy="77788"/>
            </a:xfrm>
            <a:custGeom>
              <a:avLst/>
              <a:gdLst/>
              <a:ahLst/>
              <a:cxnLst>
                <a:cxn ang="0">
                  <a:pos x="38" y="32"/>
                </a:cxn>
                <a:cxn ang="0">
                  <a:pos x="76" y="0"/>
                </a:cxn>
                <a:cxn ang="0">
                  <a:pos x="0" y="0"/>
                </a:cxn>
                <a:cxn ang="0">
                  <a:pos x="38" y="32"/>
                </a:cxn>
              </a:cxnLst>
              <a:rect l="0" t="0" r="r" b="b"/>
              <a:pathLst>
                <a:path w="76" h="32">
                  <a:moveTo>
                    <a:pt x="38" y="32"/>
                  </a:moveTo>
                  <a:cubicBezTo>
                    <a:pt x="58" y="32"/>
                    <a:pt x="74" y="18"/>
                    <a:pt x="76" y="0"/>
                  </a:cubicBezTo>
                  <a:cubicBezTo>
                    <a:pt x="0" y="0"/>
                    <a:pt x="0" y="0"/>
                    <a:pt x="0" y="0"/>
                  </a:cubicBezTo>
                  <a:cubicBezTo>
                    <a:pt x="3" y="18"/>
                    <a:pt x="19" y="32"/>
                    <a:pt x="38" y="32"/>
                  </a:cubicBezTo>
                  <a:close/>
                </a:path>
              </a:pathLst>
            </a:custGeom>
            <a:gradFill flip="none" rotWithShape="1">
              <a:gsLst>
                <a:gs pos="0">
                  <a:srgbClr val="6D2077"/>
                </a:gs>
                <a:gs pos="25000">
                  <a:srgbClr val="72297C"/>
                </a:gs>
                <a:gs pos="50000">
                  <a:srgbClr val="83418C"/>
                </a:gs>
                <a:gs pos="76000">
                  <a:srgbClr val="A576AB"/>
                </a:gs>
              </a:gsLst>
              <a:path path="circle">
                <a:fillToRect l="100000" b="100000"/>
              </a:path>
              <a:tileRect t="-100000" r="-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5" name="Freeform 10"/>
            <p:cNvSpPr>
              <a:spLocks noEditPoints="1"/>
            </p:cNvSpPr>
            <p:nvPr/>
          </p:nvSpPr>
          <p:spPr bwMode="auto">
            <a:xfrm>
              <a:off x="8493125" y="1846263"/>
              <a:ext cx="284162" cy="504825"/>
            </a:xfrm>
            <a:custGeom>
              <a:avLst/>
              <a:gdLst/>
              <a:ahLst/>
              <a:cxnLst>
                <a:cxn ang="0">
                  <a:pos x="111" y="0"/>
                </a:cxn>
                <a:cxn ang="0">
                  <a:pos x="74" y="112"/>
                </a:cxn>
                <a:cxn ang="0">
                  <a:pos x="54" y="108"/>
                </a:cxn>
                <a:cxn ang="0">
                  <a:pos x="0" y="160"/>
                </a:cxn>
                <a:cxn ang="0">
                  <a:pos x="54" y="212"/>
                </a:cxn>
                <a:cxn ang="0">
                  <a:pos x="108" y="160"/>
                </a:cxn>
                <a:cxn ang="0">
                  <a:pos x="82" y="115"/>
                </a:cxn>
                <a:cxn ang="0">
                  <a:pos x="119" y="2"/>
                </a:cxn>
                <a:cxn ang="0">
                  <a:pos x="111" y="0"/>
                </a:cxn>
                <a:cxn ang="0">
                  <a:pos x="104" y="160"/>
                </a:cxn>
                <a:cxn ang="0">
                  <a:pos x="54" y="208"/>
                </a:cxn>
                <a:cxn ang="0">
                  <a:pos x="4" y="160"/>
                </a:cxn>
                <a:cxn ang="0">
                  <a:pos x="54" y="112"/>
                </a:cxn>
                <a:cxn ang="0">
                  <a:pos x="104" y="160"/>
                </a:cxn>
              </a:cxnLst>
              <a:rect l="0" t="0" r="r" b="b"/>
              <a:pathLst>
                <a:path w="119" h="212">
                  <a:moveTo>
                    <a:pt x="111" y="0"/>
                  </a:moveTo>
                  <a:cubicBezTo>
                    <a:pt x="74" y="112"/>
                    <a:pt x="74" y="112"/>
                    <a:pt x="74" y="112"/>
                  </a:cubicBezTo>
                  <a:cubicBezTo>
                    <a:pt x="68" y="109"/>
                    <a:pt x="62" y="108"/>
                    <a:pt x="54" y="108"/>
                  </a:cubicBezTo>
                  <a:cubicBezTo>
                    <a:pt x="25" y="108"/>
                    <a:pt x="0" y="131"/>
                    <a:pt x="0" y="160"/>
                  </a:cubicBezTo>
                  <a:cubicBezTo>
                    <a:pt x="0" y="189"/>
                    <a:pt x="25" y="212"/>
                    <a:pt x="54" y="212"/>
                  </a:cubicBezTo>
                  <a:cubicBezTo>
                    <a:pt x="84" y="212"/>
                    <a:pt x="108" y="189"/>
                    <a:pt x="108" y="160"/>
                  </a:cubicBezTo>
                  <a:cubicBezTo>
                    <a:pt x="108" y="141"/>
                    <a:pt x="98" y="124"/>
                    <a:pt x="82" y="115"/>
                  </a:cubicBezTo>
                  <a:cubicBezTo>
                    <a:pt x="119" y="2"/>
                    <a:pt x="119" y="2"/>
                    <a:pt x="119" y="2"/>
                  </a:cubicBezTo>
                  <a:lnTo>
                    <a:pt x="111" y="0"/>
                  </a:lnTo>
                  <a:close/>
                  <a:moveTo>
                    <a:pt x="104" y="160"/>
                  </a:moveTo>
                  <a:cubicBezTo>
                    <a:pt x="104" y="187"/>
                    <a:pt x="82" y="208"/>
                    <a:pt x="54" y="208"/>
                  </a:cubicBezTo>
                  <a:cubicBezTo>
                    <a:pt x="27" y="208"/>
                    <a:pt x="4" y="187"/>
                    <a:pt x="4" y="160"/>
                  </a:cubicBezTo>
                  <a:cubicBezTo>
                    <a:pt x="4" y="134"/>
                    <a:pt x="27" y="112"/>
                    <a:pt x="54" y="112"/>
                  </a:cubicBezTo>
                  <a:cubicBezTo>
                    <a:pt x="82" y="112"/>
                    <a:pt x="104" y="134"/>
                    <a:pt x="104" y="160"/>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1"/>
            <p:cNvSpPr>
              <a:spLocks/>
            </p:cNvSpPr>
            <p:nvPr/>
          </p:nvSpPr>
          <p:spPr bwMode="auto">
            <a:xfrm>
              <a:off x="8931275" y="1812925"/>
              <a:ext cx="212725" cy="163513"/>
            </a:xfrm>
            <a:custGeom>
              <a:avLst/>
              <a:gdLst/>
              <a:ahLst/>
              <a:cxnLst>
                <a:cxn ang="0">
                  <a:pos x="6" y="0"/>
                </a:cxn>
                <a:cxn ang="0">
                  <a:pos x="0" y="10"/>
                </a:cxn>
                <a:cxn ang="0">
                  <a:pos x="128" y="103"/>
                </a:cxn>
                <a:cxn ang="0">
                  <a:pos x="134" y="94"/>
                </a:cxn>
                <a:cxn ang="0">
                  <a:pos x="6" y="0"/>
                </a:cxn>
              </a:cxnLst>
              <a:rect l="0" t="0" r="r" b="b"/>
              <a:pathLst>
                <a:path w="134" h="103">
                  <a:moveTo>
                    <a:pt x="6" y="0"/>
                  </a:moveTo>
                  <a:lnTo>
                    <a:pt x="0" y="10"/>
                  </a:lnTo>
                  <a:lnTo>
                    <a:pt x="128" y="103"/>
                  </a:lnTo>
                  <a:lnTo>
                    <a:pt x="134" y="94"/>
                  </a:lnTo>
                  <a:lnTo>
                    <a:pt x="6" y="0"/>
                  </a:ln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2"/>
            <p:cNvSpPr>
              <a:spLocks noEditPoints="1"/>
            </p:cNvSpPr>
            <p:nvPr/>
          </p:nvSpPr>
          <p:spPr bwMode="auto">
            <a:xfrm>
              <a:off x="7616825" y="969963"/>
              <a:ext cx="1428750" cy="1314450"/>
            </a:xfrm>
            <a:custGeom>
              <a:avLst/>
              <a:gdLst/>
              <a:ahLst/>
              <a:cxnLst>
                <a:cxn ang="0">
                  <a:pos x="526" y="0"/>
                </a:cxn>
                <a:cxn ang="0">
                  <a:pos x="523" y="152"/>
                </a:cxn>
                <a:cxn ang="0">
                  <a:pos x="508" y="240"/>
                </a:cxn>
                <a:cxn ang="0">
                  <a:pos x="344" y="216"/>
                </a:cxn>
                <a:cxn ang="0">
                  <a:pos x="294" y="144"/>
                </a:cxn>
                <a:cxn ang="0">
                  <a:pos x="244" y="214"/>
                </a:cxn>
                <a:cxn ang="0">
                  <a:pos x="106" y="204"/>
                </a:cxn>
                <a:cxn ang="0">
                  <a:pos x="86" y="349"/>
                </a:cxn>
                <a:cxn ang="0">
                  <a:pos x="66" y="424"/>
                </a:cxn>
                <a:cxn ang="0">
                  <a:pos x="66" y="552"/>
                </a:cxn>
                <a:cxn ang="0">
                  <a:pos x="85" y="427"/>
                </a:cxn>
                <a:cxn ang="0">
                  <a:pos x="106" y="352"/>
                </a:cxn>
                <a:cxn ang="0">
                  <a:pos x="180" y="268"/>
                </a:cxn>
                <a:cxn ang="0">
                  <a:pos x="250" y="225"/>
                </a:cxn>
                <a:cxn ang="0">
                  <a:pos x="338" y="226"/>
                </a:cxn>
                <a:cxn ang="0">
                  <a:pos x="440" y="308"/>
                </a:cxn>
                <a:cxn ang="0">
                  <a:pos x="576" y="308"/>
                </a:cxn>
                <a:cxn ang="0">
                  <a:pos x="535" y="151"/>
                </a:cxn>
                <a:cxn ang="0">
                  <a:pos x="128" y="488"/>
                </a:cxn>
                <a:cxn ang="0">
                  <a:pos x="4" y="488"/>
                </a:cxn>
                <a:cxn ang="0">
                  <a:pos x="128" y="488"/>
                </a:cxn>
                <a:cxn ang="0">
                  <a:pos x="106" y="348"/>
                </a:cxn>
                <a:cxn ang="0">
                  <a:pos x="106" y="208"/>
                </a:cxn>
                <a:cxn ang="0">
                  <a:pos x="173" y="258"/>
                </a:cxn>
                <a:cxn ang="0">
                  <a:pos x="176" y="278"/>
                </a:cxn>
                <a:cxn ang="0">
                  <a:pos x="244" y="196"/>
                </a:cxn>
                <a:cxn ang="0">
                  <a:pos x="344" y="196"/>
                </a:cxn>
                <a:cxn ang="0">
                  <a:pos x="572" y="308"/>
                </a:cxn>
                <a:cxn ang="0">
                  <a:pos x="444" y="308"/>
                </a:cxn>
                <a:cxn ang="0">
                  <a:pos x="572" y="308"/>
                </a:cxn>
                <a:cxn ang="0">
                  <a:pos x="526" y="4"/>
                </a:cxn>
                <a:cxn ang="0">
                  <a:pos x="526" y="148"/>
                </a:cxn>
              </a:cxnLst>
              <a:rect l="0" t="0" r="r" b="b"/>
              <a:pathLst>
                <a:path w="600" h="552">
                  <a:moveTo>
                    <a:pt x="600" y="76"/>
                  </a:moveTo>
                  <a:cubicBezTo>
                    <a:pt x="600" y="34"/>
                    <a:pt x="567" y="0"/>
                    <a:pt x="526" y="0"/>
                  </a:cubicBezTo>
                  <a:cubicBezTo>
                    <a:pt x="486" y="0"/>
                    <a:pt x="452" y="34"/>
                    <a:pt x="452" y="76"/>
                  </a:cubicBezTo>
                  <a:cubicBezTo>
                    <a:pt x="452" y="117"/>
                    <a:pt x="484" y="150"/>
                    <a:pt x="523" y="152"/>
                  </a:cubicBezTo>
                  <a:cubicBezTo>
                    <a:pt x="517" y="241"/>
                    <a:pt x="517" y="241"/>
                    <a:pt x="517" y="241"/>
                  </a:cubicBezTo>
                  <a:cubicBezTo>
                    <a:pt x="514" y="240"/>
                    <a:pt x="511" y="240"/>
                    <a:pt x="508" y="240"/>
                  </a:cubicBezTo>
                  <a:cubicBezTo>
                    <a:pt x="480" y="240"/>
                    <a:pt x="456" y="257"/>
                    <a:pt x="446" y="281"/>
                  </a:cubicBezTo>
                  <a:cubicBezTo>
                    <a:pt x="344" y="216"/>
                    <a:pt x="344" y="216"/>
                    <a:pt x="344" y="216"/>
                  </a:cubicBezTo>
                  <a:cubicBezTo>
                    <a:pt x="347" y="210"/>
                    <a:pt x="348" y="203"/>
                    <a:pt x="348" y="196"/>
                  </a:cubicBezTo>
                  <a:cubicBezTo>
                    <a:pt x="348" y="167"/>
                    <a:pt x="324" y="144"/>
                    <a:pt x="294" y="144"/>
                  </a:cubicBezTo>
                  <a:cubicBezTo>
                    <a:pt x="265" y="144"/>
                    <a:pt x="240" y="167"/>
                    <a:pt x="240" y="196"/>
                  </a:cubicBezTo>
                  <a:cubicBezTo>
                    <a:pt x="240" y="203"/>
                    <a:pt x="242" y="209"/>
                    <a:pt x="244" y="214"/>
                  </a:cubicBezTo>
                  <a:cubicBezTo>
                    <a:pt x="177" y="256"/>
                    <a:pt x="177" y="256"/>
                    <a:pt x="177" y="256"/>
                  </a:cubicBezTo>
                  <a:cubicBezTo>
                    <a:pt x="168" y="226"/>
                    <a:pt x="140" y="204"/>
                    <a:pt x="106" y="204"/>
                  </a:cubicBezTo>
                  <a:cubicBezTo>
                    <a:pt x="66" y="204"/>
                    <a:pt x="32" y="237"/>
                    <a:pt x="32" y="278"/>
                  </a:cubicBezTo>
                  <a:cubicBezTo>
                    <a:pt x="32" y="312"/>
                    <a:pt x="55" y="340"/>
                    <a:pt x="86" y="349"/>
                  </a:cubicBezTo>
                  <a:cubicBezTo>
                    <a:pt x="73" y="424"/>
                    <a:pt x="73" y="424"/>
                    <a:pt x="73" y="424"/>
                  </a:cubicBezTo>
                  <a:cubicBezTo>
                    <a:pt x="71" y="424"/>
                    <a:pt x="69" y="424"/>
                    <a:pt x="66" y="424"/>
                  </a:cubicBezTo>
                  <a:cubicBezTo>
                    <a:pt x="30" y="424"/>
                    <a:pt x="0" y="453"/>
                    <a:pt x="0" y="488"/>
                  </a:cubicBezTo>
                  <a:cubicBezTo>
                    <a:pt x="0" y="523"/>
                    <a:pt x="30" y="552"/>
                    <a:pt x="66" y="552"/>
                  </a:cubicBezTo>
                  <a:cubicBezTo>
                    <a:pt x="103" y="552"/>
                    <a:pt x="132" y="523"/>
                    <a:pt x="132" y="488"/>
                  </a:cubicBezTo>
                  <a:cubicBezTo>
                    <a:pt x="132" y="459"/>
                    <a:pt x="112" y="435"/>
                    <a:pt x="85" y="427"/>
                  </a:cubicBezTo>
                  <a:cubicBezTo>
                    <a:pt x="98" y="352"/>
                    <a:pt x="98" y="352"/>
                    <a:pt x="98" y="352"/>
                  </a:cubicBezTo>
                  <a:cubicBezTo>
                    <a:pt x="101" y="352"/>
                    <a:pt x="104" y="352"/>
                    <a:pt x="106" y="352"/>
                  </a:cubicBezTo>
                  <a:cubicBezTo>
                    <a:pt x="147" y="352"/>
                    <a:pt x="180" y="319"/>
                    <a:pt x="180" y="278"/>
                  </a:cubicBezTo>
                  <a:cubicBezTo>
                    <a:pt x="180" y="275"/>
                    <a:pt x="180" y="272"/>
                    <a:pt x="180" y="268"/>
                  </a:cubicBezTo>
                  <a:cubicBezTo>
                    <a:pt x="180" y="269"/>
                    <a:pt x="180" y="269"/>
                    <a:pt x="180" y="269"/>
                  </a:cubicBezTo>
                  <a:cubicBezTo>
                    <a:pt x="250" y="225"/>
                    <a:pt x="250" y="225"/>
                    <a:pt x="250" y="225"/>
                  </a:cubicBezTo>
                  <a:cubicBezTo>
                    <a:pt x="259" y="239"/>
                    <a:pt x="276" y="248"/>
                    <a:pt x="294" y="248"/>
                  </a:cubicBezTo>
                  <a:cubicBezTo>
                    <a:pt x="313" y="248"/>
                    <a:pt x="329" y="239"/>
                    <a:pt x="338" y="226"/>
                  </a:cubicBezTo>
                  <a:cubicBezTo>
                    <a:pt x="442" y="293"/>
                    <a:pt x="442" y="293"/>
                    <a:pt x="442" y="293"/>
                  </a:cubicBezTo>
                  <a:cubicBezTo>
                    <a:pt x="441" y="298"/>
                    <a:pt x="440" y="303"/>
                    <a:pt x="440" y="308"/>
                  </a:cubicBezTo>
                  <a:cubicBezTo>
                    <a:pt x="440" y="346"/>
                    <a:pt x="471" y="376"/>
                    <a:pt x="508" y="376"/>
                  </a:cubicBezTo>
                  <a:cubicBezTo>
                    <a:pt x="546" y="376"/>
                    <a:pt x="576" y="346"/>
                    <a:pt x="576" y="308"/>
                  </a:cubicBezTo>
                  <a:cubicBezTo>
                    <a:pt x="576" y="278"/>
                    <a:pt x="556" y="252"/>
                    <a:pt x="529" y="243"/>
                  </a:cubicBezTo>
                  <a:cubicBezTo>
                    <a:pt x="535" y="151"/>
                    <a:pt x="535" y="151"/>
                    <a:pt x="535" y="151"/>
                  </a:cubicBezTo>
                  <a:cubicBezTo>
                    <a:pt x="572" y="147"/>
                    <a:pt x="600" y="115"/>
                    <a:pt x="600" y="76"/>
                  </a:cubicBezTo>
                  <a:close/>
                  <a:moveTo>
                    <a:pt x="128" y="488"/>
                  </a:moveTo>
                  <a:cubicBezTo>
                    <a:pt x="128" y="521"/>
                    <a:pt x="101" y="548"/>
                    <a:pt x="66" y="548"/>
                  </a:cubicBezTo>
                  <a:cubicBezTo>
                    <a:pt x="32" y="548"/>
                    <a:pt x="4" y="521"/>
                    <a:pt x="4" y="488"/>
                  </a:cubicBezTo>
                  <a:cubicBezTo>
                    <a:pt x="4" y="455"/>
                    <a:pt x="32" y="428"/>
                    <a:pt x="66" y="428"/>
                  </a:cubicBezTo>
                  <a:cubicBezTo>
                    <a:pt x="101" y="428"/>
                    <a:pt x="128" y="455"/>
                    <a:pt x="128" y="488"/>
                  </a:cubicBezTo>
                  <a:close/>
                  <a:moveTo>
                    <a:pt x="176" y="278"/>
                  </a:moveTo>
                  <a:cubicBezTo>
                    <a:pt x="176" y="317"/>
                    <a:pt x="145" y="348"/>
                    <a:pt x="106" y="348"/>
                  </a:cubicBezTo>
                  <a:cubicBezTo>
                    <a:pt x="68" y="348"/>
                    <a:pt x="36" y="317"/>
                    <a:pt x="36" y="278"/>
                  </a:cubicBezTo>
                  <a:cubicBezTo>
                    <a:pt x="36" y="239"/>
                    <a:pt x="68" y="208"/>
                    <a:pt x="106" y="208"/>
                  </a:cubicBezTo>
                  <a:cubicBezTo>
                    <a:pt x="138" y="208"/>
                    <a:pt x="165" y="229"/>
                    <a:pt x="173" y="258"/>
                  </a:cubicBezTo>
                  <a:cubicBezTo>
                    <a:pt x="173" y="258"/>
                    <a:pt x="173" y="258"/>
                    <a:pt x="173" y="258"/>
                  </a:cubicBezTo>
                  <a:cubicBezTo>
                    <a:pt x="174" y="259"/>
                    <a:pt x="174" y="259"/>
                    <a:pt x="174" y="259"/>
                  </a:cubicBezTo>
                  <a:cubicBezTo>
                    <a:pt x="175" y="265"/>
                    <a:pt x="176" y="271"/>
                    <a:pt x="176" y="278"/>
                  </a:cubicBezTo>
                  <a:close/>
                  <a:moveTo>
                    <a:pt x="294" y="244"/>
                  </a:moveTo>
                  <a:cubicBezTo>
                    <a:pt x="267" y="244"/>
                    <a:pt x="244" y="222"/>
                    <a:pt x="244" y="196"/>
                  </a:cubicBezTo>
                  <a:cubicBezTo>
                    <a:pt x="244" y="170"/>
                    <a:pt x="267" y="148"/>
                    <a:pt x="294" y="148"/>
                  </a:cubicBezTo>
                  <a:cubicBezTo>
                    <a:pt x="322" y="148"/>
                    <a:pt x="344" y="170"/>
                    <a:pt x="344" y="196"/>
                  </a:cubicBezTo>
                  <a:cubicBezTo>
                    <a:pt x="344" y="222"/>
                    <a:pt x="322" y="244"/>
                    <a:pt x="294" y="244"/>
                  </a:cubicBezTo>
                  <a:close/>
                  <a:moveTo>
                    <a:pt x="572" y="308"/>
                  </a:moveTo>
                  <a:cubicBezTo>
                    <a:pt x="572" y="343"/>
                    <a:pt x="544" y="372"/>
                    <a:pt x="508" y="372"/>
                  </a:cubicBezTo>
                  <a:cubicBezTo>
                    <a:pt x="473" y="372"/>
                    <a:pt x="444" y="343"/>
                    <a:pt x="444" y="308"/>
                  </a:cubicBezTo>
                  <a:cubicBezTo>
                    <a:pt x="444" y="273"/>
                    <a:pt x="473" y="244"/>
                    <a:pt x="508" y="244"/>
                  </a:cubicBezTo>
                  <a:cubicBezTo>
                    <a:pt x="544" y="244"/>
                    <a:pt x="572" y="273"/>
                    <a:pt x="572" y="308"/>
                  </a:cubicBezTo>
                  <a:close/>
                  <a:moveTo>
                    <a:pt x="456" y="76"/>
                  </a:moveTo>
                  <a:cubicBezTo>
                    <a:pt x="456" y="36"/>
                    <a:pt x="488" y="4"/>
                    <a:pt x="526" y="4"/>
                  </a:cubicBezTo>
                  <a:cubicBezTo>
                    <a:pt x="565" y="4"/>
                    <a:pt x="596" y="36"/>
                    <a:pt x="596" y="76"/>
                  </a:cubicBezTo>
                  <a:cubicBezTo>
                    <a:pt x="596" y="116"/>
                    <a:pt x="565" y="148"/>
                    <a:pt x="526" y="148"/>
                  </a:cubicBezTo>
                  <a:cubicBezTo>
                    <a:pt x="488" y="148"/>
                    <a:pt x="456" y="116"/>
                    <a:pt x="456" y="76"/>
                  </a:cubicBezTo>
                  <a:close/>
                </a:path>
              </a:pathLst>
            </a:custGeom>
            <a:solidFill>
              <a:srgbClr val="F0E8F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9"/>
            <p:cNvSpPr>
              <a:spLocks noEditPoints="1"/>
            </p:cNvSpPr>
            <p:nvPr/>
          </p:nvSpPr>
          <p:spPr bwMode="auto">
            <a:xfrm>
              <a:off x="6519863" y="655638"/>
              <a:ext cx="1306512" cy="1171575"/>
            </a:xfrm>
            <a:custGeom>
              <a:avLst/>
              <a:gdLst/>
              <a:ahLst/>
              <a:cxnLst>
                <a:cxn ang="0">
                  <a:pos x="452" y="220"/>
                </a:cxn>
                <a:cxn ang="0">
                  <a:pos x="385" y="273"/>
                </a:cxn>
                <a:cxn ang="0">
                  <a:pos x="326" y="266"/>
                </a:cxn>
                <a:cxn ang="0">
                  <a:pos x="268" y="174"/>
                </a:cxn>
                <a:cxn ang="0">
                  <a:pos x="203" y="160"/>
                </a:cxn>
                <a:cxn ang="0">
                  <a:pos x="112" y="130"/>
                </a:cxn>
                <a:cxn ang="0">
                  <a:pos x="78" y="105"/>
                </a:cxn>
                <a:cxn ang="0">
                  <a:pos x="68" y="34"/>
                </a:cxn>
                <a:cxn ang="0">
                  <a:pos x="0" y="34"/>
                </a:cxn>
                <a:cxn ang="0">
                  <a:pos x="45" y="66"/>
                </a:cxn>
                <a:cxn ang="0">
                  <a:pos x="60" y="130"/>
                </a:cxn>
                <a:cxn ang="0">
                  <a:pos x="109" y="143"/>
                </a:cxn>
                <a:cxn ang="0">
                  <a:pos x="200" y="174"/>
                </a:cxn>
                <a:cxn ang="0">
                  <a:pos x="257" y="199"/>
                </a:cxn>
                <a:cxn ang="0">
                  <a:pos x="312" y="296"/>
                </a:cxn>
                <a:cxn ang="0">
                  <a:pos x="326" y="424"/>
                </a:cxn>
                <a:cxn ang="0">
                  <a:pos x="330" y="492"/>
                </a:cxn>
                <a:cxn ang="0">
                  <a:pos x="334" y="424"/>
                </a:cxn>
                <a:cxn ang="0">
                  <a:pos x="352" y="336"/>
                </a:cxn>
                <a:cxn ang="0">
                  <a:pos x="389" y="279"/>
                </a:cxn>
                <a:cxn ang="0">
                  <a:pos x="500" y="268"/>
                </a:cxn>
                <a:cxn ang="0">
                  <a:pos x="500" y="172"/>
                </a:cxn>
                <a:cxn ang="0">
                  <a:pos x="34" y="4"/>
                </a:cxn>
                <a:cxn ang="0">
                  <a:pos x="34" y="64"/>
                </a:cxn>
                <a:cxn ang="0">
                  <a:pos x="86" y="152"/>
                </a:cxn>
                <a:cxn ang="0">
                  <a:pos x="86" y="108"/>
                </a:cxn>
                <a:cxn ang="0">
                  <a:pos x="86" y="152"/>
                </a:cxn>
                <a:cxn ang="0">
                  <a:pos x="330" y="488"/>
                </a:cxn>
                <a:cxn ang="0">
                  <a:pos x="330" y="428"/>
                </a:cxn>
                <a:cxn ang="0">
                  <a:pos x="234" y="204"/>
                </a:cxn>
                <a:cxn ang="0">
                  <a:pos x="234" y="144"/>
                </a:cxn>
                <a:cxn ang="0">
                  <a:pos x="234" y="204"/>
                </a:cxn>
                <a:cxn ang="0">
                  <a:pos x="316" y="296"/>
                </a:cxn>
                <a:cxn ang="0">
                  <a:pos x="388" y="296"/>
                </a:cxn>
                <a:cxn ang="0">
                  <a:pos x="500" y="264"/>
                </a:cxn>
                <a:cxn ang="0">
                  <a:pos x="500" y="176"/>
                </a:cxn>
                <a:cxn ang="0">
                  <a:pos x="500" y="264"/>
                </a:cxn>
              </a:cxnLst>
              <a:rect l="0" t="0" r="r" b="b"/>
              <a:pathLst>
                <a:path w="548" h="492">
                  <a:moveTo>
                    <a:pt x="500" y="172"/>
                  </a:moveTo>
                  <a:cubicBezTo>
                    <a:pt x="474" y="172"/>
                    <a:pt x="452" y="194"/>
                    <a:pt x="452" y="220"/>
                  </a:cubicBezTo>
                  <a:cubicBezTo>
                    <a:pt x="452" y="225"/>
                    <a:pt x="453" y="230"/>
                    <a:pt x="454" y="234"/>
                  </a:cubicBezTo>
                  <a:cubicBezTo>
                    <a:pt x="385" y="273"/>
                    <a:pt x="385" y="273"/>
                    <a:pt x="385" y="273"/>
                  </a:cubicBezTo>
                  <a:cubicBezTo>
                    <a:pt x="377" y="263"/>
                    <a:pt x="366" y="256"/>
                    <a:pt x="352" y="256"/>
                  </a:cubicBezTo>
                  <a:cubicBezTo>
                    <a:pt x="342" y="256"/>
                    <a:pt x="333" y="260"/>
                    <a:pt x="326" y="266"/>
                  </a:cubicBezTo>
                  <a:cubicBezTo>
                    <a:pt x="262" y="193"/>
                    <a:pt x="262" y="193"/>
                    <a:pt x="262" y="193"/>
                  </a:cubicBezTo>
                  <a:cubicBezTo>
                    <a:pt x="266" y="188"/>
                    <a:pt x="268" y="181"/>
                    <a:pt x="268" y="174"/>
                  </a:cubicBezTo>
                  <a:cubicBezTo>
                    <a:pt x="268" y="155"/>
                    <a:pt x="253" y="140"/>
                    <a:pt x="234" y="140"/>
                  </a:cubicBezTo>
                  <a:cubicBezTo>
                    <a:pt x="220" y="140"/>
                    <a:pt x="208" y="148"/>
                    <a:pt x="203" y="160"/>
                  </a:cubicBezTo>
                  <a:cubicBezTo>
                    <a:pt x="112" y="135"/>
                    <a:pt x="112" y="135"/>
                    <a:pt x="112" y="135"/>
                  </a:cubicBezTo>
                  <a:cubicBezTo>
                    <a:pt x="112" y="133"/>
                    <a:pt x="112" y="132"/>
                    <a:pt x="112" y="130"/>
                  </a:cubicBezTo>
                  <a:cubicBezTo>
                    <a:pt x="112" y="116"/>
                    <a:pt x="101" y="104"/>
                    <a:pt x="86" y="104"/>
                  </a:cubicBezTo>
                  <a:cubicBezTo>
                    <a:pt x="83" y="104"/>
                    <a:pt x="80" y="104"/>
                    <a:pt x="78" y="105"/>
                  </a:cubicBezTo>
                  <a:cubicBezTo>
                    <a:pt x="53" y="63"/>
                    <a:pt x="53" y="63"/>
                    <a:pt x="53" y="63"/>
                  </a:cubicBezTo>
                  <a:cubicBezTo>
                    <a:pt x="62" y="57"/>
                    <a:pt x="68" y="46"/>
                    <a:pt x="68" y="34"/>
                  </a:cubicBezTo>
                  <a:cubicBezTo>
                    <a:pt x="68" y="15"/>
                    <a:pt x="53" y="0"/>
                    <a:pt x="34" y="0"/>
                  </a:cubicBezTo>
                  <a:cubicBezTo>
                    <a:pt x="15" y="0"/>
                    <a:pt x="0" y="15"/>
                    <a:pt x="0" y="34"/>
                  </a:cubicBezTo>
                  <a:cubicBezTo>
                    <a:pt x="0" y="53"/>
                    <a:pt x="15" y="68"/>
                    <a:pt x="34" y="68"/>
                  </a:cubicBezTo>
                  <a:cubicBezTo>
                    <a:pt x="38" y="68"/>
                    <a:pt x="42" y="67"/>
                    <a:pt x="45" y="66"/>
                  </a:cubicBezTo>
                  <a:cubicBezTo>
                    <a:pt x="71" y="109"/>
                    <a:pt x="71" y="109"/>
                    <a:pt x="71" y="109"/>
                  </a:cubicBezTo>
                  <a:cubicBezTo>
                    <a:pt x="64" y="114"/>
                    <a:pt x="60" y="121"/>
                    <a:pt x="60" y="130"/>
                  </a:cubicBezTo>
                  <a:cubicBezTo>
                    <a:pt x="60" y="144"/>
                    <a:pt x="72" y="156"/>
                    <a:pt x="86" y="156"/>
                  </a:cubicBezTo>
                  <a:cubicBezTo>
                    <a:pt x="96" y="156"/>
                    <a:pt x="105" y="151"/>
                    <a:pt x="109" y="143"/>
                  </a:cubicBezTo>
                  <a:cubicBezTo>
                    <a:pt x="201" y="168"/>
                    <a:pt x="201" y="168"/>
                    <a:pt x="201" y="168"/>
                  </a:cubicBezTo>
                  <a:cubicBezTo>
                    <a:pt x="200" y="170"/>
                    <a:pt x="200" y="172"/>
                    <a:pt x="200" y="174"/>
                  </a:cubicBezTo>
                  <a:cubicBezTo>
                    <a:pt x="200" y="193"/>
                    <a:pt x="216" y="208"/>
                    <a:pt x="234" y="208"/>
                  </a:cubicBezTo>
                  <a:cubicBezTo>
                    <a:pt x="243" y="208"/>
                    <a:pt x="251" y="205"/>
                    <a:pt x="257" y="199"/>
                  </a:cubicBezTo>
                  <a:cubicBezTo>
                    <a:pt x="321" y="271"/>
                    <a:pt x="321" y="271"/>
                    <a:pt x="321" y="271"/>
                  </a:cubicBezTo>
                  <a:cubicBezTo>
                    <a:pt x="315" y="278"/>
                    <a:pt x="312" y="287"/>
                    <a:pt x="312" y="296"/>
                  </a:cubicBezTo>
                  <a:cubicBezTo>
                    <a:pt x="312" y="314"/>
                    <a:pt x="324" y="330"/>
                    <a:pt x="341" y="334"/>
                  </a:cubicBezTo>
                  <a:cubicBezTo>
                    <a:pt x="326" y="424"/>
                    <a:pt x="326" y="424"/>
                    <a:pt x="326" y="424"/>
                  </a:cubicBezTo>
                  <a:cubicBezTo>
                    <a:pt x="309" y="427"/>
                    <a:pt x="296" y="441"/>
                    <a:pt x="296" y="458"/>
                  </a:cubicBezTo>
                  <a:cubicBezTo>
                    <a:pt x="296" y="477"/>
                    <a:pt x="312" y="492"/>
                    <a:pt x="330" y="492"/>
                  </a:cubicBezTo>
                  <a:cubicBezTo>
                    <a:pt x="349" y="492"/>
                    <a:pt x="364" y="477"/>
                    <a:pt x="364" y="458"/>
                  </a:cubicBezTo>
                  <a:cubicBezTo>
                    <a:pt x="364" y="441"/>
                    <a:pt x="351" y="426"/>
                    <a:pt x="334" y="424"/>
                  </a:cubicBezTo>
                  <a:cubicBezTo>
                    <a:pt x="349" y="336"/>
                    <a:pt x="349" y="336"/>
                    <a:pt x="349" y="336"/>
                  </a:cubicBezTo>
                  <a:cubicBezTo>
                    <a:pt x="350" y="336"/>
                    <a:pt x="351" y="336"/>
                    <a:pt x="352" y="336"/>
                  </a:cubicBezTo>
                  <a:cubicBezTo>
                    <a:pt x="374" y="336"/>
                    <a:pt x="392" y="318"/>
                    <a:pt x="392" y="296"/>
                  </a:cubicBezTo>
                  <a:cubicBezTo>
                    <a:pt x="392" y="290"/>
                    <a:pt x="391" y="284"/>
                    <a:pt x="389" y="279"/>
                  </a:cubicBezTo>
                  <a:cubicBezTo>
                    <a:pt x="457" y="242"/>
                    <a:pt x="457" y="242"/>
                    <a:pt x="457" y="242"/>
                  </a:cubicBezTo>
                  <a:cubicBezTo>
                    <a:pt x="465" y="257"/>
                    <a:pt x="482" y="268"/>
                    <a:pt x="500" y="268"/>
                  </a:cubicBezTo>
                  <a:cubicBezTo>
                    <a:pt x="527" y="268"/>
                    <a:pt x="548" y="246"/>
                    <a:pt x="548" y="220"/>
                  </a:cubicBezTo>
                  <a:cubicBezTo>
                    <a:pt x="548" y="194"/>
                    <a:pt x="527" y="172"/>
                    <a:pt x="500" y="172"/>
                  </a:cubicBezTo>
                  <a:close/>
                  <a:moveTo>
                    <a:pt x="4" y="34"/>
                  </a:moveTo>
                  <a:cubicBezTo>
                    <a:pt x="4" y="17"/>
                    <a:pt x="18" y="4"/>
                    <a:pt x="34" y="4"/>
                  </a:cubicBezTo>
                  <a:cubicBezTo>
                    <a:pt x="51" y="4"/>
                    <a:pt x="64" y="17"/>
                    <a:pt x="64" y="34"/>
                  </a:cubicBezTo>
                  <a:cubicBezTo>
                    <a:pt x="64" y="51"/>
                    <a:pt x="51" y="64"/>
                    <a:pt x="34" y="64"/>
                  </a:cubicBezTo>
                  <a:cubicBezTo>
                    <a:pt x="18" y="64"/>
                    <a:pt x="4" y="51"/>
                    <a:pt x="4" y="34"/>
                  </a:cubicBezTo>
                  <a:close/>
                  <a:moveTo>
                    <a:pt x="86" y="152"/>
                  </a:moveTo>
                  <a:cubicBezTo>
                    <a:pt x="74" y="152"/>
                    <a:pt x="64" y="142"/>
                    <a:pt x="64" y="130"/>
                  </a:cubicBezTo>
                  <a:cubicBezTo>
                    <a:pt x="64" y="118"/>
                    <a:pt x="74" y="108"/>
                    <a:pt x="86" y="108"/>
                  </a:cubicBezTo>
                  <a:cubicBezTo>
                    <a:pt x="98" y="108"/>
                    <a:pt x="108" y="118"/>
                    <a:pt x="108" y="130"/>
                  </a:cubicBezTo>
                  <a:cubicBezTo>
                    <a:pt x="108" y="142"/>
                    <a:pt x="98" y="152"/>
                    <a:pt x="86" y="152"/>
                  </a:cubicBezTo>
                  <a:close/>
                  <a:moveTo>
                    <a:pt x="360" y="458"/>
                  </a:moveTo>
                  <a:cubicBezTo>
                    <a:pt x="360" y="475"/>
                    <a:pt x="347" y="488"/>
                    <a:pt x="330" y="488"/>
                  </a:cubicBezTo>
                  <a:cubicBezTo>
                    <a:pt x="314" y="488"/>
                    <a:pt x="300" y="475"/>
                    <a:pt x="300" y="458"/>
                  </a:cubicBezTo>
                  <a:cubicBezTo>
                    <a:pt x="300" y="442"/>
                    <a:pt x="314" y="428"/>
                    <a:pt x="330" y="428"/>
                  </a:cubicBezTo>
                  <a:cubicBezTo>
                    <a:pt x="347" y="428"/>
                    <a:pt x="360" y="442"/>
                    <a:pt x="360" y="458"/>
                  </a:cubicBezTo>
                  <a:close/>
                  <a:moveTo>
                    <a:pt x="234" y="204"/>
                  </a:moveTo>
                  <a:cubicBezTo>
                    <a:pt x="218" y="204"/>
                    <a:pt x="204" y="191"/>
                    <a:pt x="204" y="174"/>
                  </a:cubicBezTo>
                  <a:cubicBezTo>
                    <a:pt x="204" y="157"/>
                    <a:pt x="218" y="144"/>
                    <a:pt x="234" y="144"/>
                  </a:cubicBezTo>
                  <a:cubicBezTo>
                    <a:pt x="251" y="144"/>
                    <a:pt x="264" y="157"/>
                    <a:pt x="264" y="174"/>
                  </a:cubicBezTo>
                  <a:cubicBezTo>
                    <a:pt x="264" y="191"/>
                    <a:pt x="251" y="204"/>
                    <a:pt x="234" y="204"/>
                  </a:cubicBezTo>
                  <a:close/>
                  <a:moveTo>
                    <a:pt x="352" y="332"/>
                  </a:moveTo>
                  <a:cubicBezTo>
                    <a:pt x="332" y="332"/>
                    <a:pt x="316" y="316"/>
                    <a:pt x="316" y="296"/>
                  </a:cubicBezTo>
                  <a:cubicBezTo>
                    <a:pt x="316" y="276"/>
                    <a:pt x="332" y="260"/>
                    <a:pt x="352" y="260"/>
                  </a:cubicBezTo>
                  <a:cubicBezTo>
                    <a:pt x="372" y="260"/>
                    <a:pt x="388" y="276"/>
                    <a:pt x="388" y="296"/>
                  </a:cubicBezTo>
                  <a:cubicBezTo>
                    <a:pt x="388" y="316"/>
                    <a:pt x="372" y="332"/>
                    <a:pt x="352" y="332"/>
                  </a:cubicBezTo>
                  <a:close/>
                  <a:moveTo>
                    <a:pt x="500" y="264"/>
                  </a:moveTo>
                  <a:cubicBezTo>
                    <a:pt x="476" y="264"/>
                    <a:pt x="456" y="244"/>
                    <a:pt x="456" y="220"/>
                  </a:cubicBezTo>
                  <a:cubicBezTo>
                    <a:pt x="456" y="196"/>
                    <a:pt x="476" y="176"/>
                    <a:pt x="500" y="176"/>
                  </a:cubicBezTo>
                  <a:cubicBezTo>
                    <a:pt x="525" y="176"/>
                    <a:pt x="544" y="196"/>
                    <a:pt x="544" y="220"/>
                  </a:cubicBezTo>
                  <a:cubicBezTo>
                    <a:pt x="544" y="244"/>
                    <a:pt x="525" y="264"/>
                    <a:pt x="500" y="264"/>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6"/>
            <p:cNvSpPr>
              <a:spLocks noEditPoints="1"/>
            </p:cNvSpPr>
            <p:nvPr/>
          </p:nvSpPr>
          <p:spPr bwMode="auto">
            <a:xfrm>
              <a:off x="6805613" y="85725"/>
              <a:ext cx="592137" cy="808038"/>
            </a:xfrm>
            <a:custGeom>
              <a:avLst/>
              <a:gdLst/>
              <a:ahLst/>
              <a:cxnLst>
                <a:cxn ang="0">
                  <a:pos x="208" y="167"/>
                </a:cxn>
                <a:cxn ang="0">
                  <a:pos x="196" y="169"/>
                </a:cxn>
                <a:cxn ang="0">
                  <a:pos x="182" y="131"/>
                </a:cxn>
                <a:cxn ang="0">
                  <a:pos x="204" y="95"/>
                </a:cxn>
                <a:cxn ang="0">
                  <a:pos x="164" y="55"/>
                </a:cxn>
                <a:cxn ang="0">
                  <a:pos x="134" y="68"/>
                </a:cxn>
                <a:cxn ang="0">
                  <a:pos x="91" y="40"/>
                </a:cxn>
                <a:cxn ang="0">
                  <a:pos x="96" y="19"/>
                </a:cxn>
                <a:cxn ang="0">
                  <a:pos x="96" y="11"/>
                </a:cxn>
                <a:cxn ang="0">
                  <a:pos x="92" y="13"/>
                </a:cxn>
                <a:cxn ang="0">
                  <a:pos x="92" y="19"/>
                </a:cxn>
                <a:cxn ang="0">
                  <a:pos x="52" y="59"/>
                </a:cxn>
                <a:cxn ang="0">
                  <a:pos x="12" y="19"/>
                </a:cxn>
                <a:cxn ang="0">
                  <a:pos x="16" y="3"/>
                </a:cxn>
                <a:cxn ang="0">
                  <a:pos x="12" y="0"/>
                </a:cxn>
                <a:cxn ang="0">
                  <a:pos x="8" y="19"/>
                </a:cxn>
                <a:cxn ang="0">
                  <a:pos x="52" y="63"/>
                </a:cxn>
                <a:cxn ang="0">
                  <a:pos x="87" y="46"/>
                </a:cxn>
                <a:cxn ang="0">
                  <a:pos x="130" y="75"/>
                </a:cxn>
                <a:cxn ang="0">
                  <a:pos x="124" y="95"/>
                </a:cxn>
                <a:cxn ang="0">
                  <a:pos x="164" y="135"/>
                </a:cxn>
                <a:cxn ang="0">
                  <a:pos x="175" y="134"/>
                </a:cxn>
                <a:cxn ang="0">
                  <a:pos x="188" y="172"/>
                </a:cxn>
                <a:cxn ang="0">
                  <a:pos x="168" y="207"/>
                </a:cxn>
                <a:cxn ang="0">
                  <a:pos x="183" y="238"/>
                </a:cxn>
                <a:cxn ang="0">
                  <a:pos x="151" y="278"/>
                </a:cxn>
                <a:cxn ang="0">
                  <a:pos x="136" y="275"/>
                </a:cxn>
                <a:cxn ang="0">
                  <a:pos x="107" y="294"/>
                </a:cxn>
                <a:cxn ang="0">
                  <a:pos x="68" y="289"/>
                </a:cxn>
                <a:cxn ang="0">
                  <a:pos x="34" y="259"/>
                </a:cxn>
                <a:cxn ang="0">
                  <a:pos x="0" y="293"/>
                </a:cxn>
                <a:cxn ang="0">
                  <a:pos x="34" y="327"/>
                </a:cxn>
                <a:cxn ang="0">
                  <a:pos x="68" y="297"/>
                </a:cxn>
                <a:cxn ang="0">
                  <a:pos x="105" y="302"/>
                </a:cxn>
                <a:cxn ang="0">
                  <a:pos x="104" y="307"/>
                </a:cxn>
                <a:cxn ang="0">
                  <a:pos x="136" y="339"/>
                </a:cxn>
                <a:cxn ang="0">
                  <a:pos x="168" y="307"/>
                </a:cxn>
                <a:cxn ang="0">
                  <a:pos x="157" y="283"/>
                </a:cxn>
                <a:cxn ang="0">
                  <a:pos x="189" y="242"/>
                </a:cxn>
                <a:cxn ang="0">
                  <a:pos x="208" y="247"/>
                </a:cxn>
                <a:cxn ang="0">
                  <a:pos x="248" y="207"/>
                </a:cxn>
                <a:cxn ang="0">
                  <a:pos x="208" y="167"/>
                </a:cxn>
                <a:cxn ang="0">
                  <a:pos x="128" y="95"/>
                </a:cxn>
                <a:cxn ang="0">
                  <a:pos x="164" y="59"/>
                </a:cxn>
                <a:cxn ang="0">
                  <a:pos x="200" y="95"/>
                </a:cxn>
                <a:cxn ang="0">
                  <a:pos x="164" y="131"/>
                </a:cxn>
                <a:cxn ang="0">
                  <a:pos x="128" y="95"/>
                </a:cxn>
                <a:cxn ang="0">
                  <a:pos x="34" y="323"/>
                </a:cxn>
                <a:cxn ang="0">
                  <a:pos x="4" y="293"/>
                </a:cxn>
                <a:cxn ang="0">
                  <a:pos x="34" y="263"/>
                </a:cxn>
                <a:cxn ang="0">
                  <a:pos x="64" y="293"/>
                </a:cxn>
                <a:cxn ang="0">
                  <a:pos x="34" y="323"/>
                </a:cxn>
                <a:cxn ang="0">
                  <a:pos x="164" y="307"/>
                </a:cxn>
                <a:cxn ang="0">
                  <a:pos x="136" y="335"/>
                </a:cxn>
                <a:cxn ang="0">
                  <a:pos x="108" y="307"/>
                </a:cxn>
                <a:cxn ang="0">
                  <a:pos x="136" y="279"/>
                </a:cxn>
                <a:cxn ang="0">
                  <a:pos x="164" y="307"/>
                </a:cxn>
                <a:cxn ang="0">
                  <a:pos x="208" y="243"/>
                </a:cxn>
                <a:cxn ang="0">
                  <a:pos x="172" y="207"/>
                </a:cxn>
                <a:cxn ang="0">
                  <a:pos x="208" y="171"/>
                </a:cxn>
                <a:cxn ang="0">
                  <a:pos x="244" y="207"/>
                </a:cxn>
                <a:cxn ang="0">
                  <a:pos x="208" y="243"/>
                </a:cxn>
              </a:cxnLst>
              <a:rect l="0" t="0" r="r" b="b"/>
              <a:pathLst>
                <a:path w="248" h="339">
                  <a:moveTo>
                    <a:pt x="208" y="167"/>
                  </a:moveTo>
                  <a:cubicBezTo>
                    <a:pt x="204" y="167"/>
                    <a:pt x="200" y="168"/>
                    <a:pt x="196" y="169"/>
                  </a:cubicBezTo>
                  <a:cubicBezTo>
                    <a:pt x="182" y="131"/>
                    <a:pt x="182" y="131"/>
                    <a:pt x="182" y="131"/>
                  </a:cubicBezTo>
                  <a:cubicBezTo>
                    <a:pt x="195" y="124"/>
                    <a:pt x="204" y="111"/>
                    <a:pt x="204" y="95"/>
                  </a:cubicBezTo>
                  <a:cubicBezTo>
                    <a:pt x="204" y="73"/>
                    <a:pt x="186" y="55"/>
                    <a:pt x="164" y="55"/>
                  </a:cubicBezTo>
                  <a:cubicBezTo>
                    <a:pt x="152" y="55"/>
                    <a:pt x="142" y="60"/>
                    <a:pt x="134" y="68"/>
                  </a:cubicBezTo>
                  <a:cubicBezTo>
                    <a:pt x="91" y="40"/>
                    <a:pt x="91" y="40"/>
                    <a:pt x="91" y="40"/>
                  </a:cubicBezTo>
                  <a:cubicBezTo>
                    <a:pt x="94" y="33"/>
                    <a:pt x="96" y="26"/>
                    <a:pt x="96" y="19"/>
                  </a:cubicBezTo>
                  <a:cubicBezTo>
                    <a:pt x="96" y="16"/>
                    <a:pt x="96" y="14"/>
                    <a:pt x="96" y="11"/>
                  </a:cubicBezTo>
                  <a:cubicBezTo>
                    <a:pt x="94" y="12"/>
                    <a:pt x="93" y="12"/>
                    <a:pt x="92" y="13"/>
                  </a:cubicBezTo>
                  <a:cubicBezTo>
                    <a:pt x="92" y="15"/>
                    <a:pt x="92" y="17"/>
                    <a:pt x="92" y="19"/>
                  </a:cubicBezTo>
                  <a:cubicBezTo>
                    <a:pt x="92" y="41"/>
                    <a:pt x="74" y="59"/>
                    <a:pt x="52" y="59"/>
                  </a:cubicBezTo>
                  <a:cubicBezTo>
                    <a:pt x="30" y="59"/>
                    <a:pt x="12" y="41"/>
                    <a:pt x="12" y="19"/>
                  </a:cubicBezTo>
                  <a:cubicBezTo>
                    <a:pt x="12" y="13"/>
                    <a:pt x="13" y="8"/>
                    <a:pt x="16" y="3"/>
                  </a:cubicBezTo>
                  <a:cubicBezTo>
                    <a:pt x="15" y="2"/>
                    <a:pt x="13" y="1"/>
                    <a:pt x="12" y="0"/>
                  </a:cubicBezTo>
                  <a:cubicBezTo>
                    <a:pt x="10" y="6"/>
                    <a:pt x="8" y="12"/>
                    <a:pt x="8" y="19"/>
                  </a:cubicBezTo>
                  <a:cubicBezTo>
                    <a:pt x="8" y="43"/>
                    <a:pt x="28" y="63"/>
                    <a:pt x="52" y="63"/>
                  </a:cubicBezTo>
                  <a:cubicBezTo>
                    <a:pt x="66" y="63"/>
                    <a:pt x="79" y="56"/>
                    <a:pt x="87" y="46"/>
                  </a:cubicBezTo>
                  <a:cubicBezTo>
                    <a:pt x="130" y="75"/>
                    <a:pt x="130" y="75"/>
                    <a:pt x="130" y="75"/>
                  </a:cubicBezTo>
                  <a:cubicBezTo>
                    <a:pt x="126" y="81"/>
                    <a:pt x="124" y="88"/>
                    <a:pt x="124" y="95"/>
                  </a:cubicBezTo>
                  <a:cubicBezTo>
                    <a:pt x="124" y="117"/>
                    <a:pt x="142" y="135"/>
                    <a:pt x="164" y="135"/>
                  </a:cubicBezTo>
                  <a:cubicBezTo>
                    <a:pt x="168" y="135"/>
                    <a:pt x="171" y="134"/>
                    <a:pt x="175" y="134"/>
                  </a:cubicBezTo>
                  <a:cubicBezTo>
                    <a:pt x="188" y="172"/>
                    <a:pt x="188" y="172"/>
                    <a:pt x="188" y="172"/>
                  </a:cubicBezTo>
                  <a:cubicBezTo>
                    <a:pt x="176" y="179"/>
                    <a:pt x="168" y="192"/>
                    <a:pt x="168" y="207"/>
                  </a:cubicBezTo>
                  <a:cubicBezTo>
                    <a:pt x="168" y="219"/>
                    <a:pt x="174" y="230"/>
                    <a:pt x="183" y="238"/>
                  </a:cubicBezTo>
                  <a:cubicBezTo>
                    <a:pt x="151" y="278"/>
                    <a:pt x="151" y="278"/>
                    <a:pt x="151" y="278"/>
                  </a:cubicBezTo>
                  <a:cubicBezTo>
                    <a:pt x="146" y="276"/>
                    <a:pt x="142" y="275"/>
                    <a:pt x="136" y="275"/>
                  </a:cubicBezTo>
                  <a:cubicBezTo>
                    <a:pt x="123" y="275"/>
                    <a:pt x="112" y="283"/>
                    <a:pt x="107" y="294"/>
                  </a:cubicBezTo>
                  <a:cubicBezTo>
                    <a:pt x="68" y="289"/>
                    <a:pt x="68" y="289"/>
                    <a:pt x="68" y="289"/>
                  </a:cubicBezTo>
                  <a:cubicBezTo>
                    <a:pt x="66" y="272"/>
                    <a:pt x="52" y="259"/>
                    <a:pt x="34" y="259"/>
                  </a:cubicBezTo>
                  <a:cubicBezTo>
                    <a:pt x="15" y="259"/>
                    <a:pt x="0" y="274"/>
                    <a:pt x="0" y="293"/>
                  </a:cubicBezTo>
                  <a:cubicBezTo>
                    <a:pt x="0" y="312"/>
                    <a:pt x="15" y="327"/>
                    <a:pt x="34" y="327"/>
                  </a:cubicBezTo>
                  <a:cubicBezTo>
                    <a:pt x="52" y="327"/>
                    <a:pt x="66" y="314"/>
                    <a:pt x="68" y="297"/>
                  </a:cubicBezTo>
                  <a:cubicBezTo>
                    <a:pt x="105" y="302"/>
                    <a:pt x="105" y="302"/>
                    <a:pt x="105" y="302"/>
                  </a:cubicBezTo>
                  <a:cubicBezTo>
                    <a:pt x="104" y="303"/>
                    <a:pt x="104" y="305"/>
                    <a:pt x="104" y="307"/>
                  </a:cubicBezTo>
                  <a:cubicBezTo>
                    <a:pt x="104" y="325"/>
                    <a:pt x="119" y="339"/>
                    <a:pt x="136" y="339"/>
                  </a:cubicBezTo>
                  <a:cubicBezTo>
                    <a:pt x="154" y="339"/>
                    <a:pt x="168" y="325"/>
                    <a:pt x="168" y="307"/>
                  </a:cubicBezTo>
                  <a:cubicBezTo>
                    <a:pt x="168" y="297"/>
                    <a:pt x="164" y="289"/>
                    <a:pt x="157" y="283"/>
                  </a:cubicBezTo>
                  <a:cubicBezTo>
                    <a:pt x="189" y="242"/>
                    <a:pt x="189" y="242"/>
                    <a:pt x="189" y="242"/>
                  </a:cubicBezTo>
                  <a:cubicBezTo>
                    <a:pt x="195" y="245"/>
                    <a:pt x="201" y="247"/>
                    <a:pt x="208" y="247"/>
                  </a:cubicBezTo>
                  <a:cubicBezTo>
                    <a:pt x="230" y="247"/>
                    <a:pt x="248" y="229"/>
                    <a:pt x="248" y="207"/>
                  </a:cubicBezTo>
                  <a:cubicBezTo>
                    <a:pt x="248" y="185"/>
                    <a:pt x="230" y="167"/>
                    <a:pt x="208" y="167"/>
                  </a:cubicBezTo>
                  <a:close/>
                  <a:moveTo>
                    <a:pt x="128" y="95"/>
                  </a:moveTo>
                  <a:cubicBezTo>
                    <a:pt x="128" y="75"/>
                    <a:pt x="144" y="59"/>
                    <a:pt x="164" y="59"/>
                  </a:cubicBezTo>
                  <a:cubicBezTo>
                    <a:pt x="184" y="59"/>
                    <a:pt x="200" y="75"/>
                    <a:pt x="200" y="95"/>
                  </a:cubicBezTo>
                  <a:cubicBezTo>
                    <a:pt x="200" y="115"/>
                    <a:pt x="184" y="131"/>
                    <a:pt x="164" y="131"/>
                  </a:cubicBezTo>
                  <a:cubicBezTo>
                    <a:pt x="144" y="131"/>
                    <a:pt x="128" y="115"/>
                    <a:pt x="128" y="95"/>
                  </a:cubicBezTo>
                  <a:close/>
                  <a:moveTo>
                    <a:pt x="34" y="323"/>
                  </a:moveTo>
                  <a:cubicBezTo>
                    <a:pt x="18" y="323"/>
                    <a:pt x="4" y="310"/>
                    <a:pt x="4" y="293"/>
                  </a:cubicBezTo>
                  <a:cubicBezTo>
                    <a:pt x="4" y="276"/>
                    <a:pt x="18" y="263"/>
                    <a:pt x="34" y="263"/>
                  </a:cubicBezTo>
                  <a:cubicBezTo>
                    <a:pt x="51" y="263"/>
                    <a:pt x="64" y="276"/>
                    <a:pt x="64" y="293"/>
                  </a:cubicBezTo>
                  <a:cubicBezTo>
                    <a:pt x="64" y="310"/>
                    <a:pt x="51" y="323"/>
                    <a:pt x="34" y="323"/>
                  </a:cubicBezTo>
                  <a:close/>
                  <a:moveTo>
                    <a:pt x="164" y="307"/>
                  </a:moveTo>
                  <a:cubicBezTo>
                    <a:pt x="164" y="322"/>
                    <a:pt x="152" y="335"/>
                    <a:pt x="136" y="335"/>
                  </a:cubicBezTo>
                  <a:cubicBezTo>
                    <a:pt x="121" y="335"/>
                    <a:pt x="108" y="322"/>
                    <a:pt x="108" y="307"/>
                  </a:cubicBezTo>
                  <a:cubicBezTo>
                    <a:pt x="108" y="292"/>
                    <a:pt x="121" y="279"/>
                    <a:pt x="136" y="279"/>
                  </a:cubicBezTo>
                  <a:cubicBezTo>
                    <a:pt x="152" y="279"/>
                    <a:pt x="164" y="292"/>
                    <a:pt x="164" y="307"/>
                  </a:cubicBezTo>
                  <a:close/>
                  <a:moveTo>
                    <a:pt x="208" y="243"/>
                  </a:moveTo>
                  <a:cubicBezTo>
                    <a:pt x="188" y="243"/>
                    <a:pt x="172" y="227"/>
                    <a:pt x="172" y="207"/>
                  </a:cubicBezTo>
                  <a:cubicBezTo>
                    <a:pt x="172" y="187"/>
                    <a:pt x="188" y="171"/>
                    <a:pt x="208" y="171"/>
                  </a:cubicBezTo>
                  <a:cubicBezTo>
                    <a:pt x="228" y="171"/>
                    <a:pt x="244" y="187"/>
                    <a:pt x="244" y="207"/>
                  </a:cubicBezTo>
                  <a:cubicBezTo>
                    <a:pt x="244" y="227"/>
                    <a:pt x="228" y="243"/>
                    <a:pt x="208" y="243"/>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Oval 49"/>
            <p:cNvSpPr/>
            <p:nvPr/>
          </p:nvSpPr>
          <p:spPr>
            <a:xfrm>
              <a:off x="7232974" y="166193"/>
              <a:ext cx="317176" cy="315415"/>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23"/>
            <p:cNvSpPr>
              <a:spLocks/>
            </p:cNvSpPr>
            <p:nvPr/>
          </p:nvSpPr>
          <p:spPr bwMode="auto">
            <a:xfrm>
              <a:off x="6786563" y="0"/>
              <a:ext cx="334963" cy="125413"/>
            </a:xfrm>
            <a:custGeom>
              <a:avLst/>
              <a:gdLst/>
              <a:ahLst/>
              <a:cxnLst>
                <a:cxn ang="0">
                  <a:pos x="0" y="0"/>
                </a:cxn>
                <a:cxn ang="0">
                  <a:pos x="22" y="34"/>
                </a:cxn>
                <a:cxn ang="0">
                  <a:pos x="25" y="36"/>
                </a:cxn>
                <a:cxn ang="0">
                  <a:pos x="70" y="52"/>
                </a:cxn>
                <a:cxn ang="0">
                  <a:pos x="99" y="46"/>
                </a:cxn>
                <a:cxn ang="0">
                  <a:pos x="103" y="44"/>
                </a:cxn>
                <a:cxn ang="0">
                  <a:pos x="140" y="0"/>
                </a:cxn>
                <a:cxn ang="0">
                  <a:pos x="0" y="0"/>
                </a:cxn>
              </a:cxnLst>
              <a:rect l="0" t="0" r="r" b="b"/>
              <a:pathLst>
                <a:path w="140" h="52">
                  <a:moveTo>
                    <a:pt x="0" y="0"/>
                  </a:moveTo>
                  <a:cubicBezTo>
                    <a:pt x="4" y="13"/>
                    <a:pt x="12" y="25"/>
                    <a:pt x="22" y="34"/>
                  </a:cubicBezTo>
                  <a:cubicBezTo>
                    <a:pt x="23" y="35"/>
                    <a:pt x="24" y="36"/>
                    <a:pt x="25" y="36"/>
                  </a:cubicBezTo>
                  <a:cubicBezTo>
                    <a:pt x="38" y="46"/>
                    <a:pt x="53" y="52"/>
                    <a:pt x="70" y="52"/>
                  </a:cubicBezTo>
                  <a:cubicBezTo>
                    <a:pt x="80" y="52"/>
                    <a:pt x="90" y="50"/>
                    <a:pt x="99" y="46"/>
                  </a:cubicBezTo>
                  <a:cubicBezTo>
                    <a:pt x="100" y="46"/>
                    <a:pt x="101" y="45"/>
                    <a:pt x="103" y="44"/>
                  </a:cubicBezTo>
                  <a:cubicBezTo>
                    <a:pt x="120" y="35"/>
                    <a:pt x="134" y="19"/>
                    <a:pt x="140" y="0"/>
                  </a:cubicBezTo>
                  <a:lnTo>
                    <a:pt x="0" y="0"/>
                  </a:lnTo>
                  <a:close/>
                </a:path>
              </a:pathLst>
            </a:custGeom>
            <a:gradFill flip="none" rotWithShape="1">
              <a:gsLst>
                <a:gs pos="0">
                  <a:srgbClr val="6D2077"/>
                </a:gs>
                <a:gs pos="25000">
                  <a:srgbClr val="7B3584"/>
                </a:gs>
                <a:gs pos="50000">
                  <a:srgbClr val="9C68A3"/>
                </a:gs>
                <a:gs pos="76000">
                  <a:srgbClr val="DDCCE0"/>
                </a:gs>
              </a:gsLst>
              <a:path path="circle">
                <a:fillToRect l="100000" b="100000"/>
              </a:path>
              <a:tileRect t="-100000" r="-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13"/>
            <p:cNvSpPr>
              <a:spLocks noEditPoints="1"/>
            </p:cNvSpPr>
            <p:nvPr/>
          </p:nvSpPr>
          <p:spPr bwMode="auto">
            <a:xfrm>
              <a:off x="6777038" y="-3175"/>
              <a:ext cx="1112837" cy="487363"/>
            </a:xfrm>
            <a:custGeom>
              <a:avLst/>
              <a:gdLst/>
              <a:ahLst/>
              <a:cxnLst>
                <a:cxn ang="0">
                  <a:pos x="463" y="0"/>
                </a:cxn>
                <a:cxn ang="0">
                  <a:pos x="404" y="48"/>
                </a:cxn>
                <a:cxn ang="0">
                  <a:pos x="346" y="0"/>
                </a:cxn>
                <a:cxn ang="0">
                  <a:pos x="341" y="0"/>
                </a:cxn>
                <a:cxn ang="0">
                  <a:pos x="356" y="29"/>
                </a:cxn>
                <a:cxn ang="0">
                  <a:pos x="304" y="87"/>
                </a:cxn>
                <a:cxn ang="0">
                  <a:pos x="258" y="68"/>
                </a:cxn>
                <a:cxn ang="0">
                  <a:pos x="218" y="82"/>
                </a:cxn>
                <a:cxn ang="0">
                  <a:pos x="142" y="16"/>
                </a:cxn>
                <a:cxn ang="0">
                  <a:pos x="149" y="0"/>
                </a:cxn>
                <a:cxn ang="0">
                  <a:pos x="144" y="0"/>
                </a:cxn>
                <a:cxn ang="0">
                  <a:pos x="107" y="44"/>
                </a:cxn>
                <a:cxn ang="0">
                  <a:pos x="103" y="46"/>
                </a:cxn>
                <a:cxn ang="0">
                  <a:pos x="74" y="52"/>
                </a:cxn>
                <a:cxn ang="0">
                  <a:pos x="29" y="36"/>
                </a:cxn>
                <a:cxn ang="0">
                  <a:pos x="26" y="34"/>
                </a:cxn>
                <a:cxn ang="0">
                  <a:pos x="4" y="0"/>
                </a:cxn>
                <a:cxn ang="0">
                  <a:pos x="0" y="0"/>
                </a:cxn>
                <a:cxn ang="0">
                  <a:pos x="24" y="37"/>
                </a:cxn>
                <a:cxn ang="0">
                  <a:pos x="28" y="40"/>
                </a:cxn>
                <a:cxn ang="0">
                  <a:pos x="74" y="56"/>
                </a:cxn>
                <a:cxn ang="0">
                  <a:pos x="104" y="50"/>
                </a:cxn>
                <a:cxn ang="0">
                  <a:pos x="108" y="48"/>
                </a:cxn>
                <a:cxn ang="0">
                  <a:pos x="135" y="26"/>
                </a:cxn>
                <a:cxn ang="0">
                  <a:pos x="209" y="90"/>
                </a:cxn>
                <a:cxn ang="0">
                  <a:pos x="192" y="136"/>
                </a:cxn>
                <a:cxn ang="0">
                  <a:pos x="258" y="204"/>
                </a:cxn>
                <a:cxn ang="0">
                  <a:pos x="324" y="136"/>
                </a:cxn>
                <a:cxn ang="0">
                  <a:pos x="312" y="96"/>
                </a:cxn>
                <a:cxn ang="0">
                  <a:pos x="364" y="38"/>
                </a:cxn>
                <a:cxn ang="0">
                  <a:pos x="404" y="52"/>
                </a:cxn>
                <a:cxn ang="0">
                  <a:pos x="467" y="0"/>
                </a:cxn>
                <a:cxn ang="0">
                  <a:pos x="463" y="0"/>
                </a:cxn>
                <a:cxn ang="0">
                  <a:pos x="258" y="200"/>
                </a:cxn>
                <a:cxn ang="0">
                  <a:pos x="196" y="136"/>
                </a:cxn>
                <a:cxn ang="0">
                  <a:pos x="258" y="72"/>
                </a:cxn>
                <a:cxn ang="0">
                  <a:pos x="320" y="136"/>
                </a:cxn>
                <a:cxn ang="0">
                  <a:pos x="258" y="200"/>
                </a:cxn>
              </a:cxnLst>
              <a:rect l="0" t="0" r="r" b="b"/>
              <a:pathLst>
                <a:path w="467" h="204">
                  <a:moveTo>
                    <a:pt x="463" y="0"/>
                  </a:moveTo>
                  <a:cubicBezTo>
                    <a:pt x="458" y="27"/>
                    <a:pt x="433" y="48"/>
                    <a:pt x="404" y="48"/>
                  </a:cubicBezTo>
                  <a:cubicBezTo>
                    <a:pt x="375" y="48"/>
                    <a:pt x="351" y="27"/>
                    <a:pt x="346" y="0"/>
                  </a:cubicBezTo>
                  <a:cubicBezTo>
                    <a:pt x="341" y="0"/>
                    <a:pt x="341" y="0"/>
                    <a:pt x="341" y="0"/>
                  </a:cubicBezTo>
                  <a:cubicBezTo>
                    <a:pt x="344" y="11"/>
                    <a:pt x="349" y="21"/>
                    <a:pt x="356" y="29"/>
                  </a:cubicBezTo>
                  <a:cubicBezTo>
                    <a:pt x="304" y="87"/>
                    <a:pt x="304" y="87"/>
                    <a:pt x="304" y="87"/>
                  </a:cubicBezTo>
                  <a:cubicBezTo>
                    <a:pt x="292" y="75"/>
                    <a:pt x="276" y="68"/>
                    <a:pt x="258" y="68"/>
                  </a:cubicBezTo>
                  <a:cubicBezTo>
                    <a:pt x="243" y="68"/>
                    <a:pt x="229" y="73"/>
                    <a:pt x="218" y="82"/>
                  </a:cubicBezTo>
                  <a:cubicBezTo>
                    <a:pt x="142" y="16"/>
                    <a:pt x="142" y="16"/>
                    <a:pt x="142" y="16"/>
                  </a:cubicBezTo>
                  <a:cubicBezTo>
                    <a:pt x="145" y="11"/>
                    <a:pt x="147" y="6"/>
                    <a:pt x="149" y="0"/>
                  </a:cubicBezTo>
                  <a:cubicBezTo>
                    <a:pt x="144" y="0"/>
                    <a:pt x="144" y="0"/>
                    <a:pt x="144" y="0"/>
                  </a:cubicBezTo>
                  <a:cubicBezTo>
                    <a:pt x="138" y="19"/>
                    <a:pt x="124" y="35"/>
                    <a:pt x="107" y="44"/>
                  </a:cubicBezTo>
                  <a:cubicBezTo>
                    <a:pt x="105" y="45"/>
                    <a:pt x="104" y="45"/>
                    <a:pt x="103" y="46"/>
                  </a:cubicBezTo>
                  <a:cubicBezTo>
                    <a:pt x="94" y="50"/>
                    <a:pt x="84" y="52"/>
                    <a:pt x="74" y="52"/>
                  </a:cubicBezTo>
                  <a:cubicBezTo>
                    <a:pt x="57" y="52"/>
                    <a:pt x="42" y="46"/>
                    <a:pt x="29" y="36"/>
                  </a:cubicBezTo>
                  <a:cubicBezTo>
                    <a:pt x="28" y="35"/>
                    <a:pt x="27" y="35"/>
                    <a:pt x="26" y="34"/>
                  </a:cubicBezTo>
                  <a:cubicBezTo>
                    <a:pt x="16" y="25"/>
                    <a:pt x="8" y="13"/>
                    <a:pt x="4" y="0"/>
                  </a:cubicBezTo>
                  <a:cubicBezTo>
                    <a:pt x="0" y="0"/>
                    <a:pt x="0" y="0"/>
                    <a:pt x="0" y="0"/>
                  </a:cubicBezTo>
                  <a:cubicBezTo>
                    <a:pt x="4" y="15"/>
                    <a:pt x="13" y="28"/>
                    <a:pt x="24" y="37"/>
                  </a:cubicBezTo>
                  <a:cubicBezTo>
                    <a:pt x="25" y="38"/>
                    <a:pt x="27" y="39"/>
                    <a:pt x="28" y="40"/>
                  </a:cubicBezTo>
                  <a:cubicBezTo>
                    <a:pt x="41" y="50"/>
                    <a:pt x="57" y="56"/>
                    <a:pt x="74" y="56"/>
                  </a:cubicBezTo>
                  <a:cubicBezTo>
                    <a:pt x="85" y="56"/>
                    <a:pt x="95" y="54"/>
                    <a:pt x="104" y="50"/>
                  </a:cubicBezTo>
                  <a:cubicBezTo>
                    <a:pt x="105" y="49"/>
                    <a:pt x="106" y="49"/>
                    <a:pt x="108" y="48"/>
                  </a:cubicBezTo>
                  <a:cubicBezTo>
                    <a:pt x="118" y="43"/>
                    <a:pt x="128" y="35"/>
                    <a:pt x="135" y="26"/>
                  </a:cubicBezTo>
                  <a:cubicBezTo>
                    <a:pt x="209" y="90"/>
                    <a:pt x="209" y="90"/>
                    <a:pt x="209" y="90"/>
                  </a:cubicBezTo>
                  <a:cubicBezTo>
                    <a:pt x="199" y="102"/>
                    <a:pt x="192" y="118"/>
                    <a:pt x="192" y="136"/>
                  </a:cubicBezTo>
                  <a:cubicBezTo>
                    <a:pt x="192" y="173"/>
                    <a:pt x="222" y="204"/>
                    <a:pt x="258" y="204"/>
                  </a:cubicBezTo>
                  <a:cubicBezTo>
                    <a:pt x="295" y="204"/>
                    <a:pt x="324" y="173"/>
                    <a:pt x="324" y="136"/>
                  </a:cubicBezTo>
                  <a:cubicBezTo>
                    <a:pt x="324" y="121"/>
                    <a:pt x="320" y="108"/>
                    <a:pt x="312" y="96"/>
                  </a:cubicBezTo>
                  <a:cubicBezTo>
                    <a:pt x="364" y="38"/>
                    <a:pt x="364" y="38"/>
                    <a:pt x="364" y="38"/>
                  </a:cubicBezTo>
                  <a:cubicBezTo>
                    <a:pt x="375" y="47"/>
                    <a:pt x="389" y="52"/>
                    <a:pt x="404" y="52"/>
                  </a:cubicBezTo>
                  <a:cubicBezTo>
                    <a:pt x="436" y="52"/>
                    <a:pt x="462" y="29"/>
                    <a:pt x="467" y="0"/>
                  </a:cubicBezTo>
                  <a:lnTo>
                    <a:pt x="463" y="0"/>
                  </a:lnTo>
                  <a:close/>
                  <a:moveTo>
                    <a:pt x="258" y="200"/>
                  </a:moveTo>
                  <a:cubicBezTo>
                    <a:pt x="224" y="200"/>
                    <a:pt x="196" y="171"/>
                    <a:pt x="196" y="136"/>
                  </a:cubicBezTo>
                  <a:cubicBezTo>
                    <a:pt x="196" y="101"/>
                    <a:pt x="224" y="72"/>
                    <a:pt x="258" y="72"/>
                  </a:cubicBezTo>
                  <a:cubicBezTo>
                    <a:pt x="292" y="72"/>
                    <a:pt x="320" y="101"/>
                    <a:pt x="320" y="136"/>
                  </a:cubicBezTo>
                  <a:cubicBezTo>
                    <a:pt x="320" y="171"/>
                    <a:pt x="292" y="200"/>
                    <a:pt x="258" y="200"/>
                  </a:cubicBezTo>
                  <a:close/>
                </a:path>
              </a:pathLst>
            </a:custGeom>
            <a:solidFill>
              <a:srgbClr val="F0E8F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5"/>
            <p:cNvSpPr>
              <a:spLocks noEditPoints="1"/>
            </p:cNvSpPr>
            <p:nvPr/>
          </p:nvSpPr>
          <p:spPr bwMode="auto">
            <a:xfrm>
              <a:off x="7978775" y="-3175"/>
              <a:ext cx="590550" cy="392113"/>
            </a:xfrm>
            <a:custGeom>
              <a:avLst/>
              <a:gdLst/>
              <a:ahLst/>
              <a:cxnLst>
                <a:cxn ang="0">
                  <a:pos x="236" y="0"/>
                </a:cxn>
                <a:cxn ang="0">
                  <a:pos x="230" y="0"/>
                </a:cxn>
                <a:cxn ang="0">
                  <a:pos x="244" y="28"/>
                </a:cxn>
                <a:cxn ang="0">
                  <a:pos x="206" y="64"/>
                </a:cxn>
                <a:cxn ang="0">
                  <a:pos x="168" y="28"/>
                </a:cxn>
                <a:cxn ang="0">
                  <a:pos x="183" y="0"/>
                </a:cxn>
                <a:cxn ang="0">
                  <a:pos x="176" y="0"/>
                </a:cxn>
                <a:cxn ang="0">
                  <a:pos x="164" y="28"/>
                </a:cxn>
                <a:cxn ang="0">
                  <a:pos x="183" y="61"/>
                </a:cxn>
                <a:cxn ang="0">
                  <a:pos x="151" y="102"/>
                </a:cxn>
                <a:cxn ang="0">
                  <a:pos x="132" y="96"/>
                </a:cxn>
                <a:cxn ang="0">
                  <a:pos x="102" y="119"/>
                </a:cxn>
                <a:cxn ang="0">
                  <a:pos x="68" y="112"/>
                </a:cxn>
                <a:cxn ang="0">
                  <a:pos x="34" y="80"/>
                </a:cxn>
                <a:cxn ang="0">
                  <a:pos x="0" y="114"/>
                </a:cxn>
                <a:cxn ang="0">
                  <a:pos x="34" y="148"/>
                </a:cxn>
                <a:cxn ang="0">
                  <a:pos x="68" y="120"/>
                </a:cxn>
                <a:cxn ang="0">
                  <a:pos x="101" y="127"/>
                </a:cxn>
                <a:cxn ang="0">
                  <a:pos x="100" y="130"/>
                </a:cxn>
                <a:cxn ang="0">
                  <a:pos x="132" y="164"/>
                </a:cxn>
                <a:cxn ang="0">
                  <a:pos x="164" y="130"/>
                </a:cxn>
                <a:cxn ang="0">
                  <a:pos x="157" y="108"/>
                </a:cxn>
                <a:cxn ang="0">
                  <a:pos x="191" y="65"/>
                </a:cxn>
                <a:cxn ang="0">
                  <a:pos x="206" y="68"/>
                </a:cxn>
                <a:cxn ang="0">
                  <a:pos x="248" y="28"/>
                </a:cxn>
                <a:cxn ang="0">
                  <a:pos x="236" y="0"/>
                </a:cxn>
                <a:cxn ang="0">
                  <a:pos x="34" y="144"/>
                </a:cxn>
                <a:cxn ang="0">
                  <a:pos x="4" y="114"/>
                </a:cxn>
                <a:cxn ang="0">
                  <a:pos x="34" y="84"/>
                </a:cxn>
                <a:cxn ang="0">
                  <a:pos x="64" y="114"/>
                </a:cxn>
                <a:cxn ang="0">
                  <a:pos x="34" y="144"/>
                </a:cxn>
                <a:cxn ang="0">
                  <a:pos x="132" y="160"/>
                </a:cxn>
                <a:cxn ang="0">
                  <a:pos x="104" y="130"/>
                </a:cxn>
                <a:cxn ang="0">
                  <a:pos x="132" y="100"/>
                </a:cxn>
                <a:cxn ang="0">
                  <a:pos x="160" y="130"/>
                </a:cxn>
                <a:cxn ang="0">
                  <a:pos x="132" y="160"/>
                </a:cxn>
              </a:cxnLst>
              <a:rect l="0" t="0" r="r" b="b"/>
              <a:pathLst>
                <a:path w="248" h="164">
                  <a:moveTo>
                    <a:pt x="236" y="0"/>
                  </a:moveTo>
                  <a:cubicBezTo>
                    <a:pt x="230" y="0"/>
                    <a:pt x="230" y="0"/>
                    <a:pt x="230" y="0"/>
                  </a:cubicBezTo>
                  <a:cubicBezTo>
                    <a:pt x="239" y="6"/>
                    <a:pt x="244" y="17"/>
                    <a:pt x="244" y="28"/>
                  </a:cubicBezTo>
                  <a:cubicBezTo>
                    <a:pt x="244" y="48"/>
                    <a:pt x="227" y="64"/>
                    <a:pt x="206" y="64"/>
                  </a:cubicBezTo>
                  <a:cubicBezTo>
                    <a:pt x="185" y="64"/>
                    <a:pt x="168" y="48"/>
                    <a:pt x="168" y="28"/>
                  </a:cubicBezTo>
                  <a:cubicBezTo>
                    <a:pt x="168" y="17"/>
                    <a:pt x="174" y="6"/>
                    <a:pt x="183" y="0"/>
                  </a:cubicBezTo>
                  <a:cubicBezTo>
                    <a:pt x="176" y="0"/>
                    <a:pt x="176" y="0"/>
                    <a:pt x="176" y="0"/>
                  </a:cubicBezTo>
                  <a:cubicBezTo>
                    <a:pt x="169" y="7"/>
                    <a:pt x="164" y="17"/>
                    <a:pt x="164" y="28"/>
                  </a:cubicBezTo>
                  <a:cubicBezTo>
                    <a:pt x="164" y="42"/>
                    <a:pt x="172" y="54"/>
                    <a:pt x="183" y="61"/>
                  </a:cubicBezTo>
                  <a:cubicBezTo>
                    <a:pt x="151" y="102"/>
                    <a:pt x="151" y="102"/>
                    <a:pt x="151" y="102"/>
                  </a:cubicBezTo>
                  <a:cubicBezTo>
                    <a:pt x="146" y="98"/>
                    <a:pt x="139" y="96"/>
                    <a:pt x="132" y="96"/>
                  </a:cubicBezTo>
                  <a:cubicBezTo>
                    <a:pt x="118" y="96"/>
                    <a:pt x="106" y="106"/>
                    <a:pt x="102" y="119"/>
                  </a:cubicBezTo>
                  <a:cubicBezTo>
                    <a:pt x="68" y="112"/>
                    <a:pt x="68" y="112"/>
                    <a:pt x="68" y="112"/>
                  </a:cubicBezTo>
                  <a:cubicBezTo>
                    <a:pt x="67" y="94"/>
                    <a:pt x="53" y="80"/>
                    <a:pt x="34" y="80"/>
                  </a:cubicBezTo>
                  <a:cubicBezTo>
                    <a:pt x="16" y="80"/>
                    <a:pt x="0" y="95"/>
                    <a:pt x="0" y="114"/>
                  </a:cubicBezTo>
                  <a:cubicBezTo>
                    <a:pt x="0" y="133"/>
                    <a:pt x="16" y="148"/>
                    <a:pt x="34" y="148"/>
                  </a:cubicBezTo>
                  <a:cubicBezTo>
                    <a:pt x="51" y="148"/>
                    <a:pt x="65" y="136"/>
                    <a:pt x="68" y="120"/>
                  </a:cubicBezTo>
                  <a:cubicBezTo>
                    <a:pt x="101" y="127"/>
                    <a:pt x="101" y="127"/>
                    <a:pt x="101" y="127"/>
                  </a:cubicBezTo>
                  <a:cubicBezTo>
                    <a:pt x="100" y="128"/>
                    <a:pt x="100" y="129"/>
                    <a:pt x="100" y="130"/>
                  </a:cubicBezTo>
                  <a:cubicBezTo>
                    <a:pt x="100" y="149"/>
                    <a:pt x="115" y="164"/>
                    <a:pt x="132" y="164"/>
                  </a:cubicBezTo>
                  <a:cubicBezTo>
                    <a:pt x="150" y="164"/>
                    <a:pt x="164" y="149"/>
                    <a:pt x="164" y="130"/>
                  </a:cubicBezTo>
                  <a:cubicBezTo>
                    <a:pt x="164" y="122"/>
                    <a:pt x="162" y="114"/>
                    <a:pt x="157" y="108"/>
                  </a:cubicBezTo>
                  <a:cubicBezTo>
                    <a:pt x="191" y="65"/>
                    <a:pt x="191" y="65"/>
                    <a:pt x="191" y="65"/>
                  </a:cubicBezTo>
                  <a:cubicBezTo>
                    <a:pt x="196" y="67"/>
                    <a:pt x="201" y="68"/>
                    <a:pt x="206" y="68"/>
                  </a:cubicBezTo>
                  <a:cubicBezTo>
                    <a:pt x="230" y="68"/>
                    <a:pt x="248" y="50"/>
                    <a:pt x="248" y="28"/>
                  </a:cubicBezTo>
                  <a:cubicBezTo>
                    <a:pt x="248" y="17"/>
                    <a:pt x="244" y="7"/>
                    <a:pt x="236" y="0"/>
                  </a:cubicBezTo>
                  <a:close/>
                  <a:moveTo>
                    <a:pt x="34" y="144"/>
                  </a:moveTo>
                  <a:cubicBezTo>
                    <a:pt x="18" y="144"/>
                    <a:pt x="4" y="130"/>
                    <a:pt x="4" y="114"/>
                  </a:cubicBezTo>
                  <a:cubicBezTo>
                    <a:pt x="4" y="97"/>
                    <a:pt x="18" y="84"/>
                    <a:pt x="34" y="84"/>
                  </a:cubicBezTo>
                  <a:cubicBezTo>
                    <a:pt x="51" y="84"/>
                    <a:pt x="64" y="97"/>
                    <a:pt x="64" y="114"/>
                  </a:cubicBezTo>
                  <a:cubicBezTo>
                    <a:pt x="64" y="130"/>
                    <a:pt x="51" y="144"/>
                    <a:pt x="34" y="144"/>
                  </a:cubicBezTo>
                  <a:close/>
                  <a:moveTo>
                    <a:pt x="132" y="160"/>
                  </a:moveTo>
                  <a:cubicBezTo>
                    <a:pt x="117" y="160"/>
                    <a:pt x="104" y="146"/>
                    <a:pt x="104" y="130"/>
                  </a:cubicBezTo>
                  <a:cubicBezTo>
                    <a:pt x="104" y="113"/>
                    <a:pt x="117" y="100"/>
                    <a:pt x="132" y="100"/>
                  </a:cubicBezTo>
                  <a:cubicBezTo>
                    <a:pt x="148" y="100"/>
                    <a:pt x="160" y="113"/>
                    <a:pt x="160" y="130"/>
                  </a:cubicBezTo>
                  <a:cubicBezTo>
                    <a:pt x="160" y="146"/>
                    <a:pt x="148" y="160"/>
                    <a:pt x="132" y="160"/>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8"/>
            <p:cNvSpPr>
              <a:spLocks noEditPoints="1"/>
            </p:cNvSpPr>
            <p:nvPr/>
          </p:nvSpPr>
          <p:spPr bwMode="auto">
            <a:xfrm>
              <a:off x="7702550" y="141288"/>
              <a:ext cx="1295400" cy="1171575"/>
            </a:xfrm>
            <a:custGeom>
              <a:avLst/>
              <a:gdLst/>
              <a:ahLst/>
              <a:cxnLst>
                <a:cxn ang="0">
                  <a:pos x="444" y="222"/>
                </a:cxn>
                <a:cxn ang="0">
                  <a:pos x="382" y="275"/>
                </a:cxn>
                <a:cxn ang="0">
                  <a:pos x="319" y="266"/>
                </a:cxn>
                <a:cxn ang="0">
                  <a:pos x="264" y="174"/>
                </a:cxn>
                <a:cxn ang="0">
                  <a:pos x="199" y="162"/>
                </a:cxn>
                <a:cxn ang="0">
                  <a:pos x="108" y="130"/>
                </a:cxn>
                <a:cxn ang="0">
                  <a:pos x="69" y="108"/>
                </a:cxn>
                <a:cxn ang="0">
                  <a:pos x="68" y="34"/>
                </a:cxn>
                <a:cxn ang="0">
                  <a:pos x="0" y="34"/>
                </a:cxn>
                <a:cxn ang="0">
                  <a:pos x="39" y="67"/>
                </a:cxn>
                <a:cxn ang="0">
                  <a:pos x="56" y="130"/>
                </a:cxn>
                <a:cxn ang="0">
                  <a:pos x="104" y="144"/>
                </a:cxn>
                <a:cxn ang="0">
                  <a:pos x="197" y="170"/>
                </a:cxn>
                <a:cxn ang="0">
                  <a:pos x="230" y="208"/>
                </a:cxn>
                <a:cxn ang="0">
                  <a:pos x="313" y="272"/>
                </a:cxn>
                <a:cxn ang="0">
                  <a:pos x="333" y="334"/>
                </a:cxn>
                <a:cxn ang="0">
                  <a:pos x="288" y="458"/>
                </a:cxn>
                <a:cxn ang="0">
                  <a:pos x="360" y="458"/>
                </a:cxn>
                <a:cxn ang="0">
                  <a:pos x="341" y="336"/>
                </a:cxn>
                <a:cxn ang="0">
                  <a:pos x="388" y="296"/>
                </a:cxn>
                <a:cxn ang="0">
                  <a:pos x="451" y="246"/>
                </a:cxn>
                <a:cxn ang="0">
                  <a:pos x="544" y="222"/>
                </a:cxn>
                <a:cxn ang="0">
                  <a:pos x="4" y="34"/>
                </a:cxn>
                <a:cxn ang="0">
                  <a:pos x="64" y="34"/>
                </a:cxn>
                <a:cxn ang="0">
                  <a:pos x="4" y="34"/>
                </a:cxn>
                <a:cxn ang="0">
                  <a:pos x="60" y="130"/>
                </a:cxn>
                <a:cxn ang="0">
                  <a:pos x="104" y="130"/>
                </a:cxn>
                <a:cxn ang="0">
                  <a:pos x="356" y="458"/>
                </a:cxn>
                <a:cxn ang="0">
                  <a:pos x="292" y="458"/>
                </a:cxn>
                <a:cxn ang="0">
                  <a:pos x="356" y="458"/>
                </a:cxn>
                <a:cxn ang="0">
                  <a:pos x="230" y="144"/>
                </a:cxn>
                <a:cxn ang="0">
                  <a:pos x="230" y="204"/>
                </a:cxn>
                <a:cxn ang="0">
                  <a:pos x="346" y="332"/>
                </a:cxn>
                <a:cxn ang="0">
                  <a:pos x="346" y="260"/>
                </a:cxn>
                <a:cxn ang="0">
                  <a:pos x="346" y="332"/>
                </a:cxn>
                <a:cxn ang="0">
                  <a:pos x="448" y="222"/>
                </a:cxn>
                <a:cxn ang="0">
                  <a:pos x="540" y="222"/>
                </a:cxn>
              </a:cxnLst>
              <a:rect l="0" t="0" r="r" b="b"/>
              <a:pathLst>
                <a:path w="544" h="492">
                  <a:moveTo>
                    <a:pt x="494" y="172"/>
                  </a:moveTo>
                  <a:cubicBezTo>
                    <a:pt x="467" y="172"/>
                    <a:pt x="444" y="194"/>
                    <a:pt x="444" y="222"/>
                  </a:cubicBezTo>
                  <a:cubicBezTo>
                    <a:pt x="444" y="228"/>
                    <a:pt x="445" y="233"/>
                    <a:pt x="447" y="238"/>
                  </a:cubicBezTo>
                  <a:cubicBezTo>
                    <a:pt x="382" y="275"/>
                    <a:pt x="382" y="275"/>
                    <a:pt x="382" y="275"/>
                  </a:cubicBezTo>
                  <a:cubicBezTo>
                    <a:pt x="374" y="263"/>
                    <a:pt x="361" y="256"/>
                    <a:pt x="346" y="256"/>
                  </a:cubicBezTo>
                  <a:cubicBezTo>
                    <a:pt x="336" y="256"/>
                    <a:pt x="326" y="260"/>
                    <a:pt x="319" y="266"/>
                  </a:cubicBezTo>
                  <a:cubicBezTo>
                    <a:pt x="257" y="196"/>
                    <a:pt x="257" y="196"/>
                    <a:pt x="257" y="196"/>
                  </a:cubicBezTo>
                  <a:cubicBezTo>
                    <a:pt x="261" y="190"/>
                    <a:pt x="264" y="182"/>
                    <a:pt x="264" y="174"/>
                  </a:cubicBezTo>
                  <a:cubicBezTo>
                    <a:pt x="264" y="155"/>
                    <a:pt x="249" y="140"/>
                    <a:pt x="230" y="140"/>
                  </a:cubicBezTo>
                  <a:cubicBezTo>
                    <a:pt x="216" y="140"/>
                    <a:pt x="203" y="149"/>
                    <a:pt x="199" y="162"/>
                  </a:cubicBezTo>
                  <a:cubicBezTo>
                    <a:pt x="107" y="137"/>
                    <a:pt x="107" y="137"/>
                    <a:pt x="107" y="137"/>
                  </a:cubicBezTo>
                  <a:cubicBezTo>
                    <a:pt x="108" y="135"/>
                    <a:pt x="108" y="132"/>
                    <a:pt x="108" y="130"/>
                  </a:cubicBezTo>
                  <a:cubicBezTo>
                    <a:pt x="108" y="116"/>
                    <a:pt x="97" y="104"/>
                    <a:pt x="82" y="104"/>
                  </a:cubicBezTo>
                  <a:cubicBezTo>
                    <a:pt x="77" y="104"/>
                    <a:pt x="73" y="105"/>
                    <a:pt x="69" y="108"/>
                  </a:cubicBezTo>
                  <a:cubicBezTo>
                    <a:pt x="47" y="65"/>
                    <a:pt x="47" y="65"/>
                    <a:pt x="47" y="65"/>
                  </a:cubicBezTo>
                  <a:cubicBezTo>
                    <a:pt x="60" y="60"/>
                    <a:pt x="68" y="48"/>
                    <a:pt x="68" y="34"/>
                  </a:cubicBezTo>
                  <a:cubicBezTo>
                    <a:pt x="68" y="15"/>
                    <a:pt x="53" y="0"/>
                    <a:pt x="34" y="0"/>
                  </a:cubicBezTo>
                  <a:cubicBezTo>
                    <a:pt x="16" y="0"/>
                    <a:pt x="0" y="15"/>
                    <a:pt x="0" y="34"/>
                  </a:cubicBezTo>
                  <a:cubicBezTo>
                    <a:pt x="0" y="53"/>
                    <a:pt x="16" y="68"/>
                    <a:pt x="34" y="68"/>
                  </a:cubicBezTo>
                  <a:cubicBezTo>
                    <a:pt x="36" y="68"/>
                    <a:pt x="38" y="68"/>
                    <a:pt x="39" y="67"/>
                  </a:cubicBezTo>
                  <a:cubicBezTo>
                    <a:pt x="62" y="113"/>
                    <a:pt x="62" y="113"/>
                    <a:pt x="62" y="113"/>
                  </a:cubicBezTo>
                  <a:cubicBezTo>
                    <a:pt x="59" y="118"/>
                    <a:pt x="56" y="124"/>
                    <a:pt x="56" y="130"/>
                  </a:cubicBezTo>
                  <a:cubicBezTo>
                    <a:pt x="56" y="144"/>
                    <a:pt x="68" y="156"/>
                    <a:pt x="82" y="156"/>
                  </a:cubicBezTo>
                  <a:cubicBezTo>
                    <a:pt x="91" y="156"/>
                    <a:pt x="99" y="151"/>
                    <a:pt x="104" y="144"/>
                  </a:cubicBezTo>
                  <a:cubicBezTo>
                    <a:pt x="104" y="144"/>
                    <a:pt x="104" y="144"/>
                    <a:pt x="104" y="144"/>
                  </a:cubicBezTo>
                  <a:cubicBezTo>
                    <a:pt x="197" y="170"/>
                    <a:pt x="197" y="170"/>
                    <a:pt x="197" y="170"/>
                  </a:cubicBezTo>
                  <a:cubicBezTo>
                    <a:pt x="196" y="171"/>
                    <a:pt x="196" y="173"/>
                    <a:pt x="196" y="174"/>
                  </a:cubicBezTo>
                  <a:cubicBezTo>
                    <a:pt x="196" y="193"/>
                    <a:pt x="212" y="208"/>
                    <a:pt x="230" y="208"/>
                  </a:cubicBezTo>
                  <a:cubicBezTo>
                    <a:pt x="238" y="208"/>
                    <a:pt x="245" y="205"/>
                    <a:pt x="251" y="201"/>
                  </a:cubicBezTo>
                  <a:cubicBezTo>
                    <a:pt x="313" y="272"/>
                    <a:pt x="313" y="272"/>
                    <a:pt x="313" y="272"/>
                  </a:cubicBezTo>
                  <a:cubicBezTo>
                    <a:pt x="308" y="278"/>
                    <a:pt x="304" y="287"/>
                    <a:pt x="304" y="296"/>
                  </a:cubicBezTo>
                  <a:cubicBezTo>
                    <a:pt x="304" y="314"/>
                    <a:pt x="317" y="329"/>
                    <a:pt x="333" y="334"/>
                  </a:cubicBezTo>
                  <a:cubicBezTo>
                    <a:pt x="319" y="424"/>
                    <a:pt x="319" y="424"/>
                    <a:pt x="319" y="424"/>
                  </a:cubicBezTo>
                  <a:cubicBezTo>
                    <a:pt x="302" y="427"/>
                    <a:pt x="288" y="441"/>
                    <a:pt x="288" y="458"/>
                  </a:cubicBezTo>
                  <a:cubicBezTo>
                    <a:pt x="288" y="477"/>
                    <a:pt x="305" y="492"/>
                    <a:pt x="324" y="492"/>
                  </a:cubicBezTo>
                  <a:cubicBezTo>
                    <a:pt x="344" y="492"/>
                    <a:pt x="360" y="477"/>
                    <a:pt x="360" y="458"/>
                  </a:cubicBezTo>
                  <a:cubicBezTo>
                    <a:pt x="360" y="440"/>
                    <a:pt x="346" y="426"/>
                    <a:pt x="328" y="424"/>
                  </a:cubicBezTo>
                  <a:cubicBezTo>
                    <a:pt x="341" y="336"/>
                    <a:pt x="341" y="336"/>
                    <a:pt x="341" y="336"/>
                  </a:cubicBezTo>
                  <a:cubicBezTo>
                    <a:pt x="343" y="336"/>
                    <a:pt x="345" y="336"/>
                    <a:pt x="346" y="336"/>
                  </a:cubicBezTo>
                  <a:cubicBezTo>
                    <a:pt x="370" y="336"/>
                    <a:pt x="388" y="318"/>
                    <a:pt x="388" y="296"/>
                  </a:cubicBezTo>
                  <a:cubicBezTo>
                    <a:pt x="388" y="291"/>
                    <a:pt x="387" y="286"/>
                    <a:pt x="386" y="282"/>
                  </a:cubicBezTo>
                  <a:cubicBezTo>
                    <a:pt x="451" y="246"/>
                    <a:pt x="451" y="246"/>
                    <a:pt x="451" y="246"/>
                  </a:cubicBezTo>
                  <a:cubicBezTo>
                    <a:pt x="459" y="261"/>
                    <a:pt x="475" y="272"/>
                    <a:pt x="494" y="272"/>
                  </a:cubicBezTo>
                  <a:cubicBezTo>
                    <a:pt x="522" y="272"/>
                    <a:pt x="544" y="250"/>
                    <a:pt x="544" y="222"/>
                  </a:cubicBezTo>
                  <a:cubicBezTo>
                    <a:pt x="544" y="194"/>
                    <a:pt x="522" y="172"/>
                    <a:pt x="494" y="172"/>
                  </a:cubicBezTo>
                  <a:close/>
                  <a:moveTo>
                    <a:pt x="4" y="34"/>
                  </a:moveTo>
                  <a:cubicBezTo>
                    <a:pt x="4" y="17"/>
                    <a:pt x="18" y="4"/>
                    <a:pt x="34" y="4"/>
                  </a:cubicBezTo>
                  <a:cubicBezTo>
                    <a:pt x="51" y="4"/>
                    <a:pt x="64" y="17"/>
                    <a:pt x="64" y="34"/>
                  </a:cubicBezTo>
                  <a:cubicBezTo>
                    <a:pt x="64" y="50"/>
                    <a:pt x="51" y="64"/>
                    <a:pt x="34" y="64"/>
                  </a:cubicBezTo>
                  <a:cubicBezTo>
                    <a:pt x="18" y="64"/>
                    <a:pt x="4" y="50"/>
                    <a:pt x="4" y="34"/>
                  </a:cubicBezTo>
                  <a:close/>
                  <a:moveTo>
                    <a:pt x="82" y="152"/>
                  </a:moveTo>
                  <a:cubicBezTo>
                    <a:pt x="70" y="152"/>
                    <a:pt x="60" y="142"/>
                    <a:pt x="60" y="130"/>
                  </a:cubicBezTo>
                  <a:cubicBezTo>
                    <a:pt x="60" y="118"/>
                    <a:pt x="70" y="108"/>
                    <a:pt x="82" y="108"/>
                  </a:cubicBezTo>
                  <a:cubicBezTo>
                    <a:pt x="94" y="108"/>
                    <a:pt x="104" y="118"/>
                    <a:pt x="104" y="130"/>
                  </a:cubicBezTo>
                  <a:cubicBezTo>
                    <a:pt x="104" y="142"/>
                    <a:pt x="94" y="152"/>
                    <a:pt x="82" y="152"/>
                  </a:cubicBezTo>
                  <a:close/>
                  <a:moveTo>
                    <a:pt x="356" y="458"/>
                  </a:moveTo>
                  <a:cubicBezTo>
                    <a:pt x="356" y="475"/>
                    <a:pt x="342" y="488"/>
                    <a:pt x="324" y="488"/>
                  </a:cubicBezTo>
                  <a:cubicBezTo>
                    <a:pt x="307" y="488"/>
                    <a:pt x="292" y="475"/>
                    <a:pt x="292" y="458"/>
                  </a:cubicBezTo>
                  <a:cubicBezTo>
                    <a:pt x="292" y="441"/>
                    <a:pt x="307" y="428"/>
                    <a:pt x="324" y="428"/>
                  </a:cubicBezTo>
                  <a:cubicBezTo>
                    <a:pt x="342" y="428"/>
                    <a:pt x="356" y="441"/>
                    <a:pt x="356" y="458"/>
                  </a:cubicBezTo>
                  <a:close/>
                  <a:moveTo>
                    <a:pt x="200" y="174"/>
                  </a:moveTo>
                  <a:cubicBezTo>
                    <a:pt x="200" y="157"/>
                    <a:pt x="214" y="144"/>
                    <a:pt x="230" y="144"/>
                  </a:cubicBezTo>
                  <a:cubicBezTo>
                    <a:pt x="247" y="144"/>
                    <a:pt x="260" y="157"/>
                    <a:pt x="260" y="174"/>
                  </a:cubicBezTo>
                  <a:cubicBezTo>
                    <a:pt x="260" y="190"/>
                    <a:pt x="247" y="204"/>
                    <a:pt x="230" y="204"/>
                  </a:cubicBezTo>
                  <a:cubicBezTo>
                    <a:pt x="214" y="204"/>
                    <a:pt x="200" y="190"/>
                    <a:pt x="200" y="174"/>
                  </a:cubicBezTo>
                  <a:close/>
                  <a:moveTo>
                    <a:pt x="346" y="332"/>
                  </a:moveTo>
                  <a:cubicBezTo>
                    <a:pt x="325" y="332"/>
                    <a:pt x="308" y="316"/>
                    <a:pt x="308" y="296"/>
                  </a:cubicBezTo>
                  <a:cubicBezTo>
                    <a:pt x="308" y="276"/>
                    <a:pt x="325" y="260"/>
                    <a:pt x="346" y="260"/>
                  </a:cubicBezTo>
                  <a:cubicBezTo>
                    <a:pt x="367" y="260"/>
                    <a:pt x="384" y="276"/>
                    <a:pt x="384" y="296"/>
                  </a:cubicBezTo>
                  <a:cubicBezTo>
                    <a:pt x="384" y="316"/>
                    <a:pt x="367" y="332"/>
                    <a:pt x="346" y="332"/>
                  </a:cubicBezTo>
                  <a:close/>
                  <a:moveTo>
                    <a:pt x="494" y="268"/>
                  </a:moveTo>
                  <a:cubicBezTo>
                    <a:pt x="469" y="268"/>
                    <a:pt x="448" y="247"/>
                    <a:pt x="448" y="222"/>
                  </a:cubicBezTo>
                  <a:cubicBezTo>
                    <a:pt x="448" y="197"/>
                    <a:pt x="469" y="176"/>
                    <a:pt x="494" y="176"/>
                  </a:cubicBezTo>
                  <a:cubicBezTo>
                    <a:pt x="520" y="176"/>
                    <a:pt x="540" y="197"/>
                    <a:pt x="540" y="222"/>
                  </a:cubicBezTo>
                  <a:cubicBezTo>
                    <a:pt x="540" y="247"/>
                    <a:pt x="520" y="268"/>
                    <a:pt x="494" y="268"/>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14"/>
            <p:cNvSpPr>
              <a:spLocks noEditPoints="1"/>
            </p:cNvSpPr>
            <p:nvPr/>
          </p:nvSpPr>
          <p:spPr bwMode="auto">
            <a:xfrm>
              <a:off x="5548313" y="-3175"/>
              <a:ext cx="904875" cy="1277938"/>
            </a:xfrm>
            <a:custGeom>
              <a:avLst/>
              <a:gdLst/>
              <a:ahLst/>
              <a:cxnLst>
                <a:cxn ang="0">
                  <a:pos x="313" y="294"/>
                </a:cxn>
                <a:cxn ang="0">
                  <a:pos x="322" y="212"/>
                </a:cxn>
                <a:cxn ang="0">
                  <a:pos x="380" y="152"/>
                </a:cxn>
                <a:cxn ang="0">
                  <a:pos x="320" y="92"/>
                </a:cxn>
                <a:cxn ang="0">
                  <a:pos x="292" y="99"/>
                </a:cxn>
                <a:cxn ang="0">
                  <a:pos x="255" y="31"/>
                </a:cxn>
                <a:cxn ang="0">
                  <a:pos x="276" y="0"/>
                </a:cxn>
                <a:cxn ang="0">
                  <a:pos x="272" y="0"/>
                </a:cxn>
                <a:cxn ang="0">
                  <a:pos x="234" y="32"/>
                </a:cxn>
                <a:cxn ang="0">
                  <a:pos x="196" y="0"/>
                </a:cxn>
                <a:cxn ang="0">
                  <a:pos x="192" y="0"/>
                </a:cxn>
                <a:cxn ang="0">
                  <a:pos x="234" y="36"/>
                </a:cxn>
                <a:cxn ang="0">
                  <a:pos x="247" y="34"/>
                </a:cxn>
                <a:cxn ang="0">
                  <a:pos x="285" y="104"/>
                </a:cxn>
                <a:cxn ang="0">
                  <a:pos x="260" y="152"/>
                </a:cxn>
                <a:cxn ang="0">
                  <a:pos x="310" y="211"/>
                </a:cxn>
                <a:cxn ang="0">
                  <a:pos x="301" y="292"/>
                </a:cxn>
                <a:cxn ang="0">
                  <a:pos x="298" y="292"/>
                </a:cxn>
                <a:cxn ang="0">
                  <a:pos x="232" y="360"/>
                </a:cxn>
                <a:cxn ang="0">
                  <a:pos x="237" y="386"/>
                </a:cxn>
                <a:cxn ang="0">
                  <a:pos x="155" y="416"/>
                </a:cxn>
                <a:cxn ang="0">
                  <a:pos x="82" y="372"/>
                </a:cxn>
                <a:cxn ang="0">
                  <a:pos x="0" y="454"/>
                </a:cxn>
                <a:cxn ang="0">
                  <a:pos x="82" y="536"/>
                </a:cxn>
                <a:cxn ang="0">
                  <a:pos x="164" y="454"/>
                </a:cxn>
                <a:cxn ang="0">
                  <a:pos x="159" y="427"/>
                </a:cxn>
                <a:cxn ang="0">
                  <a:pos x="243" y="397"/>
                </a:cxn>
                <a:cxn ang="0">
                  <a:pos x="242" y="396"/>
                </a:cxn>
                <a:cxn ang="0">
                  <a:pos x="298" y="428"/>
                </a:cxn>
                <a:cxn ang="0">
                  <a:pos x="364" y="360"/>
                </a:cxn>
                <a:cxn ang="0">
                  <a:pos x="313" y="294"/>
                </a:cxn>
                <a:cxn ang="0">
                  <a:pos x="264" y="152"/>
                </a:cxn>
                <a:cxn ang="0">
                  <a:pos x="320" y="96"/>
                </a:cxn>
                <a:cxn ang="0">
                  <a:pos x="376" y="152"/>
                </a:cxn>
                <a:cxn ang="0">
                  <a:pos x="320" y="208"/>
                </a:cxn>
                <a:cxn ang="0">
                  <a:pos x="264" y="152"/>
                </a:cxn>
                <a:cxn ang="0">
                  <a:pos x="82" y="532"/>
                </a:cxn>
                <a:cxn ang="0">
                  <a:pos x="4" y="454"/>
                </a:cxn>
                <a:cxn ang="0">
                  <a:pos x="82" y="376"/>
                </a:cxn>
                <a:cxn ang="0">
                  <a:pos x="160" y="454"/>
                </a:cxn>
                <a:cxn ang="0">
                  <a:pos x="82" y="532"/>
                </a:cxn>
                <a:cxn ang="0">
                  <a:pos x="298" y="424"/>
                </a:cxn>
                <a:cxn ang="0">
                  <a:pos x="236" y="360"/>
                </a:cxn>
                <a:cxn ang="0">
                  <a:pos x="298" y="296"/>
                </a:cxn>
                <a:cxn ang="0">
                  <a:pos x="360" y="360"/>
                </a:cxn>
                <a:cxn ang="0">
                  <a:pos x="298" y="424"/>
                </a:cxn>
              </a:cxnLst>
              <a:rect l="0" t="0" r="r" b="b"/>
              <a:pathLst>
                <a:path w="380" h="536">
                  <a:moveTo>
                    <a:pt x="313" y="294"/>
                  </a:moveTo>
                  <a:cubicBezTo>
                    <a:pt x="322" y="212"/>
                    <a:pt x="322" y="212"/>
                    <a:pt x="322" y="212"/>
                  </a:cubicBezTo>
                  <a:cubicBezTo>
                    <a:pt x="354" y="211"/>
                    <a:pt x="380" y="184"/>
                    <a:pt x="380" y="152"/>
                  </a:cubicBezTo>
                  <a:cubicBezTo>
                    <a:pt x="380" y="119"/>
                    <a:pt x="353" y="92"/>
                    <a:pt x="320" y="92"/>
                  </a:cubicBezTo>
                  <a:cubicBezTo>
                    <a:pt x="310" y="92"/>
                    <a:pt x="300" y="95"/>
                    <a:pt x="292" y="99"/>
                  </a:cubicBezTo>
                  <a:cubicBezTo>
                    <a:pt x="255" y="31"/>
                    <a:pt x="255" y="31"/>
                    <a:pt x="255" y="31"/>
                  </a:cubicBezTo>
                  <a:cubicBezTo>
                    <a:pt x="266" y="25"/>
                    <a:pt x="275" y="13"/>
                    <a:pt x="276" y="0"/>
                  </a:cubicBezTo>
                  <a:cubicBezTo>
                    <a:pt x="272" y="0"/>
                    <a:pt x="272" y="0"/>
                    <a:pt x="272" y="0"/>
                  </a:cubicBezTo>
                  <a:cubicBezTo>
                    <a:pt x="270" y="18"/>
                    <a:pt x="254" y="32"/>
                    <a:pt x="234" y="32"/>
                  </a:cubicBezTo>
                  <a:cubicBezTo>
                    <a:pt x="215" y="32"/>
                    <a:pt x="199" y="18"/>
                    <a:pt x="196" y="0"/>
                  </a:cubicBezTo>
                  <a:cubicBezTo>
                    <a:pt x="192" y="0"/>
                    <a:pt x="192" y="0"/>
                    <a:pt x="192" y="0"/>
                  </a:cubicBezTo>
                  <a:cubicBezTo>
                    <a:pt x="194" y="20"/>
                    <a:pt x="212" y="36"/>
                    <a:pt x="234" y="36"/>
                  </a:cubicBezTo>
                  <a:cubicBezTo>
                    <a:pt x="239" y="36"/>
                    <a:pt x="243" y="35"/>
                    <a:pt x="247" y="34"/>
                  </a:cubicBezTo>
                  <a:cubicBezTo>
                    <a:pt x="285" y="104"/>
                    <a:pt x="285" y="104"/>
                    <a:pt x="285" y="104"/>
                  </a:cubicBezTo>
                  <a:cubicBezTo>
                    <a:pt x="270" y="115"/>
                    <a:pt x="260" y="132"/>
                    <a:pt x="260" y="152"/>
                  </a:cubicBezTo>
                  <a:cubicBezTo>
                    <a:pt x="260" y="182"/>
                    <a:pt x="282" y="206"/>
                    <a:pt x="310" y="211"/>
                  </a:cubicBezTo>
                  <a:cubicBezTo>
                    <a:pt x="301" y="292"/>
                    <a:pt x="301" y="292"/>
                    <a:pt x="301" y="292"/>
                  </a:cubicBezTo>
                  <a:cubicBezTo>
                    <a:pt x="300" y="292"/>
                    <a:pt x="299" y="292"/>
                    <a:pt x="298" y="292"/>
                  </a:cubicBezTo>
                  <a:cubicBezTo>
                    <a:pt x="262" y="292"/>
                    <a:pt x="232" y="322"/>
                    <a:pt x="232" y="360"/>
                  </a:cubicBezTo>
                  <a:cubicBezTo>
                    <a:pt x="232" y="369"/>
                    <a:pt x="234" y="378"/>
                    <a:pt x="237" y="386"/>
                  </a:cubicBezTo>
                  <a:cubicBezTo>
                    <a:pt x="155" y="416"/>
                    <a:pt x="155" y="416"/>
                    <a:pt x="155" y="416"/>
                  </a:cubicBezTo>
                  <a:cubicBezTo>
                    <a:pt x="141" y="390"/>
                    <a:pt x="114" y="372"/>
                    <a:pt x="82" y="372"/>
                  </a:cubicBezTo>
                  <a:cubicBezTo>
                    <a:pt x="37" y="372"/>
                    <a:pt x="0" y="409"/>
                    <a:pt x="0" y="454"/>
                  </a:cubicBezTo>
                  <a:cubicBezTo>
                    <a:pt x="0" y="499"/>
                    <a:pt x="37" y="536"/>
                    <a:pt x="82" y="536"/>
                  </a:cubicBezTo>
                  <a:cubicBezTo>
                    <a:pt x="127" y="536"/>
                    <a:pt x="164" y="499"/>
                    <a:pt x="164" y="454"/>
                  </a:cubicBezTo>
                  <a:cubicBezTo>
                    <a:pt x="164" y="444"/>
                    <a:pt x="162" y="435"/>
                    <a:pt x="159" y="427"/>
                  </a:cubicBezTo>
                  <a:cubicBezTo>
                    <a:pt x="243" y="397"/>
                    <a:pt x="243" y="397"/>
                    <a:pt x="243" y="397"/>
                  </a:cubicBezTo>
                  <a:cubicBezTo>
                    <a:pt x="242" y="396"/>
                    <a:pt x="242" y="396"/>
                    <a:pt x="242" y="396"/>
                  </a:cubicBezTo>
                  <a:cubicBezTo>
                    <a:pt x="254" y="415"/>
                    <a:pt x="275" y="428"/>
                    <a:pt x="298" y="428"/>
                  </a:cubicBezTo>
                  <a:cubicBezTo>
                    <a:pt x="335" y="428"/>
                    <a:pt x="364" y="397"/>
                    <a:pt x="364" y="360"/>
                  </a:cubicBezTo>
                  <a:cubicBezTo>
                    <a:pt x="364" y="328"/>
                    <a:pt x="342" y="300"/>
                    <a:pt x="313" y="294"/>
                  </a:cubicBezTo>
                  <a:close/>
                  <a:moveTo>
                    <a:pt x="264" y="152"/>
                  </a:moveTo>
                  <a:cubicBezTo>
                    <a:pt x="264" y="121"/>
                    <a:pt x="289" y="96"/>
                    <a:pt x="320" y="96"/>
                  </a:cubicBezTo>
                  <a:cubicBezTo>
                    <a:pt x="351" y="96"/>
                    <a:pt x="376" y="121"/>
                    <a:pt x="376" y="152"/>
                  </a:cubicBezTo>
                  <a:cubicBezTo>
                    <a:pt x="376" y="183"/>
                    <a:pt x="351" y="208"/>
                    <a:pt x="320" y="208"/>
                  </a:cubicBezTo>
                  <a:cubicBezTo>
                    <a:pt x="289" y="208"/>
                    <a:pt x="264" y="183"/>
                    <a:pt x="264" y="152"/>
                  </a:cubicBezTo>
                  <a:close/>
                  <a:moveTo>
                    <a:pt x="82" y="532"/>
                  </a:moveTo>
                  <a:cubicBezTo>
                    <a:pt x="39" y="532"/>
                    <a:pt x="4" y="497"/>
                    <a:pt x="4" y="454"/>
                  </a:cubicBezTo>
                  <a:cubicBezTo>
                    <a:pt x="4" y="411"/>
                    <a:pt x="39" y="376"/>
                    <a:pt x="82" y="376"/>
                  </a:cubicBezTo>
                  <a:cubicBezTo>
                    <a:pt x="125" y="376"/>
                    <a:pt x="160" y="411"/>
                    <a:pt x="160" y="454"/>
                  </a:cubicBezTo>
                  <a:cubicBezTo>
                    <a:pt x="160" y="497"/>
                    <a:pt x="125" y="532"/>
                    <a:pt x="82" y="532"/>
                  </a:cubicBezTo>
                  <a:close/>
                  <a:moveTo>
                    <a:pt x="298" y="424"/>
                  </a:moveTo>
                  <a:cubicBezTo>
                    <a:pt x="264" y="424"/>
                    <a:pt x="236" y="395"/>
                    <a:pt x="236" y="360"/>
                  </a:cubicBezTo>
                  <a:cubicBezTo>
                    <a:pt x="236" y="325"/>
                    <a:pt x="264" y="296"/>
                    <a:pt x="298" y="296"/>
                  </a:cubicBezTo>
                  <a:cubicBezTo>
                    <a:pt x="332" y="296"/>
                    <a:pt x="360" y="325"/>
                    <a:pt x="360" y="360"/>
                  </a:cubicBezTo>
                  <a:cubicBezTo>
                    <a:pt x="360" y="395"/>
                    <a:pt x="332" y="424"/>
                    <a:pt x="298" y="424"/>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 name="Title 7"/>
          <p:cNvSpPr>
            <a:spLocks noGrp="1"/>
          </p:cNvSpPr>
          <p:nvPr>
            <p:ph type="title" hasCustomPrompt="1"/>
          </p:nvPr>
        </p:nvSpPr>
        <p:spPr>
          <a:xfrm>
            <a:off x="365760" y="3575875"/>
            <a:ext cx="8229600" cy="492443"/>
          </a:xfrm>
          <a:prstGeom prst="rect">
            <a:avLst/>
          </a:prstGeom>
        </p:spPr>
        <p:txBody>
          <a:bodyPr vert="horz" anchor="t" anchorCtr="0">
            <a:spAutoFit/>
          </a:bodyPr>
          <a:lstStyle>
            <a:lvl1pPr>
              <a:defRPr sz="2600" b="1">
                <a:solidFill>
                  <a:schemeClr val="tx2"/>
                </a:solidFill>
                <a:latin typeface="+mj-lt"/>
                <a:cs typeface="Georgia"/>
              </a:defRPr>
            </a:lvl1pPr>
          </a:lstStyle>
          <a:p>
            <a:r>
              <a:rPr lang="en-US" dirty="0" smtClean="0"/>
              <a:t>Divider title 26pt Arial Bold</a:t>
            </a:r>
            <a:endParaRPr lang="en-US" dirty="0"/>
          </a:p>
        </p:txBody>
      </p:sp>
      <p:sp>
        <p:nvSpPr>
          <p:cNvPr id="16" name="Footer Placeholder 3"/>
          <p:cNvSpPr>
            <a:spLocks noGrp="1"/>
          </p:cNvSpPr>
          <p:nvPr>
            <p:ph type="ftr" sz="quarter" idx="10"/>
          </p:nvPr>
        </p:nvSpPr>
        <p:spPr>
          <a:xfrm>
            <a:off x="0" y="6629400"/>
            <a:ext cx="9144000" cy="228600"/>
          </a:xfrm>
          <a:prstGeom prst="rect">
            <a:avLst/>
          </a:prstGeom>
        </p:spPr>
        <p:txBody>
          <a:bodyPr/>
          <a:lstStyle>
            <a:lvl1pPr algn="ctr">
              <a:defRPr sz="900" dirty="0">
                <a:solidFill>
                  <a:schemeClr val="bg1"/>
                </a:solidFill>
              </a:defRPr>
            </a:lvl1pPr>
          </a:lstStyle>
          <a:p>
            <a:endParaRPr lang="en-US" dirty="0"/>
          </a:p>
        </p:txBody>
      </p:sp>
      <p:sp>
        <p:nvSpPr>
          <p:cNvPr id="37" name="Date Placeholder 3"/>
          <p:cNvSpPr>
            <a:spLocks noGrp="1"/>
          </p:cNvSpPr>
          <p:nvPr>
            <p:ph type="dt" sz="half" idx="12"/>
          </p:nvPr>
        </p:nvSpPr>
        <p:spPr>
          <a:xfrm>
            <a:off x="457200" y="6629400"/>
            <a:ext cx="2133600" cy="228600"/>
          </a:xfrm>
          <a:prstGeom prst="rect">
            <a:avLst/>
          </a:prstGeom>
        </p:spPr>
        <p:txBody>
          <a:bodyPr/>
          <a:lstStyle>
            <a:lvl1pPr>
              <a:defRPr sz="900">
                <a:solidFill>
                  <a:srgbClr val="FDFCFB"/>
                </a:solidFill>
              </a:defRPr>
            </a:lvl1pPr>
          </a:lstStyle>
          <a:p>
            <a:endParaRPr lang="en-US" dirty="0"/>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ought Slide">
    <p:spTree>
      <p:nvGrpSpPr>
        <p:cNvPr id="1" name=""/>
        <p:cNvGrpSpPr/>
        <p:nvPr/>
      </p:nvGrpSpPr>
      <p:grpSpPr>
        <a:xfrm>
          <a:off x="0" y="0"/>
          <a:ext cx="0" cy="0"/>
          <a:chOff x="0" y="0"/>
          <a:chExt cx="0" cy="0"/>
        </a:xfrm>
      </p:grpSpPr>
      <p:grpSp>
        <p:nvGrpSpPr>
          <p:cNvPr id="10" name="Group 9"/>
          <p:cNvGrpSpPr/>
          <p:nvPr/>
        </p:nvGrpSpPr>
        <p:grpSpPr>
          <a:xfrm>
            <a:off x="0" y="3997325"/>
            <a:ext cx="9155112" cy="1574799"/>
            <a:chOff x="0" y="3997325"/>
            <a:chExt cx="9155112" cy="1574799"/>
          </a:xfrm>
        </p:grpSpPr>
        <p:sp>
          <p:nvSpPr>
            <p:cNvPr id="11" name="Rectangle 10"/>
            <p:cNvSpPr/>
            <p:nvPr/>
          </p:nvSpPr>
          <p:spPr>
            <a:xfrm>
              <a:off x="0" y="3997325"/>
              <a:ext cx="9144000" cy="1574799"/>
            </a:xfrm>
            <a:prstGeom prst="rect">
              <a:avLst/>
            </a:prstGeom>
            <a:solidFill>
              <a:schemeClr val="accent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sysClr val="window" lastClr="FFFFFF"/>
                </a:solidFill>
                <a:effectLst/>
                <a:uLnTx/>
                <a:uFillTx/>
                <a:latin typeface="Arial"/>
                <a:ea typeface="+mn-ea"/>
                <a:cs typeface="+mn-cs"/>
              </a:endParaRPr>
            </a:p>
          </p:txBody>
        </p:sp>
        <p:sp>
          <p:nvSpPr>
            <p:cNvPr id="13" name="Oval 12"/>
            <p:cNvSpPr/>
            <p:nvPr/>
          </p:nvSpPr>
          <p:spPr>
            <a:xfrm>
              <a:off x="6105524" y="4597954"/>
              <a:ext cx="385763" cy="383621"/>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791325" y="4741267"/>
              <a:ext cx="340519" cy="338629"/>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7279482" y="4460081"/>
              <a:ext cx="223044" cy="230743"/>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7824694" y="4492625"/>
              <a:ext cx="328706" cy="327675"/>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7334264" y="4049713"/>
              <a:ext cx="228585" cy="227317"/>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8360569" y="4164807"/>
              <a:ext cx="224632" cy="217847"/>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539115" y="4764881"/>
              <a:ext cx="202329" cy="197643"/>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7406558" y="5131594"/>
              <a:ext cx="195185" cy="192881"/>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774859" y="5045250"/>
              <a:ext cx="150025" cy="148255"/>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7086600" y="5292880"/>
              <a:ext cx="171450" cy="169427"/>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781800" y="5197631"/>
              <a:ext cx="140494" cy="13875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7827169" y="4050419"/>
              <a:ext cx="176212" cy="179546"/>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8151018" y="4088295"/>
              <a:ext cx="119063" cy="13128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891462" y="4290701"/>
              <a:ext cx="83129" cy="81274"/>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8120696" y="4943475"/>
              <a:ext cx="394056" cy="392579"/>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8640545" y="4816475"/>
              <a:ext cx="321881" cy="330200"/>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8923971" y="4539464"/>
              <a:ext cx="153518" cy="153185"/>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715919" y="4098148"/>
              <a:ext cx="215900" cy="214296"/>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5959475" y="4106879"/>
              <a:ext cx="217488" cy="218223"/>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6340474" y="4078303"/>
              <a:ext cx="143169" cy="150797"/>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907212" y="4469607"/>
              <a:ext cx="148432" cy="140494"/>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5730876" y="4972249"/>
              <a:ext cx="307974" cy="304601"/>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5210177" y="4985743"/>
              <a:ext cx="219073" cy="230782"/>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45"/>
            <p:cNvSpPr>
              <a:spLocks/>
            </p:cNvSpPr>
            <p:nvPr/>
          </p:nvSpPr>
          <p:spPr bwMode="auto">
            <a:xfrm>
              <a:off x="7185025" y="5541963"/>
              <a:ext cx="117475" cy="28575"/>
            </a:xfrm>
            <a:custGeom>
              <a:avLst/>
              <a:gdLst/>
              <a:ahLst/>
              <a:cxnLst>
                <a:cxn ang="0">
                  <a:pos x="24" y="0"/>
                </a:cxn>
                <a:cxn ang="0">
                  <a:pos x="0" y="12"/>
                </a:cxn>
                <a:cxn ang="0">
                  <a:pos x="49" y="12"/>
                </a:cxn>
                <a:cxn ang="0">
                  <a:pos x="24" y="0"/>
                </a:cxn>
              </a:cxnLst>
              <a:rect l="0" t="0" r="r" b="b"/>
              <a:pathLst>
                <a:path w="49" h="12">
                  <a:moveTo>
                    <a:pt x="24" y="0"/>
                  </a:moveTo>
                  <a:cubicBezTo>
                    <a:pt x="14" y="0"/>
                    <a:pt x="5" y="5"/>
                    <a:pt x="0" y="12"/>
                  </a:cubicBezTo>
                  <a:cubicBezTo>
                    <a:pt x="49" y="12"/>
                    <a:pt x="49" y="12"/>
                    <a:pt x="49" y="12"/>
                  </a:cubicBezTo>
                  <a:cubicBezTo>
                    <a:pt x="43" y="5"/>
                    <a:pt x="34" y="0"/>
                    <a:pt x="24" y="0"/>
                  </a:cubicBezTo>
                  <a:close/>
                </a:path>
              </a:pathLst>
            </a:custGeom>
            <a:gradFill flip="none" rotWithShape="1">
              <a:gsLst>
                <a:gs pos="0">
                  <a:srgbClr val="6D2077"/>
                </a:gs>
                <a:gs pos="25000">
                  <a:srgbClr val="72297C"/>
                </a:gs>
                <a:gs pos="50000">
                  <a:srgbClr val="83418C"/>
                </a:gs>
                <a:gs pos="76000">
                  <a:srgbClr val="A576AB"/>
                </a:gs>
              </a:gsLst>
              <a:lin ang="135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9" name="Freeform 46"/>
            <p:cNvSpPr>
              <a:spLocks/>
            </p:cNvSpPr>
            <p:nvPr/>
          </p:nvSpPr>
          <p:spPr bwMode="auto">
            <a:xfrm>
              <a:off x="7634288" y="3998912"/>
              <a:ext cx="157163" cy="47625"/>
            </a:xfrm>
            <a:custGeom>
              <a:avLst/>
              <a:gdLst/>
              <a:ahLst/>
              <a:cxnLst>
                <a:cxn ang="0">
                  <a:pos x="33" y="20"/>
                </a:cxn>
                <a:cxn ang="0">
                  <a:pos x="66" y="0"/>
                </a:cxn>
                <a:cxn ang="0">
                  <a:pos x="0" y="0"/>
                </a:cxn>
                <a:cxn ang="0">
                  <a:pos x="33" y="20"/>
                </a:cxn>
              </a:cxnLst>
              <a:rect l="0" t="0" r="r" b="b"/>
              <a:pathLst>
                <a:path w="66" h="20">
                  <a:moveTo>
                    <a:pt x="33" y="20"/>
                  </a:moveTo>
                  <a:cubicBezTo>
                    <a:pt x="47" y="20"/>
                    <a:pt x="60" y="12"/>
                    <a:pt x="66" y="0"/>
                  </a:cubicBezTo>
                  <a:cubicBezTo>
                    <a:pt x="0" y="0"/>
                    <a:pt x="0" y="0"/>
                    <a:pt x="0" y="0"/>
                  </a:cubicBezTo>
                  <a:cubicBezTo>
                    <a:pt x="7" y="12"/>
                    <a:pt x="19" y="20"/>
                    <a:pt x="33" y="20"/>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 name="Freeform 47"/>
            <p:cNvSpPr>
              <a:spLocks/>
            </p:cNvSpPr>
            <p:nvPr/>
          </p:nvSpPr>
          <p:spPr bwMode="auto">
            <a:xfrm>
              <a:off x="7267575" y="3998912"/>
              <a:ext cx="166688" cy="57150"/>
            </a:xfrm>
            <a:custGeom>
              <a:avLst/>
              <a:gdLst/>
              <a:ahLst/>
              <a:cxnLst>
                <a:cxn ang="0">
                  <a:pos x="35" y="24"/>
                </a:cxn>
                <a:cxn ang="0">
                  <a:pos x="70" y="0"/>
                </a:cxn>
                <a:cxn ang="0">
                  <a:pos x="0" y="0"/>
                </a:cxn>
                <a:cxn ang="0">
                  <a:pos x="35" y="24"/>
                </a:cxn>
              </a:cxnLst>
              <a:rect l="0" t="0" r="r" b="b"/>
              <a:pathLst>
                <a:path w="70" h="24">
                  <a:moveTo>
                    <a:pt x="35" y="24"/>
                  </a:moveTo>
                  <a:cubicBezTo>
                    <a:pt x="51" y="24"/>
                    <a:pt x="64" y="14"/>
                    <a:pt x="70" y="0"/>
                  </a:cubicBezTo>
                  <a:cubicBezTo>
                    <a:pt x="0" y="0"/>
                    <a:pt x="0" y="0"/>
                    <a:pt x="0" y="0"/>
                  </a:cubicBezTo>
                  <a:cubicBezTo>
                    <a:pt x="6" y="14"/>
                    <a:pt x="20" y="24"/>
                    <a:pt x="35" y="24"/>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1" name="Freeform 48"/>
            <p:cNvSpPr>
              <a:spLocks/>
            </p:cNvSpPr>
            <p:nvPr/>
          </p:nvSpPr>
          <p:spPr bwMode="auto">
            <a:xfrm>
              <a:off x="7874000" y="5453063"/>
              <a:ext cx="304800" cy="114300"/>
            </a:xfrm>
            <a:custGeom>
              <a:avLst/>
              <a:gdLst/>
              <a:ahLst/>
              <a:cxnLst>
                <a:cxn ang="0">
                  <a:pos x="64" y="0"/>
                </a:cxn>
                <a:cxn ang="0">
                  <a:pos x="0" y="48"/>
                </a:cxn>
                <a:cxn ang="0">
                  <a:pos x="128" y="48"/>
                </a:cxn>
                <a:cxn ang="0">
                  <a:pos x="64" y="0"/>
                </a:cxn>
              </a:cxnLst>
              <a:rect l="0" t="0" r="r" b="b"/>
              <a:pathLst>
                <a:path w="128" h="48">
                  <a:moveTo>
                    <a:pt x="64" y="0"/>
                  </a:moveTo>
                  <a:cubicBezTo>
                    <a:pt x="34" y="0"/>
                    <a:pt x="8" y="20"/>
                    <a:pt x="0" y="48"/>
                  </a:cubicBezTo>
                  <a:cubicBezTo>
                    <a:pt x="128" y="48"/>
                    <a:pt x="128" y="48"/>
                    <a:pt x="128" y="48"/>
                  </a:cubicBezTo>
                  <a:cubicBezTo>
                    <a:pt x="121" y="20"/>
                    <a:pt x="95" y="0"/>
                    <a:pt x="64" y="0"/>
                  </a:cubicBezTo>
                  <a:close/>
                </a:path>
              </a:pathLst>
            </a:custGeom>
            <a:gradFill flip="none" rotWithShape="1">
              <a:gsLst>
                <a:gs pos="0">
                  <a:srgbClr val="6D2077"/>
                </a:gs>
                <a:gs pos="25000">
                  <a:srgbClr val="72297C"/>
                </a:gs>
                <a:gs pos="50000">
                  <a:srgbClr val="83418C"/>
                </a:gs>
                <a:gs pos="76000">
                  <a:srgbClr val="A576AB"/>
                </a:gs>
              </a:gsLst>
              <a:lin ang="135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2" name="Freeform 49"/>
            <p:cNvSpPr>
              <a:spLocks/>
            </p:cNvSpPr>
            <p:nvPr/>
          </p:nvSpPr>
          <p:spPr bwMode="auto">
            <a:xfrm>
              <a:off x="6496050" y="3998912"/>
              <a:ext cx="109538" cy="19050"/>
            </a:xfrm>
            <a:custGeom>
              <a:avLst/>
              <a:gdLst/>
              <a:ahLst/>
              <a:cxnLst>
                <a:cxn ang="0">
                  <a:pos x="46" y="0"/>
                </a:cxn>
                <a:cxn ang="0">
                  <a:pos x="0" y="0"/>
                </a:cxn>
                <a:cxn ang="0">
                  <a:pos x="23" y="8"/>
                </a:cxn>
                <a:cxn ang="0">
                  <a:pos x="46" y="0"/>
                </a:cxn>
              </a:cxnLst>
              <a:rect l="0" t="0" r="r" b="b"/>
              <a:pathLst>
                <a:path w="46" h="8">
                  <a:moveTo>
                    <a:pt x="46" y="0"/>
                  </a:moveTo>
                  <a:cubicBezTo>
                    <a:pt x="0" y="0"/>
                    <a:pt x="0" y="0"/>
                    <a:pt x="0" y="0"/>
                  </a:cubicBezTo>
                  <a:cubicBezTo>
                    <a:pt x="6" y="5"/>
                    <a:pt x="14" y="8"/>
                    <a:pt x="23" y="8"/>
                  </a:cubicBezTo>
                  <a:cubicBezTo>
                    <a:pt x="32" y="8"/>
                    <a:pt x="40" y="5"/>
                    <a:pt x="46" y="0"/>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3" name="Freeform 50"/>
            <p:cNvSpPr>
              <a:spLocks/>
            </p:cNvSpPr>
            <p:nvPr/>
          </p:nvSpPr>
          <p:spPr bwMode="auto">
            <a:xfrm>
              <a:off x="5738813" y="5456238"/>
              <a:ext cx="142875" cy="114300"/>
            </a:xfrm>
            <a:custGeom>
              <a:avLst/>
              <a:gdLst/>
              <a:ahLst/>
              <a:cxnLst>
                <a:cxn ang="0">
                  <a:pos x="30" y="0"/>
                </a:cxn>
                <a:cxn ang="0">
                  <a:pos x="0" y="32"/>
                </a:cxn>
                <a:cxn ang="0">
                  <a:pos x="4" y="48"/>
                </a:cxn>
                <a:cxn ang="0">
                  <a:pos x="56" y="48"/>
                </a:cxn>
                <a:cxn ang="0">
                  <a:pos x="60" y="32"/>
                </a:cxn>
                <a:cxn ang="0">
                  <a:pos x="30" y="0"/>
                </a:cxn>
              </a:cxnLst>
              <a:rect l="0" t="0" r="r" b="b"/>
              <a:pathLst>
                <a:path w="60" h="48">
                  <a:moveTo>
                    <a:pt x="30" y="0"/>
                  </a:moveTo>
                  <a:cubicBezTo>
                    <a:pt x="14" y="0"/>
                    <a:pt x="0" y="14"/>
                    <a:pt x="0" y="32"/>
                  </a:cubicBezTo>
                  <a:cubicBezTo>
                    <a:pt x="0" y="38"/>
                    <a:pt x="2" y="43"/>
                    <a:pt x="4" y="48"/>
                  </a:cubicBezTo>
                  <a:cubicBezTo>
                    <a:pt x="56" y="48"/>
                    <a:pt x="56" y="48"/>
                    <a:pt x="56" y="48"/>
                  </a:cubicBezTo>
                  <a:cubicBezTo>
                    <a:pt x="59" y="43"/>
                    <a:pt x="60" y="38"/>
                    <a:pt x="60" y="32"/>
                  </a:cubicBezTo>
                  <a:cubicBezTo>
                    <a:pt x="60" y="14"/>
                    <a:pt x="47" y="0"/>
                    <a:pt x="30" y="0"/>
                  </a:cubicBezTo>
                  <a:close/>
                </a:path>
              </a:pathLst>
            </a:custGeom>
            <a:gradFill flip="none" rotWithShape="1">
              <a:gsLst>
                <a:gs pos="0">
                  <a:srgbClr val="6D2077"/>
                </a:gs>
                <a:gs pos="25000">
                  <a:srgbClr val="7B3584"/>
                </a:gs>
                <a:gs pos="50000">
                  <a:srgbClr val="9C68A3"/>
                </a:gs>
                <a:gs pos="76000">
                  <a:srgbClr val="DDCCE0"/>
                </a:gs>
              </a:gsLst>
              <a:path path="circle">
                <a:fillToRect t="100000" r="100000"/>
              </a:path>
              <a:tileRect l="-100000" b="-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4" name="Freeform 32"/>
            <p:cNvSpPr>
              <a:spLocks noEditPoints="1"/>
            </p:cNvSpPr>
            <p:nvPr/>
          </p:nvSpPr>
          <p:spPr bwMode="auto">
            <a:xfrm>
              <a:off x="5961052" y="3998911"/>
              <a:ext cx="642940" cy="327025"/>
            </a:xfrm>
            <a:custGeom>
              <a:avLst/>
              <a:gdLst/>
              <a:ahLst/>
              <a:cxnLst>
                <a:cxn ang="0">
                  <a:pos x="190" y="33"/>
                </a:cxn>
                <a:cxn ang="0">
                  <a:pos x="160" y="65"/>
                </a:cxn>
                <a:cxn ang="0">
                  <a:pos x="162" y="74"/>
                </a:cxn>
                <a:cxn ang="0">
                  <a:pos x="92" y="84"/>
                </a:cxn>
                <a:cxn ang="0">
                  <a:pos x="46" y="45"/>
                </a:cxn>
                <a:cxn ang="0">
                  <a:pos x="0" y="91"/>
                </a:cxn>
                <a:cxn ang="0">
                  <a:pos x="46" y="137"/>
                </a:cxn>
                <a:cxn ang="0">
                  <a:pos x="92" y="91"/>
                </a:cxn>
                <a:cxn ang="0">
                  <a:pos x="92" y="88"/>
                </a:cxn>
                <a:cxn ang="0">
                  <a:pos x="163" y="78"/>
                </a:cxn>
                <a:cxn ang="0">
                  <a:pos x="190" y="97"/>
                </a:cxn>
                <a:cxn ang="0">
                  <a:pos x="220" y="65"/>
                </a:cxn>
                <a:cxn ang="0">
                  <a:pos x="204" y="36"/>
                </a:cxn>
                <a:cxn ang="0">
                  <a:pos x="224" y="1"/>
                </a:cxn>
                <a:cxn ang="0">
                  <a:pos x="246" y="9"/>
                </a:cxn>
                <a:cxn ang="0">
                  <a:pos x="270" y="0"/>
                </a:cxn>
                <a:cxn ang="0">
                  <a:pos x="263" y="0"/>
                </a:cxn>
                <a:cxn ang="0">
                  <a:pos x="246" y="5"/>
                </a:cxn>
                <a:cxn ang="0">
                  <a:pos x="229" y="0"/>
                </a:cxn>
                <a:cxn ang="0">
                  <a:pos x="220" y="0"/>
                </a:cxn>
                <a:cxn ang="0">
                  <a:pos x="201" y="35"/>
                </a:cxn>
                <a:cxn ang="0">
                  <a:pos x="190" y="33"/>
                </a:cxn>
                <a:cxn ang="0">
                  <a:pos x="46" y="133"/>
                </a:cxn>
                <a:cxn ang="0">
                  <a:pos x="4" y="91"/>
                </a:cxn>
                <a:cxn ang="0">
                  <a:pos x="46" y="49"/>
                </a:cxn>
                <a:cxn ang="0">
                  <a:pos x="88" y="91"/>
                </a:cxn>
                <a:cxn ang="0">
                  <a:pos x="46" y="133"/>
                </a:cxn>
                <a:cxn ang="0">
                  <a:pos x="216" y="65"/>
                </a:cxn>
                <a:cxn ang="0">
                  <a:pos x="190" y="93"/>
                </a:cxn>
                <a:cxn ang="0">
                  <a:pos x="164" y="65"/>
                </a:cxn>
                <a:cxn ang="0">
                  <a:pos x="190" y="37"/>
                </a:cxn>
                <a:cxn ang="0">
                  <a:pos x="216" y="65"/>
                </a:cxn>
              </a:cxnLst>
              <a:rect l="0" t="0" r="r" b="b"/>
              <a:pathLst>
                <a:path w="270" h="137">
                  <a:moveTo>
                    <a:pt x="190" y="33"/>
                  </a:moveTo>
                  <a:cubicBezTo>
                    <a:pt x="174" y="33"/>
                    <a:pt x="160" y="47"/>
                    <a:pt x="160" y="65"/>
                  </a:cubicBezTo>
                  <a:cubicBezTo>
                    <a:pt x="160" y="68"/>
                    <a:pt x="161" y="71"/>
                    <a:pt x="162" y="74"/>
                  </a:cubicBezTo>
                  <a:cubicBezTo>
                    <a:pt x="92" y="84"/>
                    <a:pt x="92" y="84"/>
                    <a:pt x="92" y="84"/>
                  </a:cubicBezTo>
                  <a:cubicBezTo>
                    <a:pt x="89" y="62"/>
                    <a:pt x="69" y="45"/>
                    <a:pt x="46" y="45"/>
                  </a:cubicBezTo>
                  <a:cubicBezTo>
                    <a:pt x="21" y="45"/>
                    <a:pt x="0" y="65"/>
                    <a:pt x="0" y="91"/>
                  </a:cubicBezTo>
                  <a:cubicBezTo>
                    <a:pt x="0" y="116"/>
                    <a:pt x="21" y="137"/>
                    <a:pt x="46" y="137"/>
                  </a:cubicBezTo>
                  <a:cubicBezTo>
                    <a:pt x="72" y="137"/>
                    <a:pt x="92" y="116"/>
                    <a:pt x="92" y="91"/>
                  </a:cubicBezTo>
                  <a:cubicBezTo>
                    <a:pt x="92" y="90"/>
                    <a:pt x="92" y="89"/>
                    <a:pt x="92" y="88"/>
                  </a:cubicBezTo>
                  <a:cubicBezTo>
                    <a:pt x="163" y="78"/>
                    <a:pt x="163" y="78"/>
                    <a:pt x="163" y="78"/>
                  </a:cubicBezTo>
                  <a:cubicBezTo>
                    <a:pt x="168" y="89"/>
                    <a:pt x="178" y="97"/>
                    <a:pt x="190" y="97"/>
                  </a:cubicBezTo>
                  <a:cubicBezTo>
                    <a:pt x="207" y="97"/>
                    <a:pt x="220" y="82"/>
                    <a:pt x="220" y="65"/>
                  </a:cubicBezTo>
                  <a:cubicBezTo>
                    <a:pt x="220" y="52"/>
                    <a:pt x="214" y="42"/>
                    <a:pt x="204" y="36"/>
                  </a:cubicBezTo>
                  <a:cubicBezTo>
                    <a:pt x="224" y="1"/>
                    <a:pt x="224" y="1"/>
                    <a:pt x="224" y="1"/>
                  </a:cubicBezTo>
                  <a:cubicBezTo>
                    <a:pt x="231" y="6"/>
                    <a:pt x="238" y="9"/>
                    <a:pt x="246" y="9"/>
                  </a:cubicBezTo>
                  <a:cubicBezTo>
                    <a:pt x="255" y="9"/>
                    <a:pt x="263" y="6"/>
                    <a:pt x="270" y="0"/>
                  </a:cubicBezTo>
                  <a:cubicBezTo>
                    <a:pt x="263" y="0"/>
                    <a:pt x="263" y="0"/>
                    <a:pt x="263" y="0"/>
                  </a:cubicBezTo>
                  <a:cubicBezTo>
                    <a:pt x="258" y="3"/>
                    <a:pt x="252" y="5"/>
                    <a:pt x="246" y="5"/>
                  </a:cubicBezTo>
                  <a:cubicBezTo>
                    <a:pt x="240" y="5"/>
                    <a:pt x="234" y="3"/>
                    <a:pt x="229" y="0"/>
                  </a:cubicBezTo>
                  <a:cubicBezTo>
                    <a:pt x="220" y="0"/>
                    <a:pt x="220" y="0"/>
                    <a:pt x="220" y="0"/>
                  </a:cubicBezTo>
                  <a:cubicBezTo>
                    <a:pt x="201" y="35"/>
                    <a:pt x="201" y="35"/>
                    <a:pt x="201" y="35"/>
                  </a:cubicBezTo>
                  <a:cubicBezTo>
                    <a:pt x="197" y="33"/>
                    <a:pt x="194" y="33"/>
                    <a:pt x="190" y="33"/>
                  </a:cubicBezTo>
                  <a:close/>
                  <a:moveTo>
                    <a:pt x="46" y="133"/>
                  </a:moveTo>
                  <a:cubicBezTo>
                    <a:pt x="23" y="133"/>
                    <a:pt x="4" y="114"/>
                    <a:pt x="4" y="91"/>
                  </a:cubicBezTo>
                  <a:cubicBezTo>
                    <a:pt x="4" y="67"/>
                    <a:pt x="23" y="49"/>
                    <a:pt x="46" y="49"/>
                  </a:cubicBezTo>
                  <a:cubicBezTo>
                    <a:pt x="69" y="49"/>
                    <a:pt x="88" y="67"/>
                    <a:pt x="88" y="91"/>
                  </a:cubicBezTo>
                  <a:cubicBezTo>
                    <a:pt x="88" y="114"/>
                    <a:pt x="69" y="133"/>
                    <a:pt x="46" y="133"/>
                  </a:cubicBezTo>
                  <a:close/>
                  <a:moveTo>
                    <a:pt x="216" y="65"/>
                  </a:moveTo>
                  <a:cubicBezTo>
                    <a:pt x="216" y="80"/>
                    <a:pt x="205" y="93"/>
                    <a:pt x="190" y="93"/>
                  </a:cubicBezTo>
                  <a:cubicBezTo>
                    <a:pt x="176" y="93"/>
                    <a:pt x="164" y="80"/>
                    <a:pt x="164" y="65"/>
                  </a:cubicBezTo>
                  <a:cubicBezTo>
                    <a:pt x="164" y="49"/>
                    <a:pt x="176" y="37"/>
                    <a:pt x="190" y="37"/>
                  </a:cubicBezTo>
                  <a:cubicBezTo>
                    <a:pt x="205" y="37"/>
                    <a:pt x="216" y="49"/>
                    <a:pt x="216" y="65"/>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3"/>
            <p:cNvSpPr>
              <a:spLocks noEditPoints="1"/>
            </p:cNvSpPr>
            <p:nvPr/>
          </p:nvSpPr>
          <p:spPr bwMode="auto">
            <a:xfrm>
              <a:off x="6632567" y="3998911"/>
              <a:ext cx="423864" cy="609600"/>
            </a:xfrm>
            <a:custGeom>
              <a:avLst/>
              <a:gdLst/>
              <a:ahLst/>
              <a:cxnLst>
                <a:cxn ang="0">
                  <a:pos x="52" y="51"/>
                </a:cxn>
                <a:cxn ang="0">
                  <a:pos x="34" y="87"/>
                </a:cxn>
                <a:cxn ang="0">
                  <a:pos x="80" y="133"/>
                </a:cxn>
                <a:cxn ang="0">
                  <a:pos x="99" y="129"/>
                </a:cxn>
                <a:cxn ang="0">
                  <a:pos x="132" y="199"/>
                </a:cxn>
                <a:cxn ang="0">
                  <a:pos x="114" y="226"/>
                </a:cxn>
                <a:cxn ang="0">
                  <a:pos x="146" y="256"/>
                </a:cxn>
                <a:cxn ang="0">
                  <a:pos x="178" y="226"/>
                </a:cxn>
                <a:cxn ang="0">
                  <a:pos x="146" y="196"/>
                </a:cxn>
                <a:cxn ang="0">
                  <a:pos x="136" y="197"/>
                </a:cxn>
                <a:cxn ang="0">
                  <a:pos x="103" y="127"/>
                </a:cxn>
                <a:cxn ang="0">
                  <a:pos x="126" y="87"/>
                </a:cxn>
                <a:cxn ang="0">
                  <a:pos x="80" y="41"/>
                </a:cxn>
                <a:cxn ang="0">
                  <a:pos x="55" y="48"/>
                </a:cxn>
                <a:cxn ang="0">
                  <a:pos x="7" y="0"/>
                </a:cxn>
                <a:cxn ang="0">
                  <a:pos x="0" y="0"/>
                </a:cxn>
                <a:cxn ang="0">
                  <a:pos x="52" y="51"/>
                </a:cxn>
                <a:cxn ang="0">
                  <a:pos x="146" y="200"/>
                </a:cxn>
                <a:cxn ang="0">
                  <a:pos x="174" y="226"/>
                </a:cxn>
                <a:cxn ang="0">
                  <a:pos x="146" y="252"/>
                </a:cxn>
                <a:cxn ang="0">
                  <a:pos x="118" y="226"/>
                </a:cxn>
                <a:cxn ang="0">
                  <a:pos x="146" y="200"/>
                </a:cxn>
                <a:cxn ang="0">
                  <a:pos x="80" y="45"/>
                </a:cxn>
                <a:cxn ang="0">
                  <a:pos x="122" y="87"/>
                </a:cxn>
                <a:cxn ang="0">
                  <a:pos x="80" y="129"/>
                </a:cxn>
                <a:cxn ang="0">
                  <a:pos x="38" y="87"/>
                </a:cxn>
                <a:cxn ang="0">
                  <a:pos x="80" y="45"/>
                </a:cxn>
              </a:cxnLst>
              <a:rect l="0" t="0" r="r" b="b"/>
              <a:pathLst>
                <a:path w="178" h="256">
                  <a:moveTo>
                    <a:pt x="52" y="51"/>
                  </a:moveTo>
                  <a:cubicBezTo>
                    <a:pt x="41" y="59"/>
                    <a:pt x="34" y="72"/>
                    <a:pt x="34" y="87"/>
                  </a:cubicBezTo>
                  <a:cubicBezTo>
                    <a:pt x="34" y="112"/>
                    <a:pt x="55" y="133"/>
                    <a:pt x="80" y="133"/>
                  </a:cubicBezTo>
                  <a:cubicBezTo>
                    <a:pt x="87" y="133"/>
                    <a:pt x="93" y="131"/>
                    <a:pt x="99" y="129"/>
                  </a:cubicBezTo>
                  <a:cubicBezTo>
                    <a:pt x="132" y="199"/>
                    <a:pt x="132" y="199"/>
                    <a:pt x="132" y="199"/>
                  </a:cubicBezTo>
                  <a:cubicBezTo>
                    <a:pt x="122" y="204"/>
                    <a:pt x="114" y="214"/>
                    <a:pt x="114" y="226"/>
                  </a:cubicBezTo>
                  <a:cubicBezTo>
                    <a:pt x="114" y="242"/>
                    <a:pt x="129" y="256"/>
                    <a:pt x="146" y="256"/>
                  </a:cubicBezTo>
                  <a:cubicBezTo>
                    <a:pt x="164" y="256"/>
                    <a:pt x="178" y="242"/>
                    <a:pt x="178" y="226"/>
                  </a:cubicBezTo>
                  <a:cubicBezTo>
                    <a:pt x="178" y="209"/>
                    <a:pt x="164" y="196"/>
                    <a:pt x="146" y="196"/>
                  </a:cubicBezTo>
                  <a:cubicBezTo>
                    <a:pt x="143" y="196"/>
                    <a:pt x="139" y="196"/>
                    <a:pt x="136" y="197"/>
                  </a:cubicBezTo>
                  <a:cubicBezTo>
                    <a:pt x="103" y="127"/>
                    <a:pt x="103" y="127"/>
                    <a:pt x="103" y="127"/>
                  </a:cubicBezTo>
                  <a:cubicBezTo>
                    <a:pt x="117" y="119"/>
                    <a:pt x="126" y="104"/>
                    <a:pt x="126" y="87"/>
                  </a:cubicBezTo>
                  <a:cubicBezTo>
                    <a:pt x="126" y="61"/>
                    <a:pt x="106" y="41"/>
                    <a:pt x="80" y="41"/>
                  </a:cubicBezTo>
                  <a:cubicBezTo>
                    <a:pt x="71" y="41"/>
                    <a:pt x="62" y="43"/>
                    <a:pt x="55" y="48"/>
                  </a:cubicBezTo>
                  <a:cubicBezTo>
                    <a:pt x="29" y="22"/>
                    <a:pt x="15" y="8"/>
                    <a:pt x="7" y="0"/>
                  </a:cubicBezTo>
                  <a:cubicBezTo>
                    <a:pt x="0" y="0"/>
                    <a:pt x="0" y="0"/>
                    <a:pt x="0" y="0"/>
                  </a:cubicBezTo>
                  <a:cubicBezTo>
                    <a:pt x="52" y="51"/>
                    <a:pt x="52" y="51"/>
                    <a:pt x="52" y="51"/>
                  </a:cubicBezTo>
                  <a:close/>
                  <a:moveTo>
                    <a:pt x="146" y="200"/>
                  </a:moveTo>
                  <a:cubicBezTo>
                    <a:pt x="162" y="200"/>
                    <a:pt x="174" y="211"/>
                    <a:pt x="174" y="226"/>
                  </a:cubicBezTo>
                  <a:cubicBezTo>
                    <a:pt x="174" y="240"/>
                    <a:pt x="162" y="252"/>
                    <a:pt x="146" y="252"/>
                  </a:cubicBezTo>
                  <a:cubicBezTo>
                    <a:pt x="131" y="252"/>
                    <a:pt x="118" y="240"/>
                    <a:pt x="118" y="226"/>
                  </a:cubicBezTo>
                  <a:cubicBezTo>
                    <a:pt x="118" y="211"/>
                    <a:pt x="131" y="200"/>
                    <a:pt x="146" y="200"/>
                  </a:cubicBezTo>
                  <a:close/>
                  <a:moveTo>
                    <a:pt x="80" y="45"/>
                  </a:moveTo>
                  <a:cubicBezTo>
                    <a:pt x="104" y="45"/>
                    <a:pt x="122" y="63"/>
                    <a:pt x="122" y="87"/>
                  </a:cubicBezTo>
                  <a:cubicBezTo>
                    <a:pt x="122" y="110"/>
                    <a:pt x="104" y="129"/>
                    <a:pt x="80" y="129"/>
                  </a:cubicBezTo>
                  <a:cubicBezTo>
                    <a:pt x="57" y="129"/>
                    <a:pt x="38" y="110"/>
                    <a:pt x="38" y="87"/>
                  </a:cubicBezTo>
                  <a:cubicBezTo>
                    <a:pt x="38" y="63"/>
                    <a:pt x="57" y="45"/>
                    <a:pt x="80" y="45"/>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4"/>
            <p:cNvSpPr>
              <a:spLocks/>
            </p:cNvSpPr>
            <p:nvPr/>
          </p:nvSpPr>
          <p:spPr bwMode="auto">
            <a:xfrm>
              <a:off x="9145587" y="5035549"/>
              <a:ext cx="9525" cy="22225"/>
            </a:xfrm>
            <a:custGeom>
              <a:avLst/>
              <a:gdLst/>
              <a:ahLst/>
              <a:cxnLst>
                <a:cxn ang="0">
                  <a:pos x="4" y="1"/>
                </a:cxn>
                <a:cxn ang="0">
                  <a:pos x="0" y="0"/>
                </a:cxn>
                <a:cxn ang="0">
                  <a:pos x="0" y="9"/>
                </a:cxn>
                <a:cxn ang="0">
                  <a:pos x="2" y="9"/>
                </a:cxn>
                <a:cxn ang="0">
                  <a:pos x="4" y="1"/>
                </a:cxn>
              </a:cxnLst>
              <a:rect l="0" t="0" r="r" b="b"/>
              <a:pathLst>
                <a:path w="4" h="9">
                  <a:moveTo>
                    <a:pt x="4" y="1"/>
                  </a:moveTo>
                  <a:cubicBezTo>
                    <a:pt x="3" y="1"/>
                    <a:pt x="1" y="0"/>
                    <a:pt x="0" y="0"/>
                  </a:cubicBezTo>
                  <a:cubicBezTo>
                    <a:pt x="0" y="9"/>
                    <a:pt x="0" y="9"/>
                    <a:pt x="0" y="9"/>
                  </a:cubicBezTo>
                  <a:cubicBezTo>
                    <a:pt x="2" y="9"/>
                    <a:pt x="2" y="9"/>
                    <a:pt x="2" y="9"/>
                  </a:cubicBezTo>
                  <a:lnTo>
                    <a:pt x="4" y="1"/>
                  </a:ln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5"/>
            <p:cNvSpPr>
              <a:spLocks noEditPoints="1"/>
            </p:cNvSpPr>
            <p:nvPr/>
          </p:nvSpPr>
          <p:spPr bwMode="auto">
            <a:xfrm>
              <a:off x="7873996" y="4532311"/>
              <a:ext cx="1271592" cy="1039813"/>
            </a:xfrm>
            <a:custGeom>
              <a:avLst/>
              <a:gdLst/>
              <a:ahLst/>
              <a:cxnLst>
                <a:cxn ang="0">
                  <a:pos x="456" y="195"/>
                </a:cxn>
                <a:cxn ang="0">
                  <a:pos x="457" y="188"/>
                </a:cxn>
                <a:cxn ang="0">
                  <a:pos x="424" y="127"/>
                </a:cxn>
                <a:cxn ang="0">
                  <a:pos x="460" y="66"/>
                </a:cxn>
                <a:cxn ang="0">
                  <a:pos x="473" y="69"/>
                </a:cxn>
                <a:cxn ang="0">
                  <a:pos x="506" y="35"/>
                </a:cxn>
                <a:cxn ang="0">
                  <a:pos x="473" y="0"/>
                </a:cxn>
                <a:cxn ang="0">
                  <a:pos x="441" y="35"/>
                </a:cxn>
                <a:cxn ang="0">
                  <a:pos x="453" y="62"/>
                </a:cxn>
                <a:cxn ang="0">
                  <a:pos x="417" y="123"/>
                </a:cxn>
                <a:cxn ang="0">
                  <a:pos x="389" y="117"/>
                </a:cxn>
                <a:cxn ang="0">
                  <a:pos x="320" y="188"/>
                </a:cxn>
                <a:cxn ang="0">
                  <a:pos x="321" y="201"/>
                </a:cxn>
                <a:cxn ang="0">
                  <a:pos x="261" y="222"/>
                </a:cxn>
                <a:cxn ang="0">
                  <a:pos x="184" y="170"/>
                </a:cxn>
                <a:cxn ang="0">
                  <a:pos x="102" y="254"/>
                </a:cxn>
                <a:cxn ang="0">
                  <a:pos x="135" y="322"/>
                </a:cxn>
                <a:cxn ang="0">
                  <a:pos x="94" y="394"/>
                </a:cxn>
                <a:cxn ang="0">
                  <a:pos x="63" y="387"/>
                </a:cxn>
                <a:cxn ang="0">
                  <a:pos x="0" y="436"/>
                </a:cxn>
                <a:cxn ang="0">
                  <a:pos x="4" y="436"/>
                </a:cxn>
                <a:cxn ang="0">
                  <a:pos x="63" y="391"/>
                </a:cxn>
                <a:cxn ang="0">
                  <a:pos x="123" y="436"/>
                </a:cxn>
                <a:cxn ang="0">
                  <a:pos x="127" y="436"/>
                </a:cxn>
                <a:cxn ang="0">
                  <a:pos x="101" y="398"/>
                </a:cxn>
                <a:cxn ang="0">
                  <a:pos x="142" y="326"/>
                </a:cxn>
                <a:cxn ang="0">
                  <a:pos x="184" y="339"/>
                </a:cxn>
                <a:cxn ang="0">
                  <a:pos x="268" y="254"/>
                </a:cxn>
                <a:cxn ang="0">
                  <a:pos x="264" y="229"/>
                </a:cxn>
                <a:cxn ang="0">
                  <a:pos x="323" y="209"/>
                </a:cxn>
                <a:cxn ang="0">
                  <a:pos x="389" y="258"/>
                </a:cxn>
                <a:cxn ang="0">
                  <a:pos x="455" y="203"/>
                </a:cxn>
                <a:cxn ang="0">
                  <a:pos x="533" y="220"/>
                </a:cxn>
                <a:cxn ang="0">
                  <a:pos x="533" y="211"/>
                </a:cxn>
                <a:cxn ang="0">
                  <a:pos x="456" y="195"/>
                </a:cxn>
                <a:cxn ang="0">
                  <a:pos x="445" y="35"/>
                </a:cxn>
                <a:cxn ang="0">
                  <a:pos x="473" y="4"/>
                </a:cxn>
                <a:cxn ang="0">
                  <a:pos x="502" y="35"/>
                </a:cxn>
                <a:cxn ang="0">
                  <a:pos x="473" y="65"/>
                </a:cxn>
                <a:cxn ang="0">
                  <a:pos x="445" y="35"/>
                </a:cxn>
                <a:cxn ang="0">
                  <a:pos x="184" y="335"/>
                </a:cxn>
                <a:cxn ang="0">
                  <a:pos x="106" y="254"/>
                </a:cxn>
                <a:cxn ang="0">
                  <a:pos x="184" y="174"/>
                </a:cxn>
                <a:cxn ang="0">
                  <a:pos x="264" y="254"/>
                </a:cxn>
                <a:cxn ang="0">
                  <a:pos x="184" y="335"/>
                </a:cxn>
                <a:cxn ang="0">
                  <a:pos x="389" y="254"/>
                </a:cxn>
                <a:cxn ang="0">
                  <a:pos x="324" y="188"/>
                </a:cxn>
                <a:cxn ang="0">
                  <a:pos x="389" y="121"/>
                </a:cxn>
                <a:cxn ang="0">
                  <a:pos x="453" y="188"/>
                </a:cxn>
                <a:cxn ang="0">
                  <a:pos x="389" y="254"/>
                </a:cxn>
              </a:cxnLst>
              <a:rect l="0" t="0" r="r" b="b"/>
              <a:pathLst>
                <a:path w="533" h="436">
                  <a:moveTo>
                    <a:pt x="456" y="195"/>
                  </a:moveTo>
                  <a:cubicBezTo>
                    <a:pt x="456" y="193"/>
                    <a:pt x="457" y="190"/>
                    <a:pt x="457" y="188"/>
                  </a:cubicBezTo>
                  <a:cubicBezTo>
                    <a:pt x="457" y="162"/>
                    <a:pt x="444" y="139"/>
                    <a:pt x="424" y="127"/>
                  </a:cubicBezTo>
                  <a:cubicBezTo>
                    <a:pt x="460" y="66"/>
                    <a:pt x="460" y="66"/>
                    <a:pt x="460" y="66"/>
                  </a:cubicBezTo>
                  <a:cubicBezTo>
                    <a:pt x="464" y="68"/>
                    <a:pt x="468" y="69"/>
                    <a:pt x="473" y="69"/>
                  </a:cubicBezTo>
                  <a:cubicBezTo>
                    <a:pt x="491" y="69"/>
                    <a:pt x="506" y="53"/>
                    <a:pt x="506" y="35"/>
                  </a:cubicBezTo>
                  <a:cubicBezTo>
                    <a:pt x="506" y="15"/>
                    <a:pt x="491" y="0"/>
                    <a:pt x="473" y="0"/>
                  </a:cubicBezTo>
                  <a:cubicBezTo>
                    <a:pt x="455" y="0"/>
                    <a:pt x="441" y="15"/>
                    <a:pt x="441" y="35"/>
                  </a:cubicBezTo>
                  <a:cubicBezTo>
                    <a:pt x="441" y="46"/>
                    <a:pt x="446" y="55"/>
                    <a:pt x="453" y="62"/>
                  </a:cubicBezTo>
                  <a:cubicBezTo>
                    <a:pt x="417" y="123"/>
                    <a:pt x="417" y="123"/>
                    <a:pt x="417" y="123"/>
                  </a:cubicBezTo>
                  <a:cubicBezTo>
                    <a:pt x="408" y="119"/>
                    <a:pt x="399" y="117"/>
                    <a:pt x="389" y="117"/>
                  </a:cubicBezTo>
                  <a:cubicBezTo>
                    <a:pt x="351" y="117"/>
                    <a:pt x="320" y="148"/>
                    <a:pt x="320" y="188"/>
                  </a:cubicBezTo>
                  <a:cubicBezTo>
                    <a:pt x="320" y="192"/>
                    <a:pt x="320" y="196"/>
                    <a:pt x="321" y="201"/>
                  </a:cubicBezTo>
                  <a:cubicBezTo>
                    <a:pt x="261" y="222"/>
                    <a:pt x="261" y="222"/>
                    <a:pt x="261" y="222"/>
                  </a:cubicBezTo>
                  <a:cubicBezTo>
                    <a:pt x="249" y="191"/>
                    <a:pt x="220" y="170"/>
                    <a:pt x="184" y="170"/>
                  </a:cubicBezTo>
                  <a:cubicBezTo>
                    <a:pt x="139" y="170"/>
                    <a:pt x="102" y="207"/>
                    <a:pt x="102" y="254"/>
                  </a:cubicBezTo>
                  <a:cubicBezTo>
                    <a:pt x="102" y="281"/>
                    <a:pt x="115" y="306"/>
                    <a:pt x="135" y="322"/>
                  </a:cubicBezTo>
                  <a:cubicBezTo>
                    <a:pt x="94" y="394"/>
                    <a:pt x="94" y="394"/>
                    <a:pt x="94" y="394"/>
                  </a:cubicBezTo>
                  <a:cubicBezTo>
                    <a:pt x="85" y="389"/>
                    <a:pt x="74" y="387"/>
                    <a:pt x="63" y="387"/>
                  </a:cubicBezTo>
                  <a:cubicBezTo>
                    <a:pt x="34" y="387"/>
                    <a:pt x="8" y="408"/>
                    <a:pt x="0" y="436"/>
                  </a:cubicBezTo>
                  <a:cubicBezTo>
                    <a:pt x="4" y="436"/>
                    <a:pt x="4" y="436"/>
                    <a:pt x="4" y="436"/>
                  </a:cubicBezTo>
                  <a:cubicBezTo>
                    <a:pt x="12" y="410"/>
                    <a:pt x="36" y="391"/>
                    <a:pt x="63" y="391"/>
                  </a:cubicBezTo>
                  <a:cubicBezTo>
                    <a:pt x="92" y="391"/>
                    <a:pt x="115" y="410"/>
                    <a:pt x="123" y="436"/>
                  </a:cubicBezTo>
                  <a:cubicBezTo>
                    <a:pt x="127" y="436"/>
                    <a:pt x="127" y="436"/>
                    <a:pt x="127" y="436"/>
                  </a:cubicBezTo>
                  <a:cubicBezTo>
                    <a:pt x="123" y="421"/>
                    <a:pt x="114" y="407"/>
                    <a:pt x="101" y="398"/>
                  </a:cubicBezTo>
                  <a:cubicBezTo>
                    <a:pt x="142" y="326"/>
                    <a:pt x="142" y="326"/>
                    <a:pt x="142" y="326"/>
                  </a:cubicBezTo>
                  <a:cubicBezTo>
                    <a:pt x="154" y="334"/>
                    <a:pt x="169" y="339"/>
                    <a:pt x="184" y="339"/>
                  </a:cubicBezTo>
                  <a:cubicBezTo>
                    <a:pt x="231" y="339"/>
                    <a:pt x="268" y="301"/>
                    <a:pt x="268" y="254"/>
                  </a:cubicBezTo>
                  <a:cubicBezTo>
                    <a:pt x="268" y="245"/>
                    <a:pt x="266" y="237"/>
                    <a:pt x="264" y="229"/>
                  </a:cubicBezTo>
                  <a:cubicBezTo>
                    <a:pt x="323" y="209"/>
                    <a:pt x="323" y="209"/>
                    <a:pt x="323" y="209"/>
                  </a:cubicBezTo>
                  <a:cubicBezTo>
                    <a:pt x="331" y="237"/>
                    <a:pt x="358" y="258"/>
                    <a:pt x="389" y="258"/>
                  </a:cubicBezTo>
                  <a:cubicBezTo>
                    <a:pt x="421" y="258"/>
                    <a:pt x="448" y="234"/>
                    <a:pt x="455" y="203"/>
                  </a:cubicBezTo>
                  <a:cubicBezTo>
                    <a:pt x="512" y="215"/>
                    <a:pt x="528" y="219"/>
                    <a:pt x="533" y="220"/>
                  </a:cubicBezTo>
                  <a:cubicBezTo>
                    <a:pt x="533" y="211"/>
                    <a:pt x="533" y="211"/>
                    <a:pt x="533" y="211"/>
                  </a:cubicBezTo>
                  <a:cubicBezTo>
                    <a:pt x="456" y="195"/>
                    <a:pt x="456" y="195"/>
                    <a:pt x="456" y="195"/>
                  </a:cubicBezTo>
                  <a:close/>
                  <a:moveTo>
                    <a:pt x="445" y="35"/>
                  </a:moveTo>
                  <a:cubicBezTo>
                    <a:pt x="445" y="17"/>
                    <a:pt x="457" y="4"/>
                    <a:pt x="473" y="4"/>
                  </a:cubicBezTo>
                  <a:cubicBezTo>
                    <a:pt x="489" y="4"/>
                    <a:pt x="502" y="17"/>
                    <a:pt x="502" y="35"/>
                  </a:cubicBezTo>
                  <a:cubicBezTo>
                    <a:pt x="502" y="51"/>
                    <a:pt x="489" y="65"/>
                    <a:pt x="473" y="65"/>
                  </a:cubicBezTo>
                  <a:cubicBezTo>
                    <a:pt x="457" y="65"/>
                    <a:pt x="445" y="51"/>
                    <a:pt x="445" y="35"/>
                  </a:cubicBezTo>
                  <a:close/>
                  <a:moveTo>
                    <a:pt x="184" y="335"/>
                  </a:moveTo>
                  <a:cubicBezTo>
                    <a:pt x="141" y="335"/>
                    <a:pt x="106" y="299"/>
                    <a:pt x="106" y="254"/>
                  </a:cubicBezTo>
                  <a:cubicBezTo>
                    <a:pt x="106" y="209"/>
                    <a:pt x="141" y="174"/>
                    <a:pt x="184" y="174"/>
                  </a:cubicBezTo>
                  <a:cubicBezTo>
                    <a:pt x="229" y="174"/>
                    <a:pt x="264" y="209"/>
                    <a:pt x="264" y="254"/>
                  </a:cubicBezTo>
                  <a:cubicBezTo>
                    <a:pt x="264" y="299"/>
                    <a:pt x="229" y="335"/>
                    <a:pt x="184" y="335"/>
                  </a:cubicBezTo>
                  <a:close/>
                  <a:moveTo>
                    <a:pt x="389" y="254"/>
                  </a:moveTo>
                  <a:cubicBezTo>
                    <a:pt x="353" y="254"/>
                    <a:pt x="324" y="224"/>
                    <a:pt x="324" y="188"/>
                  </a:cubicBezTo>
                  <a:cubicBezTo>
                    <a:pt x="324" y="150"/>
                    <a:pt x="353" y="121"/>
                    <a:pt x="389" y="121"/>
                  </a:cubicBezTo>
                  <a:cubicBezTo>
                    <a:pt x="424" y="121"/>
                    <a:pt x="453" y="150"/>
                    <a:pt x="453" y="188"/>
                  </a:cubicBezTo>
                  <a:cubicBezTo>
                    <a:pt x="453" y="224"/>
                    <a:pt x="424" y="254"/>
                    <a:pt x="389" y="254"/>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36"/>
            <p:cNvSpPr>
              <a:spLocks noEditPoints="1"/>
            </p:cNvSpPr>
            <p:nvPr/>
          </p:nvSpPr>
          <p:spPr bwMode="auto">
            <a:xfrm>
              <a:off x="7621583" y="3998911"/>
              <a:ext cx="655640" cy="371475"/>
            </a:xfrm>
            <a:custGeom>
              <a:avLst/>
              <a:gdLst/>
              <a:ahLst/>
              <a:cxnLst>
                <a:cxn ang="0">
                  <a:pos x="35" y="21"/>
                </a:cxn>
                <a:cxn ang="0">
                  <a:pos x="67" y="6"/>
                </a:cxn>
                <a:cxn ang="0">
                  <a:pos x="95" y="32"/>
                </a:cxn>
                <a:cxn ang="0">
                  <a:pos x="84" y="59"/>
                </a:cxn>
                <a:cxn ang="0">
                  <a:pos x="123" y="96"/>
                </a:cxn>
                <a:cxn ang="0">
                  <a:pos x="129" y="95"/>
                </a:cxn>
                <a:cxn ang="0">
                  <a:pos x="129" y="120"/>
                </a:cxn>
                <a:cxn ang="0">
                  <a:pos x="113" y="138"/>
                </a:cxn>
                <a:cxn ang="0">
                  <a:pos x="131" y="156"/>
                </a:cxn>
                <a:cxn ang="0">
                  <a:pos x="149" y="138"/>
                </a:cxn>
                <a:cxn ang="0">
                  <a:pos x="133" y="120"/>
                </a:cxn>
                <a:cxn ang="0">
                  <a:pos x="133" y="95"/>
                </a:cxn>
                <a:cxn ang="0">
                  <a:pos x="160" y="67"/>
                </a:cxn>
                <a:cxn ang="0">
                  <a:pos x="223" y="65"/>
                </a:cxn>
                <a:cxn ang="0">
                  <a:pos x="248" y="93"/>
                </a:cxn>
                <a:cxn ang="0">
                  <a:pos x="275" y="65"/>
                </a:cxn>
                <a:cxn ang="0">
                  <a:pos x="248" y="37"/>
                </a:cxn>
                <a:cxn ang="0">
                  <a:pos x="223" y="61"/>
                </a:cxn>
                <a:cxn ang="0">
                  <a:pos x="161" y="63"/>
                </a:cxn>
                <a:cxn ang="0">
                  <a:pos x="161" y="59"/>
                </a:cxn>
                <a:cxn ang="0">
                  <a:pos x="123" y="21"/>
                </a:cxn>
                <a:cxn ang="0">
                  <a:pos x="98" y="30"/>
                </a:cxn>
                <a:cxn ang="0">
                  <a:pos x="70" y="3"/>
                </a:cxn>
                <a:cxn ang="0">
                  <a:pos x="71" y="0"/>
                </a:cxn>
                <a:cxn ang="0">
                  <a:pos x="66" y="0"/>
                </a:cxn>
                <a:cxn ang="0">
                  <a:pos x="35" y="17"/>
                </a:cxn>
                <a:cxn ang="0">
                  <a:pos x="5" y="0"/>
                </a:cxn>
                <a:cxn ang="0">
                  <a:pos x="0" y="0"/>
                </a:cxn>
                <a:cxn ang="0">
                  <a:pos x="35" y="21"/>
                </a:cxn>
                <a:cxn ang="0">
                  <a:pos x="248" y="41"/>
                </a:cxn>
                <a:cxn ang="0">
                  <a:pos x="271" y="65"/>
                </a:cxn>
                <a:cxn ang="0">
                  <a:pos x="248" y="89"/>
                </a:cxn>
                <a:cxn ang="0">
                  <a:pos x="226" y="65"/>
                </a:cxn>
                <a:cxn ang="0">
                  <a:pos x="248" y="41"/>
                </a:cxn>
                <a:cxn ang="0">
                  <a:pos x="145" y="138"/>
                </a:cxn>
                <a:cxn ang="0">
                  <a:pos x="131" y="152"/>
                </a:cxn>
                <a:cxn ang="0">
                  <a:pos x="117" y="138"/>
                </a:cxn>
                <a:cxn ang="0">
                  <a:pos x="131" y="124"/>
                </a:cxn>
                <a:cxn ang="0">
                  <a:pos x="145" y="138"/>
                </a:cxn>
                <a:cxn ang="0">
                  <a:pos x="123" y="25"/>
                </a:cxn>
                <a:cxn ang="0">
                  <a:pos x="157" y="59"/>
                </a:cxn>
                <a:cxn ang="0">
                  <a:pos x="123" y="93"/>
                </a:cxn>
                <a:cxn ang="0">
                  <a:pos x="88" y="59"/>
                </a:cxn>
                <a:cxn ang="0">
                  <a:pos x="123" y="25"/>
                </a:cxn>
              </a:cxnLst>
              <a:rect l="0" t="0" r="r" b="b"/>
              <a:pathLst>
                <a:path w="275" h="156">
                  <a:moveTo>
                    <a:pt x="35" y="21"/>
                  </a:moveTo>
                  <a:cubicBezTo>
                    <a:pt x="49" y="21"/>
                    <a:pt x="60" y="15"/>
                    <a:pt x="67" y="6"/>
                  </a:cubicBezTo>
                  <a:cubicBezTo>
                    <a:pt x="95" y="32"/>
                    <a:pt x="95" y="32"/>
                    <a:pt x="95" y="32"/>
                  </a:cubicBezTo>
                  <a:cubicBezTo>
                    <a:pt x="88" y="39"/>
                    <a:pt x="84" y="48"/>
                    <a:pt x="84" y="59"/>
                  </a:cubicBezTo>
                  <a:cubicBezTo>
                    <a:pt x="84" y="79"/>
                    <a:pt x="101" y="96"/>
                    <a:pt x="123" y="96"/>
                  </a:cubicBezTo>
                  <a:cubicBezTo>
                    <a:pt x="125" y="96"/>
                    <a:pt x="127" y="95"/>
                    <a:pt x="129" y="95"/>
                  </a:cubicBezTo>
                  <a:cubicBezTo>
                    <a:pt x="129" y="120"/>
                    <a:pt x="129" y="120"/>
                    <a:pt x="129" y="120"/>
                  </a:cubicBezTo>
                  <a:cubicBezTo>
                    <a:pt x="120" y="121"/>
                    <a:pt x="113" y="128"/>
                    <a:pt x="113" y="138"/>
                  </a:cubicBezTo>
                  <a:cubicBezTo>
                    <a:pt x="113" y="147"/>
                    <a:pt x="122" y="156"/>
                    <a:pt x="131" y="156"/>
                  </a:cubicBezTo>
                  <a:cubicBezTo>
                    <a:pt x="141" y="156"/>
                    <a:pt x="149" y="147"/>
                    <a:pt x="149" y="138"/>
                  </a:cubicBezTo>
                  <a:cubicBezTo>
                    <a:pt x="149" y="128"/>
                    <a:pt x="142" y="121"/>
                    <a:pt x="133" y="120"/>
                  </a:cubicBezTo>
                  <a:cubicBezTo>
                    <a:pt x="133" y="95"/>
                    <a:pt x="133" y="95"/>
                    <a:pt x="133" y="95"/>
                  </a:cubicBezTo>
                  <a:cubicBezTo>
                    <a:pt x="147" y="92"/>
                    <a:pt x="157" y="81"/>
                    <a:pt x="160" y="67"/>
                  </a:cubicBezTo>
                  <a:cubicBezTo>
                    <a:pt x="223" y="65"/>
                    <a:pt x="223" y="65"/>
                    <a:pt x="223" y="65"/>
                  </a:cubicBezTo>
                  <a:cubicBezTo>
                    <a:pt x="223" y="80"/>
                    <a:pt x="234" y="93"/>
                    <a:pt x="248" y="93"/>
                  </a:cubicBezTo>
                  <a:cubicBezTo>
                    <a:pt x="264" y="93"/>
                    <a:pt x="275" y="80"/>
                    <a:pt x="275" y="65"/>
                  </a:cubicBezTo>
                  <a:cubicBezTo>
                    <a:pt x="275" y="49"/>
                    <a:pt x="264" y="37"/>
                    <a:pt x="248" y="37"/>
                  </a:cubicBezTo>
                  <a:cubicBezTo>
                    <a:pt x="235" y="37"/>
                    <a:pt x="224" y="47"/>
                    <a:pt x="223" y="61"/>
                  </a:cubicBezTo>
                  <a:cubicBezTo>
                    <a:pt x="161" y="63"/>
                    <a:pt x="161" y="63"/>
                    <a:pt x="161" y="63"/>
                  </a:cubicBezTo>
                  <a:cubicBezTo>
                    <a:pt x="161" y="62"/>
                    <a:pt x="161" y="60"/>
                    <a:pt x="161" y="59"/>
                  </a:cubicBezTo>
                  <a:cubicBezTo>
                    <a:pt x="161" y="38"/>
                    <a:pt x="144" y="21"/>
                    <a:pt x="123" y="21"/>
                  </a:cubicBezTo>
                  <a:cubicBezTo>
                    <a:pt x="114" y="21"/>
                    <a:pt x="105" y="24"/>
                    <a:pt x="98" y="30"/>
                  </a:cubicBezTo>
                  <a:cubicBezTo>
                    <a:pt x="70" y="3"/>
                    <a:pt x="70" y="3"/>
                    <a:pt x="70" y="3"/>
                  </a:cubicBezTo>
                  <a:cubicBezTo>
                    <a:pt x="70" y="2"/>
                    <a:pt x="71" y="1"/>
                    <a:pt x="71" y="0"/>
                  </a:cubicBezTo>
                  <a:cubicBezTo>
                    <a:pt x="66" y="0"/>
                    <a:pt x="66" y="0"/>
                    <a:pt x="66" y="0"/>
                  </a:cubicBezTo>
                  <a:cubicBezTo>
                    <a:pt x="59" y="10"/>
                    <a:pt x="48" y="17"/>
                    <a:pt x="35" y="17"/>
                  </a:cubicBezTo>
                  <a:cubicBezTo>
                    <a:pt x="23" y="17"/>
                    <a:pt x="12" y="10"/>
                    <a:pt x="5" y="0"/>
                  </a:cubicBezTo>
                  <a:cubicBezTo>
                    <a:pt x="0" y="0"/>
                    <a:pt x="0" y="0"/>
                    <a:pt x="0" y="0"/>
                  </a:cubicBezTo>
                  <a:cubicBezTo>
                    <a:pt x="7" y="13"/>
                    <a:pt x="20" y="21"/>
                    <a:pt x="35" y="21"/>
                  </a:cubicBezTo>
                  <a:close/>
                  <a:moveTo>
                    <a:pt x="248" y="41"/>
                  </a:moveTo>
                  <a:cubicBezTo>
                    <a:pt x="262" y="41"/>
                    <a:pt x="271" y="51"/>
                    <a:pt x="271" y="65"/>
                  </a:cubicBezTo>
                  <a:cubicBezTo>
                    <a:pt x="271" y="78"/>
                    <a:pt x="262" y="89"/>
                    <a:pt x="248" y="89"/>
                  </a:cubicBezTo>
                  <a:cubicBezTo>
                    <a:pt x="236" y="89"/>
                    <a:pt x="226" y="78"/>
                    <a:pt x="226" y="65"/>
                  </a:cubicBezTo>
                  <a:cubicBezTo>
                    <a:pt x="226" y="51"/>
                    <a:pt x="236" y="41"/>
                    <a:pt x="248" y="41"/>
                  </a:cubicBezTo>
                  <a:close/>
                  <a:moveTo>
                    <a:pt x="145" y="138"/>
                  </a:moveTo>
                  <a:cubicBezTo>
                    <a:pt x="145" y="145"/>
                    <a:pt x="139" y="152"/>
                    <a:pt x="131" y="152"/>
                  </a:cubicBezTo>
                  <a:cubicBezTo>
                    <a:pt x="124" y="152"/>
                    <a:pt x="117" y="145"/>
                    <a:pt x="117" y="138"/>
                  </a:cubicBezTo>
                  <a:cubicBezTo>
                    <a:pt x="117" y="130"/>
                    <a:pt x="124" y="124"/>
                    <a:pt x="131" y="124"/>
                  </a:cubicBezTo>
                  <a:cubicBezTo>
                    <a:pt x="139" y="124"/>
                    <a:pt x="145" y="130"/>
                    <a:pt x="145" y="138"/>
                  </a:cubicBezTo>
                  <a:close/>
                  <a:moveTo>
                    <a:pt x="123" y="25"/>
                  </a:moveTo>
                  <a:cubicBezTo>
                    <a:pt x="142" y="25"/>
                    <a:pt x="157" y="40"/>
                    <a:pt x="157" y="59"/>
                  </a:cubicBezTo>
                  <a:cubicBezTo>
                    <a:pt x="157" y="77"/>
                    <a:pt x="142" y="93"/>
                    <a:pt x="123" y="93"/>
                  </a:cubicBezTo>
                  <a:cubicBezTo>
                    <a:pt x="104" y="93"/>
                    <a:pt x="88" y="77"/>
                    <a:pt x="88" y="59"/>
                  </a:cubicBezTo>
                  <a:cubicBezTo>
                    <a:pt x="88" y="40"/>
                    <a:pt x="104" y="25"/>
                    <a:pt x="123" y="25"/>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37"/>
            <p:cNvSpPr>
              <a:spLocks noEditPoints="1"/>
            </p:cNvSpPr>
            <p:nvPr/>
          </p:nvSpPr>
          <p:spPr bwMode="auto">
            <a:xfrm>
              <a:off x="6780205" y="4762499"/>
              <a:ext cx="1144591" cy="809625"/>
            </a:xfrm>
            <a:custGeom>
              <a:avLst/>
              <a:gdLst/>
              <a:ahLst/>
              <a:cxnLst>
                <a:cxn ang="0">
                  <a:pos x="186" y="329"/>
                </a:cxn>
                <a:cxn ang="0">
                  <a:pos x="200" y="259"/>
                </a:cxn>
                <a:cxn ang="0">
                  <a:pos x="263" y="211"/>
                </a:cxn>
                <a:cxn ang="0">
                  <a:pos x="344" y="196"/>
                </a:cxn>
                <a:cxn ang="0">
                  <a:pos x="342" y="81"/>
                </a:cxn>
                <a:cxn ang="0">
                  <a:pos x="384" y="78"/>
                </a:cxn>
                <a:cxn ang="0">
                  <a:pos x="416" y="150"/>
                </a:cxn>
                <a:cxn ang="0">
                  <a:pos x="480" y="150"/>
                </a:cxn>
                <a:cxn ang="0">
                  <a:pos x="426" y="127"/>
                </a:cxn>
                <a:cxn ang="0">
                  <a:pos x="404" y="43"/>
                </a:cxn>
                <a:cxn ang="0">
                  <a:pos x="316" y="43"/>
                </a:cxn>
                <a:cxn ang="0">
                  <a:pos x="310" y="154"/>
                </a:cxn>
                <a:cxn ang="0">
                  <a:pos x="260" y="196"/>
                </a:cxn>
                <a:cxn ang="0">
                  <a:pos x="195" y="239"/>
                </a:cxn>
                <a:cxn ang="0">
                  <a:pos x="131" y="245"/>
                </a:cxn>
                <a:cxn ang="0">
                  <a:pos x="60" y="213"/>
                </a:cxn>
                <a:cxn ang="0">
                  <a:pos x="0" y="213"/>
                </a:cxn>
                <a:cxn ang="0">
                  <a:pos x="59" y="222"/>
                </a:cxn>
                <a:cxn ang="0">
                  <a:pos x="128" y="259"/>
                </a:cxn>
                <a:cxn ang="0">
                  <a:pos x="171" y="294"/>
                </a:cxn>
                <a:cxn ang="0">
                  <a:pos x="170" y="340"/>
                </a:cxn>
                <a:cxn ang="0">
                  <a:pos x="194" y="332"/>
                </a:cxn>
                <a:cxn ang="0">
                  <a:pos x="218" y="340"/>
                </a:cxn>
                <a:cxn ang="0">
                  <a:pos x="448" y="122"/>
                </a:cxn>
                <a:cxn ang="0">
                  <a:pos x="448" y="178"/>
                </a:cxn>
                <a:cxn ang="0">
                  <a:pos x="448" y="122"/>
                </a:cxn>
                <a:cxn ang="0">
                  <a:pos x="360" y="4"/>
                </a:cxn>
                <a:cxn ang="0">
                  <a:pos x="360" y="81"/>
                </a:cxn>
                <a:cxn ang="0">
                  <a:pos x="302" y="158"/>
                </a:cxn>
                <a:cxn ang="0">
                  <a:pos x="302" y="235"/>
                </a:cxn>
                <a:cxn ang="0">
                  <a:pos x="302" y="158"/>
                </a:cxn>
                <a:cxn ang="0">
                  <a:pos x="4" y="213"/>
                </a:cxn>
                <a:cxn ang="0">
                  <a:pos x="56" y="213"/>
                </a:cxn>
                <a:cxn ang="0">
                  <a:pos x="164" y="291"/>
                </a:cxn>
                <a:cxn ang="0">
                  <a:pos x="164" y="227"/>
                </a:cxn>
                <a:cxn ang="0">
                  <a:pos x="164" y="291"/>
                </a:cxn>
              </a:cxnLst>
              <a:rect l="0" t="0" r="r" b="b"/>
              <a:pathLst>
                <a:path w="480" h="340">
                  <a:moveTo>
                    <a:pt x="194" y="328"/>
                  </a:moveTo>
                  <a:cubicBezTo>
                    <a:pt x="191" y="328"/>
                    <a:pt x="188" y="328"/>
                    <a:pt x="186" y="329"/>
                  </a:cubicBezTo>
                  <a:cubicBezTo>
                    <a:pt x="175" y="293"/>
                    <a:pt x="175" y="293"/>
                    <a:pt x="175" y="293"/>
                  </a:cubicBezTo>
                  <a:cubicBezTo>
                    <a:pt x="190" y="288"/>
                    <a:pt x="200" y="275"/>
                    <a:pt x="200" y="259"/>
                  </a:cubicBezTo>
                  <a:cubicBezTo>
                    <a:pt x="200" y="253"/>
                    <a:pt x="199" y="247"/>
                    <a:pt x="197" y="243"/>
                  </a:cubicBezTo>
                  <a:cubicBezTo>
                    <a:pt x="263" y="211"/>
                    <a:pt x="263" y="211"/>
                    <a:pt x="263" y="211"/>
                  </a:cubicBezTo>
                  <a:cubicBezTo>
                    <a:pt x="270" y="228"/>
                    <a:pt x="285" y="239"/>
                    <a:pt x="302" y="239"/>
                  </a:cubicBezTo>
                  <a:cubicBezTo>
                    <a:pt x="326" y="239"/>
                    <a:pt x="344" y="220"/>
                    <a:pt x="344" y="196"/>
                  </a:cubicBezTo>
                  <a:cubicBezTo>
                    <a:pt x="344" y="176"/>
                    <a:pt x="331" y="160"/>
                    <a:pt x="313" y="155"/>
                  </a:cubicBezTo>
                  <a:cubicBezTo>
                    <a:pt x="342" y="81"/>
                    <a:pt x="342" y="81"/>
                    <a:pt x="342" y="81"/>
                  </a:cubicBezTo>
                  <a:cubicBezTo>
                    <a:pt x="348" y="83"/>
                    <a:pt x="354" y="85"/>
                    <a:pt x="360" y="85"/>
                  </a:cubicBezTo>
                  <a:cubicBezTo>
                    <a:pt x="369" y="85"/>
                    <a:pt x="377" y="82"/>
                    <a:pt x="384" y="78"/>
                  </a:cubicBezTo>
                  <a:cubicBezTo>
                    <a:pt x="423" y="130"/>
                    <a:pt x="423" y="130"/>
                    <a:pt x="423" y="130"/>
                  </a:cubicBezTo>
                  <a:cubicBezTo>
                    <a:pt x="419" y="136"/>
                    <a:pt x="416" y="142"/>
                    <a:pt x="416" y="150"/>
                  </a:cubicBezTo>
                  <a:cubicBezTo>
                    <a:pt x="416" y="167"/>
                    <a:pt x="431" y="182"/>
                    <a:pt x="448" y="182"/>
                  </a:cubicBezTo>
                  <a:cubicBezTo>
                    <a:pt x="466" y="182"/>
                    <a:pt x="480" y="167"/>
                    <a:pt x="480" y="150"/>
                  </a:cubicBezTo>
                  <a:cubicBezTo>
                    <a:pt x="480" y="132"/>
                    <a:pt x="466" y="118"/>
                    <a:pt x="448" y="118"/>
                  </a:cubicBezTo>
                  <a:cubicBezTo>
                    <a:pt x="440" y="118"/>
                    <a:pt x="432" y="121"/>
                    <a:pt x="426" y="127"/>
                  </a:cubicBezTo>
                  <a:cubicBezTo>
                    <a:pt x="387" y="76"/>
                    <a:pt x="387" y="76"/>
                    <a:pt x="387" y="76"/>
                  </a:cubicBezTo>
                  <a:cubicBezTo>
                    <a:pt x="398" y="68"/>
                    <a:pt x="404" y="56"/>
                    <a:pt x="404" y="43"/>
                  </a:cubicBezTo>
                  <a:cubicBezTo>
                    <a:pt x="404" y="18"/>
                    <a:pt x="385" y="0"/>
                    <a:pt x="360" y="0"/>
                  </a:cubicBezTo>
                  <a:cubicBezTo>
                    <a:pt x="336" y="0"/>
                    <a:pt x="316" y="18"/>
                    <a:pt x="316" y="43"/>
                  </a:cubicBezTo>
                  <a:cubicBezTo>
                    <a:pt x="316" y="58"/>
                    <a:pt x="325" y="72"/>
                    <a:pt x="339" y="79"/>
                  </a:cubicBezTo>
                  <a:cubicBezTo>
                    <a:pt x="310" y="154"/>
                    <a:pt x="310" y="154"/>
                    <a:pt x="310" y="154"/>
                  </a:cubicBezTo>
                  <a:cubicBezTo>
                    <a:pt x="307" y="154"/>
                    <a:pt x="305" y="154"/>
                    <a:pt x="302" y="154"/>
                  </a:cubicBezTo>
                  <a:cubicBezTo>
                    <a:pt x="279" y="154"/>
                    <a:pt x="260" y="172"/>
                    <a:pt x="260" y="196"/>
                  </a:cubicBezTo>
                  <a:cubicBezTo>
                    <a:pt x="260" y="200"/>
                    <a:pt x="261" y="204"/>
                    <a:pt x="262" y="207"/>
                  </a:cubicBezTo>
                  <a:cubicBezTo>
                    <a:pt x="195" y="239"/>
                    <a:pt x="195" y="239"/>
                    <a:pt x="195" y="239"/>
                  </a:cubicBezTo>
                  <a:cubicBezTo>
                    <a:pt x="188" y="229"/>
                    <a:pt x="177" y="223"/>
                    <a:pt x="164" y="223"/>
                  </a:cubicBezTo>
                  <a:cubicBezTo>
                    <a:pt x="149" y="223"/>
                    <a:pt x="136" y="232"/>
                    <a:pt x="131" y="245"/>
                  </a:cubicBezTo>
                  <a:cubicBezTo>
                    <a:pt x="60" y="218"/>
                    <a:pt x="60" y="218"/>
                    <a:pt x="60" y="218"/>
                  </a:cubicBezTo>
                  <a:cubicBezTo>
                    <a:pt x="60" y="216"/>
                    <a:pt x="60" y="214"/>
                    <a:pt x="60" y="213"/>
                  </a:cubicBezTo>
                  <a:cubicBezTo>
                    <a:pt x="60" y="195"/>
                    <a:pt x="47" y="182"/>
                    <a:pt x="30" y="182"/>
                  </a:cubicBezTo>
                  <a:cubicBezTo>
                    <a:pt x="14" y="182"/>
                    <a:pt x="0" y="195"/>
                    <a:pt x="0" y="213"/>
                  </a:cubicBezTo>
                  <a:cubicBezTo>
                    <a:pt x="0" y="229"/>
                    <a:pt x="14" y="243"/>
                    <a:pt x="30" y="243"/>
                  </a:cubicBezTo>
                  <a:cubicBezTo>
                    <a:pt x="44" y="243"/>
                    <a:pt x="55" y="234"/>
                    <a:pt x="59" y="222"/>
                  </a:cubicBezTo>
                  <a:cubicBezTo>
                    <a:pt x="130" y="249"/>
                    <a:pt x="130" y="249"/>
                    <a:pt x="130" y="249"/>
                  </a:cubicBezTo>
                  <a:cubicBezTo>
                    <a:pt x="129" y="252"/>
                    <a:pt x="128" y="255"/>
                    <a:pt x="128" y="259"/>
                  </a:cubicBezTo>
                  <a:cubicBezTo>
                    <a:pt x="128" y="279"/>
                    <a:pt x="145" y="295"/>
                    <a:pt x="164" y="295"/>
                  </a:cubicBezTo>
                  <a:cubicBezTo>
                    <a:pt x="167" y="295"/>
                    <a:pt x="169" y="294"/>
                    <a:pt x="171" y="294"/>
                  </a:cubicBezTo>
                  <a:cubicBezTo>
                    <a:pt x="182" y="330"/>
                    <a:pt x="182" y="330"/>
                    <a:pt x="182" y="330"/>
                  </a:cubicBezTo>
                  <a:cubicBezTo>
                    <a:pt x="177" y="332"/>
                    <a:pt x="173" y="336"/>
                    <a:pt x="170" y="340"/>
                  </a:cubicBezTo>
                  <a:cubicBezTo>
                    <a:pt x="174" y="340"/>
                    <a:pt x="174" y="340"/>
                    <a:pt x="174" y="340"/>
                  </a:cubicBezTo>
                  <a:cubicBezTo>
                    <a:pt x="179" y="335"/>
                    <a:pt x="186" y="332"/>
                    <a:pt x="194" y="332"/>
                  </a:cubicBezTo>
                  <a:cubicBezTo>
                    <a:pt x="202" y="332"/>
                    <a:pt x="209" y="335"/>
                    <a:pt x="213" y="340"/>
                  </a:cubicBezTo>
                  <a:cubicBezTo>
                    <a:pt x="218" y="340"/>
                    <a:pt x="218" y="340"/>
                    <a:pt x="218" y="340"/>
                  </a:cubicBezTo>
                  <a:cubicBezTo>
                    <a:pt x="213" y="333"/>
                    <a:pt x="204" y="328"/>
                    <a:pt x="194" y="328"/>
                  </a:cubicBezTo>
                  <a:close/>
                  <a:moveTo>
                    <a:pt x="448" y="122"/>
                  </a:moveTo>
                  <a:cubicBezTo>
                    <a:pt x="464" y="122"/>
                    <a:pt x="476" y="134"/>
                    <a:pt x="476" y="150"/>
                  </a:cubicBezTo>
                  <a:cubicBezTo>
                    <a:pt x="476" y="165"/>
                    <a:pt x="464" y="178"/>
                    <a:pt x="448" y="178"/>
                  </a:cubicBezTo>
                  <a:cubicBezTo>
                    <a:pt x="433" y="178"/>
                    <a:pt x="420" y="165"/>
                    <a:pt x="420" y="150"/>
                  </a:cubicBezTo>
                  <a:cubicBezTo>
                    <a:pt x="420" y="134"/>
                    <a:pt x="433" y="122"/>
                    <a:pt x="448" y="122"/>
                  </a:cubicBezTo>
                  <a:close/>
                  <a:moveTo>
                    <a:pt x="320" y="43"/>
                  </a:moveTo>
                  <a:cubicBezTo>
                    <a:pt x="320" y="21"/>
                    <a:pt x="338" y="4"/>
                    <a:pt x="360" y="4"/>
                  </a:cubicBezTo>
                  <a:cubicBezTo>
                    <a:pt x="382" y="4"/>
                    <a:pt x="400" y="21"/>
                    <a:pt x="400" y="43"/>
                  </a:cubicBezTo>
                  <a:cubicBezTo>
                    <a:pt x="400" y="64"/>
                    <a:pt x="382" y="81"/>
                    <a:pt x="360" y="81"/>
                  </a:cubicBezTo>
                  <a:cubicBezTo>
                    <a:pt x="338" y="81"/>
                    <a:pt x="320" y="64"/>
                    <a:pt x="320" y="43"/>
                  </a:cubicBezTo>
                  <a:close/>
                  <a:moveTo>
                    <a:pt x="302" y="158"/>
                  </a:moveTo>
                  <a:cubicBezTo>
                    <a:pt x="323" y="158"/>
                    <a:pt x="340" y="175"/>
                    <a:pt x="340" y="196"/>
                  </a:cubicBezTo>
                  <a:cubicBezTo>
                    <a:pt x="340" y="218"/>
                    <a:pt x="323" y="235"/>
                    <a:pt x="302" y="235"/>
                  </a:cubicBezTo>
                  <a:cubicBezTo>
                    <a:pt x="281" y="235"/>
                    <a:pt x="264" y="218"/>
                    <a:pt x="264" y="196"/>
                  </a:cubicBezTo>
                  <a:cubicBezTo>
                    <a:pt x="264" y="175"/>
                    <a:pt x="281" y="158"/>
                    <a:pt x="302" y="158"/>
                  </a:cubicBezTo>
                  <a:close/>
                  <a:moveTo>
                    <a:pt x="30" y="239"/>
                  </a:moveTo>
                  <a:cubicBezTo>
                    <a:pt x="16" y="239"/>
                    <a:pt x="4" y="227"/>
                    <a:pt x="4" y="213"/>
                  </a:cubicBezTo>
                  <a:cubicBezTo>
                    <a:pt x="4" y="197"/>
                    <a:pt x="16" y="186"/>
                    <a:pt x="30" y="186"/>
                  </a:cubicBezTo>
                  <a:cubicBezTo>
                    <a:pt x="45" y="186"/>
                    <a:pt x="56" y="197"/>
                    <a:pt x="56" y="213"/>
                  </a:cubicBezTo>
                  <a:cubicBezTo>
                    <a:pt x="56" y="227"/>
                    <a:pt x="45" y="239"/>
                    <a:pt x="30" y="239"/>
                  </a:cubicBezTo>
                  <a:close/>
                  <a:moveTo>
                    <a:pt x="164" y="291"/>
                  </a:moveTo>
                  <a:cubicBezTo>
                    <a:pt x="147" y="291"/>
                    <a:pt x="132" y="276"/>
                    <a:pt x="132" y="259"/>
                  </a:cubicBezTo>
                  <a:cubicBezTo>
                    <a:pt x="132" y="241"/>
                    <a:pt x="147" y="227"/>
                    <a:pt x="164" y="227"/>
                  </a:cubicBezTo>
                  <a:cubicBezTo>
                    <a:pt x="182" y="227"/>
                    <a:pt x="196" y="241"/>
                    <a:pt x="196" y="259"/>
                  </a:cubicBezTo>
                  <a:cubicBezTo>
                    <a:pt x="196" y="276"/>
                    <a:pt x="182" y="291"/>
                    <a:pt x="164" y="291"/>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38"/>
            <p:cNvSpPr>
              <a:spLocks noEditPoints="1"/>
            </p:cNvSpPr>
            <p:nvPr/>
          </p:nvSpPr>
          <p:spPr bwMode="auto">
            <a:xfrm>
              <a:off x="5208575" y="4046536"/>
              <a:ext cx="3382973" cy="1525588"/>
            </a:xfrm>
            <a:custGeom>
              <a:avLst/>
              <a:gdLst/>
              <a:ahLst/>
              <a:cxnLst>
                <a:cxn ang="0">
                  <a:pos x="263" y="515"/>
                </a:cxn>
                <a:cxn ang="0">
                  <a:pos x="349" y="453"/>
                </a:cxn>
                <a:cxn ang="0">
                  <a:pos x="393" y="365"/>
                </a:cxn>
                <a:cxn ang="0">
                  <a:pos x="532" y="344"/>
                </a:cxn>
                <a:cxn ang="0">
                  <a:pos x="663" y="361"/>
                </a:cxn>
                <a:cxn ang="0">
                  <a:pos x="735" y="435"/>
                </a:cxn>
                <a:cxn ang="0">
                  <a:pos x="795" y="320"/>
                </a:cxn>
                <a:cxn ang="0">
                  <a:pos x="916" y="270"/>
                </a:cxn>
                <a:cxn ang="0">
                  <a:pos x="1098" y="252"/>
                </a:cxn>
                <a:cxn ang="0">
                  <a:pos x="1168" y="326"/>
                </a:cxn>
                <a:cxn ang="0">
                  <a:pos x="1224" y="213"/>
                </a:cxn>
                <a:cxn ang="0">
                  <a:pos x="1372" y="141"/>
                </a:cxn>
                <a:cxn ang="0">
                  <a:pos x="1372" y="49"/>
                </a:cxn>
                <a:cxn ang="0">
                  <a:pos x="1330" y="119"/>
                </a:cxn>
                <a:cxn ang="0">
                  <a:pos x="1168" y="185"/>
                </a:cxn>
                <a:cxn ang="0">
                  <a:pos x="965" y="222"/>
                </a:cxn>
                <a:cxn ang="0">
                  <a:pos x="937" y="96"/>
                </a:cxn>
                <a:cxn ang="0">
                  <a:pos x="989" y="49"/>
                </a:cxn>
                <a:cxn ang="0">
                  <a:pos x="892" y="49"/>
                </a:cxn>
                <a:cxn ang="0">
                  <a:pos x="919" y="173"/>
                </a:cxn>
                <a:cxn ang="0">
                  <a:pos x="868" y="222"/>
                </a:cxn>
                <a:cxn ang="0">
                  <a:pos x="790" y="314"/>
                </a:cxn>
                <a:cxn ang="0">
                  <a:pos x="664" y="353"/>
                </a:cxn>
                <a:cxn ang="0">
                  <a:pos x="538" y="312"/>
                </a:cxn>
                <a:cxn ang="0">
                  <a:pos x="374" y="312"/>
                </a:cxn>
                <a:cxn ang="0">
                  <a:pos x="328" y="404"/>
                </a:cxn>
                <a:cxn ang="0">
                  <a:pos x="217" y="453"/>
                </a:cxn>
                <a:cxn ang="0">
                  <a:pos x="96" y="441"/>
                </a:cxn>
                <a:cxn ang="0">
                  <a:pos x="0" y="443"/>
                </a:cxn>
                <a:cxn ang="0">
                  <a:pos x="96" y="449"/>
                </a:cxn>
                <a:cxn ang="0">
                  <a:pos x="255" y="512"/>
                </a:cxn>
                <a:cxn ang="0">
                  <a:pos x="221" y="624"/>
                </a:cxn>
                <a:cxn ang="0">
                  <a:pos x="230" y="640"/>
                </a:cxn>
                <a:cxn ang="0">
                  <a:pos x="253" y="596"/>
                </a:cxn>
                <a:cxn ang="0">
                  <a:pos x="276" y="640"/>
                </a:cxn>
                <a:cxn ang="0">
                  <a:pos x="285" y="624"/>
                </a:cxn>
                <a:cxn ang="0">
                  <a:pos x="1326" y="95"/>
                </a:cxn>
                <a:cxn ang="0">
                  <a:pos x="1416" y="95"/>
                </a:cxn>
                <a:cxn ang="0">
                  <a:pos x="1326" y="95"/>
                </a:cxn>
                <a:cxn ang="0">
                  <a:pos x="1234" y="256"/>
                </a:cxn>
                <a:cxn ang="0">
                  <a:pos x="1101" y="256"/>
                </a:cxn>
                <a:cxn ang="0">
                  <a:pos x="896" y="49"/>
                </a:cxn>
                <a:cxn ang="0">
                  <a:pos x="985" y="49"/>
                </a:cxn>
                <a:cxn ang="0">
                  <a:pos x="896" y="49"/>
                </a:cxn>
                <a:cxn ang="0">
                  <a:pos x="916" y="177"/>
                </a:cxn>
                <a:cxn ang="0">
                  <a:pos x="916" y="266"/>
                </a:cxn>
                <a:cxn ang="0">
                  <a:pos x="735" y="294"/>
                </a:cxn>
                <a:cxn ang="0">
                  <a:pos x="735" y="431"/>
                </a:cxn>
                <a:cxn ang="0">
                  <a:pos x="735" y="294"/>
                </a:cxn>
                <a:cxn ang="0">
                  <a:pos x="456" y="234"/>
                </a:cxn>
                <a:cxn ang="0">
                  <a:pos x="456" y="391"/>
                </a:cxn>
                <a:cxn ang="0">
                  <a:pos x="48" y="487"/>
                </a:cxn>
                <a:cxn ang="0">
                  <a:pos x="48" y="399"/>
                </a:cxn>
                <a:cxn ang="0">
                  <a:pos x="48" y="487"/>
                </a:cxn>
                <a:cxn ang="0">
                  <a:pos x="283" y="391"/>
                </a:cxn>
                <a:cxn ang="0">
                  <a:pos x="283" y="515"/>
                </a:cxn>
              </a:cxnLst>
              <a:rect l="0" t="0" r="r" b="b"/>
              <a:pathLst>
                <a:path w="1420" h="640">
                  <a:moveTo>
                    <a:pt x="253" y="592"/>
                  </a:moveTo>
                  <a:cubicBezTo>
                    <a:pt x="263" y="515"/>
                    <a:pt x="263" y="515"/>
                    <a:pt x="263" y="515"/>
                  </a:cubicBezTo>
                  <a:cubicBezTo>
                    <a:pt x="269" y="517"/>
                    <a:pt x="276" y="519"/>
                    <a:pt x="283" y="519"/>
                  </a:cubicBezTo>
                  <a:cubicBezTo>
                    <a:pt x="320" y="519"/>
                    <a:pt x="349" y="489"/>
                    <a:pt x="349" y="453"/>
                  </a:cubicBezTo>
                  <a:cubicBezTo>
                    <a:pt x="349" y="436"/>
                    <a:pt x="343" y="422"/>
                    <a:pt x="334" y="410"/>
                  </a:cubicBezTo>
                  <a:cubicBezTo>
                    <a:pt x="393" y="365"/>
                    <a:pt x="393" y="365"/>
                    <a:pt x="393" y="365"/>
                  </a:cubicBezTo>
                  <a:cubicBezTo>
                    <a:pt x="408" y="383"/>
                    <a:pt x="431" y="395"/>
                    <a:pt x="456" y="395"/>
                  </a:cubicBezTo>
                  <a:cubicBezTo>
                    <a:pt x="490" y="395"/>
                    <a:pt x="519" y="374"/>
                    <a:pt x="532" y="344"/>
                  </a:cubicBezTo>
                  <a:cubicBezTo>
                    <a:pt x="532" y="345"/>
                    <a:pt x="532" y="345"/>
                    <a:pt x="532" y="345"/>
                  </a:cubicBezTo>
                  <a:cubicBezTo>
                    <a:pt x="663" y="361"/>
                    <a:pt x="663" y="361"/>
                    <a:pt x="663" y="361"/>
                  </a:cubicBezTo>
                  <a:cubicBezTo>
                    <a:pt x="663" y="361"/>
                    <a:pt x="663" y="361"/>
                    <a:pt x="663" y="362"/>
                  </a:cubicBezTo>
                  <a:cubicBezTo>
                    <a:pt x="663" y="402"/>
                    <a:pt x="696" y="435"/>
                    <a:pt x="735" y="435"/>
                  </a:cubicBezTo>
                  <a:cubicBezTo>
                    <a:pt x="776" y="435"/>
                    <a:pt x="808" y="402"/>
                    <a:pt x="808" y="362"/>
                  </a:cubicBezTo>
                  <a:cubicBezTo>
                    <a:pt x="808" y="346"/>
                    <a:pt x="803" y="332"/>
                    <a:pt x="795" y="320"/>
                  </a:cubicBezTo>
                  <a:cubicBezTo>
                    <a:pt x="879" y="252"/>
                    <a:pt x="879" y="252"/>
                    <a:pt x="879" y="252"/>
                  </a:cubicBezTo>
                  <a:cubicBezTo>
                    <a:pt x="888" y="263"/>
                    <a:pt x="901" y="270"/>
                    <a:pt x="916" y="270"/>
                  </a:cubicBezTo>
                  <a:cubicBezTo>
                    <a:pt x="940" y="270"/>
                    <a:pt x="961" y="253"/>
                    <a:pt x="965" y="230"/>
                  </a:cubicBezTo>
                  <a:cubicBezTo>
                    <a:pt x="1098" y="252"/>
                    <a:pt x="1098" y="252"/>
                    <a:pt x="1098" y="252"/>
                  </a:cubicBezTo>
                  <a:cubicBezTo>
                    <a:pt x="1098" y="253"/>
                    <a:pt x="1097" y="254"/>
                    <a:pt x="1097" y="256"/>
                  </a:cubicBezTo>
                  <a:cubicBezTo>
                    <a:pt x="1097" y="294"/>
                    <a:pt x="1129" y="326"/>
                    <a:pt x="1168" y="326"/>
                  </a:cubicBezTo>
                  <a:cubicBezTo>
                    <a:pt x="1207" y="326"/>
                    <a:pt x="1238" y="294"/>
                    <a:pt x="1238" y="256"/>
                  </a:cubicBezTo>
                  <a:cubicBezTo>
                    <a:pt x="1238" y="240"/>
                    <a:pt x="1233" y="225"/>
                    <a:pt x="1224" y="213"/>
                  </a:cubicBezTo>
                  <a:cubicBezTo>
                    <a:pt x="1335" y="125"/>
                    <a:pt x="1335" y="125"/>
                    <a:pt x="1335" y="125"/>
                  </a:cubicBezTo>
                  <a:cubicBezTo>
                    <a:pt x="1345" y="135"/>
                    <a:pt x="1357" y="141"/>
                    <a:pt x="1372" y="141"/>
                  </a:cubicBezTo>
                  <a:cubicBezTo>
                    <a:pt x="1398" y="141"/>
                    <a:pt x="1420" y="120"/>
                    <a:pt x="1420" y="95"/>
                  </a:cubicBezTo>
                  <a:cubicBezTo>
                    <a:pt x="1420" y="69"/>
                    <a:pt x="1398" y="49"/>
                    <a:pt x="1372" y="49"/>
                  </a:cubicBezTo>
                  <a:cubicBezTo>
                    <a:pt x="1345" y="49"/>
                    <a:pt x="1322" y="69"/>
                    <a:pt x="1322" y="95"/>
                  </a:cubicBezTo>
                  <a:cubicBezTo>
                    <a:pt x="1322" y="104"/>
                    <a:pt x="1325" y="112"/>
                    <a:pt x="1330" y="119"/>
                  </a:cubicBezTo>
                  <a:cubicBezTo>
                    <a:pt x="1219" y="207"/>
                    <a:pt x="1219" y="207"/>
                    <a:pt x="1219" y="207"/>
                  </a:cubicBezTo>
                  <a:cubicBezTo>
                    <a:pt x="1206" y="193"/>
                    <a:pt x="1188" y="185"/>
                    <a:pt x="1168" y="185"/>
                  </a:cubicBezTo>
                  <a:cubicBezTo>
                    <a:pt x="1133" y="185"/>
                    <a:pt x="1104" y="211"/>
                    <a:pt x="1099" y="244"/>
                  </a:cubicBezTo>
                  <a:cubicBezTo>
                    <a:pt x="965" y="222"/>
                    <a:pt x="965" y="222"/>
                    <a:pt x="965" y="222"/>
                  </a:cubicBezTo>
                  <a:cubicBezTo>
                    <a:pt x="965" y="198"/>
                    <a:pt x="948" y="178"/>
                    <a:pt x="927" y="174"/>
                  </a:cubicBezTo>
                  <a:cubicBezTo>
                    <a:pt x="937" y="96"/>
                    <a:pt x="937" y="96"/>
                    <a:pt x="937" y="96"/>
                  </a:cubicBezTo>
                  <a:cubicBezTo>
                    <a:pt x="938" y="96"/>
                    <a:pt x="939" y="97"/>
                    <a:pt x="940" y="97"/>
                  </a:cubicBezTo>
                  <a:cubicBezTo>
                    <a:pt x="968" y="97"/>
                    <a:pt x="989" y="75"/>
                    <a:pt x="989" y="49"/>
                  </a:cubicBezTo>
                  <a:cubicBezTo>
                    <a:pt x="989" y="21"/>
                    <a:pt x="968" y="0"/>
                    <a:pt x="940" y="0"/>
                  </a:cubicBezTo>
                  <a:cubicBezTo>
                    <a:pt x="914" y="0"/>
                    <a:pt x="892" y="21"/>
                    <a:pt x="892" y="49"/>
                  </a:cubicBezTo>
                  <a:cubicBezTo>
                    <a:pt x="892" y="71"/>
                    <a:pt x="908" y="90"/>
                    <a:pt x="929" y="95"/>
                  </a:cubicBezTo>
                  <a:cubicBezTo>
                    <a:pt x="919" y="173"/>
                    <a:pt x="919" y="173"/>
                    <a:pt x="919" y="173"/>
                  </a:cubicBezTo>
                  <a:cubicBezTo>
                    <a:pt x="918" y="173"/>
                    <a:pt x="917" y="173"/>
                    <a:pt x="916" y="173"/>
                  </a:cubicBezTo>
                  <a:cubicBezTo>
                    <a:pt x="890" y="173"/>
                    <a:pt x="868" y="194"/>
                    <a:pt x="868" y="222"/>
                  </a:cubicBezTo>
                  <a:cubicBezTo>
                    <a:pt x="868" y="230"/>
                    <a:pt x="871" y="238"/>
                    <a:pt x="875" y="245"/>
                  </a:cubicBezTo>
                  <a:cubicBezTo>
                    <a:pt x="790" y="314"/>
                    <a:pt x="790" y="314"/>
                    <a:pt x="790" y="314"/>
                  </a:cubicBezTo>
                  <a:cubicBezTo>
                    <a:pt x="777" y="299"/>
                    <a:pt x="757" y="290"/>
                    <a:pt x="735" y="290"/>
                  </a:cubicBezTo>
                  <a:cubicBezTo>
                    <a:pt x="699" y="290"/>
                    <a:pt x="668" y="317"/>
                    <a:pt x="664" y="353"/>
                  </a:cubicBezTo>
                  <a:cubicBezTo>
                    <a:pt x="534" y="337"/>
                    <a:pt x="534" y="337"/>
                    <a:pt x="534" y="337"/>
                  </a:cubicBezTo>
                  <a:cubicBezTo>
                    <a:pt x="537" y="329"/>
                    <a:pt x="538" y="320"/>
                    <a:pt x="538" y="312"/>
                  </a:cubicBezTo>
                  <a:cubicBezTo>
                    <a:pt x="538" y="266"/>
                    <a:pt x="502" y="230"/>
                    <a:pt x="456" y="230"/>
                  </a:cubicBezTo>
                  <a:cubicBezTo>
                    <a:pt x="411" y="230"/>
                    <a:pt x="374" y="266"/>
                    <a:pt x="374" y="312"/>
                  </a:cubicBezTo>
                  <a:cubicBezTo>
                    <a:pt x="374" y="329"/>
                    <a:pt x="379" y="344"/>
                    <a:pt x="388" y="357"/>
                  </a:cubicBezTo>
                  <a:cubicBezTo>
                    <a:pt x="328" y="404"/>
                    <a:pt x="328" y="404"/>
                    <a:pt x="328" y="404"/>
                  </a:cubicBezTo>
                  <a:cubicBezTo>
                    <a:pt x="316" y="393"/>
                    <a:pt x="301" y="387"/>
                    <a:pt x="283" y="387"/>
                  </a:cubicBezTo>
                  <a:cubicBezTo>
                    <a:pt x="247" y="387"/>
                    <a:pt x="217" y="416"/>
                    <a:pt x="217" y="453"/>
                  </a:cubicBezTo>
                  <a:cubicBezTo>
                    <a:pt x="217" y="454"/>
                    <a:pt x="217" y="455"/>
                    <a:pt x="217" y="456"/>
                  </a:cubicBezTo>
                  <a:cubicBezTo>
                    <a:pt x="96" y="441"/>
                    <a:pt x="96" y="441"/>
                    <a:pt x="96" y="441"/>
                  </a:cubicBezTo>
                  <a:cubicBezTo>
                    <a:pt x="95" y="415"/>
                    <a:pt x="74" y="395"/>
                    <a:pt x="48" y="395"/>
                  </a:cubicBezTo>
                  <a:cubicBezTo>
                    <a:pt x="22" y="395"/>
                    <a:pt x="0" y="416"/>
                    <a:pt x="0" y="443"/>
                  </a:cubicBezTo>
                  <a:cubicBezTo>
                    <a:pt x="0" y="469"/>
                    <a:pt x="22" y="491"/>
                    <a:pt x="48" y="491"/>
                  </a:cubicBezTo>
                  <a:cubicBezTo>
                    <a:pt x="73" y="491"/>
                    <a:pt x="93" y="472"/>
                    <a:pt x="96" y="449"/>
                  </a:cubicBezTo>
                  <a:cubicBezTo>
                    <a:pt x="218" y="464"/>
                    <a:pt x="218" y="464"/>
                    <a:pt x="218" y="464"/>
                  </a:cubicBezTo>
                  <a:cubicBezTo>
                    <a:pt x="222" y="485"/>
                    <a:pt x="236" y="503"/>
                    <a:pt x="255" y="512"/>
                  </a:cubicBezTo>
                  <a:cubicBezTo>
                    <a:pt x="245" y="593"/>
                    <a:pt x="245" y="593"/>
                    <a:pt x="245" y="593"/>
                  </a:cubicBezTo>
                  <a:cubicBezTo>
                    <a:pt x="231" y="596"/>
                    <a:pt x="221" y="609"/>
                    <a:pt x="221" y="624"/>
                  </a:cubicBezTo>
                  <a:cubicBezTo>
                    <a:pt x="221" y="630"/>
                    <a:pt x="223" y="636"/>
                    <a:pt x="225" y="640"/>
                  </a:cubicBezTo>
                  <a:cubicBezTo>
                    <a:pt x="230" y="640"/>
                    <a:pt x="230" y="640"/>
                    <a:pt x="230" y="640"/>
                  </a:cubicBezTo>
                  <a:cubicBezTo>
                    <a:pt x="227" y="636"/>
                    <a:pt x="225" y="630"/>
                    <a:pt x="225" y="624"/>
                  </a:cubicBezTo>
                  <a:cubicBezTo>
                    <a:pt x="225" y="608"/>
                    <a:pt x="238" y="596"/>
                    <a:pt x="253" y="596"/>
                  </a:cubicBezTo>
                  <a:cubicBezTo>
                    <a:pt x="269" y="596"/>
                    <a:pt x="281" y="608"/>
                    <a:pt x="281" y="624"/>
                  </a:cubicBezTo>
                  <a:cubicBezTo>
                    <a:pt x="281" y="630"/>
                    <a:pt x="279" y="636"/>
                    <a:pt x="276" y="640"/>
                  </a:cubicBezTo>
                  <a:cubicBezTo>
                    <a:pt x="281" y="640"/>
                    <a:pt x="281" y="640"/>
                    <a:pt x="281" y="640"/>
                  </a:cubicBezTo>
                  <a:cubicBezTo>
                    <a:pt x="283" y="636"/>
                    <a:pt x="285" y="630"/>
                    <a:pt x="285" y="624"/>
                  </a:cubicBezTo>
                  <a:cubicBezTo>
                    <a:pt x="285" y="606"/>
                    <a:pt x="271" y="592"/>
                    <a:pt x="253" y="592"/>
                  </a:cubicBezTo>
                  <a:close/>
                  <a:moveTo>
                    <a:pt x="1326" y="95"/>
                  </a:moveTo>
                  <a:cubicBezTo>
                    <a:pt x="1326" y="71"/>
                    <a:pt x="1347" y="53"/>
                    <a:pt x="1372" y="53"/>
                  </a:cubicBezTo>
                  <a:cubicBezTo>
                    <a:pt x="1396" y="53"/>
                    <a:pt x="1416" y="71"/>
                    <a:pt x="1416" y="95"/>
                  </a:cubicBezTo>
                  <a:cubicBezTo>
                    <a:pt x="1416" y="118"/>
                    <a:pt x="1396" y="137"/>
                    <a:pt x="1372" y="137"/>
                  </a:cubicBezTo>
                  <a:cubicBezTo>
                    <a:pt x="1347" y="137"/>
                    <a:pt x="1326" y="118"/>
                    <a:pt x="1326" y="95"/>
                  </a:cubicBezTo>
                  <a:close/>
                  <a:moveTo>
                    <a:pt x="1168" y="189"/>
                  </a:moveTo>
                  <a:cubicBezTo>
                    <a:pt x="1205" y="189"/>
                    <a:pt x="1234" y="219"/>
                    <a:pt x="1234" y="256"/>
                  </a:cubicBezTo>
                  <a:cubicBezTo>
                    <a:pt x="1234" y="292"/>
                    <a:pt x="1205" y="322"/>
                    <a:pt x="1168" y="322"/>
                  </a:cubicBezTo>
                  <a:cubicBezTo>
                    <a:pt x="1131" y="322"/>
                    <a:pt x="1101" y="292"/>
                    <a:pt x="1101" y="256"/>
                  </a:cubicBezTo>
                  <a:cubicBezTo>
                    <a:pt x="1101" y="219"/>
                    <a:pt x="1131" y="189"/>
                    <a:pt x="1168" y="189"/>
                  </a:cubicBezTo>
                  <a:close/>
                  <a:moveTo>
                    <a:pt x="896" y="49"/>
                  </a:moveTo>
                  <a:cubicBezTo>
                    <a:pt x="896" y="23"/>
                    <a:pt x="916" y="4"/>
                    <a:pt x="940" y="4"/>
                  </a:cubicBezTo>
                  <a:cubicBezTo>
                    <a:pt x="966" y="4"/>
                    <a:pt x="985" y="23"/>
                    <a:pt x="985" y="49"/>
                  </a:cubicBezTo>
                  <a:cubicBezTo>
                    <a:pt x="985" y="73"/>
                    <a:pt x="966" y="93"/>
                    <a:pt x="940" y="93"/>
                  </a:cubicBezTo>
                  <a:cubicBezTo>
                    <a:pt x="916" y="93"/>
                    <a:pt x="896" y="73"/>
                    <a:pt x="896" y="49"/>
                  </a:cubicBezTo>
                  <a:close/>
                  <a:moveTo>
                    <a:pt x="872" y="222"/>
                  </a:moveTo>
                  <a:cubicBezTo>
                    <a:pt x="872" y="196"/>
                    <a:pt x="892" y="177"/>
                    <a:pt x="916" y="177"/>
                  </a:cubicBezTo>
                  <a:cubicBezTo>
                    <a:pt x="941" y="177"/>
                    <a:pt x="961" y="196"/>
                    <a:pt x="961" y="222"/>
                  </a:cubicBezTo>
                  <a:cubicBezTo>
                    <a:pt x="961" y="246"/>
                    <a:pt x="941" y="266"/>
                    <a:pt x="916" y="266"/>
                  </a:cubicBezTo>
                  <a:cubicBezTo>
                    <a:pt x="892" y="266"/>
                    <a:pt x="872" y="246"/>
                    <a:pt x="872" y="222"/>
                  </a:cubicBezTo>
                  <a:close/>
                  <a:moveTo>
                    <a:pt x="735" y="294"/>
                  </a:moveTo>
                  <a:cubicBezTo>
                    <a:pt x="774" y="294"/>
                    <a:pt x="804" y="324"/>
                    <a:pt x="804" y="362"/>
                  </a:cubicBezTo>
                  <a:cubicBezTo>
                    <a:pt x="804" y="400"/>
                    <a:pt x="774" y="431"/>
                    <a:pt x="735" y="431"/>
                  </a:cubicBezTo>
                  <a:cubicBezTo>
                    <a:pt x="698" y="431"/>
                    <a:pt x="667" y="400"/>
                    <a:pt x="667" y="362"/>
                  </a:cubicBezTo>
                  <a:cubicBezTo>
                    <a:pt x="667" y="324"/>
                    <a:pt x="698" y="294"/>
                    <a:pt x="735" y="294"/>
                  </a:cubicBezTo>
                  <a:close/>
                  <a:moveTo>
                    <a:pt x="378" y="312"/>
                  </a:moveTo>
                  <a:cubicBezTo>
                    <a:pt x="378" y="269"/>
                    <a:pt x="413" y="234"/>
                    <a:pt x="456" y="234"/>
                  </a:cubicBezTo>
                  <a:cubicBezTo>
                    <a:pt x="499" y="234"/>
                    <a:pt x="534" y="269"/>
                    <a:pt x="534" y="312"/>
                  </a:cubicBezTo>
                  <a:cubicBezTo>
                    <a:pt x="534" y="355"/>
                    <a:pt x="499" y="391"/>
                    <a:pt x="456" y="391"/>
                  </a:cubicBezTo>
                  <a:cubicBezTo>
                    <a:pt x="413" y="391"/>
                    <a:pt x="378" y="355"/>
                    <a:pt x="378" y="312"/>
                  </a:cubicBezTo>
                  <a:close/>
                  <a:moveTo>
                    <a:pt x="48" y="487"/>
                  </a:moveTo>
                  <a:cubicBezTo>
                    <a:pt x="24" y="487"/>
                    <a:pt x="4" y="467"/>
                    <a:pt x="4" y="443"/>
                  </a:cubicBezTo>
                  <a:cubicBezTo>
                    <a:pt x="4" y="418"/>
                    <a:pt x="24" y="399"/>
                    <a:pt x="48" y="399"/>
                  </a:cubicBezTo>
                  <a:cubicBezTo>
                    <a:pt x="72" y="399"/>
                    <a:pt x="92" y="418"/>
                    <a:pt x="92" y="443"/>
                  </a:cubicBezTo>
                  <a:cubicBezTo>
                    <a:pt x="92" y="467"/>
                    <a:pt x="72" y="487"/>
                    <a:pt x="48" y="487"/>
                  </a:cubicBezTo>
                  <a:close/>
                  <a:moveTo>
                    <a:pt x="221" y="453"/>
                  </a:moveTo>
                  <a:cubicBezTo>
                    <a:pt x="221" y="418"/>
                    <a:pt x="249" y="391"/>
                    <a:pt x="283" y="391"/>
                  </a:cubicBezTo>
                  <a:cubicBezTo>
                    <a:pt x="317" y="391"/>
                    <a:pt x="345" y="418"/>
                    <a:pt x="345" y="453"/>
                  </a:cubicBezTo>
                  <a:cubicBezTo>
                    <a:pt x="345" y="487"/>
                    <a:pt x="317" y="515"/>
                    <a:pt x="283" y="515"/>
                  </a:cubicBezTo>
                  <a:cubicBezTo>
                    <a:pt x="249" y="515"/>
                    <a:pt x="221" y="487"/>
                    <a:pt x="221" y="453"/>
                  </a:cubicBezTo>
                  <a:close/>
                </a:path>
              </a:pathLst>
            </a:custGeom>
            <a:solidFill>
              <a:srgbClr val="F0E8F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39"/>
            <p:cNvSpPr>
              <a:spLocks/>
            </p:cNvSpPr>
            <p:nvPr/>
          </p:nvSpPr>
          <p:spPr bwMode="auto">
            <a:xfrm>
              <a:off x="7264394" y="3998911"/>
              <a:ext cx="166688" cy="57150"/>
            </a:xfrm>
            <a:custGeom>
              <a:avLst/>
              <a:gdLst/>
              <a:ahLst/>
              <a:cxnLst>
                <a:cxn ang="0">
                  <a:pos x="35" y="24"/>
                </a:cxn>
                <a:cxn ang="0">
                  <a:pos x="70" y="0"/>
                </a:cxn>
                <a:cxn ang="0">
                  <a:pos x="66" y="0"/>
                </a:cxn>
                <a:cxn ang="0">
                  <a:pos x="35" y="20"/>
                </a:cxn>
                <a:cxn ang="0">
                  <a:pos x="4" y="0"/>
                </a:cxn>
                <a:cxn ang="0">
                  <a:pos x="0" y="0"/>
                </a:cxn>
                <a:cxn ang="0">
                  <a:pos x="35" y="24"/>
                </a:cxn>
              </a:cxnLst>
              <a:rect l="0" t="0" r="r" b="b"/>
              <a:pathLst>
                <a:path w="70" h="24">
                  <a:moveTo>
                    <a:pt x="35" y="24"/>
                  </a:moveTo>
                  <a:cubicBezTo>
                    <a:pt x="51" y="24"/>
                    <a:pt x="64" y="14"/>
                    <a:pt x="70" y="0"/>
                  </a:cubicBezTo>
                  <a:cubicBezTo>
                    <a:pt x="66" y="0"/>
                    <a:pt x="66" y="0"/>
                    <a:pt x="66" y="0"/>
                  </a:cubicBezTo>
                  <a:cubicBezTo>
                    <a:pt x="60" y="12"/>
                    <a:pt x="49" y="20"/>
                    <a:pt x="35" y="20"/>
                  </a:cubicBezTo>
                  <a:cubicBezTo>
                    <a:pt x="22" y="20"/>
                    <a:pt x="10" y="12"/>
                    <a:pt x="4" y="0"/>
                  </a:cubicBezTo>
                  <a:cubicBezTo>
                    <a:pt x="0" y="0"/>
                    <a:pt x="0" y="0"/>
                    <a:pt x="0" y="0"/>
                  </a:cubicBezTo>
                  <a:cubicBezTo>
                    <a:pt x="5" y="14"/>
                    <a:pt x="19" y="24"/>
                    <a:pt x="35" y="24"/>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 name="Footer Placeholder 3"/>
          <p:cNvSpPr>
            <a:spLocks noGrp="1"/>
          </p:cNvSpPr>
          <p:nvPr>
            <p:ph type="ftr" sz="quarter" idx="11"/>
          </p:nvPr>
        </p:nvSpPr>
        <p:spPr>
          <a:xfrm>
            <a:off x="0" y="6629400"/>
            <a:ext cx="9144000" cy="228600"/>
          </a:xfrm>
          <a:prstGeom prst="rect">
            <a:avLst/>
          </a:prstGeom>
        </p:spPr>
        <p:txBody>
          <a:bodyPr/>
          <a:lstStyle>
            <a:lvl1pPr algn="ctr">
              <a:defRPr sz="900">
                <a:solidFill>
                  <a:schemeClr val="bg1"/>
                </a:solidFill>
              </a:defRPr>
            </a:lvl1pPr>
          </a:lstStyle>
          <a:p>
            <a:endParaRPr lang="en-US" dirty="0"/>
          </a:p>
        </p:txBody>
      </p:sp>
      <p:sp>
        <p:nvSpPr>
          <p:cNvPr id="9" name="Title 1"/>
          <p:cNvSpPr>
            <a:spLocks noGrp="1"/>
          </p:cNvSpPr>
          <p:nvPr>
            <p:ph type="title" hasCustomPrompt="1"/>
          </p:nvPr>
        </p:nvSpPr>
        <p:spPr>
          <a:xfrm>
            <a:off x="643935" y="1124712"/>
            <a:ext cx="7848600" cy="498598"/>
          </a:xfrm>
          <a:prstGeom prst="rect">
            <a:avLst/>
          </a:prstGeom>
        </p:spPr>
        <p:txBody>
          <a:bodyPr anchor="t" anchorCtr="0">
            <a:spAutoFit/>
          </a:bodyPr>
          <a:lstStyle>
            <a:lvl1pPr>
              <a:lnSpc>
                <a:spcPct val="110000"/>
              </a:lnSpc>
              <a:defRPr sz="2400" i="1" baseline="0">
                <a:solidFill>
                  <a:schemeClr val="accent5"/>
                </a:solidFill>
                <a:latin typeface="Georgia"/>
                <a:cs typeface="Georgia"/>
              </a:defRPr>
            </a:lvl1pPr>
          </a:lstStyle>
          <a:p>
            <a:r>
              <a:rPr lang="en-US" dirty="0" smtClean="0"/>
              <a:t>Thought slide content 24pt Georgia Italic</a:t>
            </a:r>
            <a:endParaRPr lang="en-US" dirty="0"/>
          </a:p>
        </p:txBody>
      </p:sp>
      <p:sp>
        <p:nvSpPr>
          <p:cNvPr id="7" name="Date Placeholder 3"/>
          <p:cNvSpPr>
            <a:spLocks noGrp="1"/>
          </p:cNvSpPr>
          <p:nvPr>
            <p:ph type="dt" sz="half" idx="12"/>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
        <p:nvSpPr>
          <p:cNvPr id="14" name="Footer Placeholder 3"/>
          <p:cNvSpPr>
            <a:spLocks noGrp="1"/>
          </p:cNvSpPr>
          <p:nvPr>
            <p:ph type="ftr" sz="quarter" idx="11"/>
          </p:nvPr>
        </p:nvSpPr>
        <p:spPr>
          <a:xfrm>
            <a:off x="0" y="6629400"/>
            <a:ext cx="9144000" cy="228600"/>
          </a:xfrm>
          <a:prstGeom prst="rect">
            <a:avLst/>
          </a:prstGeom>
        </p:spPr>
        <p:txBody>
          <a:bodyPr/>
          <a:lstStyle>
            <a:lvl1pPr algn="ctr">
              <a:defRPr sz="900">
                <a:solidFill>
                  <a:schemeClr val="bg1"/>
                </a:solidFill>
              </a:defRPr>
            </a:lvl1pPr>
          </a:lstStyle>
          <a:p>
            <a:endParaRPr lang="en-US" dirty="0"/>
          </a:p>
        </p:txBody>
      </p:sp>
      <p:sp>
        <p:nvSpPr>
          <p:cNvPr id="16" name="Date Placeholder 3"/>
          <p:cNvSpPr>
            <a:spLocks noGrp="1"/>
          </p:cNvSpPr>
          <p:nvPr>
            <p:ph type="dt" sz="half" idx="12"/>
          </p:nvPr>
        </p:nvSpPr>
        <p:spPr>
          <a:xfrm>
            <a:off x="457200" y="6629400"/>
            <a:ext cx="2133600" cy="228600"/>
          </a:xfrm>
          <a:prstGeom prst="rect">
            <a:avLst/>
          </a:prstGeom>
        </p:spPr>
        <p:txBody>
          <a:bodyPr/>
          <a:lstStyle>
            <a:lvl1pPr>
              <a:defRPr sz="900">
                <a:solidFill>
                  <a:srgbClr val="FFFFFF"/>
                </a:solidFill>
              </a:defRPr>
            </a:lvl1pPr>
          </a:lstStyle>
          <a:p>
            <a:fld id="{604969FA-BF2E-4DB8-9060-4CE805E74307}" type="datetimeFigureOut">
              <a:rPr lang="en-US" smtClean="0"/>
              <a:pPr/>
              <a:t>10/28/2014</a:t>
            </a:fld>
            <a:endParaRPr lang="en-US" dirty="0"/>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Alternate 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48" y="1050416"/>
            <a:ext cx="7772400" cy="461665"/>
          </a:xfrm>
          <a:prstGeom prst="rect">
            <a:avLst/>
          </a:prstGeom>
        </p:spPr>
        <p:txBody>
          <a:bodyPr anchor="t" anchorCtr="0">
            <a:spAutoFit/>
          </a:bodyPr>
          <a:lstStyle>
            <a:lvl1pPr algn="l">
              <a:defRPr sz="2400" b="1" baseline="0">
                <a:solidFill>
                  <a:schemeClr val="tx2"/>
                </a:solidFill>
                <a:latin typeface="+mj-lt"/>
              </a:defRPr>
            </a:lvl1pPr>
          </a:lstStyle>
          <a:p>
            <a:r>
              <a:rPr lang="en-US" dirty="0" smtClean="0"/>
              <a:t>Click to add title 24pt Arial Bold</a:t>
            </a:r>
            <a:endParaRPr lang="en-US" dirty="0"/>
          </a:p>
        </p:txBody>
      </p:sp>
      <p:sp>
        <p:nvSpPr>
          <p:cNvPr id="3" name="Subtitle 2"/>
          <p:cNvSpPr>
            <a:spLocks noGrp="1"/>
          </p:cNvSpPr>
          <p:nvPr>
            <p:ph type="subTitle" idx="1" hasCustomPrompt="1"/>
          </p:nvPr>
        </p:nvSpPr>
        <p:spPr>
          <a:xfrm>
            <a:off x="385763" y="1443036"/>
            <a:ext cx="7772400" cy="461665"/>
          </a:xfrm>
          <a:prstGeom prst="rect">
            <a:avLst/>
          </a:prstGeom>
        </p:spPr>
        <p:txBody>
          <a:bodyPr wrap="square">
            <a:spAutoFit/>
          </a:bodyPr>
          <a:lstStyle>
            <a:lvl1pPr marL="0" indent="0" algn="l">
              <a:spcBef>
                <a:spcPts val="0"/>
              </a:spcBef>
              <a:buNone/>
              <a:defRPr sz="2400" i="1" baseline="0">
                <a:solidFill>
                  <a:schemeClr val="tx2"/>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example of secondary title 24pt Georgia Italic</a:t>
            </a:r>
            <a:endParaRPr lang="en-US" dirty="0"/>
          </a:p>
        </p:txBody>
      </p:sp>
      <p:sp>
        <p:nvSpPr>
          <p:cNvPr id="9" name="Text Placeholder 8"/>
          <p:cNvSpPr>
            <a:spLocks noGrp="1"/>
          </p:cNvSpPr>
          <p:nvPr>
            <p:ph type="body" sz="quarter" idx="10" hasCustomPrompt="1"/>
          </p:nvPr>
        </p:nvSpPr>
        <p:spPr>
          <a:xfrm>
            <a:off x="384048" y="2139697"/>
            <a:ext cx="3581400" cy="762000"/>
          </a:xfrm>
          <a:prstGeom prst="rect">
            <a:avLst/>
          </a:prstGeom>
        </p:spPr>
        <p:txBody>
          <a:bodyPr/>
          <a:lstStyle>
            <a:lvl1pPr marL="0" indent="0" algn="l">
              <a:spcBef>
                <a:spcPts val="0"/>
              </a:spcBef>
              <a:buNone/>
              <a:defRPr sz="1200" i="0" baseline="0">
                <a:solidFill>
                  <a:schemeClr val="tx2"/>
                </a:solidFill>
                <a:latin typeface="+mj-lt"/>
              </a:defRPr>
            </a:lvl1pPr>
          </a:lstStyle>
          <a:p>
            <a:pPr lvl="0"/>
            <a:r>
              <a:rPr lang="en-US" dirty="0" smtClean="0"/>
              <a:t>Author First Last Name, MD</a:t>
            </a:r>
          </a:p>
          <a:p>
            <a:pPr lvl="0"/>
            <a:r>
              <a:rPr lang="en-US" dirty="0" smtClean="0"/>
              <a:t>Author Title, Quintiles</a:t>
            </a:r>
          </a:p>
          <a:p>
            <a:pPr lvl="0"/>
            <a:r>
              <a:rPr lang="en-US" dirty="0" smtClean="0"/>
              <a:t>Month 00, 2014</a:t>
            </a:r>
            <a:endParaRPr lang="en-US" dirty="0"/>
          </a:p>
        </p:txBody>
      </p:sp>
      <p:pic>
        <p:nvPicPr>
          <p:cNvPr id="6" name="Picture 5" descr="Q logo.jpg"/>
          <p:cNvPicPr>
            <a:picLocks noChangeAspect="1"/>
          </p:cNvPicPr>
          <p:nvPr/>
        </p:nvPicPr>
        <p:blipFill>
          <a:blip r:embed="rId2" cstate="print"/>
          <a:stretch>
            <a:fillRect/>
          </a:stretch>
        </p:blipFill>
        <p:spPr>
          <a:xfrm>
            <a:off x="6260592" y="0"/>
            <a:ext cx="2883408" cy="1042416"/>
          </a:xfrm>
          <a:prstGeom prst="rect">
            <a:avLst/>
          </a:prstGeom>
        </p:spPr>
      </p:pic>
      <p:sp>
        <p:nvSpPr>
          <p:cNvPr id="7" name="TextBox 6"/>
          <p:cNvSpPr txBox="1"/>
          <p:nvPr/>
        </p:nvSpPr>
        <p:spPr>
          <a:xfrm>
            <a:off x="380866" y="6412305"/>
            <a:ext cx="1596912" cy="230832"/>
          </a:xfrm>
          <a:prstGeom prst="rect">
            <a:avLst/>
          </a:prstGeom>
          <a:ln>
            <a:noFill/>
          </a:ln>
        </p:spPr>
        <p:txBody>
          <a:bodyPr vert="horz" wrap="none" lIns="91440" tIns="45720" rIns="91440" bIns="45720" numCol="1" rtlCol="0"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smtClean="0">
                <a:ln>
                  <a:noFill/>
                </a:ln>
                <a:solidFill>
                  <a:srgbClr val="1A1A1A">
                    <a:lumMod val="50000"/>
                    <a:lumOff val="50000"/>
                  </a:srgbClr>
                </a:solidFill>
                <a:effectLst/>
                <a:uLnTx/>
                <a:uFillTx/>
                <a:latin typeface="Arial"/>
                <a:ea typeface="ＭＳ Ｐゴシック" charset="-128"/>
                <a:cs typeface="+mn-cs"/>
              </a:rPr>
              <a:t>© Copyright 2014 Quintiles </a:t>
            </a:r>
          </a:p>
        </p:txBody>
      </p:sp>
      <p:grpSp>
        <p:nvGrpSpPr>
          <p:cNvPr id="82" name="Group 81"/>
          <p:cNvGrpSpPr/>
          <p:nvPr/>
        </p:nvGrpSpPr>
        <p:grpSpPr>
          <a:xfrm>
            <a:off x="1647825" y="2619376"/>
            <a:ext cx="7496175" cy="4238624"/>
            <a:chOff x="1647825" y="2619376"/>
            <a:chExt cx="7496175" cy="4238624"/>
          </a:xfrm>
        </p:grpSpPr>
        <p:sp>
          <p:nvSpPr>
            <p:cNvPr id="83" name="Oval 82"/>
            <p:cNvSpPr/>
            <p:nvPr/>
          </p:nvSpPr>
          <p:spPr>
            <a:xfrm>
              <a:off x="3395663" y="3170921"/>
              <a:ext cx="178593" cy="16044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4" name="Oval 83"/>
            <p:cNvSpPr/>
            <p:nvPr/>
          </p:nvSpPr>
          <p:spPr>
            <a:xfrm>
              <a:off x="4275026" y="3235215"/>
              <a:ext cx="160448" cy="16044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5" name="Oval 84"/>
            <p:cNvSpPr/>
            <p:nvPr/>
          </p:nvSpPr>
          <p:spPr>
            <a:xfrm>
              <a:off x="4628700" y="3062288"/>
              <a:ext cx="255244" cy="247196"/>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6" name="Oval 85"/>
            <p:cNvSpPr/>
            <p:nvPr/>
          </p:nvSpPr>
          <p:spPr>
            <a:xfrm>
              <a:off x="3825424" y="2976563"/>
              <a:ext cx="242888" cy="25003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7" name="Oval 86"/>
            <p:cNvSpPr/>
            <p:nvPr/>
          </p:nvSpPr>
          <p:spPr>
            <a:xfrm>
              <a:off x="4114800" y="3521759"/>
              <a:ext cx="170656" cy="170656"/>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8" name="Oval 87"/>
            <p:cNvSpPr/>
            <p:nvPr/>
          </p:nvSpPr>
          <p:spPr>
            <a:xfrm>
              <a:off x="5057774" y="3312318"/>
              <a:ext cx="290513" cy="28813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9" name="Oval 88"/>
            <p:cNvSpPr/>
            <p:nvPr/>
          </p:nvSpPr>
          <p:spPr>
            <a:xfrm>
              <a:off x="3063765" y="4016943"/>
              <a:ext cx="300941" cy="295274"/>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0" name="Oval 89"/>
            <p:cNvSpPr/>
            <p:nvPr/>
          </p:nvSpPr>
          <p:spPr>
            <a:xfrm>
              <a:off x="2566085" y="4110038"/>
              <a:ext cx="243790" cy="254793"/>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1" name="Oval 90"/>
            <p:cNvSpPr/>
            <p:nvPr/>
          </p:nvSpPr>
          <p:spPr>
            <a:xfrm>
              <a:off x="1874044" y="4538663"/>
              <a:ext cx="247650" cy="25241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2" name="Oval 91"/>
            <p:cNvSpPr/>
            <p:nvPr/>
          </p:nvSpPr>
          <p:spPr>
            <a:xfrm>
              <a:off x="2425590" y="4814887"/>
              <a:ext cx="162829" cy="16699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3" name="Oval 92"/>
            <p:cNvSpPr/>
            <p:nvPr/>
          </p:nvSpPr>
          <p:spPr>
            <a:xfrm>
              <a:off x="1651683" y="4986338"/>
              <a:ext cx="153239" cy="15716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4" name="Oval 93"/>
            <p:cNvSpPr/>
            <p:nvPr/>
          </p:nvSpPr>
          <p:spPr>
            <a:xfrm>
              <a:off x="7886700" y="3128622"/>
              <a:ext cx="246742" cy="25003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5" name="Oval 94"/>
            <p:cNvSpPr/>
            <p:nvPr/>
          </p:nvSpPr>
          <p:spPr>
            <a:xfrm>
              <a:off x="8284369" y="3447709"/>
              <a:ext cx="290511" cy="281327"/>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6" name="Oval 95"/>
            <p:cNvSpPr/>
            <p:nvPr/>
          </p:nvSpPr>
          <p:spPr>
            <a:xfrm>
              <a:off x="8386762" y="3862047"/>
              <a:ext cx="228599" cy="23445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7" name="Oval 96"/>
            <p:cNvSpPr/>
            <p:nvPr/>
          </p:nvSpPr>
          <p:spPr>
            <a:xfrm>
              <a:off x="8205787" y="4262097"/>
              <a:ext cx="159544" cy="16607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8" name="Oval 97"/>
            <p:cNvSpPr/>
            <p:nvPr/>
          </p:nvSpPr>
          <p:spPr>
            <a:xfrm>
              <a:off x="8672512" y="4093028"/>
              <a:ext cx="104776" cy="107459"/>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99" name="Oval 98"/>
            <p:cNvSpPr/>
            <p:nvPr/>
          </p:nvSpPr>
          <p:spPr>
            <a:xfrm>
              <a:off x="3639120" y="5867400"/>
              <a:ext cx="206599" cy="211931"/>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0" name="Oval 99"/>
            <p:cNvSpPr/>
            <p:nvPr/>
          </p:nvSpPr>
          <p:spPr>
            <a:xfrm>
              <a:off x="3634358" y="5407819"/>
              <a:ext cx="211931" cy="211931"/>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1" name="Oval 100"/>
            <p:cNvSpPr/>
            <p:nvPr/>
          </p:nvSpPr>
          <p:spPr>
            <a:xfrm>
              <a:off x="3343846" y="5705476"/>
              <a:ext cx="140494"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2" name="Oval 101"/>
            <p:cNvSpPr/>
            <p:nvPr/>
          </p:nvSpPr>
          <p:spPr>
            <a:xfrm>
              <a:off x="3781995" y="4933951"/>
              <a:ext cx="144685"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3" name="Oval 102"/>
            <p:cNvSpPr/>
            <p:nvPr/>
          </p:nvSpPr>
          <p:spPr>
            <a:xfrm>
              <a:off x="4334446" y="5162551"/>
              <a:ext cx="140494"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4" name="Oval 103"/>
            <p:cNvSpPr/>
            <p:nvPr/>
          </p:nvSpPr>
          <p:spPr>
            <a:xfrm>
              <a:off x="3924300" y="5129213"/>
              <a:ext cx="190500" cy="202405"/>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5" name="Oval 104"/>
            <p:cNvSpPr/>
            <p:nvPr/>
          </p:nvSpPr>
          <p:spPr>
            <a:xfrm>
              <a:off x="4779169" y="5081589"/>
              <a:ext cx="219075" cy="22383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6" name="Oval 105"/>
            <p:cNvSpPr/>
            <p:nvPr/>
          </p:nvSpPr>
          <p:spPr>
            <a:xfrm>
              <a:off x="5124450" y="4941095"/>
              <a:ext cx="178597" cy="178597"/>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7" name="Oval 106"/>
            <p:cNvSpPr/>
            <p:nvPr/>
          </p:nvSpPr>
          <p:spPr>
            <a:xfrm>
              <a:off x="5129212" y="5405438"/>
              <a:ext cx="121448" cy="12144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8" name="Oval 107"/>
            <p:cNvSpPr/>
            <p:nvPr/>
          </p:nvSpPr>
          <p:spPr>
            <a:xfrm>
              <a:off x="4829176" y="5395915"/>
              <a:ext cx="176212" cy="166687"/>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09" name="Oval 108"/>
            <p:cNvSpPr/>
            <p:nvPr/>
          </p:nvSpPr>
          <p:spPr>
            <a:xfrm>
              <a:off x="4681538" y="4926809"/>
              <a:ext cx="69056" cy="6905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0" name="Oval 109"/>
            <p:cNvSpPr/>
            <p:nvPr/>
          </p:nvSpPr>
          <p:spPr>
            <a:xfrm>
              <a:off x="5414963" y="5036344"/>
              <a:ext cx="150018" cy="152399"/>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1" name="Oval 110"/>
            <p:cNvSpPr/>
            <p:nvPr/>
          </p:nvSpPr>
          <p:spPr>
            <a:xfrm>
              <a:off x="2278856" y="3750468"/>
              <a:ext cx="135732" cy="1238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2" name="Oval 111"/>
            <p:cNvSpPr/>
            <p:nvPr/>
          </p:nvSpPr>
          <p:spPr>
            <a:xfrm>
              <a:off x="1995488" y="3743324"/>
              <a:ext cx="152512" cy="157163"/>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3" name="Oval 112"/>
            <p:cNvSpPr/>
            <p:nvPr/>
          </p:nvSpPr>
          <p:spPr>
            <a:xfrm>
              <a:off x="2442825" y="3521869"/>
              <a:ext cx="124163" cy="12235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4" name="Oval 113"/>
            <p:cNvSpPr/>
            <p:nvPr/>
          </p:nvSpPr>
          <p:spPr>
            <a:xfrm>
              <a:off x="2383295" y="4012407"/>
              <a:ext cx="109874" cy="11217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5" name="Oval 114"/>
            <p:cNvSpPr/>
            <p:nvPr/>
          </p:nvSpPr>
          <p:spPr>
            <a:xfrm>
              <a:off x="2288382" y="4207344"/>
              <a:ext cx="107156" cy="10741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6" name="Oval 115"/>
            <p:cNvSpPr/>
            <p:nvPr/>
          </p:nvSpPr>
          <p:spPr>
            <a:xfrm>
              <a:off x="2807494" y="4569619"/>
              <a:ext cx="130969" cy="130969"/>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7" name="Oval 116"/>
            <p:cNvSpPr/>
            <p:nvPr/>
          </p:nvSpPr>
          <p:spPr>
            <a:xfrm>
              <a:off x="2804318" y="4416424"/>
              <a:ext cx="60325" cy="603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8" name="Oval 117"/>
            <p:cNvSpPr/>
            <p:nvPr/>
          </p:nvSpPr>
          <p:spPr>
            <a:xfrm>
              <a:off x="2978943" y="4695825"/>
              <a:ext cx="180975" cy="17145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19" name="Oval 118"/>
            <p:cNvSpPr/>
            <p:nvPr/>
          </p:nvSpPr>
          <p:spPr>
            <a:xfrm>
              <a:off x="2490787" y="4557711"/>
              <a:ext cx="78581" cy="7858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0" name="Oval 119"/>
            <p:cNvSpPr/>
            <p:nvPr/>
          </p:nvSpPr>
          <p:spPr>
            <a:xfrm>
              <a:off x="3057526" y="4972050"/>
              <a:ext cx="119063" cy="130969"/>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1" name="Oval 120"/>
            <p:cNvSpPr/>
            <p:nvPr/>
          </p:nvSpPr>
          <p:spPr>
            <a:xfrm>
              <a:off x="2769394" y="4991100"/>
              <a:ext cx="159544" cy="1643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2" name="Oval 121"/>
            <p:cNvSpPr/>
            <p:nvPr/>
          </p:nvSpPr>
          <p:spPr>
            <a:xfrm>
              <a:off x="1976439" y="5550694"/>
              <a:ext cx="159542" cy="15954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3" name="Oval 122"/>
            <p:cNvSpPr/>
            <p:nvPr/>
          </p:nvSpPr>
          <p:spPr>
            <a:xfrm>
              <a:off x="1983583" y="5841207"/>
              <a:ext cx="126206" cy="1262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4" name="Oval 123"/>
            <p:cNvSpPr/>
            <p:nvPr/>
          </p:nvSpPr>
          <p:spPr>
            <a:xfrm>
              <a:off x="2235994" y="5838825"/>
              <a:ext cx="154781" cy="14763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5" name="Oval 124"/>
            <p:cNvSpPr/>
            <p:nvPr/>
          </p:nvSpPr>
          <p:spPr>
            <a:xfrm>
              <a:off x="4638675" y="4293393"/>
              <a:ext cx="159547" cy="1619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6" name="Oval 125"/>
            <p:cNvSpPr/>
            <p:nvPr/>
          </p:nvSpPr>
          <p:spPr>
            <a:xfrm>
              <a:off x="4979194" y="4579143"/>
              <a:ext cx="76200" cy="7620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7" name="Oval 126"/>
            <p:cNvSpPr/>
            <p:nvPr/>
          </p:nvSpPr>
          <p:spPr>
            <a:xfrm>
              <a:off x="4864893" y="4379118"/>
              <a:ext cx="135733" cy="13573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8" name="Oval 127"/>
            <p:cNvSpPr/>
            <p:nvPr/>
          </p:nvSpPr>
          <p:spPr>
            <a:xfrm>
              <a:off x="4731547" y="3929064"/>
              <a:ext cx="173828" cy="17382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29" name="Oval 128"/>
            <p:cNvSpPr/>
            <p:nvPr/>
          </p:nvSpPr>
          <p:spPr>
            <a:xfrm>
              <a:off x="8089108" y="4119563"/>
              <a:ext cx="164306" cy="1643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0" name="Oval 129"/>
            <p:cNvSpPr/>
            <p:nvPr/>
          </p:nvSpPr>
          <p:spPr>
            <a:xfrm>
              <a:off x="7874795" y="4436268"/>
              <a:ext cx="154780" cy="15478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1" name="Oval 130"/>
            <p:cNvSpPr/>
            <p:nvPr/>
          </p:nvSpPr>
          <p:spPr>
            <a:xfrm>
              <a:off x="8070058" y="4600575"/>
              <a:ext cx="123823" cy="119063"/>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2" name="Oval 131"/>
            <p:cNvSpPr/>
            <p:nvPr/>
          </p:nvSpPr>
          <p:spPr>
            <a:xfrm>
              <a:off x="8432006" y="4667250"/>
              <a:ext cx="104775" cy="10239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3" name="Oval 132"/>
            <p:cNvSpPr/>
            <p:nvPr/>
          </p:nvSpPr>
          <p:spPr>
            <a:xfrm>
              <a:off x="8134354" y="4824414"/>
              <a:ext cx="59528" cy="5952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4" name="Freeform 9"/>
            <p:cNvSpPr>
              <a:spLocks noEditPoints="1"/>
            </p:cNvSpPr>
            <p:nvPr/>
          </p:nvSpPr>
          <p:spPr bwMode="auto">
            <a:xfrm>
              <a:off x="3392488" y="2973388"/>
              <a:ext cx="1954213" cy="723900"/>
            </a:xfrm>
            <a:custGeom>
              <a:avLst/>
              <a:gdLst/>
              <a:ahLst/>
              <a:cxnLst>
                <a:cxn ang="0">
                  <a:pos x="716" y="157"/>
                </a:cxn>
                <a:cxn ang="0">
                  <a:pos x="628" y="90"/>
                </a:cxn>
                <a:cxn ang="0">
                  <a:pos x="516" y="90"/>
                </a:cxn>
                <a:cxn ang="0">
                  <a:pos x="437" y="128"/>
                </a:cxn>
                <a:cxn ang="0">
                  <a:pos x="375" y="124"/>
                </a:cxn>
                <a:cxn ang="0">
                  <a:pos x="280" y="76"/>
                </a:cxn>
                <a:cxn ang="0">
                  <a:pos x="232" y="0"/>
                </a:cxn>
                <a:cxn ang="0">
                  <a:pos x="182" y="65"/>
                </a:cxn>
                <a:cxn ang="0">
                  <a:pos x="38" y="80"/>
                </a:cxn>
                <a:cxn ang="0">
                  <a:pos x="38" y="152"/>
                </a:cxn>
                <a:cxn ang="0">
                  <a:pos x="74" y="105"/>
                </a:cxn>
                <a:cxn ang="0">
                  <a:pos x="232" y="108"/>
                </a:cxn>
                <a:cxn ang="0">
                  <a:pos x="276" y="82"/>
                </a:cxn>
                <a:cxn ang="0">
                  <a:pos x="368" y="144"/>
                </a:cxn>
                <a:cxn ang="0">
                  <a:pos x="347" y="229"/>
                </a:cxn>
                <a:cxn ang="0">
                  <a:pos x="300" y="266"/>
                </a:cxn>
                <a:cxn ang="0">
                  <a:pos x="376" y="266"/>
                </a:cxn>
                <a:cxn ang="0">
                  <a:pos x="385" y="175"/>
                </a:cxn>
                <a:cxn ang="0">
                  <a:pos x="440" y="144"/>
                </a:cxn>
                <a:cxn ang="0">
                  <a:pos x="519" y="107"/>
                </a:cxn>
                <a:cxn ang="0">
                  <a:pos x="621" y="116"/>
                </a:cxn>
                <a:cxn ang="0">
                  <a:pos x="696" y="202"/>
                </a:cxn>
                <a:cxn ang="0">
                  <a:pos x="820" y="202"/>
                </a:cxn>
                <a:cxn ang="0">
                  <a:pos x="38" y="148"/>
                </a:cxn>
                <a:cxn ang="0">
                  <a:pos x="38" y="84"/>
                </a:cxn>
                <a:cxn ang="0">
                  <a:pos x="38" y="148"/>
                </a:cxn>
                <a:cxn ang="0">
                  <a:pos x="184" y="54"/>
                </a:cxn>
                <a:cxn ang="0">
                  <a:pos x="280" y="54"/>
                </a:cxn>
                <a:cxn ang="0">
                  <a:pos x="372" y="266"/>
                </a:cxn>
                <a:cxn ang="0">
                  <a:pos x="304" y="266"/>
                </a:cxn>
                <a:cxn ang="0">
                  <a:pos x="372" y="266"/>
                </a:cxn>
                <a:cxn ang="0">
                  <a:pos x="372" y="144"/>
                </a:cxn>
                <a:cxn ang="0">
                  <a:pos x="436" y="144"/>
                </a:cxn>
                <a:cxn ang="0">
                  <a:pos x="572" y="140"/>
                </a:cxn>
                <a:cxn ang="0">
                  <a:pos x="572" y="40"/>
                </a:cxn>
                <a:cxn ang="0">
                  <a:pos x="572" y="140"/>
                </a:cxn>
                <a:cxn ang="0">
                  <a:pos x="700" y="202"/>
                </a:cxn>
                <a:cxn ang="0">
                  <a:pos x="714" y="165"/>
                </a:cxn>
                <a:cxn ang="0">
                  <a:pos x="758" y="144"/>
                </a:cxn>
                <a:cxn ang="0">
                  <a:pos x="758" y="260"/>
                </a:cxn>
              </a:cxnLst>
              <a:rect l="0" t="0" r="r" b="b"/>
              <a:pathLst>
                <a:path w="820" h="304">
                  <a:moveTo>
                    <a:pt x="758" y="140"/>
                  </a:moveTo>
                  <a:cubicBezTo>
                    <a:pt x="742" y="140"/>
                    <a:pt x="727" y="146"/>
                    <a:pt x="716" y="157"/>
                  </a:cubicBezTo>
                  <a:cubicBezTo>
                    <a:pt x="625" y="109"/>
                    <a:pt x="625" y="109"/>
                    <a:pt x="625" y="109"/>
                  </a:cubicBezTo>
                  <a:cubicBezTo>
                    <a:pt x="627" y="103"/>
                    <a:pt x="628" y="96"/>
                    <a:pt x="628" y="90"/>
                  </a:cubicBezTo>
                  <a:cubicBezTo>
                    <a:pt x="628" y="60"/>
                    <a:pt x="603" y="36"/>
                    <a:pt x="572" y="36"/>
                  </a:cubicBezTo>
                  <a:cubicBezTo>
                    <a:pt x="541" y="36"/>
                    <a:pt x="516" y="60"/>
                    <a:pt x="516" y="90"/>
                  </a:cubicBezTo>
                  <a:cubicBezTo>
                    <a:pt x="516" y="93"/>
                    <a:pt x="517" y="96"/>
                    <a:pt x="517" y="99"/>
                  </a:cubicBezTo>
                  <a:cubicBezTo>
                    <a:pt x="437" y="128"/>
                    <a:pt x="437" y="128"/>
                    <a:pt x="437" y="128"/>
                  </a:cubicBezTo>
                  <a:cubicBezTo>
                    <a:pt x="431" y="116"/>
                    <a:pt x="418" y="108"/>
                    <a:pt x="404" y="108"/>
                  </a:cubicBezTo>
                  <a:cubicBezTo>
                    <a:pt x="392" y="108"/>
                    <a:pt x="381" y="114"/>
                    <a:pt x="375" y="124"/>
                  </a:cubicBezTo>
                  <a:cubicBezTo>
                    <a:pt x="280" y="75"/>
                    <a:pt x="280" y="75"/>
                    <a:pt x="280" y="75"/>
                  </a:cubicBezTo>
                  <a:cubicBezTo>
                    <a:pt x="280" y="76"/>
                    <a:pt x="280" y="76"/>
                    <a:pt x="280" y="76"/>
                  </a:cubicBezTo>
                  <a:cubicBezTo>
                    <a:pt x="283" y="69"/>
                    <a:pt x="284" y="62"/>
                    <a:pt x="284" y="54"/>
                  </a:cubicBezTo>
                  <a:cubicBezTo>
                    <a:pt x="284" y="24"/>
                    <a:pt x="261" y="0"/>
                    <a:pt x="232" y="0"/>
                  </a:cubicBezTo>
                  <a:cubicBezTo>
                    <a:pt x="204" y="0"/>
                    <a:pt x="180" y="24"/>
                    <a:pt x="180" y="54"/>
                  </a:cubicBezTo>
                  <a:cubicBezTo>
                    <a:pt x="180" y="58"/>
                    <a:pt x="181" y="62"/>
                    <a:pt x="182" y="65"/>
                  </a:cubicBezTo>
                  <a:cubicBezTo>
                    <a:pt x="71" y="98"/>
                    <a:pt x="71" y="98"/>
                    <a:pt x="71" y="98"/>
                  </a:cubicBezTo>
                  <a:cubicBezTo>
                    <a:pt x="64" y="87"/>
                    <a:pt x="52" y="80"/>
                    <a:pt x="38" y="80"/>
                  </a:cubicBezTo>
                  <a:cubicBezTo>
                    <a:pt x="17" y="80"/>
                    <a:pt x="0" y="96"/>
                    <a:pt x="0" y="116"/>
                  </a:cubicBezTo>
                  <a:cubicBezTo>
                    <a:pt x="0" y="136"/>
                    <a:pt x="17" y="152"/>
                    <a:pt x="38" y="152"/>
                  </a:cubicBezTo>
                  <a:cubicBezTo>
                    <a:pt x="59" y="152"/>
                    <a:pt x="76" y="136"/>
                    <a:pt x="76" y="116"/>
                  </a:cubicBezTo>
                  <a:cubicBezTo>
                    <a:pt x="76" y="112"/>
                    <a:pt x="76" y="108"/>
                    <a:pt x="74" y="105"/>
                  </a:cubicBezTo>
                  <a:cubicBezTo>
                    <a:pt x="184" y="73"/>
                    <a:pt x="184" y="73"/>
                    <a:pt x="184" y="73"/>
                  </a:cubicBezTo>
                  <a:cubicBezTo>
                    <a:pt x="191" y="93"/>
                    <a:pt x="210" y="108"/>
                    <a:pt x="232" y="108"/>
                  </a:cubicBezTo>
                  <a:cubicBezTo>
                    <a:pt x="251" y="108"/>
                    <a:pt x="268" y="97"/>
                    <a:pt x="277" y="82"/>
                  </a:cubicBezTo>
                  <a:cubicBezTo>
                    <a:pt x="276" y="82"/>
                    <a:pt x="276" y="82"/>
                    <a:pt x="276" y="82"/>
                  </a:cubicBezTo>
                  <a:cubicBezTo>
                    <a:pt x="371" y="131"/>
                    <a:pt x="371" y="131"/>
                    <a:pt x="371" y="131"/>
                  </a:cubicBezTo>
                  <a:cubicBezTo>
                    <a:pt x="369" y="135"/>
                    <a:pt x="368" y="139"/>
                    <a:pt x="368" y="144"/>
                  </a:cubicBezTo>
                  <a:cubicBezTo>
                    <a:pt x="368" y="154"/>
                    <a:pt x="372" y="163"/>
                    <a:pt x="379" y="170"/>
                  </a:cubicBezTo>
                  <a:cubicBezTo>
                    <a:pt x="347" y="229"/>
                    <a:pt x="347" y="229"/>
                    <a:pt x="347" y="229"/>
                  </a:cubicBezTo>
                  <a:cubicBezTo>
                    <a:pt x="344" y="228"/>
                    <a:pt x="341" y="228"/>
                    <a:pt x="338" y="228"/>
                  </a:cubicBezTo>
                  <a:cubicBezTo>
                    <a:pt x="317" y="228"/>
                    <a:pt x="300" y="245"/>
                    <a:pt x="300" y="266"/>
                  </a:cubicBezTo>
                  <a:cubicBezTo>
                    <a:pt x="300" y="287"/>
                    <a:pt x="317" y="304"/>
                    <a:pt x="338" y="304"/>
                  </a:cubicBezTo>
                  <a:cubicBezTo>
                    <a:pt x="359" y="304"/>
                    <a:pt x="376" y="287"/>
                    <a:pt x="376" y="266"/>
                  </a:cubicBezTo>
                  <a:cubicBezTo>
                    <a:pt x="376" y="251"/>
                    <a:pt x="367" y="238"/>
                    <a:pt x="355" y="232"/>
                  </a:cubicBezTo>
                  <a:cubicBezTo>
                    <a:pt x="385" y="175"/>
                    <a:pt x="385" y="175"/>
                    <a:pt x="385" y="175"/>
                  </a:cubicBezTo>
                  <a:cubicBezTo>
                    <a:pt x="391" y="178"/>
                    <a:pt x="397" y="180"/>
                    <a:pt x="404" y="180"/>
                  </a:cubicBezTo>
                  <a:cubicBezTo>
                    <a:pt x="424" y="180"/>
                    <a:pt x="440" y="164"/>
                    <a:pt x="440" y="144"/>
                  </a:cubicBezTo>
                  <a:cubicBezTo>
                    <a:pt x="440" y="141"/>
                    <a:pt x="440" y="138"/>
                    <a:pt x="439" y="135"/>
                  </a:cubicBezTo>
                  <a:cubicBezTo>
                    <a:pt x="519" y="107"/>
                    <a:pt x="519" y="107"/>
                    <a:pt x="519" y="107"/>
                  </a:cubicBezTo>
                  <a:cubicBezTo>
                    <a:pt x="526" y="128"/>
                    <a:pt x="548" y="144"/>
                    <a:pt x="572" y="144"/>
                  </a:cubicBezTo>
                  <a:cubicBezTo>
                    <a:pt x="594" y="144"/>
                    <a:pt x="612" y="133"/>
                    <a:pt x="621" y="116"/>
                  </a:cubicBezTo>
                  <a:cubicBezTo>
                    <a:pt x="710" y="163"/>
                    <a:pt x="710" y="163"/>
                    <a:pt x="710" y="163"/>
                  </a:cubicBezTo>
                  <a:cubicBezTo>
                    <a:pt x="702" y="173"/>
                    <a:pt x="696" y="187"/>
                    <a:pt x="696" y="202"/>
                  </a:cubicBezTo>
                  <a:cubicBezTo>
                    <a:pt x="696" y="236"/>
                    <a:pt x="724" y="264"/>
                    <a:pt x="758" y="264"/>
                  </a:cubicBezTo>
                  <a:cubicBezTo>
                    <a:pt x="793" y="264"/>
                    <a:pt x="820" y="236"/>
                    <a:pt x="820" y="202"/>
                  </a:cubicBezTo>
                  <a:cubicBezTo>
                    <a:pt x="820" y="168"/>
                    <a:pt x="793" y="140"/>
                    <a:pt x="758" y="140"/>
                  </a:cubicBezTo>
                  <a:close/>
                  <a:moveTo>
                    <a:pt x="38" y="148"/>
                  </a:moveTo>
                  <a:cubicBezTo>
                    <a:pt x="20" y="148"/>
                    <a:pt x="4" y="134"/>
                    <a:pt x="4" y="116"/>
                  </a:cubicBezTo>
                  <a:cubicBezTo>
                    <a:pt x="4" y="98"/>
                    <a:pt x="20" y="84"/>
                    <a:pt x="38" y="84"/>
                  </a:cubicBezTo>
                  <a:cubicBezTo>
                    <a:pt x="57" y="84"/>
                    <a:pt x="72" y="98"/>
                    <a:pt x="72" y="116"/>
                  </a:cubicBezTo>
                  <a:cubicBezTo>
                    <a:pt x="72" y="134"/>
                    <a:pt x="57" y="148"/>
                    <a:pt x="38" y="148"/>
                  </a:cubicBezTo>
                  <a:close/>
                  <a:moveTo>
                    <a:pt x="232" y="104"/>
                  </a:moveTo>
                  <a:cubicBezTo>
                    <a:pt x="206" y="104"/>
                    <a:pt x="184" y="81"/>
                    <a:pt x="184" y="54"/>
                  </a:cubicBezTo>
                  <a:cubicBezTo>
                    <a:pt x="184" y="26"/>
                    <a:pt x="206" y="4"/>
                    <a:pt x="232" y="4"/>
                  </a:cubicBezTo>
                  <a:cubicBezTo>
                    <a:pt x="259" y="4"/>
                    <a:pt x="280" y="26"/>
                    <a:pt x="280" y="54"/>
                  </a:cubicBezTo>
                  <a:cubicBezTo>
                    <a:pt x="280" y="81"/>
                    <a:pt x="259" y="104"/>
                    <a:pt x="232" y="104"/>
                  </a:cubicBezTo>
                  <a:close/>
                  <a:moveTo>
                    <a:pt x="372" y="266"/>
                  </a:moveTo>
                  <a:cubicBezTo>
                    <a:pt x="372" y="285"/>
                    <a:pt x="357" y="300"/>
                    <a:pt x="338" y="300"/>
                  </a:cubicBezTo>
                  <a:cubicBezTo>
                    <a:pt x="320" y="300"/>
                    <a:pt x="304" y="285"/>
                    <a:pt x="304" y="266"/>
                  </a:cubicBezTo>
                  <a:cubicBezTo>
                    <a:pt x="304" y="247"/>
                    <a:pt x="320" y="232"/>
                    <a:pt x="338" y="232"/>
                  </a:cubicBezTo>
                  <a:cubicBezTo>
                    <a:pt x="357" y="232"/>
                    <a:pt x="372" y="247"/>
                    <a:pt x="372" y="266"/>
                  </a:cubicBezTo>
                  <a:close/>
                  <a:moveTo>
                    <a:pt x="404" y="176"/>
                  </a:moveTo>
                  <a:cubicBezTo>
                    <a:pt x="387" y="176"/>
                    <a:pt x="372" y="162"/>
                    <a:pt x="372" y="144"/>
                  </a:cubicBezTo>
                  <a:cubicBezTo>
                    <a:pt x="372" y="126"/>
                    <a:pt x="387" y="112"/>
                    <a:pt x="404" y="112"/>
                  </a:cubicBezTo>
                  <a:cubicBezTo>
                    <a:pt x="422" y="112"/>
                    <a:pt x="436" y="126"/>
                    <a:pt x="436" y="144"/>
                  </a:cubicBezTo>
                  <a:cubicBezTo>
                    <a:pt x="436" y="162"/>
                    <a:pt x="422" y="176"/>
                    <a:pt x="404" y="176"/>
                  </a:cubicBezTo>
                  <a:close/>
                  <a:moveTo>
                    <a:pt x="572" y="140"/>
                  </a:moveTo>
                  <a:cubicBezTo>
                    <a:pt x="544" y="140"/>
                    <a:pt x="520" y="117"/>
                    <a:pt x="520" y="90"/>
                  </a:cubicBezTo>
                  <a:cubicBezTo>
                    <a:pt x="520" y="62"/>
                    <a:pt x="544" y="40"/>
                    <a:pt x="572" y="40"/>
                  </a:cubicBezTo>
                  <a:cubicBezTo>
                    <a:pt x="601" y="40"/>
                    <a:pt x="624" y="62"/>
                    <a:pt x="624" y="90"/>
                  </a:cubicBezTo>
                  <a:cubicBezTo>
                    <a:pt x="624" y="117"/>
                    <a:pt x="601" y="140"/>
                    <a:pt x="572" y="140"/>
                  </a:cubicBezTo>
                  <a:close/>
                  <a:moveTo>
                    <a:pt x="758" y="260"/>
                  </a:moveTo>
                  <a:cubicBezTo>
                    <a:pt x="726" y="260"/>
                    <a:pt x="700" y="234"/>
                    <a:pt x="700" y="202"/>
                  </a:cubicBezTo>
                  <a:cubicBezTo>
                    <a:pt x="700" y="188"/>
                    <a:pt x="706" y="175"/>
                    <a:pt x="714" y="165"/>
                  </a:cubicBezTo>
                  <a:cubicBezTo>
                    <a:pt x="714" y="165"/>
                    <a:pt x="714" y="165"/>
                    <a:pt x="714" y="165"/>
                  </a:cubicBezTo>
                  <a:cubicBezTo>
                    <a:pt x="714" y="164"/>
                    <a:pt x="714" y="164"/>
                    <a:pt x="714" y="164"/>
                  </a:cubicBezTo>
                  <a:cubicBezTo>
                    <a:pt x="725" y="152"/>
                    <a:pt x="741" y="144"/>
                    <a:pt x="758" y="144"/>
                  </a:cubicBezTo>
                  <a:cubicBezTo>
                    <a:pt x="790" y="144"/>
                    <a:pt x="816" y="170"/>
                    <a:pt x="816" y="202"/>
                  </a:cubicBezTo>
                  <a:cubicBezTo>
                    <a:pt x="816" y="234"/>
                    <a:pt x="790" y="260"/>
                    <a:pt x="758" y="260"/>
                  </a:cubicBezTo>
                  <a:close/>
                </a:path>
              </a:pathLst>
            </a:custGeom>
            <a:solidFill>
              <a:srgbClr val="198AC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5" name="Freeform 6"/>
            <p:cNvSpPr>
              <a:spLocks noEditPoints="1"/>
            </p:cNvSpPr>
            <p:nvPr/>
          </p:nvSpPr>
          <p:spPr bwMode="auto">
            <a:xfrm>
              <a:off x="7672388" y="3125788"/>
              <a:ext cx="1109663" cy="1304925"/>
            </a:xfrm>
            <a:custGeom>
              <a:avLst/>
              <a:gdLst/>
              <a:ahLst/>
              <a:cxnLst>
                <a:cxn ang="0">
                  <a:pos x="424" y="411"/>
                </a:cxn>
                <a:cxn ang="0">
                  <a:pos x="397" y="358"/>
                </a:cxn>
                <a:cxn ang="0">
                  <a:pos x="337" y="309"/>
                </a:cxn>
                <a:cxn ang="0">
                  <a:pos x="381" y="194"/>
                </a:cxn>
                <a:cxn ang="0">
                  <a:pos x="282" y="144"/>
                </a:cxn>
                <a:cxn ang="0">
                  <a:pos x="190" y="79"/>
                </a:cxn>
                <a:cxn ang="0">
                  <a:pos x="143" y="0"/>
                </a:cxn>
                <a:cxn ang="0">
                  <a:pos x="89" y="60"/>
                </a:cxn>
                <a:cxn ang="0">
                  <a:pos x="1" y="84"/>
                </a:cxn>
                <a:cxn ang="0">
                  <a:pos x="143" y="108"/>
                </a:cxn>
                <a:cxn ang="0">
                  <a:pos x="276" y="149"/>
                </a:cxn>
                <a:cxn ang="0">
                  <a:pos x="319" y="256"/>
                </a:cxn>
                <a:cxn ang="0">
                  <a:pos x="330" y="311"/>
                </a:cxn>
                <a:cxn ang="0">
                  <a:pos x="323" y="402"/>
                </a:cxn>
                <a:cxn ang="0">
                  <a:pos x="257" y="476"/>
                </a:cxn>
                <a:cxn ang="0">
                  <a:pos x="257" y="548"/>
                </a:cxn>
                <a:cxn ang="0">
                  <a:pos x="278" y="483"/>
                </a:cxn>
                <a:cxn ang="0">
                  <a:pos x="347" y="408"/>
                </a:cxn>
                <a:cxn ang="0">
                  <a:pos x="380" y="395"/>
                </a:cxn>
                <a:cxn ang="0">
                  <a:pos x="417" y="428"/>
                </a:cxn>
                <a:cxn ang="0">
                  <a:pos x="465" y="428"/>
                </a:cxn>
                <a:cxn ang="0">
                  <a:pos x="143" y="104"/>
                </a:cxn>
                <a:cxn ang="0">
                  <a:pos x="143" y="4"/>
                </a:cxn>
                <a:cxn ang="0">
                  <a:pos x="143" y="104"/>
                </a:cxn>
                <a:cxn ang="0">
                  <a:pos x="319" y="136"/>
                </a:cxn>
                <a:cxn ang="0">
                  <a:pos x="319" y="252"/>
                </a:cxn>
                <a:cxn ang="0">
                  <a:pos x="289" y="512"/>
                </a:cxn>
                <a:cxn ang="0">
                  <a:pos x="225" y="512"/>
                </a:cxn>
                <a:cxn ang="0">
                  <a:pos x="289" y="512"/>
                </a:cxn>
                <a:cxn ang="0">
                  <a:pos x="301" y="358"/>
                </a:cxn>
                <a:cxn ang="0">
                  <a:pos x="393" y="358"/>
                </a:cxn>
                <a:cxn ang="0">
                  <a:pos x="441" y="448"/>
                </a:cxn>
                <a:cxn ang="0">
                  <a:pos x="441" y="408"/>
                </a:cxn>
                <a:cxn ang="0">
                  <a:pos x="441" y="448"/>
                </a:cxn>
              </a:cxnLst>
              <a:rect l="0" t="0" r="r" b="b"/>
              <a:pathLst>
                <a:path w="465" h="548">
                  <a:moveTo>
                    <a:pt x="441" y="404"/>
                  </a:moveTo>
                  <a:cubicBezTo>
                    <a:pt x="434" y="404"/>
                    <a:pt x="428" y="407"/>
                    <a:pt x="424" y="411"/>
                  </a:cubicBezTo>
                  <a:cubicBezTo>
                    <a:pt x="386" y="389"/>
                    <a:pt x="386" y="389"/>
                    <a:pt x="386" y="389"/>
                  </a:cubicBezTo>
                  <a:cubicBezTo>
                    <a:pt x="393" y="380"/>
                    <a:pt x="397" y="370"/>
                    <a:pt x="397" y="358"/>
                  </a:cubicBezTo>
                  <a:cubicBezTo>
                    <a:pt x="397" y="330"/>
                    <a:pt x="374" y="308"/>
                    <a:pt x="347" y="308"/>
                  </a:cubicBezTo>
                  <a:cubicBezTo>
                    <a:pt x="343" y="308"/>
                    <a:pt x="340" y="308"/>
                    <a:pt x="337" y="309"/>
                  </a:cubicBezTo>
                  <a:cubicBezTo>
                    <a:pt x="329" y="255"/>
                    <a:pt x="329" y="255"/>
                    <a:pt x="329" y="255"/>
                  </a:cubicBezTo>
                  <a:cubicBezTo>
                    <a:pt x="358" y="250"/>
                    <a:pt x="381" y="225"/>
                    <a:pt x="381" y="194"/>
                  </a:cubicBezTo>
                  <a:cubicBezTo>
                    <a:pt x="381" y="160"/>
                    <a:pt x="353" y="132"/>
                    <a:pt x="319" y="132"/>
                  </a:cubicBezTo>
                  <a:cubicBezTo>
                    <a:pt x="305" y="132"/>
                    <a:pt x="293" y="136"/>
                    <a:pt x="282" y="144"/>
                  </a:cubicBezTo>
                  <a:cubicBezTo>
                    <a:pt x="282" y="144"/>
                    <a:pt x="282" y="144"/>
                    <a:pt x="282" y="144"/>
                  </a:cubicBezTo>
                  <a:cubicBezTo>
                    <a:pt x="190" y="79"/>
                    <a:pt x="190" y="79"/>
                    <a:pt x="190" y="79"/>
                  </a:cubicBezTo>
                  <a:cubicBezTo>
                    <a:pt x="194" y="72"/>
                    <a:pt x="197" y="63"/>
                    <a:pt x="197" y="54"/>
                  </a:cubicBezTo>
                  <a:cubicBezTo>
                    <a:pt x="197" y="24"/>
                    <a:pt x="172" y="0"/>
                    <a:pt x="143" y="0"/>
                  </a:cubicBezTo>
                  <a:cubicBezTo>
                    <a:pt x="113" y="0"/>
                    <a:pt x="89" y="24"/>
                    <a:pt x="89" y="54"/>
                  </a:cubicBezTo>
                  <a:cubicBezTo>
                    <a:pt x="89" y="56"/>
                    <a:pt x="89" y="58"/>
                    <a:pt x="89" y="60"/>
                  </a:cubicBezTo>
                  <a:cubicBezTo>
                    <a:pt x="0" y="76"/>
                    <a:pt x="0" y="76"/>
                    <a:pt x="0" y="76"/>
                  </a:cubicBezTo>
                  <a:cubicBezTo>
                    <a:pt x="1" y="84"/>
                    <a:pt x="1" y="84"/>
                    <a:pt x="1" y="84"/>
                  </a:cubicBezTo>
                  <a:cubicBezTo>
                    <a:pt x="91" y="68"/>
                    <a:pt x="91" y="68"/>
                    <a:pt x="91" y="68"/>
                  </a:cubicBezTo>
                  <a:cubicBezTo>
                    <a:pt x="97" y="91"/>
                    <a:pt x="118" y="108"/>
                    <a:pt x="143" y="108"/>
                  </a:cubicBezTo>
                  <a:cubicBezTo>
                    <a:pt x="160" y="108"/>
                    <a:pt x="176" y="99"/>
                    <a:pt x="186" y="86"/>
                  </a:cubicBezTo>
                  <a:cubicBezTo>
                    <a:pt x="276" y="149"/>
                    <a:pt x="276" y="149"/>
                    <a:pt x="276" y="149"/>
                  </a:cubicBezTo>
                  <a:cubicBezTo>
                    <a:pt x="264" y="160"/>
                    <a:pt x="257" y="176"/>
                    <a:pt x="257" y="194"/>
                  </a:cubicBezTo>
                  <a:cubicBezTo>
                    <a:pt x="257" y="228"/>
                    <a:pt x="285" y="256"/>
                    <a:pt x="319" y="256"/>
                  </a:cubicBezTo>
                  <a:cubicBezTo>
                    <a:pt x="320" y="256"/>
                    <a:pt x="320" y="256"/>
                    <a:pt x="321" y="256"/>
                  </a:cubicBezTo>
                  <a:cubicBezTo>
                    <a:pt x="330" y="311"/>
                    <a:pt x="330" y="311"/>
                    <a:pt x="330" y="311"/>
                  </a:cubicBezTo>
                  <a:cubicBezTo>
                    <a:pt x="310" y="318"/>
                    <a:pt x="297" y="336"/>
                    <a:pt x="297" y="358"/>
                  </a:cubicBezTo>
                  <a:cubicBezTo>
                    <a:pt x="297" y="377"/>
                    <a:pt x="307" y="393"/>
                    <a:pt x="323" y="402"/>
                  </a:cubicBezTo>
                  <a:cubicBezTo>
                    <a:pt x="271" y="479"/>
                    <a:pt x="271" y="479"/>
                    <a:pt x="271" y="479"/>
                  </a:cubicBezTo>
                  <a:cubicBezTo>
                    <a:pt x="267" y="477"/>
                    <a:pt x="262" y="476"/>
                    <a:pt x="257" y="476"/>
                  </a:cubicBezTo>
                  <a:cubicBezTo>
                    <a:pt x="237" y="476"/>
                    <a:pt x="221" y="492"/>
                    <a:pt x="221" y="512"/>
                  </a:cubicBezTo>
                  <a:cubicBezTo>
                    <a:pt x="221" y="532"/>
                    <a:pt x="237" y="548"/>
                    <a:pt x="257" y="548"/>
                  </a:cubicBezTo>
                  <a:cubicBezTo>
                    <a:pt x="277" y="548"/>
                    <a:pt x="293" y="532"/>
                    <a:pt x="293" y="512"/>
                  </a:cubicBezTo>
                  <a:cubicBezTo>
                    <a:pt x="293" y="500"/>
                    <a:pt x="287" y="489"/>
                    <a:pt x="278" y="483"/>
                  </a:cubicBezTo>
                  <a:cubicBezTo>
                    <a:pt x="330" y="405"/>
                    <a:pt x="330" y="405"/>
                    <a:pt x="330" y="405"/>
                  </a:cubicBezTo>
                  <a:cubicBezTo>
                    <a:pt x="335" y="407"/>
                    <a:pt x="341" y="408"/>
                    <a:pt x="347" y="408"/>
                  </a:cubicBezTo>
                  <a:cubicBezTo>
                    <a:pt x="360" y="408"/>
                    <a:pt x="372" y="403"/>
                    <a:pt x="381" y="395"/>
                  </a:cubicBezTo>
                  <a:cubicBezTo>
                    <a:pt x="380" y="395"/>
                    <a:pt x="380" y="395"/>
                    <a:pt x="380" y="395"/>
                  </a:cubicBezTo>
                  <a:cubicBezTo>
                    <a:pt x="419" y="417"/>
                    <a:pt x="419" y="417"/>
                    <a:pt x="419" y="417"/>
                  </a:cubicBezTo>
                  <a:cubicBezTo>
                    <a:pt x="418" y="421"/>
                    <a:pt x="417" y="424"/>
                    <a:pt x="417" y="428"/>
                  </a:cubicBezTo>
                  <a:cubicBezTo>
                    <a:pt x="417" y="441"/>
                    <a:pt x="428" y="452"/>
                    <a:pt x="441" y="452"/>
                  </a:cubicBezTo>
                  <a:cubicBezTo>
                    <a:pt x="454" y="452"/>
                    <a:pt x="465" y="441"/>
                    <a:pt x="465" y="428"/>
                  </a:cubicBezTo>
                  <a:cubicBezTo>
                    <a:pt x="465" y="415"/>
                    <a:pt x="454" y="404"/>
                    <a:pt x="441" y="404"/>
                  </a:cubicBezTo>
                  <a:close/>
                  <a:moveTo>
                    <a:pt x="143" y="104"/>
                  </a:moveTo>
                  <a:cubicBezTo>
                    <a:pt x="115" y="104"/>
                    <a:pt x="93" y="81"/>
                    <a:pt x="93" y="54"/>
                  </a:cubicBezTo>
                  <a:cubicBezTo>
                    <a:pt x="93" y="26"/>
                    <a:pt x="115" y="4"/>
                    <a:pt x="143" y="4"/>
                  </a:cubicBezTo>
                  <a:cubicBezTo>
                    <a:pt x="170" y="4"/>
                    <a:pt x="193" y="26"/>
                    <a:pt x="193" y="54"/>
                  </a:cubicBezTo>
                  <a:cubicBezTo>
                    <a:pt x="193" y="81"/>
                    <a:pt x="170" y="104"/>
                    <a:pt x="143" y="104"/>
                  </a:cubicBezTo>
                  <a:close/>
                  <a:moveTo>
                    <a:pt x="261" y="194"/>
                  </a:moveTo>
                  <a:cubicBezTo>
                    <a:pt x="261" y="162"/>
                    <a:pt x="287" y="136"/>
                    <a:pt x="319" y="136"/>
                  </a:cubicBezTo>
                  <a:cubicBezTo>
                    <a:pt x="351" y="136"/>
                    <a:pt x="377" y="162"/>
                    <a:pt x="377" y="194"/>
                  </a:cubicBezTo>
                  <a:cubicBezTo>
                    <a:pt x="377" y="226"/>
                    <a:pt x="351" y="252"/>
                    <a:pt x="319" y="252"/>
                  </a:cubicBezTo>
                  <a:cubicBezTo>
                    <a:pt x="287" y="252"/>
                    <a:pt x="261" y="226"/>
                    <a:pt x="261" y="194"/>
                  </a:cubicBezTo>
                  <a:close/>
                  <a:moveTo>
                    <a:pt x="289" y="512"/>
                  </a:moveTo>
                  <a:cubicBezTo>
                    <a:pt x="289" y="530"/>
                    <a:pt x="274" y="544"/>
                    <a:pt x="257" y="544"/>
                  </a:cubicBezTo>
                  <a:cubicBezTo>
                    <a:pt x="239" y="544"/>
                    <a:pt x="225" y="530"/>
                    <a:pt x="225" y="512"/>
                  </a:cubicBezTo>
                  <a:cubicBezTo>
                    <a:pt x="225" y="494"/>
                    <a:pt x="239" y="480"/>
                    <a:pt x="257" y="480"/>
                  </a:cubicBezTo>
                  <a:cubicBezTo>
                    <a:pt x="274" y="480"/>
                    <a:pt x="289" y="494"/>
                    <a:pt x="289" y="512"/>
                  </a:cubicBezTo>
                  <a:close/>
                  <a:moveTo>
                    <a:pt x="347" y="404"/>
                  </a:moveTo>
                  <a:cubicBezTo>
                    <a:pt x="321" y="404"/>
                    <a:pt x="301" y="383"/>
                    <a:pt x="301" y="358"/>
                  </a:cubicBezTo>
                  <a:cubicBezTo>
                    <a:pt x="301" y="333"/>
                    <a:pt x="321" y="312"/>
                    <a:pt x="347" y="312"/>
                  </a:cubicBezTo>
                  <a:cubicBezTo>
                    <a:pt x="372" y="312"/>
                    <a:pt x="393" y="333"/>
                    <a:pt x="393" y="358"/>
                  </a:cubicBezTo>
                  <a:cubicBezTo>
                    <a:pt x="393" y="383"/>
                    <a:pt x="372" y="404"/>
                    <a:pt x="347" y="404"/>
                  </a:cubicBezTo>
                  <a:close/>
                  <a:moveTo>
                    <a:pt x="441" y="448"/>
                  </a:moveTo>
                  <a:cubicBezTo>
                    <a:pt x="430" y="448"/>
                    <a:pt x="421" y="439"/>
                    <a:pt x="421" y="428"/>
                  </a:cubicBezTo>
                  <a:cubicBezTo>
                    <a:pt x="421" y="417"/>
                    <a:pt x="430" y="408"/>
                    <a:pt x="441" y="408"/>
                  </a:cubicBezTo>
                  <a:cubicBezTo>
                    <a:pt x="452" y="408"/>
                    <a:pt x="461" y="417"/>
                    <a:pt x="461" y="428"/>
                  </a:cubicBezTo>
                  <a:cubicBezTo>
                    <a:pt x="461" y="439"/>
                    <a:pt x="452" y="448"/>
                    <a:pt x="441" y="448"/>
                  </a:cubicBezTo>
                  <a:close/>
                </a:path>
              </a:pathLst>
            </a:custGeom>
            <a:solidFill>
              <a:srgbClr val="198AC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6" name="Freeform 12"/>
            <p:cNvSpPr>
              <a:spLocks noEditPoints="1"/>
            </p:cNvSpPr>
            <p:nvPr/>
          </p:nvSpPr>
          <p:spPr bwMode="auto">
            <a:xfrm>
              <a:off x="3335338" y="4927601"/>
              <a:ext cx="1144588" cy="1152525"/>
            </a:xfrm>
            <a:custGeom>
              <a:avLst/>
              <a:gdLst/>
              <a:ahLst/>
              <a:cxnLst>
                <a:cxn ang="0">
                  <a:pos x="416" y="125"/>
                </a:cxn>
                <a:cxn ang="0">
                  <a:pos x="286" y="84"/>
                </a:cxn>
                <a:cxn ang="0">
                  <a:pos x="238" y="56"/>
                </a:cxn>
                <a:cxn ang="0">
                  <a:pos x="216" y="0"/>
                </a:cxn>
                <a:cxn ang="0">
                  <a:pos x="216" y="64"/>
                </a:cxn>
                <a:cxn ang="0">
                  <a:pos x="262" y="93"/>
                </a:cxn>
                <a:cxn ang="0">
                  <a:pos x="256" y="158"/>
                </a:cxn>
                <a:cxn ang="0">
                  <a:pos x="170" y="200"/>
                </a:cxn>
                <a:cxn ang="0">
                  <a:pos x="163" y="292"/>
                </a:cxn>
                <a:cxn ang="0">
                  <a:pos x="134" y="410"/>
                </a:cxn>
                <a:cxn ang="0">
                  <a:pos x="64" y="356"/>
                </a:cxn>
                <a:cxn ang="0">
                  <a:pos x="0" y="356"/>
                </a:cxn>
                <a:cxn ang="0">
                  <a:pos x="60" y="373"/>
                </a:cxn>
                <a:cxn ang="0">
                  <a:pos x="124" y="438"/>
                </a:cxn>
                <a:cxn ang="0">
                  <a:pos x="216" y="438"/>
                </a:cxn>
                <a:cxn ang="0">
                  <a:pos x="169" y="392"/>
                </a:cxn>
                <a:cxn ang="0">
                  <a:pos x="216" y="246"/>
                </a:cxn>
                <a:cxn ang="0">
                  <a:pos x="261" y="163"/>
                </a:cxn>
                <a:cxn ang="0">
                  <a:pos x="328" y="132"/>
                </a:cxn>
                <a:cxn ang="0">
                  <a:pos x="448" y="160"/>
                </a:cxn>
                <a:cxn ang="0">
                  <a:pos x="448" y="96"/>
                </a:cxn>
                <a:cxn ang="0">
                  <a:pos x="216" y="4"/>
                </a:cxn>
                <a:cxn ang="0">
                  <a:pos x="216" y="60"/>
                </a:cxn>
                <a:cxn ang="0">
                  <a:pos x="32" y="384"/>
                </a:cxn>
                <a:cxn ang="0">
                  <a:pos x="32" y="328"/>
                </a:cxn>
                <a:cxn ang="0">
                  <a:pos x="32" y="384"/>
                </a:cxn>
                <a:cxn ang="0">
                  <a:pos x="170" y="480"/>
                </a:cxn>
                <a:cxn ang="0">
                  <a:pos x="170" y="396"/>
                </a:cxn>
                <a:cxn ang="0">
                  <a:pos x="170" y="288"/>
                </a:cxn>
                <a:cxn ang="0">
                  <a:pos x="170" y="204"/>
                </a:cxn>
                <a:cxn ang="0">
                  <a:pos x="170" y="288"/>
                </a:cxn>
                <a:cxn ang="0">
                  <a:pos x="248" y="128"/>
                </a:cxn>
                <a:cxn ang="0">
                  <a:pos x="324" y="128"/>
                </a:cxn>
                <a:cxn ang="0">
                  <a:pos x="448" y="156"/>
                </a:cxn>
                <a:cxn ang="0">
                  <a:pos x="448" y="100"/>
                </a:cxn>
                <a:cxn ang="0">
                  <a:pos x="448" y="156"/>
                </a:cxn>
              </a:cxnLst>
              <a:rect l="0" t="0" r="r" b="b"/>
              <a:pathLst>
                <a:path w="480" h="484">
                  <a:moveTo>
                    <a:pt x="448" y="96"/>
                  </a:moveTo>
                  <a:cubicBezTo>
                    <a:pt x="432" y="96"/>
                    <a:pt x="418" y="109"/>
                    <a:pt x="416" y="125"/>
                  </a:cubicBezTo>
                  <a:cubicBezTo>
                    <a:pt x="328" y="124"/>
                    <a:pt x="328" y="124"/>
                    <a:pt x="328" y="124"/>
                  </a:cubicBezTo>
                  <a:cubicBezTo>
                    <a:pt x="326" y="102"/>
                    <a:pt x="308" y="84"/>
                    <a:pt x="286" y="84"/>
                  </a:cubicBezTo>
                  <a:cubicBezTo>
                    <a:pt x="280" y="84"/>
                    <a:pt x="274" y="86"/>
                    <a:pt x="269" y="88"/>
                  </a:cubicBezTo>
                  <a:cubicBezTo>
                    <a:pt x="238" y="56"/>
                    <a:pt x="238" y="56"/>
                    <a:pt x="238" y="56"/>
                  </a:cubicBezTo>
                  <a:cubicBezTo>
                    <a:pt x="244" y="50"/>
                    <a:pt x="248" y="42"/>
                    <a:pt x="248" y="32"/>
                  </a:cubicBezTo>
                  <a:cubicBezTo>
                    <a:pt x="248" y="14"/>
                    <a:pt x="234" y="0"/>
                    <a:pt x="216" y="0"/>
                  </a:cubicBezTo>
                  <a:cubicBezTo>
                    <a:pt x="199" y="0"/>
                    <a:pt x="184" y="14"/>
                    <a:pt x="184" y="32"/>
                  </a:cubicBezTo>
                  <a:cubicBezTo>
                    <a:pt x="184" y="50"/>
                    <a:pt x="199" y="64"/>
                    <a:pt x="216" y="64"/>
                  </a:cubicBezTo>
                  <a:cubicBezTo>
                    <a:pt x="222" y="64"/>
                    <a:pt x="227" y="63"/>
                    <a:pt x="231" y="60"/>
                  </a:cubicBezTo>
                  <a:cubicBezTo>
                    <a:pt x="262" y="93"/>
                    <a:pt x="262" y="93"/>
                    <a:pt x="262" y="93"/>
                  </a:cubicBezTo>
                  <a:cubicBezTo>
                    <a:pt x="251" y="101"/>
                    <a:pt x="244" y="113"/>
                    <a:pt x="244" y="128"/>
                  </a:cubicBezTo>
                  <a:cubicBezTo>
                    <a:pt x="244" y="140"/>
                    <a:pt x="249" y="150"/>
                    <a:pt x="256" y="158"/>
                  </a:cubicBezTo>
                  <a:cubicBezTo>
                    <a:pt x="200" y="211"/>
                    <a:pt x="200" y="211"/>
                    <a:pt x="200" y="211"/>
                  </a:cubicBezTo>
                  <a:cubicBezTo>
                    <a:pt x="192" y="204"/>
                    <a:pt x="182" y="200"/>
                    <a:pt x="170" y="200"/>
                  </a:cubicBezTo>
                  <a:cubicBezTo>
                    <a:pt x="145" y="200"/>
                    <a:pt x="124" y="221"/>
                    <a:pt x="124" y="246"/>
                  </a:cubicBezTo>
                  <a:cubicBezTo>
                    <a:pt x="124" y="269"/>
                    <a:pt x="141" y="288"/>
                    <a:pt x="163" y="292"/>
                  </a:cubicBezTo>
                  <a:cubicBezTo>
                    <a:pt x="161" y="393"/>
                    <a:pt x="161" y="393"/>
                    <a:pt x="161" y="393"/>
                  </a:cubicBezTo>
                  <a:cubicBezTo>
                    <a:pt x="150" y="395"/>
                    <a:pt x="140" y="402"/>
                    <a:pt x="134" y="410"/>
                  </a:cubicBezTo>
                  <a:cubicBezTo>
                    <a:pt x="63" y="365"/>
                    <a:pt x="63" y="365"/>
                    <a:pt x="63" y="365"/>
                  </a:cubicBezTo>
                  <a:cubicBezTo>
                    <a:pt x="64" y="362"/>
                    <a:pt x="64" y="359"/>
                    <a:pt x="64" y="356"/>
                  </a:cubicBezTo>
                  <a:cubicBezTo>
                    <a:pt x="64" y="338"/>
                    <a:pt x="50" y="324"/>
                    <a:pt x="32" y="324"/>
                  </a:cubicBezTo>
                  <a:cubicBezTo>
                    <a:pt x="15" y="324"/>
                    <a:pt x="0" y="338"/>
                    <a:pt x="0" y="356"/>
                  </a:cubicBezTo>
                  <a:cubicBezTo>
                    <a:pt x="0" y="374"/>
                    <a:pt x="15" y="388"/>
                    <a:pt x="32" y="388"/>
                  </a:cubicBezTo>
                  <a:cubicBezTo>
                    <a:pt x="44" y="388"/>
                    <a:pt x="54" y="382"/>
                    <a:pt x="60" y="373"/>
                  </a:cubicBezTo>
                  <a:cubicBezTo>
                    <a:pt x="129" y="417"/>
                    <a:pt x="129" y="417"/>
                    <a:pt x="129" y="417"/>
                  </a:cubicBezTo>
                  <a:cubicBezTo>
                    <a:pt x="126" y="423"/>
                    <a:pt x="124" y="431"/>
                    <a:pt x="124" y="438"/>
                  </a:cubicBezTo>
                  <a:cubicBezTo>
                    <a:pt x="124" y="464"/>
                    <a:pt x="145" y="484"/>
                    <a:pt x="170" y="484"/>
                  </a:cubicBezTo>
                  <a:cubicBezTo>
                    <a:pt x="196" y="484"/>
                    <a:pt x="216" y="464"/>
                    <a:pt x="216" y="438"/>
                  </a:cubicBezTo>
                  <a:cubicBezTo>
                    <a:pt x="216" y="413"/>
                    <a:pt x="196" y="392"/>
                    <a:pt x="170" y="392"/>
                  </a:cubicBezTo>
                  <a:cubicBezTo>
                    <a:pt x="170" y="392"/>
                    <a:pt x="170" y="392"/>
                    <a:pt x="169" y="392"/>
                  </a:cubicBezTo>
                  <a:cubicBezTo>
                    <a:pt x="171" y="292"/>
                    <a:pt x="171" y="292"/>
                    <a:pt x="171" y="292"/>
                  </a:cubicBezTo>
                  <a:cubicBezTo>
                    <a:pt x="196" y="292"/>
                    <a:pt x="216" y="271"/>
                    <a:pt x="216" y="246"/>
                  </a:cubicBezTo>
                  <a:cubicBezTo>
                    <a:pt x="216" y="235"/>
                    <a:pt x="212" y="225"/>
                    <a:pt x="206" y="217"/>
                  </a:cubicBezTo>
                  <a:cubicBezTo>
                    <a:pt x="261" y="163"/>
                    <a:pt x="261" y="163"/>
                    <a:pt x="261" y="163"/>
                  </a:cubicBezTo>
                  <a:cubicBezTo>
                    <a:pt x="268" y="169"/>
                    <a:pt x="277" y="172"/>
                    <a:pt x="286" y="172"/>
                  </a:cubicBezTo>
                  <a:cubicBezTo>
                    <a:pt x="308" y="172"/>
                    <a:pt x="326" y="155"/>
                    <a:pt x="328" y="132"/>
                  </a:cubicBezTo>
                  <a:cubicBezTo>
                    <a:pt x="417" y="133"/>
                    <a:pt x="417" y="133"/>
                    <a:pt x="417" y="133"/>
                  </a:cubicBezTo>
                  <a:cubicBezTo>
                    <a:pt x="419" y="148"/>
                    <a:pt x="432" y="160"/>
                    <a:pt x="448" y="160"/>
                  </a:cubicBezTo>
                  <a:cubicBezTo>
                    <a:pt x="466" y="160"/>
                    <a:pt x="480" y="146"/>
                    <a:pt x="480" y="128"/>
                  </a:cubicBezTo>
                  <a:cubicBezTo>
                    <a:pt x="480" y="110"/>
                    <a:pt x="466" y="96"/>
                    <a:pt x="448" y="96"/>
                  </a:cubicBezTo>
                  <a:close/>
                  <a:moveTo>
                    <a:pt x="188" y="32"/>
                  </a:moveTo>
                  <a:cubicBezTo>
                    <a:pt x="188" y="17"/>
                    <a:pt x="201" y="4"/>
                    <a:pt x="216" y="4"/>
                  </a:cubicBezTo>
                  <a:cubicBezTo>
                    <a:pt x="232" y="4"/>
                    <a:pt x="244" y="17"/>
                    <a:pt x="244" y="32"/>
                  </a:cubicBezTo>
                  <a:cubicBezTo>
                    <a:pt x="244" y="48"/>
                    <a:pt x="232" y="60"/>
                    <a:pt x="216" y="60"/>
                  </a:cubicBezTo>
                  <a:cubicBezTo>
                    <a:pt x="201" y="60"/>
                    <a:pt x="188" y="48"/>
                    <a:pt x="188" y="32"/>
                  </a:cubicBezTo>
                  <a:close/>
                  <a:moveTo>
                    <a:pt x="32" y="384"/>
                  </a:moveTo>
                  <a:cubicBezTo>
                    <a:pt x="17" y="384"/>
                    <a:pt x="4" y="372"/>
                    <a:pt x="4" y="356"/>
                  </a:cubicBezTo>
                  <a:cubicBezTo>
                    <a:pt x="4" y="341"/>
                    <a:pt x="17" y="328"/>
                    <a:pt x="32" y="328"/>
                  </a:cubicBezTo>
                  <a:cubicBezTo>
                    <a:pt x="48" y="328"/>
                    <a:pt x="60" y="341"/>
                    <a:pt x="60" y="356"/>
                  </a:cubicBezTo>
                  <a:cubicBezTo>
                    <a:pt x="60" y="372"/>
                    <a:pt x="48" y="384"/>
                    <a:pt x="32" y="384"/>
                  </a:cubicBezTo>
                  <a:close/>
                  <a:moveTo>
                    <a:pt x="212" y="438"/>
                  </a:moveTo>
                  <a:cubicBezTo>
                    <a:pt x="212" y="461"/>
                    <a:pt x="193" y="480"/>
                    <a:pt x="170" y="480"/>
                  </a:cubicBezTo>
                  <a:cubicBezTo>
                    <a:pt x="147" y="480"/>
                    <a:pt x="128" y="461"/>
                    <a:pt x="128" y="438"/>
                  </a:cubicBezTo>
                  <a:cubicBezTo>
                    <a:pt x="128" y="415"/>
                    <a:pt x="147" y="396"/>
                    <a:pt x="170" y="396"/>
                  </a:cubicBezTo>
                  <a:cubicBezTo>
                    <a:pt x="193" y="396"/>
                    <a:pt x="212" y="415"/>
                    <a:pt x="212" y="438"/>
                  </a:cubicBezTo>
                  <a:close/>
                  <a:moveTo>
                    <a:pt x="170" y="288"/>
                  </a:moveTo>
                  <a:cubicBezTo>
                    <a:pt x="147" y="288"/>
                    <a:pt x="128" y="269"/>
                    <a:pt x="128" y="246"/>
                  </a:cubicBezTo>
                  <a:cubicBezTo>
                    <a:pt x="128" y="223"/>
                    <a:pt x="147" y="204"/>
                    <a:pt x="170" y="204"/>
                  </a:cubicBezTo>
                  <a:cubicBezTo>
                    <a:pt x="193" y="204"/>
                    <a:pt x="212" y="223"/>
                    <a:pt x="212" y="246"/>
                  </a:cubicBezTo>
                  <a:cubicBezTo>
                    <a:pt x="212" y="269"/>
                    <a:pt x="193" y="288"/>
                    <a:pt x="170" y="288"/>
                  </a:cubicBezTo>
                  <a:close/>
                  <a:moveTo>
                    <a:pt x="286" y="168"/>
                  </a:moveTo>
                  <a:cubicBezTo>
                    <a:pt x="265" y="168"/>
                    <a:pt x="248" y="150"/>
                    <a:pt x="248" y="128"/>
                  </a:cubicBezTo>
                  <a:cubicBezTo>
                    <a:pt x="248" y="106"/>
                    <a:pt x="265" y="88"/>
                    <a:pt x="286" y="88"/>
                  </a:cubicBezTo>
                  <a:cubicBezTo>
                    <a:pt x="307" y="88"/>
                    <a:pt x="324" y="106"/>
                    <a:pt x="324" y="128"/>
                  </a:cubicBezTo>
                  <a:cubicBezTo>
                    <a:pt x="324" y="150"/>
                    <a:pt x="307" y="168"/>
                    <a:pt x="286" y="168"/>
                  </a:cubicBezTo>
                  <a:close/>
                  <a:moveTo>
                    <a:pt x="448" y="156"/>
                  </a:moveTo>
                  <a:cubicBezTo>
                    <a:pt x="433" y="156"/>
                    <a:pt x="420" y="144"/>
                    <a:pt x="420" y="128"/>
                  </a:cubicBezTo>
                  <a:cubicBezTo>
                    <a:pt x="420" y="113"/>
                    <a:pt x="433" y="100"/>
                    <a:pt x="448" y="100"/>
                  </a:cubicBezTo>
                  <a:cubicBezTo>
                    <a:pt x="464" y="100"/>
                    <a:pt x="476" y="113"/>
                    <a:pt x="476" y="128"/>
                  </a:cubicBezTo>
                  <a:cubicBezTo>
                    <a:pt x="476" y="144"/>
                    <a:pt x="464" y="156"/>
                    <a:pt x="448" y="156"/>
                  </a:cubicBezTo>
                  <a:close/>
                </a:path>
              </a:pathLst>
            </a:custGeom>
            <a:solidFill>
              <a:srgbClr val="66B1D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7" name="Freeform 18"/>
            <p:cNvSpPr>
              <a:spLocks noEditPoints="1"/>
            </p:cNvSpPr>
            <p:nvPr/>
          </p:nvSpPr>
          <p:spPr bwMode="auto">
            <a:xfrm>
              <a:off x="4679950" y="4922838"/>
              <a:ext cx="885825" cy="642938"/>
            </a:xfrm>
            <a:custGeom>
              <a:avLst/>
              <a:gdLst/>
              <a:ahLst/>
              <a:cxnLst>
                <a:cxn ang="0">
                  <a:pos x="312" y="65"/>
                </a:cxn>
                <a:cxn ang="0">
                  <a:pos x="264" y="46"/>
                </a:cxn>
                <a:cxn ang="0">
                  <a:pos x="184" y="46"/>
                </a:cxn>
                <a:cxn ang="0">
                  <a:pos x="128" y="87"/>
                </a:cxn>
                <a:cxn ang="0">
                  <a:pos x="59" y="76"/>
                </a:cxn>
                <a:cxn ang="0">
                  <a:pos x="32" y="16"/>
                </a:cxn>
                <a:cxn ang="0">
                  <a:pos x="0" y="16"/>
                </a:cxn>
                <a:cxn ang="0">
                  <a:pos x="21" y="32"/>
                </a:cxn>
                <a:cxn ang="0">
                  <a:pos x="53" y="82"/>
                </a:cxn>
                <a:cxn ang="0">
                  <a:pos x="86" y="162"/>
                </a:cxn>
                <a:cxn ang="0">
                  <a:pos x="60" y="234"/>
                </a:cxn>
                <a:cxn ang="0">
                  <a:pos x="136" y="236"/>
                </a:cxn>
                <a:cxn ang="0">
                  <a:pos x="214" y="254"/>
                </a:cxn>
                <a:cxn ang="0">
                  <a:pos x="214" y="202"/>
                </a:cxn>
                <a:cxn ang="0">
                  <a:pos x="136" y="228"/>
                </a:cxn>
                <a:cxn ang="0">
                  <a:pos x="97" y="198"/>
                </a:cxn>
                <a:cxn ang="0">
                  <a:pos x="136" y="114"/>
                </a:cxn>
                <a:cxn ang="0">
                  <a:pos x="188" y="62"/>
                </a:cxn>
                <a:cxn ang="0">
                  <a:pos x="262" y="61"/>
                </a:cxn>
                <a:cxn ang="0">
                  <a:pos x="308" y="80"/>
                </a:cxn>
                <a:cxn ang="0">
                  <a:pos x="372" y="80"/>
                </a:cxn>
                <a:cxn ang="0">
                  <a:pos x="4" y="16"/>
                </a:cxn>
                <a:cxn ang="0">
                  <a:pos x="28" y="16"/>
                </a:cxn>
                <a:cxn ang="0">
                  <a:pos x="4" y="16"/>
                </a:cxn>
                <a:cxn ang="0">
                  <a:pos x="236" y="228"/>
                </a:cxn>
                <a:cxn ang="0">
                  <a:pos x="192" y="228"/>
                </a:cxn>
                <a:cxn ang="0">
                  <a:pos x="132" y="234"/>
                </a:cxn>
                <a:cxn ang="0">
                  <a:pos x="64" y="234"/>
                </a:cxn>
                <a:cxn ang="0">
                  <a:pos x="132" y="234"/>
                </a:cxn>
                <a:cxn ang="0">
                  <a:pos x="44" y="114"/>
                </a:cxn>
                <a:cxn ang="0">
                  <a:pos x="132" y="114"/>
                </a:cxn>
                <a:cxn ang="0">
                  <a:pos x="224" y="82"/>
                </a:cxn>
                <a:cxn ang="0">
                  <a:pos x="224" y="10"/>
                </a:cxn>
                <a:cxn ang="0">
                  <a:pos x="224" y="82"/>
                </a:cxn>
                <a:cxn ang="0">
                  <a:pos x="312" y="80"/>
                </a:cxn>
                <a:cxn ang="0">
                  <a:pos x="368" y="80"/>
                </a:cxn>
              </a:cxnLst>
              <a:rect l="0" t="0" r="r" b="b"/>
              <a:pathLst>
                <a:path w="372" h="270">
                  <a:moveTo>
                    <a:pt x="340" y="46"/>
                  </a:moveTo>
                  <a:cubicBezTo>
                    <a:pt x="328" y="46"/>
                    <a:pt x="317" y="54"/>
                    <a:pt x="312" y="65"/>
                  </a:cubicBezTo>
                  <a:cubicBezTo>
                    <a:pt x="264" y="53"/>
                    <a:pt x="264" y="53"/>
                    <a:pt x="264" y="53"/>
                  </a:cubicBezTo>
                  <a:cubicBezTo>
                    <a:pt x="264" y="51"/>
                    <a:pt x="264" y="48"/>
                    <a:pt x="264" y="46"/>
                  </a:cubicBezTo>
                  <a:cubicBezTo>
                    <a:pt x="264" y="24"/>
                    <a:pt x="246" y="6"/>
                    <a:pt x="224" y="6"/>
                  </a:cubicBezTo>
                  <a:cubicBezTo>
                    <a:pt x="202" y="6"/>
                    <a:pt x="184" y="24"/>
                    <a:pt x="184" y="46"/>
                  </a:cubicBezTo>
                  <a:cubicBezTo>
                    <a:pt x="184" y="49"/>
                    <a:pt x="185" y="51"/>
                    <a:pt x="185" y="54"/>
                  </a:cubicBezTo>
                  <a:cubicBezTo>
                    <a:pt x="128" y="87"/>
                    <a:pt x="128" y="87"/>
                    <a:pt x="128" y="87"/>
                  </a:cubicBezTo>
                  <a:cubicBezTo>
                    <a:pt x="120" y="75"/>
                    <a:pt x="105" y="66"/>
                    <a:pt x="88" y="66"/>
                  </a:cubicBezTo>
                  <a:cubicBezTo>
                    <a:pt x="77" y="66"/>
                    <a:pt x="67" y="70"/>
                    <a:pt x="59" y="76"/>
                  </a:cubicBezTo>
                  <a:cubicBezTo>
                    <a:pt x="27" y="28"/>
                    <a:pt x="27" y="28"/>
                    <a:pt x="27" y="28"/>
                  </a:cubicBezTo>
                  <a:cubicBezTo>
                    <a:pt x="30" y="25"/>
                    <a:pt x="32" y="21"/>
                    <a:pt x="32" y="16"/>
                  </a:cubicBezTo>
                  <a:cubicBezTo>
                    <a:pt x="32" y="7"/>
                    <a:pt x="25" y="0"/>
                    <a:pt x="16" y="0"/>
                  </a:cubicBezTo>
                  <a:cubicBezTo>
                    <a:pt x="7" y="0"/>
                    <a:pt x="0" y="7"/>
                    <a:pt x="0" y="16"/>
                  </a:cubicBezTo>
                  <a:cubicBezTo>
                    <a:pt x="0" y="25"/>
                    <a:pt x="7" y="33"/>
                    <a:pt x="16" y="33"/>
                  </a:cubicBezTo>
                  <a:cubicBezTo>
                    <a:pt x="18" y="33"/>
                    <a:pt x="19" y="32"/>
                    <a:pt x="21" y="32"/>
                  </a:cubicBezTo>
                  <a:cubicBezTo>
                    <a:pt x="20" y="32"/>
                    <a:pt x="20" y="32"/>
                    <a:pt x="20" y="32"/>
                  </a:cubicBezTo>
                  <a:cubicBezTo>
                    <a:pt x="53" y="82"/>
                    <a:pt x="53" y="82"/>
                    <a:pt x="53" y="82"/>
                  </a:cubicBezTo>
                  <a:cubicBezTo>
                    <a:pt x="45" y="90"/>
                    <a:pt x="40" y="102"/>
                    <a:pt x="40" y="114"/>
                  </a:cubicBezTo>
                  <a:cubicBezTo>
                    <a:pt x="40" y="140"/>
                    <a:pt x="61" y="161"/>
                    <a:pt x="86" y="162"/>
                  </a:cubicBezTo>
                  <a:cubicBezTo>
                    <a:pt x="89" y="199"/>
                    <a:pt x="89" y="199"/>
                    <a:pt x="89" y="199"/>
                  </a:cubicBezTo>
                  <a:cubicBezTo>
                    <a:pt x="73" y="203"/>
                    <a:pt x="60" y="217"/>
                    <a:pt x="60" y="234"/>
                  </a:cubicBezTo>
                  <a:cubicBezTo>
                    <a:pt x="60" y="254"/>
                    <a:pt x="77" y="270"/>
                    <a:pt x="98" y="270"/>
                  </a:cubicBezTo>
                  <a:cubicBezTo>
                    <a:pt x="119" y="270"/>
                    <a:pt x="135" y="255"/>
                    <a:pt x="136" y="236"/>
                  </a:cubicBezTo>
                  <a:cubicBezTo>
                    <a:pt x="189" y="234"/>
                    <a:pt x="189" y="234"/>
                    <a:pt x="189" y="234"/>
                  </a:cubicBezTo>
                  <a:cubicBezTo>
                    <a:pt x="192" y="246"/>
                    <a:pt x="202" y="254"/>
                    <a:pt x="214" y="254"/>
                  </a:cubicBezTo>
                  <a:cubicBezTo>
                    <a:pt x="229" y="254"/>
                    <a:pt x="240" y="242"/>
                    <a:pt x="240" y="228"/>
                  </a:cubicBezTo>
                  <a:cubicBezTo>
                    <a:pt x="240" y="214"/>
                    <a:pt x="229" y="202"/>
                    <a:pt x="214" y="202"/>
                  </a:cubicBezTo>
                  <a:cubicBezTo>
                    <a:pt x="201" y="202"/>
                    <a:pt x="189" y="213"/>
                    <a:pt x="189" y="226"/>
                  </a:cubicBezTo>
                  <a:cubicBezTo>
                    <a:pt x="136" y="228"/>
                    <a:pt x="136" y="228"/>
                    <a:pt x="136" y="228"/>
                  </a:cubicBezTo>
                  <a:cubicBezTo>
                    <a:pt x="133" y="211"/>
                    <a:pt x="117" y="198"/>
                    <a:pt x="98" y="198"/>
                  </a:cubicBezTo>
                  <a:cubicBezTo>
                    <a:pt x="98" y="198"/>
                    <a:pt x="98" y="198"/>
                    <a:pt x="97" y="198"/>
                  </a:cubicBezTo>
                  <a:cubicBezTo>
                    <a:pt x="94" y="162"/>
                    <a:pt x="94" y="162"/>
                    <a:pt x="94" y="162"/>
                  </a:cubicBezTo>
                  <a:cubicBezTo>
                    <a:pt x="118" y="159"/>
                    <a:pt x="136" y="139"/>
                    <a:pt x="136" y="114"/>
                  </a:cubicBezTo>
                  <a:cubicBezTo>
                    <a:pt x="136" y="107"/>
                    <a:pt x="135" y="100"/>
                    <a:pt x="132" y="94"/>
                  </a:cubicBezTo>
                  <a:cubicBezTo>
                    <a:pt x="188" y="62"/>
                    <a:pt x="188" y="62"/>
                    <a:pt x="188" y="62"/>
                  </a:cubicBezTo>
                  <a:cubicBezTo>
                    <a:pt x="194" y="76"/>
                    <a:pt x="208" y="86"/>
                    <a:pt x="224" y="86"/>
                  </a:cubicBezTo>
                  <a:cubicBezTo>
                    <a:pt x="241" y="86"/>
                    <a:pt x="256" y="75"/>
                    <a:pt x="262" y="61"/>
                  </a:cubicBezTo>
                  <a:cubicBezTo>
                    <a:pt x="309" y="73"/>
                    <a:pt x="309" y="73"/>
                    <a:pt x="309" y="73"/>
                  </a:cubicBezTo>
                  <a:cubicBezTo>
                    <a:pt x="309" y="75"/>
                    <a:pt x="308" y="78"/>
                    <a:pt x="308" y="80"/>
                  </a:cubicBezTo>
                  <a:cubicBezTo>
                    <a:pt x="308" y="99"/>
                    <a:pt x="323" y="114"/>
                    <a:pt x="340" y="114"/>
                  </a:cubicBezTo>
                  <a:cubicBezTo>
                    <a:pt x="358" y="114"/>
                    <a:pt x="372" y="99"/>
                    <a:pt x="372" y="80"/>
                  </a:cubicBezTo>
                  <a:cubicBezTo>
                    <a:pt x="372" y="61"/>
                    <a:pt x="358" y="46"/>
                    <a:pt x="340" y="46"/>
                  </a:cubicBezTo>
                  <a:close/>
                  <a:moveTo>
                    <a:pt x="4" y="16"/>
                  </a:moveTo>
                  <a:cubicBezTo>
                    <a:pt x="4" y="10"/>
                    <a:pt x="9" y="4"/>
                    <a:pt x="16" y="4"/>
                  </a:cubicBezTo>
                  <a:cubicBezTo>
                    <a:pt x="23" y="4"/>
                    <a:pt x="28" y="10"/>
                    <a:pt x="28" y="16"/>
                  </a:cubicBezTo>
                  <a:cubicBezTo>
                    <a:pt x="28" y="23"/>
                    <a:pt x="23" y="29"/>
                    <a:pt x="16" y="29"/>
                  </a:cubicBezTo>
                  <a:cubicBezTo>
                    <a:pt x="9" y="29"/>
                    <a:pt x="4" y="23"/>
                    <a:pt x="4" y="16"/>
                  </a:cubicBezTo>
                  <a:close/>
                  <a:moveTo>
                    <a:pt x="214" y="206"/>
                  </a:moveTo>
                  <a:cubicBezTo>
                    <a:pt x="227" y="206"/>
                    <a:pt x="236" y="216"/>
                    <a:pt x="236" y="228"/>
                  </a:cubicBezTo>
                  <a:cubicBezTo>
                    <a:pt x="236" y="240"/>
                    <a:pt x="227" y="250"/>
                    <a:pt x="214" y="250"/>
                  </a:cubicBezTo>
                  <a:cubicBezTo>
                    <a:pt x="202" y="250"/>
                    <a:pt x="192" y="240"/>
                    <a:pt x="192" y="228"/>
                  </a:cubicBezTo>
                  <a:cubicBezTo>
                    <a:pt x="192" y="216"/>
                    <a:pt x="202" y="206"/>
                    <a:pt x="214" y="206"/>
                  </a:cubicBezTo>
                  <a:close/>
                  <a:moveTo>
                    <a:pt x="132" y="234"/>
                  </a:moveTo>
                  <a:cubicBezTo>
                    <a:pt x="132" y="252"/>
                    <a:pt x="117" y="266"/>
                    <a:pt x="98" y="266"/>
                  </a:cubicBezTo>
                  <a:cubicBezTo>
                    <a:pt x="80" y="266"/>
                    <a:pt x="64" y="252"/>
                    <a:pt x="64" y="234"/>
                  </a:cubicBezTo>
                  <a:cubicBezTo>
                    <a:pt x="64" y="216"/>
                    <a:pt x="80" y="202"/>
                    <a:pt x="98" y="202"/>
                  </a:cubicBezTo>
                  <a:cubicBezTo>
                    <a:pt x="117" y="202"/>
                    <a:pt x="132" y="216"/>
                    <a:pt x="132" y="234"/>
                  </a:cubicBezTo>
                  <a:close/>
                  <a:moveTo>
                    <a:pt x="88" y="158"/>
                  </a:moveTo>
                  <a:cubicBezTo>
                    <a:pt x="64" y="158"/>
                    <a:pt x="44" y="138"/>
                    <a:pt x="44" y="114"/>
                  </a:cubicBezTo>
                  <a:cubicBezTo>
                    <a:pt x="44" y="90"/>
                    <a:pt x="64" y="70"/>
                    <a:pt x="88" y="70"/>
                  </a:cubicBezTo>
                  <a:cubicBezTo>
                    <a:pt x="113" y="70"/>
                    <a:pt x="132" y="90"/>
                    <a:pt x="132" y="114"/>
                  </a:cubicBezTo>
                  <a:cubicBezTo>
                    <a:pt x="132" y="138"/>
                    <a:pt x="113" y="158"/>
                    <a:pt x="88" y="158"/>
                  </a:cubicBezTo>
                  <a:close/>
                  <a:moveTo>
                    <a:pt x="224" y="82"/>
                  </a:moveTo>
                  <a:cubicBezTo>
                    <a:pt x="205" y="82"/>
                    <a:pt x="188" y="66"/>
                    <a:pt x="188" y="46"/>
                  </a:cubicBezTo>
                  <a:cubicBezTo>
                    <a:pt x="188" y="26"/>
                    <a:pt x="205" y="10"/>
                    <a:pt x="224" y="10"/>
                  </a:cubicBezTo>
                  <a:cubicBezTo>
                    <a:pt x="244" y="10"/>
                    <a:pt x="260" y="26"/>
                    <a:pt x="260" y="46"/>
                  </a:cubicBezTo>
                  <a:cubicBezTo>
                    <a:pt x="260" y="66"/>
                    <a:pt x="244" y="82"/>
                    <a:pt x="224" y="82"/>
                  </a:cubicBezTo>
                  <a:close/>
                  <a:moveTo>
                    <a:pt x="340" y="110"/>
                  </a:moveTo>
                  <a:cubicBezTo>
                    <a:pt x="325" y="110"/>
                    <a:pt x="312" y="97"/>
                    <a:pt x="312" y="80"/>
                  </a:cubicBezTo>
                  <a:cubicBezTo>
                    <a:pt x="312" y="64"/>
                    <a:pt x="325" y="50"/>
                    <a:pt x="340" y="50"/>
                  </a:cubicBezTo>
                  <a:cubicBezTo>
                    <a:pt x="356" y="50"/>
                    <a:pt x="368" y="64"/>
                    <a:pt x="368" y="80"/>
                  </a:cubicBezTo>
                  <a:cubicBezTo>
                    <a:pt x="368" y="97"/>
                    <a:pt x="356" y="110"/>
                    <a:pt x="340" y="110"/>
                  </a:cubicBezTo>
                  <a:close/>
                </a:path>
              </a:pathLst>
            </a:custGeom>
            <a:solidFill>
              <a:srgbClr val="66B1D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8" name="Freeform 13"/>
            <p:cNvSpPr>
              <a:spLocks noEditPoints="1"/>
            </p:cNvSpPr>
            <p:nvPr/>
          </p:nvSpPr>
          <p:spPr bwMode="auto">
            <a:xfrm>
              <a:off x="1990725" y="3516313"/>
              <a:ext cx="581025" cy="800100"/>
            </a:xfrm>
            <a:custGeom>
              <a:avLst/>
              <a:gdLst/>
              <a:ahLst/>
              <a:cxnLst>
                <a:cxn ang="0">
                  <a:pos x="216" y="0"/>
                </a:cxn>
                <a:cxn ang="0">
                  <a:pos x="188" y="28"/>
                </a:cxn>
                <a:cxn ang="0">
                  <a:pos x="196" y="48"/>
                </a:cxn>
                <a:cxn ang="0">
                  <a:pos x="158" y="97"/>
                </a:cxn>
                <a:cxn ang="0">
                  <a:pos x="150" y="96"/>
                </a:cxn>
                <a:cxn ang="0">
                  <a:pos x="120" y="124"/>
                </a:cxn>
                <a:cxn ang="0">
                  <a:pos x="68" y="125"/>
                </a:cxn>
                <a:cxn ang="0">
                  <a:pos x="34" y="92"/>
                </a:cxn>
                <a:cxn ang="0">
                  <a:pos x="0" y="128"/>
                </a:cxn>
                <a:cxn ang="0">
                  <a:pos x="34" y="164"/>
                </a:cxn>
                <a:cxn ang="0">
                  <a:pos x="68" y="129"/>
                </a:cxn>
                <a:cxn ang="0">
                  <a:pos x="120" y="128"/>
                </a:cxn>
                <a:cxn ang="0">
                  <a:pos x="150" y="152"/>
                </a:cxn>
                <a:cxn ang="0">
                  <a:pos x="158" y="151"/>
                </a:cxn>
                <a:cxn ang="0">
                  <a:pos x="178" y="210"/>
                </a:cxn>
                <a:cxn ang="0">
                  <a:pos x="164" y="232"/>
                </a:cxn>
                <a:cxn ang="0">
                  <a:pos x="176" y="253"/>
                </a:cxn>
                <a:cxn ang="0">
                  <a:pos x="159" y="291"/>
                </a:cxn>
                <a:cxn ang="0">
                  <a:pos x="148" y="288"/>
                </a:cxn>
                <a:cxn ang="0">
                  <a:pos x="124" y="312"/>
                </a:cxn>
                <a:cxn ang="0">
                  <a:pos x="148" y="336"/>
                </a:cxn>
                <a:cxn ang="0">
                  <a:pos x="172" y="312"/>
                </a:cxn>
                <a:cxn ang="0">
                  <a:pos x="162" y="293"/>
                </a:cxn>
                <a:cxn ang="0">
                  <a:pos x="180" y="255"/>
                </a:cxn>
                <a:cxn ang="0">
                  <a:pos x="188" y="256"/>
                </a:cxn>
                <a:cxn ang="0">
                  <a:pos x="212" y="232"/>
                </a:cxn>
                <a:cxn ang="0">
                  <a:pos x="188" y="208"/>
                </a:cxn>
                <a:cxn ang="0">
                  <a:pos x="182" y="209"/>
                </a:cxn>
                <a:cxn ang="0">
                  <a:pos x="162" y="150"/>
                </a:cxn>
                <a:cxn ang="0">
                  <a:pos x="180" y="124"/>
                </a:cxn>
                <a:cxn ang="0">
                  <a:pos x="162" y="98"/>
                </a:cxn>
                <a:cxn ang="0">
                  <a:pos x="199" y="50"/>
                </a:cxn>
                <a:cxn ang="0">
                  <a:pos x="216" y="56"/>
                </a:cxn>
                <a:cxn ang="0">
                  <a:pos x="244" y="28"/>
                </a:cxn>
                <a:cxn ang="0">
                  <a:pos x="216" y="0"/>
                </a:cxn>
                <a:cxn ang="0">
                  <a:pos x="168" y="312"/>
                </a:cxn>
                <a:cxn ang="0">
                  <a:pos x="148" y="332"/>
                </a:cxn>
                <a:cxn ang="0">
                  <a:pos x="128" y="312"/>
                </a:cxn>
                <a:cxn ang="0">
                  <a:pos x="148" y="292"/>
                </a:cxn>
                <a:cxn ang="0">
                  <a:pos x="168" y="312"/>
                </a:cxn>
                <a:cxn ang="0">
                  <a:pos x="208" y="232"/>
                </a:cxn>
                <a:cxn ang="0">
                  <a:pos x="188" y="252"/>
                </a:cxn>
                <a:cxn ang="0">
                  <a:pos x="168" y="232"/>
                </a:cxn>
                <a:cxn ang="0">
                  <a:pos x="188" y="212"/>
                </a:cxn>
                <a:cxn ang="0">
                  <a:pos x="208" y="232"/>
                </a:cxn>
                <a:cxn ang="0">
                  <a:pos x="34" y="160"/>
                </a:cxn>
                <a:cxn ang="0">
                  <a:pos x="4" y="128"/>
                </a:cxn>
                <a:cxn ang="0">
                  <a:pos x="34" y="96"/>
                </a:cxn>
                <a:cxn ang="0">
                  <a:pos x="64" y="128"/>
                </a:cxn>
                <a:cxn ang="0">
                  <a:pos x="34" y="160"/>
                </a:cxn>
                <a:cxn ang="0">
                  <a:pos x="176" y="124"/>
                </a:cxn>
                <a:cxn ang="0">
                  <a:pos x="150" y="148"/>
                </a:cxn>
                <a:cxn ang="0">
                  <a:pos x="124" y="124"/>
                </a:cxn>
                <a:cxn ang="0">
                  <a:pos x="150" y="100"/>
                </a:cxn>
                <a:cxn ang="0">
                  <a:pos x="176" y="124"/>
                </a:cxn>
                <a:cxn ang="0">
                  <a:pos x="216" y="52"/>
                </a:cxn>
                <a:cxn ang="0">
                  <a:pos x="192" y="28"/>
                </a:cxn>
                <a:cxn ang="0">
                  <a:pos x="216" y="4"/>
                </a:cxn>
                <a:cxn ang="0">
                  <a:pos x="240" y="28"/>
                </a:cxn>
                <a:cxn ang="0">
                  <a:pos x="216" y="52"/>
                </a:cxn>
              </a:cxnLst>
              <a:rect l="0" t="0" r="r" b="b"/>
              <a:pathLst>
                <a:path w="244" h="336">
                  <a:moveTo>
                    <a:pt x="216" y="0"/>
                  </a:moveTo>
                  <a:cubicBezTo>
                    <a:pt x="201" y="0"/>
                    <a:pt x="188" y="12"/>
                    <a:pt x="188" y="28"/>
                  </a:cubicBezTo>
                  <a:cubicBezTo>
                    <a:pt x="188" y="36"/>
                    <a:pt x="191" y="43"/>
                    <a:pt x="196" y="48"/>
                  </a:cubicBezTo>
                  <a:cubicBezTo>
                    <a:pt x="158" y="97"/>
                    <a:pt x="158" y="97"/>
                    <a:pt x="158" y="97"/>
                  </a:cubicBezTo>
                  <a:cubicBezTo>
                    <a:pt x="156" y="96"/>
                    <a:pt x="153" y="96"/>
                    <a:pt x="150" y="96"/>
                  </a:cubicBezTo>
                  <a:cubicBezTo>
                    <a:pt x="134" y="96"/>
                    <a:pt x="120" y="108"/>
                    <a:pt x="120" y="124"/>
                  </a:cubicBezTo>
                  <a:cubicBezTo>
                    <a:pt x="68" y="125"/>
                    <a:pt x="68" y="125"/>
                    <a:pt x="68" y="125"/>
                  </a:cubicBezTo>
                  <a:cubicBezTo>
                    <a:pt x="67" y="107"/>
                    <a:pt x="52" y="92"/>
                    <a:pt x="34" y="92"/>
                  </a:cubicBezTo>
                  <a:cubicBezTo>
                    <a:pt x="15" y="92"/>
                    <a:pt x="0" y="108"/>
                    <a:pt x="0" y="128"/>
                  </a:cubicBezTo>
                  <a:cubicBezTo>
                    <a:pt x="0" y="148"/>
                    <a:pt x="15" y="164"/>
                    <a:pt x="34" y="164"/>
                  </a:cubicBezTo>
                  <a:cubicBezTo>
                    <a:pt x="53" y="164"/>
                    <a:pt x="68" y="148"/>
                    <a:pt x="68" y="129"/>
                  </a:cubicBezTo>
                  <a:cubicBezTo>
                    <a:pt x="120" y="128"/>
                    <a:pt x="120" y="128"/>
                    <a:pt x="120" y="128"/>
                  </a:cubicBezTo>
                  <a:cubicBezTo>
                    <a:pt x="122" y="141"/>
                    <a:pt x="135" y="152"/>
                    <a:pt x="150" y="152"/>
                  </a:cubicBezTo>
                  <a:cubicBezTo>
                    <a:pt x="153" y="152"/>
                    <a:pt x="156" y="152"/>
                    <a:pt x="158" y="151"/>
                  </a:cubicBezTo>
                  <a:cubicBezTo>
                    <a:pt x="178" y="210"/>
                    <a:pt x="178" y="210"/>
                    <a:pt x="178" y="210"/>
                  </a:cubicBezTo>
                  <a:cubicBezTo>
                    <a:pt x="170" y="214"/>
                    <a:pt x="164" y="222"/>
                    <a:pt x="164" y="232"/>
                  </a:cubicBezTo>
                  <a:cubicBezTo>
                    <a:pt x="164" y="241"/>
                    <a:pt x="169" y="249"/>
                    <a:pt x="176" y="253"/>
                  </a:cubicBezTo>
                  <a:cubicBezTo>
                    <a:pt x="159" y="291"/>
                    <a:pt x="159" y="291"/>
                    <a:pt x="159" y="291"/>
                  </a:cubicBezTo>
                  <a:cubicBezTo>
                    <a:pt x="156" y="289"/>
                    <a:pt x="152" y="288"/>
                    <a:pt x="148" y="288"/>
                  </a:cubicBezTo>
                  <a:cubicBezTo>
                    <a:pt x="135" y="288"/>
                    <a:pt x="124" y="299"/>
                    <a:pt x="124" y="312"/>
                  </a:cubicBezTo>
                  <a:cubicBezTo>
                    <a:pt x="124" y="325"/>
                    <a:pt x="135" y="336"/>
                    <a:pt x="148" y="336"/>
                  </a:cubicBezTo>
                  <a:cubicBezTo>
                    <a:pt x="161" y="336"/>
                    <a:pt x="172" y="325"/>
                    <a:pt x="172" y="312"/>
                  </a:cubicBezTo>
                  <a:cubicBezTo>
                    <a:pt x="172" y="304"/>
                    <a:pt x="168" y="297"/>
                    <a:pt x="162" y="293"/>
                  </a:cubicBezTo>
                  <a:cubicBezTo>
                    <a:pt x="180" y="255"/>
                    <a:pt x="180" y="255"/>
                    <a:pt x="180" y="255"/>
                  </a:cubicBezTo>
                  <a:cubicBezTo>
                    <a:pt x="183" y="255"/>
                    <a:pt x="185" y="256"/>
                    <a:pt x="188" y="256"/>
                  </a:cubicBezTo>
                  <a:cubicBezTo>
                    <a:pt x="201" y="256"/>
                    <a:pt x="212" y="245"/>
                    <a:pt x="212" y="232"/>
                  </a:cubicBezTo>
                  <a:cubicBezTo>
                    <a:pt x="212" y="219"/>
                    <a:pt x="201" y="208"/>
                    <a:pt x="188" y="208"/>
                  </a:cubicBezTo>
                  <a:cubicBezTo>
                    <a:pt x="186" y="208"/>
                    <a:pt x="184" y="208"/>
                    <a:pt x="182" y="209"/>
                  </a:cubicBezTo>
                  <a:cubicBezTo>
                    <a:pt x="162" y="150"/>
                    <a:pt x="162" y="150"/>
                    <a:pt x="162" y="150"/>
                  </a:cubicBezTo>
                  <a:cubicBezTo>
                    <a:pt x="173" y="145"/>
                    <a:pt x="180" y="136"/>
                    <a:pt x="180" y="124"/>
                  </a:cubicBezTo>
                  <a:cubicBezTo>
                    <a:pt x="180" y="112"/>
                    <a:pt x="173" y="103"/>
                    <a:pt x="162" y="98"/>
                  </a:cubicBezTo>
                  <a:cubicBezTo>
                    <a:pt x="199" y="50"/>
                    <a:pt x="199" y="50"/>
                    <a:pt x="199" y="50"/>
                  </a:cubicBezTo>
                  <a:cubicBezTo>
                    <a:pt x="204" y="54"/>
                    <a:pt x="210" y="56"/>
                    <a:pt x="216" y="56"/>
                  </a:cubicBezTo>
                  <a:cubicBezTo>
                    <a:pt x="232" y="56"/>
                    <a:pt x="244" y="43"/>
                    <a:pt x="244" y="28"/>
                  </a:cubicBezTo>
                  <a:cubicBezTo>
                    <a:pt x="244" y="12"/>
                    <a:pt x="232" y="0"/>
                    <a:pt x="216" y="0"/>
                  </a:cubicBezTo>
                  <a:close/>
                  <a:moveTo>
                    <a:pt x="168" y="312"/>
                  </a:moveTo>
                  <a:cubicBezTo>
                    <a:pt x="168" y="323"/>
                    <a:pt x="159" y="332"/>
                    <a:pt x="148" y="332"/>
                  </a:cubicBezTo>
                  <a:cubicBezTo>
                    <a:pt x="137" y="332"/>
                    <a:pt x="128" y="323"/>
                    <a:pt x="128" y="312"/>
                  </a:cubicBezTo>
                  <a:cubicBezTo>
                    <a:pt x="128" y="301"/>
                    <a:pt x="137" y="292"/>
                    <a:pt x="148" y="292"/>
                  </a:cubicBezTo>
                  <a:cubicBezTo>
                    <a:pt x="159" y="292"/>
                    <a:pt x="168" y="301"/>
                    <a:pt x="168" y="312"/>
                  </a:cubicBezTo>
                  <a:close/>
                  <a:moveTo>
                    <a:pt x="208" y="232"/>
                  </a:moveTo>
                  <a:cubicBezTo>
                    <a:pt x="208" y="243"/>
                    <a:pt x="199" y="252"/>
                    <a:pt x="188" y="252"/>
                  </a:cubicBezTo>
                  <a:cubicBezTo>
                    <a:pt x="177" y="252"/>
                    <a:pt x="168" y="243"/>
                    <a:pt x="168" y="232"/>
                  </a:cubicBezTo>
                  <a:cubicBezTo>
                    <a:pt x="168" y="221"/>
                    <a:pt x="177" y="212"/>
                    <a:pt x="188" y="212"/>
                  </a:cubicBezTo>
                  <a:cubicBezTo>
                    <a:pt x="199" y="212"/>
                    <a:pt x="208" y="221"/>
                    <a:pt x="208" y="232"/>
                  </a:cubicBezTo>
                  <a:close/>
                  <a:moveTo>
                    <a:pt x="34" y="160"/>
                  </a:moveTo>
                  <a:cubicBezTo>
                    <a:pt x="18" y="160"/>
                    <a:pt x="4" y="146"/>
                    <a:pt x="4" y="128"/>
                  </a:cubicBezTo>
                  <a:cubicBezTo>
                    <a:pt x="4" y="110"/>
                    <a:pt x="18" y="96"/>
                    <a:pt x="34" y="96"/>
                  </a:cubicBezTo>
                  <a:cubicBezTo>
                    <a:pt x="51" y="96"/>
                    <a:pt x="64" y="110"/>
                    <a:pt x="64" y="128"/>
                  </a:cubicBezTo>
                  <a:cubicBezTo>
                    <a:pt x="64" y="146"/>
                    <a:pt x="51" y="160"/>
                    <a:pt x="34" y="160"/>
                  </a:cubicBezTo>
                  <a:close/>
                  <a:moveTo>
                    <a:pt x="176" y="124"/>
                  </a:moveTo>
                  <a:cubicBezTo>
                    <a:pt x="176" y="137"/>
                    <a:pt x="164" y="148"/>
                    <a:pt x="150" y="148"/>
                  </a:cubicBezTo>
                  <a:cubicBezTo>
                    <a:pt x="136" y="148"/>
                    <a:pt x="124" y="137"/>
                    <a:pt x="124" y="124"/>
                  </a:cubicBezTo>
                  <a:cubicBezTo>
                    <a:pt x="124" y="111"/>
                    <a:pt x="136" y="100"/>
                    <a:pt x="150" y="100"/>
                  </a:cubicBezTo>
                  <a:cubicBezTo>
                    <a:pt x="164" y="100"/>
                    <a:pt x="176" y="111"/>
                    <a:pt x="176" y="124"/>
                  </a:cubicBezTo>
                  <a:close/>
                  <a:moveTo>
                    <a:pt x="216" y="52"/>
                  </a:moveTo>
                  <a:cubicBezTo>
                    <a:pt x="203" y="52"/>
                    <a:pt x="192" y="41"/>
                    <a:pt x="192" y="28"/>
                  </a:cubicBezTo>
                  <a:cubicBezTo>
                    <a:pt x="192" y="15"/>
                    <a:pt x="203" y="4"/>
                    <a:pt x="216" y="4"/>
                  </a:cubicBezTo>
                  <a:cubicBezTo>
                    <a:pt x="229" y="4"/>
                    <a:pt x="240" y="15"/>
                    <a:pt x="240" y="28"/>
                  </a:cubicBezTo>
                  <a:cubicBezTo>
                    <a:pt x="240" y="41"/>
                    <a:pt x="229" y="52"/>
                    <a:pt x="216" y="52"/>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39" name="Freeform 15"/>
            <p:cNvSpPr>
              <a:spLocks noEditPoints="1"/>
            </p:cNvSpPr>
            <p:nvPr/>
          </p:nvSpPr>
          <p:spPr bwMode="auto">
            <a:xfrm>
              <a:off x="2486025" y="4411663"/>
              <a:ext cx="696913" cy="744538"/>
            </a:xfrm>
            <a:custGeom>
              <a:avLst/>
              <a:gdLst/>
              <a:ahLst/>
              <a:cxnLst>
                <a:cxn ang="0">
                  <a:pos x="256" y="233"/>
                </a:cxn>
                <a:cxn ang="0">
                  <a:pos x="284" y="154"/>
                </a:cxn>
                <a:cxn ang="0">
                  <a:pos x="216" y="128"/>
                </a:cxn>
                <a:cxn ang="0">
                  <a:pos x="192" y="94"/>
                </a:cxn>
                <a:cxn ang="0">
                  <a:pos x="161" y="64"/>
                </a:cxn>
                <a:cxn ang="0">
                  <a:pos x="160" y="14"/>
                </a:cxn>
                <a:cxn ang="0">
                  <a:pos x="132" y="14"/>
                </a:cxn>
                <a:cxn ang="0">
                  <a:pos x="149" y="28"/>
                </a:cxn>
                <a:cxn ang="0">
                  <a:pos x="132" y="91"/>
                </a:cxn>
                <a:cxn ang="0">
                  <a:pos x="36" y="78"/>
                </a:cxn>
                <a:cxn ang="0">
                  <a:pos x="0" y="78"/>
                </a:cxn>
                <a:cxn ang="0">
                  <a:pos x="35" y="84"/>
                </a:cxn>
                <a:cxn ang="0">
                  <a:pos x="162" y="124"/>
                </a:cxn>
                <a:cxn ang="0">
                  <a:pos x="213" y="131"/>
                </a:cxn>
                <a:cxn ang="0">
                  <a:pos x="244" y="192"/>
                </a:cxn>
                <a:cxn ang="0">
                  <a:pos x="252" y="235"/>
                </a:cxn>
                <a:cxn ang="0">
                  <a:pos x="236" y="265"/>
                </a:cxn>
                <a:cxn ang="0">
                  <a:pos x="152" y="240"/>
                </a:cxn>
                <a:cxn ang="0">
                  <a:pos x="152" y="312"/>
                </a:cxn>
                <a:cxn ang="0">
                  <a:pos x="188" y="274"/>
                </a:cxn>
                <a:cxn ang="0">
                  <a:pos x="264" y="292"/>
                </a:cxn>
                <a:cxn ang="0">
                  <a:pos x="264" y="232"/>
                </a:cxn>
                <a:cxn ang="0">
                  <a:pos x="146" y="4"/>
                </a:cxn>
                <a:cxn ang="0">
                  <a:pos x="146" y="24"/>
                </a:cxn>
                <a:cxn ang="0">
                  <a:pos x="18" y="92"/>
                </a:cxn>
                <a:cxn ang="0">
                  <a:pos x="18" y="64"/>
                </a:cxn>
                <a:cxn ang="0">
                  <a:pos x="18" y="92"/>
                </a:cxn>
                <a:cxn ang="0">
                  <a:pos x="136" y="94"/>
                </a:cxn>
                <a:cxn ang="0">
                  <a:pos x="188" y="94"/>
                </a:cxn>
                <a:cxn ang="0">
                  <a:pos x="208" y="154"/>
                </a:cxn>
                <a:cxn ang="0">
                  <a:pos x="280" y="154"/>
                </a:cxn>
                <a:cxn ang="0">
                  <a:pos x="208" y="154"/>
                </a:cxn>
                <a:cxn ang="0">
                  <a:pos x="120" y="276"/>
                </a:cxn>
                <a:cxn ang="0">
                  <a:pos x="184" y="276"/>
                </a:cxn>
                <a:cxn ang="0">
                  <a:pos x="264" y="288"/>
                </a:cxn>
                <a:cxn ang="0">
                  <a:pos x="264" y="236"/>
                </a:cxn>
                <a:cxn ang="0">
                  <a:pos x="264" y="288"/>
                </a:cxn>
              </a:cxnLst>
              <a:rect l="0" t="0" r="r" b="b"/>
              <a:pathLst>
                <a:path w="292" h="312">
                  <a:moveTo>
                    <a:pt x="264" y="232"/>
                  </a:moveTo>
                  <a:cubicBezTo>
                    <a:pt x="261" y="232"/>
                    <a:pt x="259" y="232"/>
                    <a:pt x="256" y="233"/>
                  </a:cubicBezTo>
                  <a:cubicBezTo>
                    <a:pt x="253" y="191"/>
                    <a:pt x="253" y="191"/>
                    <a:pt x="253" y="191"/>
                  </a:cubicBezTo>
                  <a:cubicBezTo>
                    <a:pt x="271" y="188"/>
                    <a:pt x="284" y="172"/>
                    <a:pt x="284" y="154"/>
                  </a:cubicBezTo>
                  <a:cubicBezTo>
                    <a:pt x="284" y="133"/>
                    <a:pt x="266" y="116"/>
                    <a:pt x="244" y="116"/>
                  </a:cubicBezTo>
                  <a:cubicBezTo>
                    <a:pt x="233" y="116"/>
                    <a:pt x="223" y="120"/>
                    <a:pt x="216" y="128"/>
                  </a:cubicBezTo>
                  <a:cubicBezTo>
                    <a:pt x="188" y="108"/>
                    <a:pt x="188" y="108"/>
                    <a:pt x="188" y="108"/>
                  </a:cubicBezTo>
                  <a:cubicBezTo>
                    <a:pt x="191" y="104"/>
                    <a:pt x="192" y="99"/>
                    <a:pt x="192" y="94"/>
                  </a:cubicBezTo>
                  <a:cubicBezTo>
                    <a:pt x="192" y="77"/>
                    <a:pt x="179" y="64"/>
                    <a:pt x="162" y="64"/>
                  </a:cubicBezTo>
                  <a:cubicBezTo>
                    <a:pt x="162" y="64"/>
                    <a:pt x="161" y="64"/>
                    <a:pt x="161" y="64"/>
                  </a:cubicBezTo>
                  <a:cubicBezTo>
                    <a:pt x="152" y="27"/>
                    <a:pt x="152" y="27"/>
                    <a:pt x="152" y="27"/>
                  </a:cubicBezTo>
                  <a:cubicBezTo>
                    <a:pt x="157" y="24"/>
                    <a:pt x="160" y="19"/>
                    <a:pt x="160" y="14"/>
                  </a:cubicBezTo>
                  <a:cubicBezTo>
                    <a:pt x="160" y="6"/>
                    <a:pt x="154" y="0"/>
                    <a:pt x="146" y="0"/>
                  </a:cubicBezTo>
                  <a:cubicBezTo>
                    <a:pt x="138" y="0"/>
                    <a:pt x="132" y="6"/>
                    <a:pt x="132" y="14"/>
                  </a:cubicBezTo>
                  <a:cubicBezTo>
                    <a:pt x="132" y="22"/>
                    <a:pt x="138" y="28"/>
                    <a:pt x="146" y="28"/>
                  </a:cubicBezTo>
                  <a:cubicBezTo>
                    <a:pt x="147" y="28"/>
                    <a:pt x="148" y="28"/>
                    <a:pt x="149" y="28"/>
                  </a:cubicBezTo>
                  <a:cubicBezTo>
                    <a:pt x="157" y="64"/>
                    <a:pt x="157" y="64"/>
                    <a:pt x="157" y="64"/>
                  </a:cubicBezTo>
                  <a:cubicBezTo>
                    <a:pt x="144" y="67"/>
                    <a:pt x="134" y="78"/>
                    <a:pt x="132" y="91"/>
                  </a:cubicBezTo>
                  <a:cubicBezTo>
                    <a:pt x="36" y="80"/>
                    <a:pt x="36" y="80"/>
                    <a:pt x="36" y="80"/>
                  </a:cubicBezTo>
                  <a:cubicBezTo>
                    <a:pt x="36" y="79"/>
                    <a:pt x="36" y="79"/>
                    <a:pt x="36" y="78"/>
                  </a:cubicBezTo>
                  <a:cubicBezTo>
                    <a:pt x="36" y="68"/>
                    <a:pt x="28" y="60"/>
                    <a:pt x="18" y="60"/>
                  </a:cubicBezTo>
                  <a:cubicBezTo>
                    <a:pt x="8" y="60"/>
                    <a:pt x="0" y="68"/>
                    <a:pt x="0" y="78"/>
                  </a:cubicBezTo>
                  <a:cubicBezTo>
                    <a:pt x="0" y="88"/>
                    <a:pt x="8" y="96"/>
                    <a:pt x="18" y="96"/>
                  </a:cubicBezTo>
                  <a:cubicBezTo>
                    <a:pt x="26" y="96"/>
                    <a:pt x="33" y="91"/>
                    <a:pt x="35" y="84"/>
                  </a:cubicBezTo>
                  <a:cubicBezTo>
                    <a:pt x="132" y="95"/>
                    <a:pt x="132" y="95"/>
                    <a:pt x="132" y="95"/>
                  </a:cubicBezTo>
                  <a:cubicBezTo>
                    <a:pt x="133" y="111"/>
                    <a:pt x="146" y="124"/>
                    <a:pt x="162" y="124"/>
                  </a:cubicBezTo>
                  <a:cubicBezTo>
                    <a:pt x="172" y="124"/>
                    <a:pt x="181" y="119"/>
                    <a:pt x="186" y="112"/>
                  </a:cubicBezTo>
                  <a:cubicBezTo>
                    <a:pt x="213" y="131"/>
                    <a:pt x="213" y="131"/>
                    <a:pt x="213" y="131"/>
                  </a:cubicBezTo>
                  <a:cubicBezTo>
                    <a:pt x="207" y="137"/>
                    <a:pt x="204" y="145"/>
                    <a:pt x="204" y="154"/>
                  </a:cubicBezTo>
                  <a:cubicBezTo>
                    <a:pt x="204" y="175"/>
                    <a:pt x="222" y="192"/>
                    <a:pt x="244" y="192"/>
                  </a:cubicBezTo>
                  <a:cubicBezTo>
                    <a:pt x="246" y="192"/>
                    <a:pt x="247" y="192"/>
                    <a:pt x="249" y="192"/>
                  </a:cubicBezTo>
                  <a:cubicBezTo>
                    <a:pt x="252" y="235"/>
                    <a:pt x="252" y="235"/>
                    <a:pt x="252" y="235"/>
                  </a:cubicBezTo>
                  <a:cubicBezTo>
                    <a:pt x="243" y="240"/>
                    <a:pt x="236" y="250"/>
                    <a:pt x="236" y="262"/>
                  </a:cubicBezTo>
                  <a:cubicBezTo>
                    <a:pt x="236" y="263"/>
                    <a:pt x="236" y="264"/>
                    <a:pt x="236" y="265"/>
                  </a:cubicBezTo>
                  <a:cubicBezTo>
                    <a:pt x="188" y="270"/>
                    <a:pt x="188" y="270"/>
                    <a:pt x="188" y="270"/>
                  </a:cubicBezTo>
                  <a:cubicBezTo>
                    <a:pt x="185" y="253"/>
                    <a:pt x="170" y="240"/>
                    <a:pt x="152" y="240"/>
                  </a:cubicBezTo>
                  <a:cubicBezTo>
                    <a:pt x="132" y="240"/>
                    <a:pt x="116" y="256"/>
                    <a:pt x="116" y="276"/>
                  </a:cubicBezTo>
                  <a:cubicBezTo>
                    <a:pt x="116" y="296"/>
                    <a:pt x="132" y="312"/>
                    <a:pt x="152" y="312"/>
                  </a:cubicBezTo>
                  <a:cubicBezTo>
                    <a:pt x="172" y="312"/>
                    <a:pt x="188" y="296"/>
                    <a:pt x="188" y="276"/>
                  </a:cubicBezTo>
                  <a:cubicBezTo>
                    <a:pt x="188" y="275"/>
                    <a:pt x="188" y="275"/>
                    <a:pt x="188" y="274"/>
                  </a:cubicBezTo>
                  <a:cubicBezTo>
                    <a:pt x="237" y="269"/>
                    <a:pt x="237" y="269"/>
                    <a:pt x="237" y="269"/>
                  </a:cubicBezTo>
                  <a:cubicBezTo>
                    <a:pt x="240" y="282"/>
                    <a:pt x="251" y="292"/>
                    <a:pt x="264" y="292"/>
                  </a:cubicBezTo>
                  <a:cubicBezTo>
                    <a:pt x="280" y="292"/>
                    <a:pt x="292" y="279"/>
                    <a:pt x="292" y="262"/>
                  </a:cubicBezTo>
                  <a:cubicBezTo>
                    <a:pt x="292" y="246"/>
                    <a:pt x="280" y="232"/>
                    <a:pt x="264" y="232"/>
                  </a:cubicBezTo>
                  <a:close/>
                  <a:moveTo>
                    <a:pt x="136" y="14"/>
                  </a:moveTo>
                  <a:cubicBezTo>
                    <a:pt x="136" y="8"/>
                    <a:pt x="141" y="4"/>
                    <a:pt x="146" y="4"/>
                  </a:cubicBezTo>
                  <a:cubicBezTo>
                    <a:pt x="152" y="4"/>
                    <a:pt x="156" y="8"/>
                    <a:pt x="156" y="14"/>
                  </a:cubicBezTo>
                  <a:cubicBezTo>
                    <a:pt x="156" y="20"/>
                    <a:pt x="152" y="24"/>
                    <a:pt x="146" y="24"/>
                  </a:cubicBezTo>
                  <a:cubicBezTo>
                    <a:pt x="141" y="24"/>
                    <a:pt x="136" y="20"/>
                    <a:pt x="136" y="14"/>
                  </a:cubicBezTo>
                  <a:close/>
                  <a:moveTo>
                    <a:pt x="18" y="92"/>
                  </a:moveTo>
                  <a:cubicBezTo>
                    <a:pt x="10" y="92"/>
                    <a:pt x="4" y="86"/>
                    <a:pt x="4" y="78"/>
                  </a:cubicBezTo>
                  <a:cubicBezTo>
                    <a:pt x="4" y="70"/>
                    <a:pt x="10" y="64"/>
                    <a:pt x="18" y="64"/>
                  </a:cubicBezTo>
                  <a:cubicBezTo>
                    <a:pt x="26" y="64"/>
                    <a:pt x="32" y="70"/>
                    <a:pt x="32" y="78"/>
                  </a:cubicBezTo>
                  <a:cubicBezTo>
                    <a:pt x="32" y="86"/>
                    <a:pt x="26" y="92"/>
                    <a:pt x="18" y="92"/>
                  </a:cubicBezTo>
                  <a:close/>
                  <a:moveTo>
                    <a:pt x="162" y="120"/>
                  </a:moveTo>
                  <a:cubicBezTo>
                    <a:pt x="148" y="120"/>
                    <a:pt x="136" y="108"/>
                    <a:pt x="136" y="94"/>
                  </a:cubicBezTo>
                  <a:cubicBezTo>
                    <a:pt x="136" y="80"/>
                    <a:pt x="148" y="68"/>
                    <a:pt x="162" y="68"/>
                  </a:cubicBezTo>
                  <a:cubicBezTo>
                    <a:pt x="177" y="68"/>
                    <a:pt x="188" y="80"/>
                    <a:pt x="188" y="94"/>
                  </a:cubicBezTo>
                  <a:cubicBezTo>
                    <a:pt x="188" y="108"/>
                    <a:pt x="177" y="120"/>
                    <a:pt x="162" y="120"/>
                  </a:cubicBezTo>
                  <a:close/>
                  <a:moveTo>
                    <a:pt x="208" y="154"/>
                  </a:moveTo>
                  <a:cubicBezTo>
                    <a:pt x="208" y="135"/>
                    <a:pt x="224" y="120"/>
                    <a:pt x="244" y="120"/>
                  </a:cubicBezTo>
                  <a:cubicBezTo>
                    <a:pt x="264" y="120"/>
                    <a:pt x="280" y="135"/>
                    <a:pt x="280" y="154"/>
                  </a:cubicBezTo>
                  <a:cubicBezTo>
                    <a:pt x="280" y="173"/>
                    <a:pt x="264" y="188"/>
                    <a:pt x="244" y="188"/>
                  </a:cubicBezTo>
                  <a:cubicBezTo>
                    <a:pt x="224" y="188"/>
                    <a:pt x="208" y="173"/>
                    <a:pt x="208" y="154"/>
                  </a:cubicBezTo>
                  <a:close/>
                  <a:moveTo>
                    <a:pt x="152" y="308"/>
                  </a:moveTo>
                  <a:cubicBezTo>
                    <a:pt x="135" y="308"/>
                    <a:pt x="120" y="294"/>
                    <a:pt x="120" y="276"/>
                  </a:cubicBezTo>
                  <a:cubicBezTo>
                    <a:pt x="120" y="258"/>
                    <a:pt x="135" y="244"/>
                    <a:pt x="152" y="244"/>
                  </a:cubicBezTo>
                  <a:cubicBezTo>
                    <a:pt x="170" y="244"/>
                    <a:pt x="184" y="258"/>
                    <a:pt x="184" y="276"/>
                  </a:cubicBezTo>
                  <a:cubicBezTo>
                    <a:pt x="184" y="294"/>
                    <a:pt x="170" y="308"/>
                    <a:pt x="152" y="308"/>
                  </a:cubicBezTo>
                  <a:close/>
                  <a:moveTo>
                    <a:pt x="264" y="288"/>
                  </a:moveTo>
                  <a:cubicBezTo>
                    <a:pt x="251" y="288"/>
                    <a:pt x="240" y="276"/>
                    <a:pt x="240" y="262"/>
                  </a:cubicBezTo>
                  <a:cubicBezTo>
                    <a:pt x="240" y="248"/>
                    <a:pt x="251" y="236"/>
                    <a:pt x="264" y="236"/>
                  </a:cubicBezTo>
                  <a:cubicBezTo>
                    <a:pt x="277" y="236"/>
                    <a:pt x="288" y="248"/>
                    <a:pt x="288" y="262"/>
                  </a:cubicBezTo>
                  <a:cubicBezTo>
                    <a:pt x="288" y="276"/>
                    <a:pt x="277" y="288"/>
                    <a:pt x="264" y="28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0" name="Oval 139"/>
            <p:cNvSpPr/>
            <p:nvPr/>
          </p:nvSpPr>
          <p:spPr>
            <a:xfrm>
              <a:off x="2376488" y="4507706"/>
              <a:ext cx="152399" cy="159543"/>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1" name="Freeform 14"/>
            <p:cNvSpPr>
              <a:spLocks noEditPoints="1"/>
            </p:cNvSpPr>
            <p:nvPr/>
          </p:nvSpPr>
          <p:spPr bwMode="auto">
            <a:xfrm>
              <a:off x="1647825" y="4011613"/>
              <a:ext cx="1716088" cy="1135063"/>
            </a:xfrm>
            <a:custGeom>
              <a:avLst/>
              <a:gdLst/>
              <a:ahLst/>
              <a:cxnLst>
                <a:cxn ang="0">
                  <a:pos x="593" y="53"/>
                </a:cxn>
                <a:cxn ang="0">
                  <a:pos x="436" y="40"/>
                </a:cxn>
                <a:cxn ang="0">
                  <a:pos x="401" y="133"/>
                </a:cxn>
                <a:cxn ang="0">
                  <a:pos x="338" y="208"/>
                </a:cxn>
                <a:cxn ang="0">
                  <a:pos x="199" y="262"/>
                </a:cxn>
                <a:cxn ang="0">
                  <a:pos x="92" y="274"/>
                </a:cxn>
                <a:cxn ang="0">
                  <a:pos x="45" y="410"/>
                </a:cxn>
                <a:cxn ang="0">
                  <a:pos x="0" y="442"/>
                </a:cxn>
                <a:cxn ang="0">
                  <a:pos x="68" y="442"/>
                </a:cxn>
                <a:cxn ang="0">
                  <a:pos x="119" y="321"/>
                </a:cxn>
                <a:cxn ang="0">
                  <a:pos x="200" y="274"/>
                </a:cxn>
                <a:cxn ang="0">
                  <a:pos x="305" y="249"/>
                </a:cxn>
                <a:cxn ang="0">
                  <a:pos x="352" y="337"/>
                </a:cxn>
                <a:cxn ang="0">
                  <a:pos x="360" y="408"/>
                </a:cxn>
                <a:cxn ang="0">
                  <a:pos x="360" y="336"/>
                </a:cxn>
                <a:cxn ang="0">
                  <a:pos x="372" y="242"/>
                </a:cxn>
                <a:cxn ang="0">
                  <a:pos x="407" y="139"/>
                </a:cxn>
                <a:cxn ang="0">
                  <a:pos x="488" y="94"/>
                </a:cxn>
                <a:cxn ang="0">
                  <a:pos x="592" y="62"/>
                </a:cxn>
                <a:cxn ang="0">
                  <a:pos x="656" y="128"/>
                </a:cxn>
                <a:cxn ang="0">
                  <a:pos x="656" y="0"/>
                </a:cxn>
                <a:cxn ang="0">
                  <a:pos x="34" y="472"/>
                </a:cxn>
                <a:cxn ang="0">
                  <a:pos x="34" y="412"/>
                </a:cxn>
                <a:cxn ang="0">
                  <a:pos x="146" y="324"/>
                </a:cxn>
                <a:cxn ang="0">
                  <a:pos x="146" y="224"/>
                </a:cxn>
                <a:cxn ang="0">
                  <a:pos x="146" y="324"/>
                </a:cxn>
                <a:cxn ang="0">
                  <a:pos x="360" y="404"/>
                </a:cxn>
                <a:cxn ang="0">
                  <a:pos x="360" y="340"/>
                </a:cxn>
                <a:cxn ang="0">
                  <a:pos x="368" y="242"/>
                </a:cxn>
                <a:cxn ang="0">
                  <a:pos x="308" y="242"/>
                </a:cxn>
                <a:cxn ang="0">
                  <a:pos x="368" y="242"/>
                </a:cxn>
                <a:cxn ang="0">
                  <a:pos x="388" y="94"/>
                </a:cxn>
                <a:cxn ang="0">
                  <a:pos x="484" y="94"/>
                </a:cxn>
                <a:cxn ang="0">
                  <a:pos x="656" y="124"/>
                </a:cxn>
                <a:cxn ang="0">
                  <a:pos x="656" y="4"/>
                </a:cxn>
                <a:cxn ang="0">
                  <a:pos x="656" y="124"/>
                </a:cxn>
              </a:cxnLst>
              <a:rect l="0" t="0" r="r" b="b"/>
              <a:pathLst>
                <a:path w="720" h="476">
                  <a:moveTo>
                    <a:pt x="656" y="0"/>
                  </a:moveTo>
                  <a:cubicBezTo>
                    <a:pt x="625" y="0"/>
                    <a:pt x="598" y="23"/>
                    <a:pt x="593" y="53"/>
                  </a:cubicBezTo>
                  <a:cubicBezTo>
                    <a:pt x="484" y="74"/>
                    <a:pt x="484" y="74"/>
                    <a:pt x="484" y="74"/>
                  </a:cubicBezTo>
                  <a:cubicBezTo>
                    <a:pt x="477" y="54"/>
                    <a:pt x="458" y="40"/>
                    <a:pt x="436" y="40"/>
                  </a:cubicBezTo>
                  <a:cubicBezTo>
                    <a:pt x="408" y="40"/>
                    <a:pt x="384" y="64"/>
                    <a:pt x="384" y="94"/>
                  </a:cubicBezTo>
                  <a:cubicBezTo>
                    <a:pt x="384" y="110"/>
                    <a:pt x="391" y="124"/>
                    <a:pt x="401" y="133"/>
                  </a:cubicBezTo>
                  <a:cubicBezTo>
                    <a:pt x="350" y="210"/>
                    <a:pt x="350" y="210"/>
                    <a:pt x="350" y="210"/>
                  </a:cubicBezTo>
                  <a:cubicBezTo>
                    <a:pt x="347" y="209"/>
                    <a:pt x="342" y="208"/>
                    <a:pt x="338" y="208"/>
                  </a:cubicBezTo>
                  <a:cubicBezTo>
                    <a:pt x="320" y="208"/>
                    <a:pt x="305" y="222"/>
                    <a:pt x="304" y="240"/>
                  </a:cubicBezTo>
                  <a:cubicBezTo>
                    <a:pt x="199" y="262"/>
                    <a:pt x="199" y="262"/>
                    <a:pt x="199" y="262"/>
                  </a:cubicBezTo>
                  <a:cubicBezTo>
                    <a:pt x="193" y="238"/>
                    <a:pt x="172" y="220"/>
                    <a:pt x="146" y="220"/>
                  </a:cubicBezTo>
                  <a:cubicBezTo>
                    <a:pt x="116" y="220"/>
                    <a:pt x="92" y="244"/>
                    <a:pt x="92" y="274"/>
                  </a:cubicBezTo>
                  <a:cubicBezTo>
                    <a:pt x="92" y="291"/>
                    <a:pt x="100" y="306"/>
                    <a:pt x="113" y="316"/>
                  </a:cubicBezTo>
                  <a:cubicBezTo>
                    <a:pt x="45" y="410"/>
                    <a:pt x="45" y="410"/>
                    <a:pt x="45" y="410"/>
                  </a:cubicBezTo>
                  <a:cubicBezTo>
                    <a:pt x="42" y="409"/>
                    <a:pt x="38" y="408"/>
                    <a:pt x="34" y="408"/>
                  </a:cubicBezTo>
                  <a:cubicBezTo>
                    <a:pt x="15" y="408"/>
                    <a:pt x="0" y="423"/>
                    <a:pt x="0" y="442"/>
                  </a:cubicBezTo>
                  <a:cubicBezTo>
                    <a:pt x="0" y="461"/>
                    <a:pt x="15" y="476"/>
                    <a:pt x="34" y="476"/>
                  </a:cubicBezTo>
                  <a:cubicBezTo>
                    <a:pt x="53" y="476"/>
                    <a:pt x="68" y="461"/>
                    <a:pt x="68" y="442"/>
                  </a:cubicBezTo>
                  <a:cubicBezTo>
                    <a:pt x="68" y="430"/>
                    <a:pt x="62" y="420"/>
                    <a:pt x="53" y="414"/>
                  </a:cubicBezTo>
                  <a:cubicBezTo>
                    <a:pt x="119" y="321"/>
                    <a:pt x="119" y="321"/>
                    <a:pt x="119" y="321"/>
                  </a:cubicBezTo>
                  <a:cubicBezTo>
                    <a:pt x="127" y="325"/>
                    <a:pt x="136" y="328"/>
                    <a:pt x="146" y="328"/>
                  </a:cubicBezTo>
                  <a:cubicBezTo>
                    <a:pt x="176" y="328"/>
                    <a:pt x="200" y="304"/>
                    <a:pt x="200" y="274"/>
                  </a:cubicBezTo>
                  <a:cubicBezTo>
                    <a:pt x="200" y="272"/>
                    <a:pt x="200" y="271"/>
                    <a:pt x="200" y="270"/>
                  </a:cubicBezTo>
                  <a:cubicBezTo>
                    <a:pt x="305" y="249"/>
                    <a:pt x="305" y="249"/>
                    <a:pt x="305" y="249"/>
                  </a:cubicBezTo>
                  <a:cubicBezTo>
                    <a:pt x="308" y="264"/>
                    <a:pt x="321" y="276"/>
                    <a:pt x="338" y="276"/>
                  </a:cubicBezTo>
                  <a:cubicBezTo>
                    <a:pt x="352" y="337"/>
                    <a:pt x="352" y="337"/>
                    <a:pt x="352" y="337"/>
                  </a:cubicBezTo>
                  <a:cubicBezTo>
                    <a:pt x="336" y="340"/>
                    <a:pt x="324" y="355"/>
                    <a:pt x="324" y="372"/>
                  </a:cubicBezTo>
                  <a:cubicBezTo>
                    <a:pt x="324" y="392"/>
                    <a:pt x="340" y="408"/>
                    <a:pt x="360" y="408"/>
                  </a:cubicBezTo>
                  <a:cubicBezTo>
                    <a:pt x="380" y="408"/>
                    <a:pt x="396" y="392"/>
                    <a:pt x="396" y="372"/>
                  </a:cubicBezTo>
                  <a:cubicBezTo>
                    <a:pt x="396" y="352"/>
                    <a:pt x="380" y="336"/>
                    <a:pt x="360" y="336"/>
                  </a:cubicBezTo>
                  <a:cubicBezTo>
                    <a:pt x="346" y="275"/>
                    <a:pt x="346" y="275"/>
                    <a:pt x="346" y="275"/>
                  </a:cubicBezTo>
                  <a:cubicBezTo>
                    <a:pt x="361" y="272"/>
                    <a:pt x="372" y="258"/>
                    <a:pt x="372" y="242"/>
                  </a:cubicBezTo>
                  <a:cubicBezTo>
                    <a:pt x="372" y="230"/>
                    <a:pt x="366" y="220"/>
                    <a:pt x="357" y="214"/>
                  </a:cubicBezTo>
                  <a:cubicBezTo>
                    <a:pt x="407" y="139"/>
                    <a:pt x="407" y="139"/>
                    <a:pt x="407" y="139"/>
                  </a:cubicBezTo>
                  <a:cubicBezTo>
                    <a:pt x="415" y="145"/>
                    <a:pt x="425" y="148"/>
                    <a:pt x="436" y="148"/>
                  </a:cubicBezTo>
                  <a:cubicBezTo>
                    <a:pt x="465" y="148"/>
                    <a:pt x="488" y="124"/>
                    <a:pt x="488" y="94"/>
                  </a:cubicBezTo>
                  <a:cubicBezTo>
                    <a:pt x="488" y="90"/>
                    <a:pt x="488" y="86"/>
                    <a:pt x="487" y="82"/>
                  </a:cubicBezTo>
                  <a:cubicBezTo>
                    <a:pt x="592" y="62"/>
                    <a:pt x="592" y="62"/>
                    <a:pt x="592" y="62"/>
                  </a:cubicBezTo>
                  <a:cubicBezTo>
                    <a:pt x="592" y="62"/>
                    <a:pt x="592" y="63"/>
                    <a:pt x="592" y="64"/>
                  </a:cubicBezTo>
                  <a:cubicBezTo>
                    <a:pt x="592" y="99"/>
                    <a:pt x="621" y="128"/>
                    <a:pt x="656" y="128"/>
                  </a:cubicBezTo>
                  <a:cubicBezTo>
                    <a:pt x="692" y="128"/>
                    <a:pt x="720" y="99"/>
                    <a:pt x="720" y="64"/>
                  </a:cubicBezTo>
                  <a:cubicBezTo>
                    <a:pt x="720" y="29"/>
                    <a:pt x="692" y="0"/>
                    <a:pt x="656" y="0"/>
                  </a:cubicBezTo>
                  <a:close/>
                  <a:moveTo>
                    <a:pt x="64" y="442"/>
                  </a:moveTo>
                  <a:cubicBezTo>
                    <a:pt x="64" y="459"/>
                    <a:pt x="51" y="472"/>
                    <a:pt x="34" y="472"/>
                  </a:cubicBezTo>
                  <a:cubicBezTo>
                    <a:pt x="18" y="472"/>
                    <a:pt x="4" y="459"/>
                    <a:pt x="4" y="442"/>
                  </a:cubicBezTo>
                  <a:cubicBezTo>
                    <a:pt x="4" y="426"/>
                    <a:pt x="18" y="412"/>
                    <a:pt x="34" y="412"/>
                  </a:cubicBezTo>
                  <a:cubicBezTo>
                    <a:pt x="51" y="412"/>
                    <a:pt x="64" y="426"/>
                    <a:pt x="64" y="442"/>
                  </a:cubicBezTo>
                  <a:close/>
                  <a:moveTo>
                    <a:pt x="146" y="324"/>
                  </a:moveTo>
                  <a:cubicBezTo>
                    <a:pt x="119" y="324"/>
                    <a:pt x="96" y="302"/>
                    <a:pt x="96" y="274"/>
                  </a:cubicBezTo>
                  <a:cubicBezTo>
                    <a:pt x="96" y="246"/>
                    <a:pt x="119" y="224"/>
                    <a:pt x="146" y="224"/>
                  </a:cubicBezTo>
                  <a:cubicBezTo>
                    <a:pt x="174" y="224"/>
                    <a:pt x="196" y="246"/>
                    <a:pt x="196" y="274"/>
                  </a:cubicBezTo>
                  <a:cubicBezTo>
                    <a:pt x="196" y="302"/>
                    <a:pt x="174" y="324"/>
                    <a:pt x="146" y="324"/>
                  </a:cubicBezTo>
                  <a:close/>
                  <a:moveTo>
                    <a:pt x="392" y="372"/>
                  </a:moveTo>
                  <a:cubicBezTo>
                    <a:pt x="392" y="390"/>
                    <a:pt x="378" y="404"/>
                    <a:pt x="360" y="404"/>
                  </a:cubicBezTo>
                  <a:cubicBezTo>
                    <a:pt x="343" y="404"/>
                    <a:pt x="328" y="390"/>
                    <a:pt x="328" y="372"/>
                  </a:cubicBezTo>
                  <a:cubicBezTo>
                    <a:pt x="328" y="354"/>
                    <a:pt x="343" y="340"/>
                    <a:pt x="360" y="340"/>
                  </a:cubicBezTo>
                  <a:cubicBezTo>
                    <a:pt x="378" y="340"/>
                    <a:pt x="392" y="354"/>
                    <a:pt x="392" y="372"/>
                  </a:cubicBezTo>
                  <a:close/>
                  <a:moveTo>
                    <a:pt x="368" y="242"/>
                  </a:moveTo>
                  <a:cubicBezTo>
                    <a:pt x="368" y="259"/>
                    <a:pt x="355" y="272"/>
                    <a:pt x="338" y="272"/>
                  </a:cubicBezTo>
                  <a:cubicBezTo>
                    <a:pt x="322" y="272"/>
                    <a:pt x="308" y="259"/>
                    <a:pt x="308" y="242"/>
                  </a:cubicBezTo>
                  <a:cubicBezTo>
                    <a:pt x="308" y="225"/>
                    <a:pt x="322" y="212"/>
                    <a:pt x="338" y="212"/>
                  </a:cubicBezTo>
                  <a:cubicBezTo>
                    <a:pt x="355" y="212"/>
                    <a:pt x="368" y="225"/>
                    <a:pt x="368" y="242"/>
                  </a:cubicBezTo>
                  <a:close/>
                  <a:moveTo>
                    <a:pt x="436" y="144"/>
                  </a:moveTo>
                  <a:cubicBezTo>
                    <a:pt x="410" y="144"/>
                    <a:pt x="388" y="122"/>
                    <a:pt x="388" y="94"/>
                  </a:cubicBezTo>
                  <a:cubicBezTo>
                    <a:pt x="388" y="66"/>
                    <a:pt x="410" y="44"/>
                    <a:pt x="436" y="44"/>
                  </a:cubicBezTo>
                  <a:cubicBezTo>
                    <a:pt x="463" y="44"/>
                    <a:pt x="484" y="66"/>
                    <a:pt x="484" y="94"/>
                  </a:cubicBezTo>
                  <a:cubicBezTo>
                    <a:pt x="484" y="122"/>
                    <a:pt x="463" y="144"/>
                    <a:pt x="436" y="144"/>
                  </a:cubicBezTo>
                  <a:close/>
                  <a:moveTo>
                    <a:pt x="656" y="124"/>
                  </a:moveTo>
                  <a:cubicBezTo>
                    <a:pt x="623" y="124"/>
                    <a:pt x="596" y="97"/>
                    <a:pt x="596" y="64"/>
                  </a:cubicBezTo>
                  <a:cubicBezTo>
                    <a:pt x="596" y="31"/>
                    <a:pt x="623" y="4"/>
                    <a:pt x="656" y="4"/>
                  </a:cubicBezTo>
                  <a:cubicBezTo>
                    <a:pt x="689" y="4"/>
                    <a:pt x="716" y="31"/>
                    <a:pt x="716" y="64"/>
                  </a:cubicBezTo>
                  <a:cubicBezTo>
                    <a:pt x="716" y="97"/>
                    <a:pt x="689" y="124"/>
                    <a:pt x="656" y="124"/>
                  </a:cubicBezTo>
                  <a:close/>
                </a:path>
              </a:pathLst>
            </a:custGeom>
            <a:solidFill>
              <a:srgbClr val="198AC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2" name="Freeform 10"/>
            <p:cNvSpPr>
              <a:spLocks noEditPoints="1"/>
            </p:cNvSpPr>
            <p:nvPr/>
          </p:nvSpPr>
          <p:spPr bwMode="auto">
            <a:xfrm>
              <a:off x="4632325" y="4287838"/>
              <a:ext cx="481013" cy="373063"/>
            </a:xfrm>
            <a:custGeom>
              <a:avLst/>
              <a:gdLst/>
              <a:ahLst/>
              <a:cxnLst>
                <a:cxn ang="0">
                  <a:pos x="162" y="120"/>
                </a:cxn>
                <a:cxn ang="0">
                  <a:pos x="156" y="121"/>
                </a:cxn>
                <a:cxn ang="0">
                  <a:pos x="145" y="89"/>
                </a:cxn>
                <a:cxn ang="0">
                  <a:pos x="156" y="66"/>
                </a:cxn>
                <a:cxn ang="0">
                  <a:pos x="156" y="65"/>
                </a:cxn>
                <a:cxn ang="0">
                  <a:pos x="202" y="52"/>
                </a:cxn>
                <a:cxn ang="0">
                  <a:pos x="201" y="48"/>
                </a:cxn>
                <a:cxn ang="0">
                  <a:pos x="156" y="61"/>
                </a:cxn>
                <a:cxn ang="0">
                  <a:pos x="126" y="36"/>
                </a:cxn>
                <a:cxn ang="0">
                  <a:pos x="100" y="52"/>
                </a:cxn>
                <a:cxn ang="0">
                  <a:pos x="71" y="44"/>
                </a:cxn>
                <a:cxn ang="0">
                  <a:pos x="72" y="36"/>
                </a:cxn>
                <a:cxn ang="0">
                  <a:pos x="36" y="0"/>
                </a:cxn>
                <a:cxn ang="0">
                  <a:pos x="0" y="36"/>
                </a:cxn>
                <a:cxn ang="0">
                  <a:pos x="36" y="72"/>
                </a:cxn>
                <a:cxn ang="0">
                  <a:pos x="70" y="48"/>
                </a:cxn>
                <a:cxn ang="0">
                  <a:pos x="98" y="56"/>
                </a:cxn>
                <a:cxn ang="0">
                  <a:pos x="96" y="66"/>
                </a:cxn>
                <a:cxn ang="0">
                  <a:pos x="126" y="96"/>
                </a:cxn>
                <a:cxn ang="0">
                  <a:pos x="142" y="92"/>
                </a:cxn>
                <a:cxn ang="0">
                  <a:pos x="153" y="123"/>
                </a:cxn>
                <a:cxn ang="0">
                  <a:pos x="144" y="138"/>
                </a:cxn>
                <a:cxn ang="0">
                  <a:pos x="162" y="156"/>
                </a:cxn>
                <a:cxn ang="0">
                  <a:pos x="180" y="138"/>
                </a:cxn>
                <a:cxn ang="0">
                  <a:pos x="162" y="120"/>
                </a:cxn>
                <a:cxn ang="0">
                  <a:pos x="36" y="68"/>
                </a:cxn>
                <a:cxn ang="0">
                  <a:pos x="4" y="36"/>
                </a:cxn>
                <a:cxn ang="0">
                  <a:pos x="36" y="4"/>
                </a:cxn>
                <a:cxn ang="0">
                  <a:pos x="68" y="36"/>
                </a:cxn>
                <a:cxn ang="0">
                  <a:pos x="36" y="68"/>
                </a:cxn>
                <a:cxn ang="0">
                  <a:pos x="100" y="66"/>
                </a:cxn>
                <a:cxn ang="0">
                  <a:pos x="126" y="40"/>
                </a:cxn>
                <a:cxn ang="0">
                  <a:pos x="152" y="66"/>
                </a:cxn>
                <a:cxn ang="0">
                  <a:pos x="126" y="92"/>
                </a:cxn>
                <a:cxn ang="0">
                  <a:pos x="100" y="66"/>
                </a:cxn>
                <a:cxn ang="0">
                  <a:pos x="162" y="152"/>
                </a:cxn>
                <a:cxn ang="0">
                  <a:pos x="148" y="138"/>
                </a:cxn>
                <a:cxn ang="0">
                  <a:pos x="162" y="124"/>
                </a:cxn>
                <a:cxn ang="0">
                  <a:pos x="176" y="138"/>
                </a:cxn>
                <a:cxn ang="0">
                  <a:pos x="162" y="152"/>
                </a:cxn>
              </a:cxnLst>
              <a:rect l="0" t="0" r="r" b="b"/>
              <a:pathLst>
                <a:path w="202" h="156">
                  <a:moveTo>
                    <a:pt x="162" y="120"/>
                  </a:moveTo>
                  <a:cubicBezTo>
                    <a:pt x="160" y="120"/>
                    <a:pt x="158" y="120"/>
                    <a:pt x="156" y="121"/>
                  </a:cubicBezTo>
                  <a:cubicBezTo>
                    <a:pt x="145" y="89"/>
                    <a:pt x="145" y="89"/>
                    <a:pt x="145" y="89"/>
                  </a:cubicBezTo>
                  <a:cubicBezTo>
                    <a:pt x="152" y="84"/>
                    <a:pt x="156" y="75"/>
                    <a:pt x="156" y="66"/>
                  </a:cubicBezTo>
                  <a:cubicBezTo>
                    <a:pt x="156" y="66"/>
                    <a:pt x="156" y="65"/>
                    <a:pt x="156" y="65"/>
                  </a:cubicBezTo>
                  <a:cubicBezTo>
                    <a:pt x="202" y="52"/>
                    <a:pt x="202" y="52"/>
                    <a:pt x="202" y="52"/>
                  </a:cubicBezTo>
                  <a:cubicBezTo>
                    <a:pt x="201" y="48"/>
                    <a:pt x="201" y="48"/>
                    <a:pt x="201" y="48"/>
                  </a:cubicBezTo>
                  <a:cubicBezTo>
                    <a:pt x="156" y="61"/>
                    <a:pt x="156" y="61"/>
                    <a:pt x="156" y="61"/>
                  </a:cubicBezTo>
                  <a:cubicBezTo>
                    <a:pt x="154" y="47"/>
                    <a:pt x="141" y="36"/>
                    <a:pt x="126" y="36"/>
                  </a:cubicBezTo>
                  <a:cubicBezTo>
                    <a:pt x="115" y="36"/>
                    <a:pt x="105" y="43"/>
                    <a:pt x="100" y="52"/>
                  </a:cubicBezTo>
                  <a:cubicBezTo>
                    <a:pt x="71" y="44"/>
                    <a:pt x="71" y="44"/>
                    <a:pt x="71" y="44"/>
                  </a:cubicBezTo>
                  <a:cubicBezTo>
                    <a:pt x="72" y="42"/>
                    <a:pt x="72" y="39"/>
                    <a:pt x="72" y="36"/>
                  </a:cubicBezTo>
                  <a:cubicBezTo>
                    <a:pt x="72" y="16"/>
                    <a:pt x="56" y="0"/>
                    <a:pt x="36" y="0"/>
                  </a:cubicBezTo>
                  <a:cubicBezTo>
                    <a:pt x="17" y="0"/>
                    <a:pt x="0" y="16"/>
                    <a:pt x="0" y="36"/>
                  </a:cubicBezTo>
                  <a:cubicBezTo>
                    <a:pt x="0" y="56"/>
                    <a:pt x="17" y="72"/>
                    <a:pt x="36" y="72"/>
                  </a:cubicBezTo>
                  <a:cubicBezTo>
                    <a:pt x="52" y="72"/>
                    <a:pt x="65" y="62"/>
                    <a:pt x="70" y="48"/>
                  </a:cubicBezTo>
                  <a:cubicBezTo>
                    <a:pt x="98" y="56"/>
                    <a:pt x="98" y="56"/>
                    <a:pt x="98" y="56"/>
                  </a:cubicBezTo>
                  <a:cubicBezTo>
                    <a:pt x="97" y="59"/>
                    <a:pt x="96" y="62"/>
                    <a:pt x="96" y="66"/>
                  </a:cubicBezTo>
                  <a:cubicBezTo>
                    <a:pt x="96" y="83"/>
                    <a:pt x="110" y="96"/>
                    <a:pt x="126" y="96"/>
                  </a:cubicBezTo>
                  <a:cubicBezTo>
                    <a:pt x="132" y="96"/>
                    <a:pt x="137" y="94"/>
                    <a:pt x="142" y="92"/>
                  </a:cubicBezTo>
                  <a:cubicBezTo>
                    <a:pt x="153" y="123"/>
                    <a:pt x="153" y="123"/>
                    <a:pt x="153" y="123"/>
                  </a:cubicBezTo>
                  <a:cubicBezTo>
                    <a:pt x="148" y="126"/>
                    <a:pt x="144" y="132"/>
                    <a:pt x="144" y="138"/>
                  </a:cubicBezTo>
                  <a:cubicBezTo>
                    <a:pt x="144" y="148"/>
                    <a:pt x="152" y="156"/>
                    <a:pt x="162" y="156"/>
                  </a:cubicBezTo>
                  <a:cubicBezTo>
                    <a:pt x="172" y="156"/>
                    <a:pt x="180" y="148"/>
                    <a:pt x="180" y="138"/>
                  </a:cubicBezTo>
                  <a:cubicBezTo>
                    <a:pt x="180" y="128"/>
                    <a:pt x="172" y="120"/>
                    <a:pt x="162" y="120"/>
                  </a:cubicBezTo>
                  <a:close/>
                  <a:moveTo>
                    <a:pt x="36" y="68"/>
                  </a:moveTo>
                  <a:cubicBezTo>
                    <a:pt x="19" y="68"/>
                    <a:pt x="4" y="54"/>
                    <a:pt x="4" y="36"/>
                  </a:cubicBezTo>
                  <a:cubicBezTo>
                    <a:pt x="4" y="18"/>
                    <a:pt x="19" y="4"/>
                    <a:pt x="36" y="4"/>
                  </a:cubicBezTo>
                  <a:cubicBezTo>
                    <a:pt x="54" y="4"/>
                    <a:pt x="68" y="18"/>
                    <a:pt x="68" y="36"/>
                  </a:cubicBezTo>
                  <a:cubicBezTo>
                    <a:pt x="68" y="54"/>
                    <a:pt x="54" y="68"/>
                    <a:pt x="36" y="68"/>
                  </a:cubicBezTo>
                  <a:close/>
                  <a:moveTo>
                    <a:pt x="100" y="66"/>
                  </a:moveTo>
                  <a:cubicBezTo>
                    <a:pt x="100" y="52"/>
                    <a:pt x="112" y="40"/>
                    <a:pt x="126" y="40"/>
                  </a:cubicBezTo>
                  <a:cubicBezTo>
                    <a:pt x="141" y="40"/>
                    <a:pt x="152" y="52"/>
                    <a:pt x="152" y="66"/>
                  </a:cubicBezTo>
                  <a:cubicBezTo>
                    <a:pt x="152" y="80"/>
                    <a:pt x="141" y="92"/>
                    <a:pt x="126" y="92"/>
                  </a:cubicBezTo>
                  <a:cubicBezTo>
                    <a:pt x="112" y="92"/>
                    <a:pt x="100" y="80"/>
                    <a:pt x="100" y="66"/>
                  </a:cubicBezTo>
                  <a:close/>
                  <a:moveTo>
                    <a:pt x="162" y="152"/>
                  </a:moveTo>
                  <a:cubicBezTo>
                    <a:pt x="155" y="152"/>
                    <a:pt x="148" y="146"/>
                    <a:pt x="148" y="138"/>
                  </a:cubicBezTo>
                  <a:cubicBezTo>
                    <a:pt x="148" y="130"/>
                    <a:pt x="155" y="124"/>
                    <a:pt x="162" y="124"/>
                  </a:cubicBezTo>
                  <a:cubicBezTo>
                    <a:pt x="170" y="124"/>
                    <a:pt x="176" y="130"/>
                    <a:pt x="176" y="138"/>
                  </a:cubicBezTo>
                  <a:cubicBezTo>
                    <a:pt x="176" y="146"/>
                    <a:pt x="170" y="152"/>
                    <a:pt x="162" y="152"/>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3" name="Freeform 11"/>
            <p:cNvSpPr>
              <a:spLocks noEditPoints="1"/>
            </p:cNvSpPr>
            <p:nvPr/>
          </p:nvSpPr>
          <p:spPr bwMode="auto">
            <a:xfrm>
              <a:off x="4672013" y="3925888"/>
              <a:ext cx="236538" cy="180975"/>
            </a:xfrm>
            <a:custGeom>
              <a:avLst/>
              <a:gdLst/>
              <a:ahLst/>
              <a:cxnLst>
                <a:cxn ang="0">
                  <a:pos x="2" y="75"/>
                </a:cxn>
                <a:cxn ang="0">
                  <a:pos x="29" y="58"/>
                </a:cxn>
                <a:cxn ang="0">
                  <a:pos x="61" y="76"/>
                </a:cxn>
                <a:cxn ang="0">
                  <a:pos x="99" y="38"/>
                </a:cxn>
                <a:cxn ang="0">
                  <a:pos x="61" y="0"/>
                </a:cxn>
                <a:cxn ang="0">
                  <a:pos x="23" y="38"/>
                </a:cxn>
                <a:cxn ang="0">
                  <a:pos x="27" y="54"/>
                </a:cxn>
                <a:cxn ang="0">
                  <a:pos x="0" y="72"/>
                </a:cxn>
                <a:cxn ang="0">
                  <a:pos x="2" y="75"/>
                </a:cxn>
                <a:cxn ang="0">
                  <a:pos x="27" y="38"/>
                </a:cxn>
                <a:cxn ang="0">
                  <a:pos x="61" y="4"/>
                </a:cxn>
                <a:cxn ang="0">
                  <a:pos x="95" y="38"/>
                </a:cxn>
                <a:cxn ang="0">
                  <a:pos x="61" y="72"/>
                </a:cxn>
                <a:cxn ang="0">
                  <a:pos x="33" y="56"/>
                </a:cxn>
                <a:cxn ang="0">
                  <a:pos x="33" y="56"/>
                </a:cxn>
                <a:cxn ang="0">
                  <a:pos x="31" y="52"/>
                </a:cxn>
                <a:cxn ang="0">
                  <a:pos x="31" y="52"/>
                </a:cxn>
                <a:cxn ang="0">
                  <a:pos x="27" y="38"/>
                </a:cxn>
              </a:cxnLst>
              <a:rect l="0" t="0" r="r" b="b"/>
              <a:pathLst>
                <a:path w="99" h="76">
                  <a:moveTo>
                    <a:pt x="2" y="75"/>
                  </a:moveTo>
                  <a:cubicBezTo>
                    <a:pt x="29" y="58"/>
                    <a:pt x="29" y="58"/>
                    <a:pt x="29" y="58"/>
                  </a:cubicBezTo>
                  <a:cubicBezTo>
                    <a:pt x="36" y="69"/>
                    <a:pt x="48" y="76"/>
                    <a:pt x="61" y="76"/>
                  </a:cubicBezTo>
                  <a:cubicBezTo>
                    <a:pt x="82" y="76"/>
                    <a:pt x="99" y="59"/>
                    <a:pt x="99" y="38"/>
                  </a:cubicBezTo>
                  <a:cubicBezTo>
                    <a:pt x="99" y="17"/>
                    <a:pt x="82" y="0"/>
                    <a:pt x="61" y="0"/>
                  </a:cubicBezTo>
                  <a:cubicBezTo>
                    <a:pt x="40" y="0"/>
                    <a:pt x="23" y="17"/>
                    <a:pt x="23" y="38"/>
                  </a:cubicBezTo>
                  <a:cubicBezTo>
                    <a:pt x="23" y="44"/>
                    <a:pt x="25" y="49"/>
                    <a:pt x="27" y="54"/>
                  </a:cubicBezTo>
                  <a:cubicBezTo>
                    <a:pt x="0" y="72"/>
                    <a:pt x="0" y="72"/>
                    <a:pt x="0" y="72"/>
                  </a:cubicBezTo>
                  <a:lnTo>
                    <a:pt x="2" y="75"/>
                  </a:lnTo>
                  <a:close/>
                  <a:moveTo>
                    <a:pt x="27" y="38"/>
                  </a:moveTo>
                  <a:cubicBezTo>
                    <a:pt x="27" y="19"/>
                    <a:pt x="43" y="4"/>
                    <a:pt x="61" y="4"/>
                  </a:cubicBezTo>
                  <a:cubicBezTo>
                    <a:pt x="80" y="4"/>
                    <a:pt x="95" y="19"/>
                    <a:pt x="95" y="38"/>
                  </a:cubicBezTo>
                  <a:cubicBezTo>
                    <a:pt x="95" y="57"/>
                    <a:pt x="80" y="72"/>
                    <a:pt x="61" y="72"/>
                  </a:cubicBezTo>
                  <a:cubicBezTo>
                    <a:pt x="49" y="72"/>
                    <a:pt x="39" y="65"/>
                    <a:pt x="33" y="56"/>
                  </a:cubicBezTo>
                  <a:cubicBezTo>
                    <a:pt x="33" y="56"/>
                    <a:pt x="33" y="56"/>
                    <a:pt x="33" y="56"/>
                  </a:cubicBezTo>
                  <a:cubicBezTo>
                    <a:pt x="31" y="52"/>
                    <a:pt x="31" y="52"/>
                    <a:pt x="31" y="52"/>
                  </a:cubicBezTo>
                  <a:cubicBezTo>
                    <a:pt x="31" y="52"/>
                    <a:pt x="31" y="52"/>
                    <a:pt x="31" y="52"/>
                  </a:cubicBezTo>
                  <a:cubicBezTo>
                    <a:pt x="29" y="48"/>
                    <a:pt x="27" y="43"/>
                    <a:pt x="27" y="3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4" name="Freeform 16"/>
            <p:cNvSpPr>
              <a:spLocks noEditPoints="1"/>
            </p:cNvSpPr>
            <p:nvPr/>
          </p:nvSpPr>
          <p:spPr bwMode="auto">
            <a:xfrm>
              <a:off x="1971675" y="5546726"/>
              <a:ext cx="490538" cy="447675"/>
            </a:xfrm>
            <a:custGeom>
              <a:avLst/>
              <a:gdLst/>
              <a:ahLst/>
              <a:cxnLst>
                <a:cxn ang="0">
                  <a:pos x="206" y="104"/>
                </a:cxn>
                <a:cxn ang="0">
                  <a:pos x="203" y="101"/>
                </a:cxn>
                <a:cxn ang="0">
                  <a:pos x="173" y="133"/>
                </a:cxn>
                <a:cxn ang="0">
                  <a:pos x="144" y="120"/>
                </a:cxn>
                <a:cxn ang="0">
                  <a:pos x="108" y="152"/>
                </a:cxn>
                <a:cxn ang="0">
                  <a:pos x="60" y="152"/>
                </a:cxn>
                <a:cxn ang="0">
                  <a:pos x="60" y="150"/>
                </a:cxn>
                <a:cxn ang="0">
                  <a:pos x="32" y="120"/>
                </a:cxn>
                <a:cxn ang="0">
                  <a:pos x="31" y="120"/>
                </a:cxn>
                <a:cxn ang="0">
                  <a:pos x="33" y="72"/>
                </a:cxn>
                <a:cxn ang="0">
                  <a:pos x="36" y="72"/>
                </a:cxn>
                <a:cxn ang="0">
                  <a:pos x="72" y="36"/>
                </a:cxn>
                <a:cxn ang="0">
                  <a:pos x="36" y="0"/>
                </a:cxn>
                <a:cxn ang="0">
                  <a:pos x="0" y="36"/>
                </a:cxn>
                <a:cxn ang="0">
                  <a:pos x="29" y="71"/>
                </a:cxn>
                <a:cxn ang="0">
                  <a:pos x="27" y="121"/>
                </a:cxn>
                <a:cxn ang="0">
                  <a:pos x="4" y="150"/>
                </a:cxn>
                <a:cxn ang="0">
                  <a:pos x="32" y="180"/>
                </a:cxn>
                <a:cxn ang="0">
                  <a:pos x="60" y="156"/>
                </a:cxn>
                <a:cxn ang="0">
                  <a:pos x="108" y="156"/>
                </a:cxn>
                <a:cxn ang="0">
                  <a:pos x="144" y="188"/>
                </a:cxn>
                <a:cxn ang="0">
                  <a:pos x="180" y="154"/>
                </a:cxn>
                <a:cxn ang="0">
                  <a:pos x="175" y="137"/>
                </a:cxn>
                <a:cxn ang="0">
                  <a:pos x="206" y="104"/>
                </a:cxn>
                <a:cxn ang="0">
                  <a:pos x="4" y="36"/>
                </a:cxn>
                <a:cxn ang="0">
                  <a:pos x="36" y="4"/>
                </a:cxn>
                <a:cxn ang="0">
                  <a:pos x="68" y="36"/>
                </a:cxn>
                <a:cxn ang="0">
                  <a:pos x="36" y="68"/>
                </a:cxn>
                <a:cxn ang="0">
                  <a:pos x="4" y="36"/>
                </a:cxn>
                <a:cxn ang="0">
                  <a:pos x="32" y="176"/>
                </a:cxn>
                <a:cxn ang="0">
                  <a:pos x="8" y="150"/>
                </a:cxn>
                <a:cxn ang="0">
                  <a:pos x="32" y="124"/>
                </a:cxn>
                <a:cxn ang="0">
                  <a:pos x="56" y="150"/>
                </a:cxn>
                <a:cxn ang="0">
                  <a:pos x="32" y="176"/>
                </a:cxn>
                <a:cxn ang="0">
                  <a:pos x="144" y="184"/>
                </a:cxn>
                <a:cxn ang="0">
                  <a:pos x="112" y="154"/>
                </a:cxn>
                <a:cxn ang="0">
                  <a:pos x="144" y="124"/>
                </a:cxn>
                <a:cxn ang="0">
                  <a:pos x="176" y="154"/>
                </a:cxn>
                <a:cxn ang="0">
                  <a:pos x="144" y="184"/>
                </a:cxn>
              </a:cxnLst>
              <a:rect l="0" t="0" r="r" b="b"/>
              <a:pathLst>
                <a:path w="206" h="188">
                  <a:moveTo>
                    <a:pt x="206" y="104"/>
                  </a:moveTo>
                  <a:cubicBezTo>
                    <a:pt x="203" y="101"/>
                    <a:pt x="203" y="101"/>
                    <a:pt x="203" y="101"/>
                  </a:cubicBezTo>
                  <a:cubicBezTo>
                    <a:pt x="173" y="133"/>
                    <a:pt x="173" y="133"/>
                    <a:pt x="173" y="133"/>
                  </a:cubicBezTo>
                  <a:cubicBezTo>
                    <a:pt x="166" y="125"/>
                    <a:pt x="156" y="120"/>
                    <a:pt x="144" y="120"/>
                  </a:cubicBezTo>
                  <a:cubicBezTo>
                    <a:pt x="125" y="120"/>
                    <a:pt x="109" y="134"/>
                    <a:pt x="108" y="152"/>
                  </a:cubicBezTo>
                  <a:cubicBezTo>
                    <a:pt x="60" y="152"/>
                    <a:pt x="60" y="152"/>
                    <a:pt x="60" y="152"/>
                  </a:cubicBezTo>
                  <a:cubicBezTo>
                    <a:pt x="60" y="151"/>
                    <a:pt x="60" y="151"/>
                    <a:pt x="60" y="150"/>
                  </a:cubicBezTo>
                  <a:cubicBezTo>
                    <a:pt x="60" y="134"/>
                    <a:pt x="48" y="120"/>
                    <a:pt x="32" y="120"/>
                  </a:cubicBezTo>
                  <a:cubicBezTo>
                    <a:pt x="32" y="120"/>
                    <a:pt x="31" y="120"/>
                    <a:pt x="31" y="120"/>
                  </a:cubicBezTo>
                  <a:cubicBezTo>
                    <a:pt x="33" y="72"/>
                    <a:pt x="33" y="72"/>
                    <a:pt x="33" y="72"/>
                  </a:cubicBezTo>
                  <a:cubicBezTo>
                    <a:pt x="34" y="72"/>
                    <a:pt x="35" y="72"/>
                    <a:pt x="36" y="72"/>
                  </a:cubicBezTo>
                  <a:cubicBezTo>
                    <a:pt x="56" y="72"/>
                    <a:pt x="72" y="56"/>
                    <a:pt x="72" y="36"/>
                  </a:cubicBezTo>
                  <a:cubicBezTo>
                    <a:pt x="72" y="16"/>
                    <a:pt x="56" y="0"/>
                    <a:pt x="36" y="0"/>
                  </a:cubicBezTo>
                  <a:cubicBezTo>
                    <a:pt x="16" y="0"/>
                    <a:pt x="0" y="16"/>
                    <a:pt x="0" y="36"/>
                  </a:cubicBezTo>
                  <a:cubicBezTo>
                    <a:pt x="0" y="54"/>
                    <a:pt x="13" y="68"/>
                    <a:pt x="29" y="71"/>
                  </a:cubicBezTo>
                  <a:cubicBezTo>
                    <a:pt x="27" y="121"/>
                    <a:pt x="27" y="121"/>
                    <a:pt x="27" y="121"/>
                  </a:cubicBezTo>
                  <a:cubicBezTo>
                    <a:pt x="14" y="123"/>
                    <a:pt x="4" y="135"/>
                    <a:pt x="4" y="150"/>
                  </a:cubicBezTo>
                  <a:cubicBezTo>
                    <a:pt x="4" y="167"/>
                    <a:pt x="17" y="180"/>
                    <a:pt x="32" y="180"/>
                  </a:cubicBezTo>
                  <a:cubicBezTo>
                    <a:pt x="46" y="180"/>
                    <a:pt x="57" y="170"/>
                    <a:pt x="60" y="156"/>
                  </a:cubicBezTo>
                  <a:cubicBezTo>
                    <a:pt x="108" y="156"/>
                    <a:pt x="108" y="156"/>
                    <a:pt x="108" y="156"/>
                  </a:cubicBezTo>
                  <a:cubicBezTo>
                    <a:pt x="109" y="174"/>
                    <a:pt x="125" y="188"/>
                    <a:pt x="144" y="188"/>
                  </a:cubicBezTo>
                  <a:cubicBezTo>
                    <a:pt x="164" y="188"/>
                    <a:pt x="180" y="173"/>
                    <a:pt x="180" y="154"/>
                  </a:cubicBezTo>
                  <a:cubicBezTo>
                    <a:pt x="180" y="148"/>
                    <a:pt x="178" y="142"/>
                    <a:pt x="175" y="137"/>
                  </a:cubicBezTo>
                  <a:lnTo>
                    <a:pt x="206" y="104"/>
                  </a:lnTo>
                  <a:close/>
                  <a:moveTo>
                    <a:pt x="4" y="36"/>
                  </a:moveTo>
                  <a:cubicBezTo>
                    <a:pt x="4" y="18"/>
                    <a:pt x="18" y="4"/>
                    <a:pt x="36" y="4"/>
                  </a:cubicBezTo>
                  <a:cubicBezTo>
                    <a:pt x="54" y="4"/>
                    <a:pt x="68" y="18"/>
                    <a:pt x="68" y="36"/>
                  </a:cubicBezTo>
                  <a:cubicBezTo>
                    <a:pt x="68" y="54"/>
                    <a:pt x="54" y="68"/>
                    <a:pt x="36" y="68"/>
                  </a:cubicBezTo>
                  <a:cubicBezTo>
                    <a:pt x="18" y="68"/>
                    <a:pt x="4" y="54"/>
                    <a:pt x="4" y="36"/>
                  </a:cubicBezTo>
                  <a:close/>
                  <a:moveTo>
                    <a:pt x="32" y="176"/>
                  </a:moveTo>
                  <a:cubicBezTo>
                    <a:pt x="19" y="176"/>
                    <a:pt x="8" y="164"/>
                    <a:pt x="8" y="150"/>
                  </a:cubicBezTo>
                  <a:cubicBezTo>
                    <a:pt x="8" y="136"/>
                    <a:pt x="19" y="124"/>
                    <a:pt x="32" y="124"/>
                  </a:cubicBezTo>
                  <a:cubicBezTo>
                    <a:pt x="45" y="124"/>
                    <a:pt x="56" y="136"/>
                    <a:pt x="56" y="150"/>
                  </a:cubicBezTo>
                  <a:cubicBezTo>
                    <a:pt x="56" y="164"/>
                    <a:pt x="45" y="176"/>
                    <a:pt x="32" y="176"/>
                  </a:cubicBezTo>
                  <a:close/>
                  <a:moveTo>
                    <a:pt x="144" y="184"/>
                  </a:moveTo>
                  <a:cubicBezTo>
                    <a:pt x="127" y="184"/>
                    <a:pt x="112" y="171"/>
                    <a:pt x="112" y="154"/>
                  </a:cubicBezTo>
                  <a:cubicBezTo>
                    <a:pt x="112" y="138"/>
                    <a:pt x="127" y="124"/>
                    <a:pt x="144" y="124"/>
                  </a:cubicBezTo>
                  <a:cubicBezTo>
                    <a:pt x="162" y="124"/>
                    <a:pt x="176" y="138"/>
                    <a:pt x="176" y="154"/>
                  </a:cubicBezTo>
                  <a:cubicBezTo>
                    <a:pt x="176" y="171"/>
                    <a:pt x="162" y="184"/>
                    <a:pt x="144" y="184"/>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5" name="Freeform 7"/>
            <p:cNvSpPr>
              <a:spLocks noEditPoints="1"/>
            </p:cNvSpPr>
            <p:nvPr/>
          </p:nvSpPr>
          <p:spPr bwMode="auto">
            <a:xfrm>
              <a:off x="7899400" y="4116388"/>
              <a:ext cx="357188" cy="171450"/>
            </a:xfrm>
            <a:custGeom>
              <a:avLst/>
              <a:gdLst/>
              <a:ahLst/>
              <a:cxnLst>
                <a:cxn ang="0">
                  <a:pos x="150" y="36"/>
                </a:cxn>
                <a:cxn ang="0">
                  <a:pos x="114" y="0"/>
                </a:cxn>
                <a:cxn ang="0">
                  <a:pos x="78" y="36"/>
                </a:cxn>
                <a:cxn ang="0">
                  <a:pos x="78" y="40"/>
                </a:cxn>
                <a:cxn ang="0">
                  <a:pos x="0" y="45"/>
                </a:cxn>
                <a:cxn ang="0">
                  <a:pos x="0" y="49"/>
                </a:cxn>
                <a:cxn ang="0">
                  <a:pos x="79" y="44"/>
                </a:cxn>
                <a:cxn ang="0">
                  <a:pos x="114" y="72"/>
                </a:cxn>
                <a:cxn ang="0">
                  <a:pos x="150" y="36"/>
                </a:cxn>
                <a:cxn ang="0">
                  <a:pos x="114" y="68"/>
                </a:cxn>
                <a:cxn ang="0">
                  <a:pos x="82" y="36"/>
                </a:cxn>
                <a:cxn ang="0">
                  <a:pos x="114" y="4"/>
                </a:cxn>
                <a:cxn ang="0">
                  <a:pos x="146" y="36"/>
                </a:cxn>
                <a:cxn ang="0">
                  <a:pos x="114" y="68"/>
                </a:cxn>
              </a:cxnLst>
              <a:rect l="0" t="0" r="r" b="b"/>
              <a:pathLst>
                <a:path w="150" h="72">
                  <a:moveTo>
                    <a:pt x="150" y="36"/>
                  </a:moveTo>
                  <a:cubicBezTo>
                    <a:pt x="150" y="16"/>
                    <a:pt x="134" y="0"/>
                    <a:pt x="114" y="0"/>
                  </a:cubicBezTo>
                  <a:cubicBezTo>
                    <a:pt x="94" y="0"/>
                    <a:pt x="78" y="16"/>
                    <a:pt x="78" y="36"/>
                  </a:cubicBezTo>
                  <a:cubicBezTo>
                    <a:pt x="78" y="37"/>
                    <a:pt x="78" y="39"/>
                    <a:pt x="78" y="40"/>
                  </a:cubicBezTo>
                  <a:cubicBezTo>
                    <a:pt x="0" y="45"/>
                    <a:pt x="0" y="45"/>
                    <a:pt x="0" y="45"/>
                  </a:cubicBezTo>
                  <a:cubicBezTo>
                    <a:pt x="0" y="49"/>
                    <a:pt x="0" y="49"/>
                    <a:pt x="0" y="49"/>
                  </a:cubicBezTo>
                  <a:cubicBezTo>
                    <a:pt x="79" y="44"/>
                    <a:pt x="79" y="44"/>
                    <a:pt x="79" y="44"/>
                  </a:cubicBezTo>
                  <a:cubicBezTo>
                    <a:pt x="82" y="60"/>
                    <a:pt x="97" y="72"/>
                    <a:pt x="114" y="72"/>
                  </a:cubicBezTo>
                  <a:cubicBezTo>
                    <a:pt x="134" y="72"/>
                    <a:pt x="150" y="56"/>
                    <a:pt x="150" y="36"/>
                  </a:cubicBezTo>
                  <a:close/>
                  <a:moveTo>
                    <a:pt x="114" y="68"/>
                  </a:moveTo>
                  <a:cubicBezTo>
                    <a:pt x="96" y="68"/>
                    <a:pt x="82" y="54"/>
                    <a:pt x="82" y="36"/>
                  </a:cubicBezTo>
                  <a:cubicBezTo>
                    <a:pt x="82" y="18"/>
                    <a:pt x="96" y="4"/>
                    <a:pt x="114" y="4"/>
                  </a:cubicBezTo>
                  <a:cubicBezTo>
                    <a:pt x="131" y="4"/>
                    <a:pt x="146" y="18"/>
                    <a:pt x="146" y="36"/>
                  </a:cubicBezTo>
                  <a:cubicBezTo>
                    <a:pt x="146" y="54"/>
                    <a:pt x="131" y="68"/>
                    <a:pt x="114" y="6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6" name="Freeform 8"/>
            <p:cNvSpPr>
              <a:spLocks noEditPoints="1"/>
            </p:cNvSpPr>
            <p:nvPr/>
          </p:nvSpPr>
          <p:spPr bwMode="auto">
            <a:xfrm>
              <a:off x="7866063" y="4430713"/>
              <a:ext cx="676275" cy="458788"/>
            </a:xfrm>
            <a:custGeom>
              <a:avLst/>
              <a:gdLst/>
              <a:ahLst/>
              <a:cxnLst>
                <a:cxn ang="0">
                  <a:pos x="260" y="96"/>
                </a:cxn>
                <a:cxn ang="0">
                  <a:pos x="236" y="116"/>
                </a:cxn>
                <a:cxn ang="0">
                  <a:pos x="140" y="97"/>
                </a:cxn>
                <a:cxn ang="0">
                  <a:pos x="140" y="96"/>
                </a:cxn>
                <a:cxn ang="0">
                  <a:pos x="112" y="68"/>
                </a:cxn>
                <a:cxn ang="0">
                  <a:pos x="90" y="78"/>
                </a:cxn>
                <a:cxn ang="0">
                  <a:pos x="61" y="58"/>
                </a:cxn>
                <a:cxn ang="0">
                  <a:pos x="72" y="34"/>
                </a:cxn>
                <a:cxn ang="0">
                  <a:pos x="36" y="0"/>
                </a:cxn>
                <a:cxn ang="0">
                  <a:pos x="0" y="34"/>
                </a:cxn>
                <a:cxn ang="0">
                  <a:pos x="36" y="68"/>
                </a:cxn>
                <a:cxn ang="0">
                  <a:pos x="58" y="61"/>
                </a:cxn>
                <a:cxn ang="0">
                  <a:pos x="88" y="82"/>
                </a:cxn>
                <a:cxn ang="0">
                  <a:pos x="84" y="96"/>
                </a:cxn>
                <a:cxn ang="0">
                  <a:pos x="112" y="124"/>
                </a:cxn>
                <a:cxn ang="0">
                  <a:pos x="112" y="124"/>
                </a:cxn>
                <a:cxn ang="0">
                  <a:pos x="118" y="166"/>
                </a:cxn>
                <a:cxn ang="0">
                  <a:pos x="112" y="178"/>
                </a:cxn>
                <a:cxn ang="0">
                  <a:pos x="126" y="192"/>
                </a:cxn>
                <a:cxn ang="0">
                  <a:pos x="140" y="178"/>
                </a:cxn>
                <a:cxn ang="0">
                  <a:pos x="126" y="164"/>
                </a:cxn>
                <a:cxn ang="0">
                  <a:pos x="122" y="165"/>
                </a:cxn>
                <a:cxn ang="0">
                  <a:pos x="116" y="124"/>
                </a:cxn>
                <a:cxn ang="0">
                  <a:pos x="139" y="101"/>
                </a:cxn>
                <a:cxn ang="0">
                  <a:pos x="236" y="120"/>
                </a:cxn>
                <a:cxn ang="0">
                  <a:pos x="236" y="120"/>
                </a:cxn>
                <a:cxn ang="0">
                  <a:pos x="260" y="144"/>
                </a:cxn>
                <a:cxn ang="0">
                  <a:pos x="284" y="120"/>
                </a:cxn>
                <a:cxn ang="0">
                  <a:pos x="260" y="96"/>
                </a:cxn>
                <a:cxn ang="0">
                  <a:pos x="4" y="34"/>
                </a:cxn>
                <a:cxn ang="0">
                  <a:pos x="36" y="4"/>
                </a:cxn>
                <a:cxn ang="0">
                  <a:pos x="68" y="34"/>
                </a:cxn>
                <a:cxn ang="0">
                  <a:pos x="36" y="64"/>
                </a:cxn>
                <a:cxn ang="0">
                  <a:pos x="4" y="34"/>
                </a:cxn>
                <a:cxn ang="0">
                  <a:pos x="136" y="178"/>
                </a:cxn>
                <a:cxn ang="0">
                  <a:pos x="126" y="188"/>
                </a:cxn>
                <a:cxn ang="0">
                  <a:pos x="116" y="178"/>
                </a:cxn>
                <a:cxn ang="0">
                  <a:pos x="126" y="168"/>
                </a:cxn>
                <a:cxn ang="0">
                  <a:pos x="136" y="178"/>
                </a:cxn>
                <a:cxn ang="0">
                  <a:pos x="112" y="120"/>
                </a:cxn>
                <a:cxn ang="0">
                  <a:pos x="88" y="96"/>
                </a:cxn>
                <a:cxn ang="0">
                  <a:pos x="112" y="72"/>
                </a:cxn>
                <a:cxn ang="0">
                  <a:pos x="136" y="96"/>
                </a:cxn>
                <a:cxn ang="0">
                  <a:pos x="112" y="120"/>
                </a:cxn>
                <a:cxn ang="0">
                  <a:pos x="260" y="140"/>
                </a:cxn>
                <a:cxn ang="0">
                  <a:pos x="240" y="120"/>
                </a:cxn>
                <a:cxn ang="0">
                  <a:pos x="260" y="100"/>
                </a:cxn>
                <a:cxn ang="0">
                  <a:pos x="280" y="120"/>
                </a:cxn>
                <a:cxn ang="0">
                  <a:pos x="260" y="140"/>
                </a:cxn>
              </a:cxnLst>
              <a:rect l="0" t="0" r="r" b="b"/>
              <a:pathLst>
                <a:path w="284" h="192">
                  <a:moveTo>
                    <a:pt x="260" y="96"/>
                  </a:moveTo>
                  <a:cubicBezTo>
                    <a:pt x="248" y="96"/>
                    <a:pt x="238" y="105"/>
                    <a:pt x="236" y="116"/>
                  </a:cubicBezTo>
                  <a:cubicBezTo>
                    <a:pt x="140" y="97"/>
                    <a:pt x="140" y="97"/>
                    <a:pt x="140" y="97"/>
                  </a:cubicBezTo>
                  <a:cubicBezTo>
                    <a:pt x="140" y="97"/>
                    <a:pt x="140" y="96"/>
                    <a:pt x="140" y="96"/>
                  </a:cubicBezTo>
                  <a:cubicBezTo>
                    <a:pt x="140" y="81"/>
                    <a:pt x="127" y="68"/>
                    <a:pt x="112" y="68"/>
                  </a:cubicBezTo>
                  <a:cubicBezTo>
                    <a:pt x="103" y="68"/>
                    <a:pt x="95" y="72"/>
                    <a:pt x="90" y="78"/>
                  </a:cubicBezTo>
                  <a:cubicBezTo>
                    <a:pt x="61" y="58"/>
                    <a:pt x="61" y="58"/>
                    <a:pt x="61" y="58"/>
                  </a:cubicBezTo>
                  <a:cubicBezTo>
                    <a:pt x="68" y="52"/>
                    <a:pt x="72" y="43"/>
                    <a:pt x="72" y="34"/>
                  </a:cubicBezTo>
                  <a:cubicBezTo>
                    <a:pt x="72" y="15"/>
                    <a:pt x="56" y="0"/>
                    <a:pt x="36" y="0"/>
                  </a:cubicBezTo>
                  <a:cubicBezTo>
                    <a:pt x="16" y="0"/>
                    <a:pt x="0" y="15"/>
                    <a:pt x="0" y="34"/>
                  </a:cubicBezTo>
                  <a:cubicBezTo>
                    <a:pt x="0" y="53"/>
                    <a:pt x="16" y="68"/>
                    <a:pt x="36" y="68"/>
                  </a:cubicBezTo>
                  <a:cubicBezTo>
                    <a:pt x="44" y="68"/>
                    <a:pt x="52" y="65"/>
                    <a:pt x="58" y="61"/>
                  </a:cubicBezTo>
                  <a:cubicBezTo>
                    <a:pt x="88" y="82"/>
                    <a:pt x="88" y="82"/>
                    <a:pt x="88" y="82"/>
                  </a:cubicBezTo>
                  <a:cubicBezTo>
                    <a:pt x="85" y="86"/>
                    <a:pt x="84" y="91"/>
                    <a:pt x="84" y="96"/>
                  </a:cubicBezTo>
                  <a:cubicBezTo>
                    <a:pt x="84" y="111"/>
                    <a:pt x="96" y="124"/>
                    <a:pt x="112" y="124"/>
                  </a:cubicBezTo>
                  <a:cubicBezTo>
                    <a:pt x="112" y="124"/>
                    <a:pt x="112" y="124"/>
                    <a:pt x="112" y="124"/>
                  </a:cubicBezTo>
                  <a:cubicBezTo>
                    <a:pt x="118" y="166"/>
                    <a:pt x="118" y="166"/>
                    <a:pt x="118" y="166"/>
                  </a:cubicBezTo>
                  <a:cubicBezTo>
                    <a:pt x="114" y="169"/>
                    <a:pt x="112" y="173"/>
                    <a:pt x="112" y="178"/>
                  </a:cubicBezTo>
                  <a:cubicBezTo>
                    <a:pt x="112" y="186"/>
                    <a:pt x="118" y="192"/>
                    <a:pt x="126" y="192"/>
                  </a:cubicBezTo>
                  <a:cubicBezTo>
                    <a:pt x="133" y="192"/>
                    <a:pt x="140" y="186"/>
                    <a:pt x="140" y="178"/>
                  </a:cubicBezTo>
                  <a:cubicBezTo>
                    <a:pt x="140" y="170"/>
                    <a:pt x="133" y="164"/>
                    <a:pt x="126" y="164"/>
                  </a:cubicBezTo>
                  <a:cubicBezTo>
                    <a:pt x="124" y="164"/>
                    <a:pt x="123" y="164"/>
                    <a:pt x="122" y="165"/>
                  </a:cubicBezTo>
                  <a:cubicBezTo>
                    <a:pt x="116" y="124"/>
                    <a:pt x="116" y="124"/>
                    <a:pt x="116" y="124"/>
                  </a:cubicBezTo>
                  <a:cubicBezTo>
                    <a:pt x="128" y="122"/>
                    <a:pt x="137" y="113"/>
                    <a:pt x="139" y="101"/>
                  </a:cubicBezTo>
                  <a:cubicBezTo>
                    <a:pt x="236" y="120"/>
                    <a:pt x="236" y="120"/>
                    <a:pt x="236" y="120"/>
                  </a:cubicBezTo>
                  <a:cubicBezTo>
                    <a:pt x="236" y="120"/>
                    <a:pt x="236" y="120"/>
                    <a:pt x="236" y="120"/>
                  </a:cubicBezTo>
                  <a:cubicBezTo>
                    <a:pt x="236" y="133"/>
                    <a:pt x="246" y="144"/>
                    <a:pt x="260" y="144"/>
                  </a:cubicBezTo>
                  <a:cubicBezTo>
                    <a:pt x="273" y="144"/>
                    <a:pt x="284" y="133"/>
                    <a:pt x="284" y="120"/>
                  </a:cubicBezTo>
                  <a:cubicBezTo>
                    <a:pt x="284" y="107"/>
                    <a:pt x="273" y="96"/>
                    <a:pt x="260" y="96"/>
                  </a:cubicBezTo>
                  <a:close/>
                  <a:moveTo>
                    <a:pt x="4" y="34"/>
                  </a:moveTo>
                  <a:cubicBezTo>
                    <a:pt x="4" y="17"/>
                    <a:pt x="18" y="4"/>
                    <a:pt x="36" y="4"/>
                  </a:cubicBezTo>
                  <a:cubicBezTo>
                    <a:pt x="53" y="4"/>
                    <a:pt x="68" y="17"/>
                    <a:pt x="68" y="34"/>
                  </a:cubicBezTo>
                  <a:cubicBezTo>
                    <a:pt x="68" y="51"/>
                    <a:pt x="53" y="64"/>
                    <a:pt x="36" y="64"/>
                  </a:cubicBezTo>
                  <a:cubicBezTo>
                    <a:pt x="18" y="64"/>
                    <a:pt x="4" y="51"/>
                    <a:pt x="4" y="34"/>
                  </a:cubicBezTo>
                  <a:close/>
                  <a:moveTo>
                    <a:pt x="136" y="178"/>
                  </a:moveTo>
                  <a:cubicBezTo>
                    <a:pt x="136" y="184"/>
                    <a:pt x="131" y="188"/>
                    <a:pt x="126" y="188"/>
                  </a:cubicBezTo>
                  <a:cubicBezTo>
                    <a:pt x="120" y="188"/>
                    <a:pt x="116" y="184"/>
                    <a:pt x="116" y="178"/>
                  </a:cubicBezTo>
                  <a:cubicBezTo>
                    <a:pt x="116" y="173"/>
                    <a:pt x="120" y="168"/>
                    <a:pt x="126" y="168"/>
                  </a:cubicBezTo>
                  <a:cubicBezTo>
                    <a:pt x="131" y="168"/>
                    <a:pt x="136" y="173"/>
                    <a:pt x="136" y="178"/>
                  </a:cubicBezTo>
                  <a:close/>
                  <a:moveTo>
                    <a:pt x="112" y="120"/>
                  </a:moveTo>
                  <a:cubicBezTo>
                    <a:pt x="98" y="120"/>
                    <a:pt x="88" y="109"/>
                    <a:pt x="88" y="96"/>
                  </a:cubicBezTo>
                  <a:cubicBezTo>
                    <a:pt x="88" y="83"/>
                    <a:pt x="98" y="72"/>
                    <a:pt x="112" y="72"/>
                  </a:cubicBezTo>
                  <a:cubicBezTo>
                    <a:pt x="125" y="72"/>
                    <a:pt x="136" y="83"/>
                    <a:pt x="136" y="96"/>
                  </a:cubicBezTo>
                  <a:cubicBezTo>
                    <a:pt x="136" y="109"/>
                    <a:pt x="125" y="120"/>
                    <a:pt x="112" y="120"/>
                  </a:cubicBezTo>
                  <a:close/>
                  <a:moveTo>
                    <a:pt x="260" y="140"/>
                  </a:moveTo>
                  <a:cubicBezTo>
                    <a:pt x="249" y="140"/>
                    <a:pt x="240" y="131"/>
                    <a:pt x="240" y="120"/>
                  </a:cubicBezTo>
                  <a:cubicBezTo>
                    <a:pt x="240" y="109"/>
                    <a:pt x="249" y="100"/>
                    <a:pt x="260" y="100"/>
                  </a:cubicBezTo>
                  <a:cubicBezTo>
                    <a:pt x="271" y="100"/>
                    <a:pt x="280" y="109"/>
                    <a:pt x="280" y="120"/>
                  </a:cubicBezTo>
                  <a:cubicBezTo>
                    <a:pt x="280" y="131"/>
                    <a:pt x="271" y="140"/>
                    <a:pt x="260" y="140"/>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7" name="Freeform 17"/>
            <p:cNvSpPr>
              <a:spLocks/>
            </p:cNvSpPr>
            <p:nvPr/>
          </p:nvSpPr>
          <p:spPr bwMode="gray">
            <a:xfrm>
              <a:off x="2352675" y="2619376"/>
              <a:ext cx="5618163" cy="3546475"/>
            </a:xfrm>
            <a:custGeom>
              <a:avLst/>
              <a:gdLst/>
              <a:ahLst/>
              <a:cxnLst>
                <a:cxn ang="0">
                  <a:pos x="1743" y="0"/>
                </a:cxn>
                <a:cxn ang="0">
                  <a:pos x="1128" y="614"/>
                </a:cxn>
                <a:cxn ang="0">
                  <a:pos x="1129" y="644"/>
                </a:cxn>
                <a:cxn ang="0">
                  <a:pos x="993" y="657"/>
                </a:cxn>
                <a:cxn ang="0">
                  <a:pos x="690" y="400"/>
                </a:cxn>
                <a:cxn ang="0">
                  <a:pos x="463" y="501"/>
                </a:cxn>
                <a:cxn ang="0">
                  <a:pos x="388" y="441"/>
                </a:cxn>
                <a:cxn ang="0">
                  <a:pos x="428" y="324"/>
                </a:cxn>
                <a:cxn ang="0">
                  <a:pos x="236" y="132"/>
                </a:cxn>
                <a:cxn ang="0">
                  <a:pos x="44" y="324"/>
                </a:cxn>
                <a:cxn ang="0">
                  <a:pos x="236" y="516"/>
                </a:cxn>
                <a:cxn ang="0">
                  <a:pos x="381" y="450"/>
                </a:cxn>
                <a:cxn ang="0">
                  <a:pos x="455" y="510"/>
                </a:cxn>
                <a:cxn ang="0">
                  <a:pos x="384" y="704"/>
                </a:cxn>
                <a:cxn ang="0">
                  <a:pos x="499" y="941"/>
                </a:cxn>
                <a:cxn ang="0">
                  <a:pos x="373" y="1090"/>
                </a:cxn>
                <a:cxn ang="0">
                  <a:pos x="226" y="1036"/>
                </a:cxn>
                <a:cxn ang="0">
                  <a:pos x="226" y="1036"/>
                </a:cxn>
                <a:cxn ang="0">
                  <a:pos x="0" y="1262"/>
                </a:cxn>
                <a:cxn ang="0">
                  <a:pos x="226" y="1488"/>
                </a:cxn>
                <a:cxn ang="0">
                  <a:pos x="226" y="1488"/>
                </a:cxn>
                <a:cxn ang="0">
                  <a:pos x="452" y="1262"/>
                </a:cxn>
                <a:cxn ang="0">
                  <a:pos x="382" y="1098"/>
                </a:cxn>
                <a:cxn ang="0">
                  <a:pos x="508" y="949"/>
                </a:cxn>
                <a:cxn ang="0">
                  <a:pos x="690" y="1008"/>
                </a:cxn>
                <a:cxn ang="0">
                  <a:pos x="996" y="704"/>
                </a:cxn>
                <a:cxn ang="0">
                  <a:pos x="996" y="689"/>
                </a:cxn>
                <a:cxn ang="0">
                  <a:pos x="1132" y="676"/>
                </a:cxn>
                <a:cxn ang="0">
                  <a:pos x="1743" y="1228"/>
                </a:cxn>
                <a:cxn ang="0">
                  <a:pos x="2357" y="614"/>
                </a:cxn>
                <a:cxn ang="0">
                  <a:pos x="1743" y="0"/>
                </a:cxn>
              </a:cxnLst>
              <a:rect l="0" t="0" r="r" b="b"/>
              <a:pathLst>
                <a:path w="2357" h="1488">
                  <a:moveTo>
                    <a:pt x="1743" y="0"/>
                  </a:moveTo>
                  <a:cubicBezTo>
                    <a:pt x="1404" y="0"/>
                    <a:pt x="1128" y="275"/>
                    <a:pt x="1128" y="614"/>
                  </a:cubicBezTo>
                  <a:cubicBezTo>
                    <a:pt x="1128" y="624"/>
                    <a:pt x="1129" y="634"/>
                    <a:pt x="1129" y="644"/>
                  </a:cubicBezTo>
                  <a:cubicBezTo>
                    <a:pt x="993" y="657"/>
                    <a:pt x="993" y="657"/>
                    <a:pt x="993" y="657"/>
                  </a:cubicBezTo>
                  <a:cubicBezTo>
                    <a:pt x="970" y="511"/>
                    <a:pt x="843" y="400"/>
                    <a:pt x="690" y="400"/>
                  </a:cubicBezTo>
                  <a:cubicBezTo>
                    <a:pt x="600" y="400"/>
                    <a:pt x="519" y="439"/>
                    <a:pt x="463" y="501"/>
                  </a:cubicBezTo>
                  <a:cubicBezTo>
                    <a:pt x="388" y="441"/>
                    <a:pt x="388" y="441"/>
                    <a:pt x="388" y="441"/>
                  </a:cubicBezTo>
                  <a:cubicBezTo>
                    <a:pt x="413" y="408"/>
                    <a:pt x="428" y="368"/>
                    <a:pt x="428" y="324"/>
                  </a:cubicBezTo>
                  <a:cubicBezTo>
                    <a:pt x="428" y="218"/>
                    <a:pt x="342" y="132"/>
                    <a:pt x="236" y="132"/>
                  </a:cubicBezTo>
                  <a:cubicBezTo>
                    <a:pt x="130" y="132"/>
                    <a:pt x="44" y="218"/>
                    <a:pt x="44" y="324"/>
                  </a:cubicBezTo>
                  <a:cubicBezTo>
                    <a:pt x="44" y="430"/>
                    <a:pt x="130" y="516"/>
                    <a:pt x="236" y="516"/>
                  </a:cubicBezTo>
                  <a:cubicBezTo>
                    <a:pt x="294" y="516"/>
                    <a:pt x="346" y="490"/>
                    <a:pt x="381" y="450"/>
                  </a:cubicBezTo>
                  <a:cubicBezTo>
                    <a:pt x="455" y="510"/>
                    <a:pt x="455" y="510"/>
                    <a:pt x="455" y="510"/>
                  </a:cubicBezTo>
                  <a:cubicBezTo>
                    <a:pt x="411" y="562"/>
                    <a:pt x="384" y="630"/>
                    <a:pt x="384" y="704"/>
                  </a:cubicBezTo>
                  <a:cubicBezTo>
                    <a:pt x="384" y="800"/>
                    <a:pt x="429" y="885"/>
                    <a:pt x="499" y="941"/>
                  </a:cubicBezTo>
                  <a:cubicBezTo>
                    <a:pt x="373" y="1090"/>
                    <a:pt x="373" y="1090"/>
                    <a:pt x="373" y="1090"/>
                  </a:cubicBezTo>
                  <a:cubicBezTo>
                    <a:pt x="333" y="1057"/>
                    <a:pt x="282" y="1036"/>
                    <a:pt x="226" y="1036"/>
                  </a:cubicBezTo>
                  <a:cubicBezTo>
                    <a:pt x="226" y="1036"/>
                    <a:pt x="226" y="1036"/>
                    <a:pt x="226" y="1036"/>
                  </a:cubicBezTo>
                  <a:cubicBezTo>
                    <a:pt x="101" y="1036"/>
                    <a:pt x="0" y="1137"/>
                    <a:pt x="0" y="1262"/>
                  </a:cubicBezTo>
                  <a:cubicBezTo>
                    <a:pt x="0" y="1387"/>
                    <a:pt x="101" y="1488"/>
                    <a:pt x="226" y="1488"/>
                  </a:cubicBezTo>
                  <a:cubicBezTo>
                    <a:pt x="226" y="1488"/>
                    <a:pt x="226" y="1488"/>
                    <a:pt x="226" y="1488"/>
                  </a:cubicBezTo>
                  <a:cubicBezTo>
                    <a:pt x="351" y="1488"/>
                    <a:pt x="452" y="1387"/>
                    <a:pt x="452" y="1262"/>
                  </a:cubicBezTo>
                  <a:cubicBezTo>
                    <a:pt x="452" y="1198"/>
                    <a:pt x="425" y="1140"/>
                    <a:pt x="382" y="1098"/>
                  </a:cubicBezTo>
                  <a:cubicBezTo>
                    <a:pt x="508" y="949"/>
                    <a:pt x="508" y="949"/>
                    <a:pt x="508" y="949"/>
                  </a:cubicBezTo>
                  <a:cubicBezTo>
                    <a:pt x="559" y="986"/>
                    <a:pt x="622" y="1008"/>
                    <a:pt x="690" y="1008"/>
                  </a:cubicBezTo>
                  <a:cubicBezTo>
                    <a:pt x="859" y="1008"/>
                    <a:pt x="996" y="872"/>
                    <a:pt x="996" y="704"/>
                  </a:cubicBezTo>
                  <a:cubicBezTo>
                    <a:pt x="996" y="699"/>
                    <a:pt x="996" y="694"/>
                    <a:pt x="996" y="689"/>
                  </a:cubicBezTo>
                  <a:cubicBezTo>
                    <a:pt x="1132" y="676"/>
                    <a:pt x="1132" y="676"/>
                    <a:pt x="1132" y="676"/>
                  </a:cubicBezTo>
                  <a:cubicBezTo>
                    <a:pt x="1163" y="986"/>
                    <a:pt x="1425" y="1228"/>
                    <a:pt x="1743" y="1228"/>
                  </a:cubicBezTo>
                  <a:cubicBezTo>
                    <a:pt x="2081" y="1228"/>
                    <a:pt x="2357" y="953"/>
                    <a:pt x="2357" y="614"/>
                  </a:cubicBezTo>
                  <a:cubicBezTo>
                    <a:pt x="2357" y="275"/>
                    <a:pt x="2081" y="0"/>
                    <a:pt x="1743" y="0"/>
                  </a:cubicBezTo>
                  <a:close/>
                </a:path>
              </a:pathLst>
            </a:custGeom>
            <a:solidFill>
              <a:srgbClr val="007DBA"/>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148" name="Picture 147" descr="Better Outcomes.png"/>
            <p:cNvPicPr>
              <a:picLocks noChangeAspect="1"/>
            </p:cNvPicPr>
            <p:nvPr/>
          </p:nvPicPr>
          <p:blipFill>
            <a:blip r:embed="rId3" cstate="print"/>
            <a:stretch>
              <a:fillRect/>
            </a:stretch>
          </p:blipFill>
          <p:spPr>
            <a:xfrm>
              <a:off x="2622550" y="3250088"/>
              <a:ext cx="635000" cy="269874"/>
            </a:xfrm>
            <a:prstGeom prst="rect">
              <a:avLst/>
            </a:prstGeom>
          </p:spPr>
        </p:pic>
        <p:pic>
          <p:nvPicPr>
            <p:cNvPr id="149" name="Picture 148" descr="Connecting.png"/>
            <p:cNvPicPr>
              <a:picLocks noChangeAspect="1"/>
            </p:cNvPicPr>
            <p:nvPr/>
          </p:nvPicPr>
          <p:blipFill>
            <a:blip r:embed="rId4" cstate="print"/>
            <a:stretch>
              <a:fillRect/>
            </a:stretch>
          </p:blipFill>
          <p:spPr>
            <a:xfrm>
              <a:off x="3488971" y="4161811"/>
              <a:ext cx="1060314" cy="372089"/>
            </a:xfrm>
            <a:prstGeom prst="rect">
              <a:avLst/>
            </a:prstGeom>
          </p:spPr>
        </p:pic>
        <p:pic>
          <p:nvPicPr>
            <p:cNvPr id="150" name="Picture 149" descr="Superior Delivery.png"/>
            <p:cNvPicPr>
              <a:picLocks noChangeAspect="1"/>
            </p:cNvPicPr>
            <p:nvPr/>
          </p:nvPicPr>
          <p:blipFill>
            <a:blip r:embed="rId5" cstate="print"/>
            <a:stretch>
              <a:fillRect/>
            </a:stretch>
          </p:blipFill>
          <p:spPr>
            <a:xfrm>
              <a:off x="2547663" y="5478322"/>
              <a:ext cx="709887" cy="328790"/>
            </a:xfrm>
            <a:prstGeom prst="rect">
              <a:avLst/>
            </a:prstGeom>
          </p:spPr>
        </p:pic>
        <p:pic>
          <p:nvPicPr>
            <p:cNvPr id="151" name="Picture 2"/>
            <p:cNvPicPr>
              <a:picLocks noChangeAspect="1" noChangeArrowheads="1"/>
            </p:cNvPicPr>
            <p:nvPr/>
          </p:nvPicPr>
          <p:blipFill>
            <a:blip r:embed="rId6" cstate="print"/>
            <a:srcRect/>
            <a:stretch>
              <a:fillRect/>
            </a:stretch>
          </p:blipFill>
          <p:spPr bwMode="auto">
            <a:xfrm>
              <a:off x="5568271" y="3680506"/>
              <a:ext cx="1947731" cy="960120"/>
            </a:xfrm>
            <a:prstGeom prst="rect">
              <a:avLst/>
            </a:prstGeom>
            <a:noFill/>
            <a:ln w="9525">
              <a:noFill/>
              <a:miter lim="800000"/>
              <a:headEnd/>
              <a:tailEnd/>
            </a:ln>
            <a:effectLst/>
          </p:spPr>
        </p:pic>
        <p:sp>
          <p:nvSpPr>
            <p:cNvPr id="152" name="Rectangle 151"/>
            <p:cNvSpPr/>
            <p:nvPr/>
          </p:nvSpPr>
          <p:spPr bwMode="white">
            <a:xfrm>
              <a:off x="8606971" y="6415314"/>
              <a:ext cx="537029" cy="442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gr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Number Placeholder 6"/>
          <p:cNvSpPr txBox="1">
            <a:spLocks/>
          </p:cNvSpPr>
          <p:nvPr/>
        </p:nvSpPr>
        <p:spPr>
          <a:xfrm>
            <a:off x="8158171" y="6424615"/>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FA4524-850C-6D4F-85BC-70D4F7341579}" type="slidenum">
              <a:rPr kumimoji="0" lang="en-US" sz="1000" b="1" i="0" u="none" strike="noStrike" kern="1200" cap="none" spc="0" normalizeH="0" baseline="0" noProof="0" smtClean="0">
                <a:ln>
                  <a:noFill/>
                </a:ln>
                <a:solidFill>
                  <a:schemeClr val="tx2">
                    <a:lumMod val="75000"/>
                    <a:lumOff val="2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dirty="0">
              <a:ln>
                <a:noFill/>
              </a:ln>
              <a:solidFill>
                <a:schemeClr val="tx2">
                  <a:lumMod val="75000"/>
                  <a:lumOff val="25000"/>
                </a:schemeClr>
              </a:solidFill>
              <a:effectLst/>
              <a:uLnTx/>
              <a:uFillTx/>
              <a:latin typeface="+mn-lt"/>
              <a:ea typeface="+mn-ea"/>
              <a:cs typeface="+mn-cs"/>
            </a:endParaRPr>
          </a:p>
        </p:txBody>
      </p:sp>
      <p:pic>
        <p:nvPicPr>
          <p:cNvPr id="5" name="Picture 4" descr="sm Q logo.jpg"/>
          <p:cNvPicPr>
            <a:picLocks noChangeAspect="1"/>
          </p:cNvPicPr>
          <p:nvPr/>
        </p:nvPicPr>
        <p:blipFill>
          <a:blip r:embed="rId15" cstate="print"/>
          <a:srcRect b="12833"/>
          <a:stretch>
            <a:fillRect/>
          </a:stretch>
        </p:blipFill>
        <p:spPr bwMode="gray">
          <a:xfrm>
            <a:off x="0" y="6308026"/>
            <a:ext cx="1926336" cy="549974"/>
          </a:xfrm>
          <a:prstGeom prst="rect">
            <a:avLst/>
          </a:prstGeom>
        </p:spPr>
      </p:pic>
    </p:spTree>
  </p:cSld>
  <p:clrMap bg1="lt1" tx1="dk1" bg2="lt2" tx2="dk2" accent1="accent1" accent2="accent2" accent3="accent3" accent4="accent4" accent5="accent5" accent6="accent6" hlink="hlink" folHlink="folHlink"/>
  <p:sldLayoutIdLst>
    <p:sldLayoutId id="2147485467" r:id="rId1"/>
    <p:sldLayoutId id="2147485468" r:id="rId2"/>
    <p:sldLayoutId id="2147485469" r:id="rId3"/>
    <p:sldLayoutId id="2147485470" r:id="rId4"/>
    <p:sldLayoutId id="2147485471" r:id="rId5"/>
    <p:sldLayoutId id="2147485472" r:id="rId6"/>
    <p:sldLayoutId id="2147485474" r:id="rId7"/>
    <p:sldLayoutId id="2147485475" r:id="rId8"/>
    <p:sldLayoutId id="2147485477" r:id="rId9"/>
    <p:sldLayoutId id="2147485478" r:id="rId10"/>
    <p:sldLayoutId id="2147485483" r:id="rId11"/>
    <p:sldLayoutId id="2147485484" r:id="rId12"/>
    <p:sldLayoutId id="2147485481" r:id="rId13"/>
  </p:sldLayoutIdLst>
  <p:transition spd="med">
    <p:fade/>
  </p:transition>
  <p:timing>
    <p:tnLst>
      <p:par>
        <p:cTn id="1" dur="indefinite" restart="never" nodeType="tmRoot"/>
      </p:par>
    </p:tnLst>
  </p:timing>
  <p:hf hdr="0" ftr="0" dt="0"/>
  <p:txStyles>
    <p:titleStyle>
      <a:lvl1pPr algn="l" rtl="0" eaLnBrk="1" fontAlgn="base" hangingPunct="1">
        <a:spcBef>
          <a:spcPct val="0"/>
        </a:spcBef>
        <a:spcAft>
          <a:spcPct val="0"/>
        </a:spcAft>
        <a:defRPr sz="2800" kern="1200">
          <a:solidFill>
            <a:srgbClr val="006A71"/>
          </a:solidFill>
          <a:latin typeface="+mn-lt"/>
          <a:ea typeface="ＭＳ Ｐゴシック" charset="-128"/>
          <a:cs typeface="+mj-cs"/>
        </a:defRPr>
      </a:lvl1pPr>
      <a:lvl2pPr algn="l" rtl="0" eaLnBrk="1" fontAlgn="base" hangingPunct="1">
        <a:spcBef>
          <a:spcPct val="0"/>
        </a:spcBef>
        <a:spcAft>
          <a:spcPct val="0"/>
        </a:spcAft>
        <a:defRPr sz="2800">
          <a:solidFill>
            <a:srgbClr val="006A71"/>
          </a:solidFill>
          <a:latin typeface="Arial" charset="0"/>
          <a:ea typeface="ＭＳ Ｐゴシック" charset="-128"/>
        </a:defRPr>
      </a:lvl2pPr>
      <a:lvl3pPr algn="l" rtl="0" eaLnBrk="1" fontAlgn="base" hangingPunct="1">
        <a:spcBef>
          <a:spcPct val="0"/>
        </a:spcBef>
        <a:spcAft>
          <a:spcPct val="0"/>
        </a:spcAft>
        <a:defRPr sz="2800">
          <a:solidFill>
            <a:srgbClr val="006A71"/>
          </a:solidFill>
          <a:latin typeface="Arial" charset="0"/>
          <a:ea typeface="ＭＳ Ｐゴシック" charset="-128"/>
        </a:defRPr>
      </a:lvl3pPr>
      <a:lvl4pPr algn="l" rtl="0" eaLnBrk="1" fontAlgn="base" hangingPunct="1">
        <a:spcBef>
          <a:spcPct val="0"/>
        </a:spcBef>
        <a:spcAft>
          <a:spcPct val="0"/>
        </a:spcAft>
        <a:defRPr sz="2800">
          <a:solidFill>
            <a:srgbClr val="006A71"/>
          </a:solidFill>
          <a:latin typeface="Arial" charset="0"/>
          <a:ea typeface="ＭＳ Ｐゴシック" charset="-128"/>
        </a:defRPr>
      </a:lvl4pPr>
      <a:lvl5pPr algn="l" rtl="0" eaLnBrk="1" fontAlgn="base" hangingPunct="1">
        <a:spcBef>
          <a:spcPct val="0"/>
        </a:spcBef>
        <a:spcAft>
          <a:spcPct val="0"/>
        </a:spcAft>
        <a:defRPr sz="2800">
          <a:solidFill>
            <a:srgbClr val="006A71"/>
          </a:solidFill>
          <a:latin typeface="Arial" charset="0"/>
          <a:ea typeface="ＭＳ Ｐゴシック" charset="-128"/>
        </a:defRPr>
      </a:lvl5pPr>
      <a:lvl6pPr marL="457200" algn="l" rtl="0" eaLnBrk="1" fontAlgn="base" hangingPunct="1">
        <a:spcBef>
          <a:spcPct val="0"/>
        </a:spcBef>
        <a:spcAft>
          <a:spcPct val="0"/>
        </a:spcAft>
        <a:defRPr sz="2800">
          <a:solidFill>
            <a:srgbClr val="006A71"/>
          </a:solidFill>
          <a:latin typeface="Arial" charset="0"/>
        </a:defRPr>
      </a:lvl6pPr>
      <a:lvl7pPr marL="914400" algn="l" rtl="0" eaLnBrk="1" fontAlgn="base" hangingPunct="1">
        <a:spcBef>
          <a:spcPct val="0"/>
        </a:spcBef>
        <a:spcAft>
          <a:spcPct val="0"/>
        </a:spcAft>
        <a:defRPr sz="2800">
          <a:solidFill>
            <a:srgbClr val="006A71"/>
          </a:solidFill>
          <a:latin typeface="Arial" charset="0"/>
        </a:defRPr>
      </a:lvl7pPr>
      <a:lvl8pPr marL="1371600" algn="l" rtl="0" eaLnBrk="1" fontAlgn="base" hangingPunct="1">
        <a:spcBef>
          <a:spcPct val="0"/>
        </a:spcBef>
        <a:spcAft>
          <a:spcPct val="0"/>
        </a:spcAft>
        <a:defRPr sz="2800">
          <a:solidFill>
            <a:srgbClr val="006A71"/>
          </a:solidFill>
          <a:latin typeface="Arial" charset="0"/>
        </a:defRPr>
      </a:lvl8pPr>
      <a:lvl9pPr marL="1828800" algn="l" rtl="0" eaLnBrk="1" fontAlgn="base" hangingPunct="1">
        <a:spcBef>
          <a:spcPct val="0"/>
        </a:spcBef>
        <a:spcAft>
          <a:spcPct val="0"/>
        </a:spcAft>
        <a:defRPr sz="2800">
          <a:solidFill>
            <a:srgbClr val="006A71"/>
          </a:solidFill>
          <a:latin typeface="Arial" charset="0"/>
        </a:defRPr>
      </a:lvl9pPr>
    </p:titleStyle>
    <p:bodyStyle>
      <a:lvl1pPr marL="230188" indent="-230188" algn="l" rtl="0" eaLnBrk="1" fontAlgn="base" hangingPunct="1">
        <a:spcBef>
          <a:spcPct val="20000"/>
        </a:spcBef>
        <a:spcAft>
          <a:spcPct val="0"/>
        </a:spcAft>
        <a:buFont typeface="Arial" charset="0"/>
        <a:buChar char="•"/>
        <a:defRPr kern="1200">
          <a:solidFill>
            <a:srgbClr val="414343"/>
          </a:solidFill>
          <a:latin typeface="+mn-lt"/>
          <a:ea typeface="ＭＳ Ｐゴシック" charset="-128"/>
          <a:cs typeface="+mn-cs"/>
        </a:defRPr>
      </a:lvl1pPr>
      <a:lvl2pPr marL="457200" indent="-234950" algn="l" rtl="0" eaLnBrk="1" fontAlgn="base" hangingPunct="1">
        <a:spcBef>
          <a:spcPct val="20000"/>
        </a:spcBef>
        <a:spcAft>
          <a:spcPct val="0"/>
        </a:spcAft>
        <a:buFont typeface="Lucida Grande" charset="0"/>
        <a:buChar char="&gt;"/>
        <a:defRPr sz="1600" kern="1200">
          <a:solidFill>
            <a:srgbClr val="414343"/>
          </a:solidFill>
          <a:latin typeface="+mn-lt"/>
          <a:ea typeface="ＭＳ Ｐゴシック" charset="-128"/>
          <a:cs typeface="+mn-cs"/>
        </a:defRPr>
      </a:lvl2pPr>
      <a:lvl3pPr marL="679450" indent="-222250" algn="l" rtl="0" eaLnBrk="1" fontAlgn="base" hangingPunct="1">
        <a:spcBef>
          <a:spcPct val="20000"/>
        </a:spcBef>
        <a:spcAft>
          <a:spcPct val="0"/>
        </a:spcAft>
        <a:buFont typeface="Lucida Grande" charset="0"/>
        <a:buChar char="-"/>
        <a:defRPr sz="1600" kern="1200">
          <a:solidFill>
            <a:srgbClr val="414343"/>
          </a:solidFill>
          <a:latin typeface="+mn-lt"/>
          <a:ea typeface="ＭＳ Ｐゴシック" charset="-128"/>
          <a:cs typeface="+mn-cs"/>
        </a:defRPr>
      </a:lvl3pPr>
      <a:lvl4pPr marL="914400" indent="-2349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4pPr>
      <a:lvl5pPr marL="1144588" indent="-2222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384048" y="1050416"/>
            <a:ext cx="7772400" cy="830997"/>
          </a:xfrm>
        </p:spPr>
        <p:txBody>
          <a:bodyPr/>
          <a:lstStyle/>
          <a:p>
            <a:r>
              <a:rPr lang="en-US" dirty="0" smtClean="0"/>
              <a:t>Clinical Development of Biosimilars:</a:t>
            </a:r>
            <a:br>
              <a:rPr lang="en-US" dirty="0" smtClean="0"/>
            </a:br>
            <a:r>
              <a:rPr lang="en-US" dirty="0" smtClean="0"/>
              <a:t>Overcoming Challenges </a:t>
            </a:r>
            <a:endParaRPr lang="en-US" dirty="0"/>
          </a:p>
        </p:txBody>
      </p:sp>
      <p:sp>
        <p:nvSpPr>
          <p:cNvPr id="11" name="Subtitle 10"/>
          <p:cNvSpPr>
            <a:spLocks noGrp="1"/>
          </p:cNvSpPr>
          <p:nvPr>
            <p:ph type="subTitle" idx="1"/>
          </p:nvPr>
        </p:nvSpPr>
        <p:spPr/>
        <p:txBody>
          <a:bodyPr/>
          <a:lstStyle/>
          <a:p>
            <a:r>
              <a:rPr lang="en-US" dirty="0" smtClean="0"/>
              <a:t>Charu Manaktala </a:t>
            </a:r>
            <a:r>
              <a:rPr lang="en-US" baseline="-25000" dirty="0" smtClean="0"/>
              <a:t>M.D.</a:t>
            </a:r>
          </a:p>
          <a:p>
            <a:r>
              <a:rPr lang="en-US" dirty="0" smtClean="0"/>
              <a:t>Senior Medical Director</a:t>
            </a:r>
          </a:p>
          <a:p>
            <a:r>
              <a:rPr lang="en-US" dirty="0" smtClean="0"/>
              <a:t>Strategic Drug Development, Quintiles</a:t>
            </a:r>
          </a:p>
          <a:p>
            <a:endParaRPr lang="en-US" dirty="0"/>
          </a:p>
        </p:txBody>
      </p:sp>
      <p:sp>
        <p:nvSpPr>
          <p:cNvPr id="4" name="TextBox 3"/>
          <p:cNvSpPr txBox="1"/>
          <p:nvPr/>
        </p:nvSpPr>
        <p:spPr>
          <a:xfrm>
            <a:off x="5264337" y="5925627"/>
            <a:ext cx="4010297" cy="1015663"/>
          </a:xfrm>
          <a:prstGeom prst="rect">
            <a:avLst/>
          </a:prstGeom>
          <a:ln>
            <a:noFill/>
          </a:ln>
        </p:spPr>
        <p:txBody>
          <a:bodyPr vert="horz" wrap="square" lIns="91440" tIns="45720" rIns="91440" bIns="45720" numCol="1" rtlCol="0" anchor="ctr" anchorCtr="0" compatLnSpc="1">
            <a:prstTxWarp prst="textNoShape">
              <a:avLst/>
            </a:prstTxWarp>
            <a:spAutoFit/>
          </a:bodyPr>
          <a:lstStyle/>
          <a:p>
            <a:r>
              <a:rPr lang="en-US" sz="1200" dirty="0" smtClean="0"/>
              <a:t>3</a:t>
            </a:r>
            <a:r>
              <a:rPr lang="en-US" sz="1200" baseline="30000" dirty="0" smtClean="0"/>
              <a:t>rd</a:t>
            </a:r>
            <a:r>
              <a:rPr lang="en-US" sz="1200" dirty="0" smtClean="0"/>
              <a:t> International Conference and Exhibition on </a:t>
            </a:r>
            <a:r>
              <a:rPr lang="en-US" sz="1200" dirty="0" err="1" smtClean="0"/>
              <a:t>Biowaivers</a:t>
            </a:r>
            <a:r>
              <a:rPr lang="en-US" sz="1200" dirty="0" smtClean="0"/>
              <a:t>, Biologics &amp; Biosimilars, </a:t>
            </a:r>
          </a:p>
          <a:p>
            <a:r>
              <a:rPr lang="en-US" sz="1200" dirty="0" smtClean="0"/>
              <a:t>Hyderabad, India,</a:t>
            </a:r>
          </a:p>
          <a:p>
            <a:r>
              <a:rPr lang="en-US" sz="1200" dirty="0" smtClean="0"/>
              <a:t>27</a:t>
            </a:r>
            <a:r>
              <a:rPr lang="en-US" sz="1200" baseline="30000" dirty="0" smtClean="0"/>
              <a:t>th</a:t>
            </a:r>
            <a:r>
              <a:rPr lang="en-US" sz="1200" dirty="0" smtClean="0"/>
              <a:t>-29</a:t>
            </a:r>
            <a:r>
              <a:rPr lang="en-US" sz="1200" baseline="30000" dirty="0" smtClean="0"/>
              <a:t>th</a:t>
            </a:r>
            <a:r>
              <a:rPr lang="en-US" sz="1200" dirty="0" smtClean="0"/>
              <a:t> October 2014</a:t>
            </a:r>
          </a:p>
          <a:p>
            <a:pPr marL="0" marR="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kern="1200" cap="none" spc="0" normalizeH="0" baseline="0" noProof="0" dirty="0" smtClean="0">
              <a:ln>
                <a:noFill/>
              </a:ln>
              <a:solidFill>
                <a:schemeClr val="tx2"/>
              </a:solidFill>
              <a:effectLst/>
              <a:uLnTx/>
              <a:uFillTx/>
              <a:latin typeface="+mn-lt"/>
              <a:ea typeface="ＭＳ Ｐゴシック" charset="-128"/>
              <a:cs typeface="+mn-cs"/>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4"/>
          </p:nvPr>
        </p:nvSpPr>
        <p:spPr/>
      </p:sp>
      <p:sp>
        <p:nvSpPr>
          <p:cNvPr id="3" name="Content Placeholder 2"/>
          <p:cNvSpPr>
            <a:spLocks noGrp="1"/>
          </p:cNvSpPr>
          <p:nvPr>
            <p:ph sz="quarter" idx="16"/>
          </p:nvPr>
        </p:nvSpPr>
        <p:spPr/>
        <p:txBody>
          <a:bodyPr/>
          <a:lstStyle/>
          <a:p>
            <a:r>
              <a:rPr lang="en-US" b="1" dirty="0" smtClean="0"/>
              <a:t>Biosimilars: How are they different</a:t>
            </a:r>
          </a:p>
          <a:p>
            <a:endParaRPr lang="en-US" b="1" dirty="0" smtClean="0"/>
          </a:p>
          <a:p>
            <a:r>
              <a:rPr lang="en-US" b="1" dirty="0" smtClean="0"/>
              <a:t>Challenges in Clinical Development</a:t>
            </a:r>
          </a:p>
          <a:p>
            <a:endParaRPr lang="en-US" b="1" dirty="0" smtClean="0"/>
          </a:p>
          <a:p>
            <a:r>
              <a:rPr lang="en-US" b="1" dirty="0" smtClean="0">
                <a:solidFill>
                  <a:schemeClr val="bg1">
                    <a:lumMod val="65000"/>
                  </a:schemeClr>
                </a:solidFill>
              </a:rPr>
              <a:t>Quintiles for Biosimilars</a:t>
            </a:r>
          </a:p>
          <a:p>
            <a:endParaRPr lang="en-US" dirty="0"/>
          </a:p>
        </p:txBody>
      </p:sp>
      <p:sp>
        <p:nvSpPr>
          <p:cNvPr id="4" name="Title 3"/>
          <p:cNvSpPr>
            <a:spLocks noGrp="1"/>
          </p:cNvSpPr>
          <p:nvPr>
            <p:ph type="title"/>
          </p:nvPr>
        </p:nvSpPr>
        <p:spPr/>
        <p:txBody>
          <a:bodyPr/>
          <a:lstStyle/>
          <a:p>
            <a:r>
              <a:rPr lang="en-US" dirty="0" smtClean="0"/>
              <a:t>Agenda</a:t>
            </a:r>
            <a:endParaRPr lang="en-US" dirty="0"/>
          </a:p>
        </p:txBody>
      </p:sp>
      <p:sp>
        <p:nvSpPr>
          <p:cNvPr id="5" name="Text Placeholder 4"/>
          <p:cNvSpPr>
            <a:spLocks noGrp="1"/>
          </p:cNvSpPr>
          <p:nvPr>
            <p:ph type="body" sz="quarter" idx="17"/>
          </p:nvPr>
        </p:nvSpPr>
        <p:spPr/>
        <p:txBody>
          <a:bodyPr/>
          <a:lstStyle/>
          <a:p>
            <a:endParaRPr lang="en-US"/>
          </a:p>
        </p:txBody>
      </p:sp>
      <p:sp>
        <p:nvSpPr>
          <p:cNvPr id="6" name="Text Placeholder 5"/>
          <p:cNvSpPr>
            <a:spLocks noGrp="1"/>
          </p:cNvSpPr>
          <p:nvPr>
            <p:ph type="body" sz="quarter" idx="15"/>
          </p:nvPr>
        </p:nvSpPr>
        <p:spPr/>
        <p:txBody>
          <a:bodyPr/>
          <a:lstStyle/>
          <a:p>
            <a:endParaRPr lang="en-US"/>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3575875"/>
            <a:ext cx="8229600" cy="892552"/>
          </a:xfrm>
        </p:spPr>
        <p:txBody>
          <a:bodyPr/>
          <a:lstStyle/>
          <a:p>
            <a:r>
              <a:rPr lang="en-US" dirty="0" smtClean="0"/>
              <a:t>Biosimilars: How are they different</a:t>
            </a:r>
            <a:r>
              <a:rPr lang="en-US" dirty="0" smtClean="0">
                <a:solidFill>
                  <a:schemeClr val="tx1">
                    <a:lumMod val="65000"/>
                    <a:lumOff val="35000"/>
                  </a:schemeClr>
                </a:solidFill>
              </a:rPr>
              <a:t/>
            </a:r>
            <a:br>
              <a:rPr lang="en-US" dirty="0" smtClean="0">
                <a:solidFill>
                  <a:schemeClr val="tx1">
                    <a:lumMod val="65000"/>
                    <a:lumOff val="35000"/>
                  </a:schemeClr>
                </a:solidFill>
              </a:rPr>
            </a:br>
            <a:endParaRPr lang="en-US" dirty="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Biosimilars: How are they Different</a:t>
            </a:r>
            <a:endParaRPr lang="en-US" dirty="0"/>
          </a:p>
        </p:txBody>
      </p:sp>
      <p:pic>
        <p:nvPicPr>
          <p:cNvPr id="2050" name="Picture 2"/>
          <p:cNvPicPr>
            <a:picLocks noGrp="1" noChangeAspect="1" noChangeArrowheads="1"/>
          </p:cNvPicPr>
          <p:nvPr>
            <p:ph sz="quarter" idx="4294967295"/>
          </p:nvPr>
        </p:nvPicPr>
        <p:blipFill>
          <a:blip r:embed="rId2" cstate="print"/>
          <a:srcRect/>
          <a:stretch>
            <a:fillRect/>
          </a:stretch>
        </p:blipFill>
        <p:spPr bwMode="auto">
          <a:xfrm>
            <a:off x="107504" y="1412875"/>
            <a:ext cx="4835525" cy="2879725"/>
          </a:xfrm>
          <a:prstGeom prst="rect">
            <a:avLst/>
          </a:prstGeom>
          <a:noFill/>
          <a:ln w="9525">
            <a:noFill/>
            <a:miter lim="800000"/>
            <a:headEnd/>
            <a:tailEnd/>
          </a:ln>
        </p:spPr>
      </p:pic>
      <p:sp>
        <p:nvSpPr>
          <p:cNvPr id="4" name="TextBox 3"/>
          <p:cNvSpPr txBox="1"/>
          <p:nvPr/>
        </p:nvSpPr>
        <p:spPr>
          <a:xfrm>
            <a:off x="179512" y="4005064"/>
            <a:ext cx="4032448" cy="553998"/>
          </a:xfrm>
          <a:prstGeom prst="rect">
            <a:avLst/>
          </a:prstGeom>
          <a:ln>
            <a:noFill/>
          </a:ln>
        </p:spPr>
        <p:txBody>
          <a:bodyPr vert="horz" wrap="square" lIns="91440" tIns="45720" rIns="91440" bIns="45720" numCol="1" rtlCol="0" anchor="ctr" anchorCtr="0" compatLnSpc="1">
            <a:prstTxWarp prst="textNoShape">
              <a:avLst/>
            </a:prstTxWarp>
            <a:spAutoFit/>
          </a:bodyPr>
          <a:lstStyle/>
          <a:p>
            <a:r>
              <a:rPr lang="en-US" sz="1000" dirty="0" smtClean="0"/>
              <a:t>Source: Kozlowski S, Woodcock J, </a:t>
            </a:r>
            <a:r>
              <a:rPr lang="en-US" sz="1000" dirty="0" err="1" smtClean="0"/>
              <a:t>Midthun</a:t>
            </a:r>
            <a:r>
              <a:rPr lang="en-US" sz="1000" dirty="0" smtClean="0"/>
              <a:t> K, Sherman RB. Developing the Nation’s Biosimilars </a:t>
            </a:r>
            <a:r>
              <a:rPr lang="en-US" sz="1000" dirty="0" err="1" smtClean="0"/>
              <a:t>Program.NEJM</a:t>
            </a:r>
            <a:r>
              <a:rPr lang="en-US" sz="1000" dirty="0" smtClean="0"/>
              <a:t>: 2011; 365 (5): 385-388. </a:t>
            </a:r>
            <a:endParaRPr kumimoji="0" lang="en-US" sz="1000" b="0" i="0" u="none" strike="noStrike" kern="1200" cap="none" spc="0" normalizeH="0" baseline="0" noProof="0" dirty="0" smtClean="0">
              <a:ln>
                <a:noFill/>
              </a:ln>
              <a:solidFill>
                <a:srgbClr val="414343"/>
              </a:solidFill>
              <a:effectLst/>
              <a:uLnTx/>
              <a:uFillTx/>
              <a:latin typeface="+mn-lt"/>
              <a:ea typeface="ＭＳ Ｐゴシック" charset="-128"/>
              <a:cs typeface="+mn-cs"/>
            </a:endParaRPr>
          </a:p>
        </p:txBody>
      </p:sp>
      <p:sp>
        <p:nvSpPr>
          <p:cNvPr id="5" name="TextBox 4"/>
          <p:cNvSpPr txBox="1"/>
          <p:nvPr/>
        </p:nvSpPr>
        <p:spPr>
          <a:xfrm>
            <a:off x="-36512" y="1412776"/>
            <a:ext cx="5544616" cy="338554"/>
          </a:xfrm>
          <a:prstGeom prst="rect">
            <a:avLst/>
          </a:prstGeom>
          <a:ln>
            <a:noFill/>
          </a:ln>
        </p:spPr>
        <p:txBody>
          <a:bodyPr vert="horz" wrap="square" lIns="91440" tIns="45720" rIns="91440" bIns="45720" numCol="1" rtlCol="0" anchor="ctr" anchorCtr="0" compatLnSpc="1">
            <a:prstTxWarp prst="textNoShape">
              <a:avLst/>
            </a:prstTxWarp>
            <a:spAutoFit/>
          </a:bodyPr>
          <a:lstStyle/>
          <a:p>
            <a:r>
              <a:rPr lang="en-US" sz="1600" b="1" dirty="0" smtClean="0"/>
              <a:t>Comparing Monoclonal Antibody and Aspirin Molecule</a:t>
            </a:r>
            <a:endParaRPr kumimoji="0" lang="en-US" sz="1600" b="1" i="0" u="none" strike="noStrike" kern="1200" cap="none" spc="0" normalizeH="0" baseline="0" noProof="0" dirty="0" smtClean="0">
              <a:ln>
                <a:noFill/>
              </a:ln>
              <a:solidFill>
                <a:srgbClr val="414343"/>
              </a:solidFill>
              <a:effectLst/>
              <a:uLnTx/>
              <a:uFillTx/>
              <a:latin typeface="+mn-lt"/>
              <a:ea typeface="ＭＳ Ｐゴシック" charset="-128"/>
              <a:cs typeface="+mn-cs"/>
            </a:endParaRPr>
          </a:p>
        </p:txBody>
      </p:sp>
      <p:graphicFrame>
        <p:nvGraphicFramePr>
          <p:cNvPr id="6" name="Content Placeholder 3"/>
          <p:cNvGraphicFramePr>
            <a:graphicFrameLocks/>
          </p:cNvGraphicFramePr>
          <p:nvPr/>
        </p:nvGraphicFramePr>
        <p:xfrm>
          <a:off x="4355976" y="3622931"/>
          <a:ext cx="4788024" cy="2902413"/>
        </p:xfrm>
        <a:graphic>
          <a:graphicData uri="http://schemas.openxmlformats.org/drawingml/2006/table">
            <a:tbl>
              <a:tblPr firstRow="1" bandRow="1">
                <a:tableStyleId>{5C22544A-7EE6-4342-B048-85BDC9FD1C3A}</a:tableStyleId>
              </a:tblPr>
              <a:tblGrid>
                <a:gridCol w="2394012"/>
                <a:gridCol w="2394012"/>
              </a:tblGrid>
              <a:tr h="570214">
                <a:tc>
                  <a:txBody>
                    <a:bodyPr/>
                    <a:lstStyle/>
                    <a:p>
                      <a:pPr marL="0" marR="0" indent="0" algn="ctr" defTabSz="914400" rtl="0" eaLnBrk="1" fontAlgn="auto" latinLnBrk="0" hangingPunct="1">
                        <a:lnSpc>
                          <a:spcPct val="100000"/>
                        </a:lnSpc>
                        <a:spcBef>
                          <a:spcPts val="1200"/>
                        </a:spcBef>
                        <a:spcAft>
                          <a:spcPts val="1200"/>
                        </a:spcAft>
                        <a:buClrTx/>
                        <a:buSzTx/>
                        <a:buFontTx/>
                        <a:buNone/>
                        <a:tabLst/>
                        <a:defRPr/>
                      </a:pPr>
                      <a:r>
                        <a:rPr lang="en-US" dirty="0" smtClean="0"/>
                        <a:t>Small</a:t>
                      </a:r>
                      <a:r>
                        <a:rPr lang="en-US" baseline="0" dirty="0" smtClean="0"/>
                        <a:t> Molecule Generics</a:t>
                      </a:r>
                      <a:endParaRPr lang="en-US" dirty="0" smtClean="0"/>
                    </a:p>
                  </a:txBody>
                  <a:tcPr/>
                </a:tc>
                <a:tc>
                  <a:txBody>
                    <a:bodyPr/>
                    <a:lstStyle/>
                    <a:p>
                      <a:pPr marL="0" marR="0" indent="0" algn="ctr" defTabSz="914400" rtl="0" eaLnBrk="1" fontAlgn="auto" latinLnBrk="0" hangingPunct="1">
                        <a:lnSpc>
                          <a:spcPct val="100000"/>
                        </a:lnSpc>
                        <a:spcBef>
                          <a:spcPts val="1200"/>
                        </a:spcBef>
                        <a:spcAft>
                          <a:spcPts val="1200"/>
                        </a:spcAft>
                        <a:buClrTx/>
                        <a:buSzTx/>
                        <a:buFontTx/>
                        <a:buNone/>
                        <a:tabLst/>
                        <a:defRPr/>
                      </a:pPr>
                      <a:r>
                        <a:rPr lang="en-US" dirty="0" smtClean="0"/>
                        <a:t>Biosimilars</a:t>
                      </a:r>
                    </a:p>
                  </a:txBody>
                  <a:tcPr/>
                </a:tc>
              </a:tr>
              <a:tr h="651674">
                <a:tc>
                  <a:txBody>
                    <a:bodyPr/>
                    <a:lstStyle/>
                    <a:p>
                      <a:pPr>
                        <a:spcBef>
                          <a:spcPts val="1200"/>
                        </a:spcBef>
                        <a:spcAft>
                          <a:spcPts val="1200"/>
                        </a:spcAft>
                      </a:pPr>
                      <a:r>
                        <a:rPr lang="en-US" sz="1400" dirty="0" smtClean="0">
                          <a:solidFill>
                            <a:schemeClr val="tx1">
                              <a:lumMod val="75000"/>
                              <a:lumOff val="25000"/>
                            </a:schemeClr>
                          </a:solidFill>
                        </a:rPr>
                        <a:t>Identical copies (i.e., same qualitative and quantitative composition)</a:t>
                      </a:r>
                      <a:endParaRPr lang="en-US" sz="1400" dirty="0">
                        <a:solidFill>
                          <a:schemeClr val="tx1">
                            <a:lumMod val="75000"/>
                            <a:lumOff val="25000"/>
                          </a:schemeClr>
                        </a:solidFill>
                      </a:endParaRPr>
                    </a:p>
                  </a:txBody>
                  <a:tcPr/>
                </a:tc>
                <a:tc>
                  <a:txBody>
                    <a:bodyPr/>
                    <a:lstStyle/>
                    <a:p>
                      <a:pPr>
                        <a:spcBef>
                          <a:spcPts val="1200"/>
                        </a:spcBef>
                        <a:spcAft>
                          <a:spcPts val="1200"/>
                        </a:spcAft>
                      </a:pPr>
                      <a:r>
                        <a:rPr lang="en-US" sz="1400" dirty="0" smtClean="0">
                          <a:solidFill>
                            <a:schemeClr val="tx1">
                              <a:lumMod val="75000"/>
                              <a:lumOff val="25000"/>
                            </a:schemeClr>
                          </a:solidFill>
                        </a:rPr>
                        <a:t>No identical copies- just highly</a:t>
                      </a:r>
                      <a:r>
                        <a:rPr lang="en-US" sz="1400" baseline="0" dirty="0" smtClean="0">
                          <a:solidFill>
                            <a:schemeClr val="tx1">
                              <a:lumMod val="75000"/>
                              <a:lumOff val="25000"/>
                            </a:schemeClr>
                          </a:solidFill>
                        </a:rPr>
                        <a:t> similar</a:t>
                      </a:r>
                      <a:endParaRPr lang="en-US" sz="1400" dirty="0">
                        <a:solidFill>
                          <a:schemeClr val="tx1">
                            <a:lumMod val="75000"/>
                            <a:lumOff val="25000"/>
                          </a:schemeClr>
                        </a:solidFill>
                      </a:endParaRPr>
                    </a:p>
                  </a:txBody>
                  <a:tcPr/>
                </a:tc>
              </a:tr>
              <a:tr h="461602">
                <a:tc>
                  <a:txBody>
                    <a:bodyPr/>
                    <a:lstStyle/>
                    <a:p>
                      <a:pPr>
                        <a:spcBef>
                          <a:spcPts val="1200"/>
                        </a:spcBef>
                        <a:spcAft>
                          <a:spcPts val="1200"/>
                        </a:spcAft>
                      </a:pPr>
                      <a:r>
                        <a:rPr lang="en-US" sz="1400" dirty="0" smtClean="0">
                          <a:solidFill>
                            <a:schemeClr val="tx1">
                              <a:lumMod val="75000"/>
                              <a:lumOff val="25000"/>
                            </a:schemeClr>
                          </a:solidFill>
                        </a:rPr>
                        <a:t>Proof of quality and bioequivalence</a:t>
                      </a:r>
                      <a:endParaRPr lang="en-US" sz="1400" dirty="0">
                        <a:solidFill>
                          <a:schemeClr val="tx1">
                            <a:lumMod val="75000"/>
                            <a:lumOff val="25000"/>
                          </a:schemeClr>
                        </a:solidFill>
                      </a:endParaRPr>
                    </a:p>
                  </a:txBody>
                  <a:tcPr/>
                </a:tc>
                <a:tc>
                  <a:txBody>
                    <a:bodyPr/>
                    <a:lstStyle/>
                    <a:p>
                      <a:pPr>
                        <a:spcBef>
                          <a:spcPts val="1200"/>
                        </a:spcBef>
                        <a:spcAft>
                          <a:spcPts val="1200"/>
                        </a:spcAft>
                      </a:pPr>
                      <a:r>
                        <a:rPr lang="en-US" sz="1400" dirty="0" smtClean="0">
                          <a:solidFill>
                            <a:schemeClr val="tx1">
                              <a:lumMod val="75000"/>
                              <a:lumOff val="25000"/>
                            </a:schemeClr>
                          </a:solidFill>
                        </a:rPr>
                        <a:t>Full quality dossier + comparability data</a:t>
                      </a:r>
                      <a:endParaRPr lang="en-US" sz="1400" dirty="0">
                        <a:solidFill>
                          <a:schemeClr val="tx1">
                            <a:lumMod val="75000"/>
                            <a:lumOff val="25000"/>
                          </a:schemeClr>
                        </a:solidFill>
                      </a:endParaRPr>
                    </a:p>
                  </a:txBody>
                  <a:tcPr/>
                </a:tc>
              </a:tr>
              <a:tr h="1012653">
                <a:tc>
                  <a:txBody>
                    <a:bodyPr/>
                    <a:lstStyle/>
                    <a:p>
                      <a:pPr>
                        <a:spcBef>
                          <a:spcPts val="1200"/>
                        </a:spcBef>
                        <a:spcAft>
                          <a:spcPts val="1200"/>
                        </a:spcAft>
                      </a:pPr>
                      <a:r>
                        <a:rPr lang="en-US" sz="1400" dirty="0" smtClean="0">
                          <a:solidFill>
                            <a:schemeClr val="tx1">
                              <a:lumMod val="75000"/>
                              <a:lumOff val="25000"/>
                            </a:schemeClr>
                          </a:solidFill>
                        </a:rPr>
                        <a:t>No substantial clinical data required</a:t>
                      </a:r>
                      <a:endParaRPr lang="en-US" sz="1400" dirty="0">
                        <a:solidFill>
                          <a:schemeClr val="tx1">
                            <a:lumMod val="75000"/>
                            <a:lumOff val="25000"/>
                          </a:schemeClr>
                        </a:solidFill>
                      </a:endParaRPr>
                    </a:p>
                  </a:txBody>
                  <a:tcPr/>
                </a:tc>
                <a:tc>
                  <a:txBody>
                    <a:bodyPr/>
                    <a:lstStyle/>
                    <a:p>
                      <a:pPr>
                        <a:spcBef>
                          <a:spcPts val="1200"/>
                        </a:spcBef>
                        <a:spcAft>
                          <a:spcPts val="0"/>
                        </a:spcAft>
                      </a:pPr>
                      <a:r>
                        <a:rPr lang="en-US" sz="1400" dirty="0" smtClean="0">
                          <a:solidFill>
                            <a:schemeClr val="tx1">
                              <a:lumMod val="75000"/>
                              <a:lumOff val="25000"/>
                            </a:schemeClr>
                          </a:solidFill>
                        </a:rPr>
                        <a:t>Appropriate pre-clinical</a:t>
                      </a:r>
                      <a:r>
                        <a:rPr lang="en-US" sz="1400" baseline="0" dirty="0" smtClean="0">
                          <a:solidFill>
                            <a:schemeClr val="tx1">
                              <a:lumMod val="75000"/>
                              <a:lumOff val="25000"/>
                            </a:schemeClr>
                          </a:solidFill>
                        </a:rPr>
                        <a:t> &amp; clinical comparability data (</a:t>
                      </a:r>
                      <a:r>
                        <a:rPr lang="en-US" sz="1400" spc="-100" baseline="0" dirty="0" smtClean="0">
                          <a:solidFill>
                            <a:schemeClr val="tx1">
                              <a:lumMod val="75000"/>
                              <a:lumOff val="25000"/>
                            </a:schemeClr>
                          </a:solidFill>
                        </a:rPr>
                        <a:t>abbreviated</a:t>
                      </a:r>
                      <a:r>
                        <a:rPr lang="en-US" sz="1400" baseline="0" dirty="0" smtClean="0">
                          <a:solidFill>
                            <a:schemeClr val="tx1">
                              <a:lumMod val="75000"/>
                              <a:lumOff val="25000"/>
                            </a:schemeClr>
                          </a:solidFill>
                        </a:rPr>
                        <a:t> vs. NCE/NBE)</a:t>
                      </a:r>
                      <a:endParaRPr lang="en-US" sz="1400" dirty="0">
                        <a:solidFill>
                          <a:schemeClr val="tx1">
                            <a:lumMod val="75000"/>
                            <a:lumOff val="25000"/>
                          </a:schemeClr>
                        </a:solidFill>
                      </a:endParaRPr>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Biosimilars Development: Basic Principles</a:t>
            </a:r>
            <a:endParaRPr lang="en-GB" dirty="0"/>
          </a:p>
        </p:txBody>
      </p:sp>
      <p:sp>
        <p:nvSpPr>
          <p:cNvPr id="8" name="Content Placeholder 7"/>
          <p:cNvSpPr>
            <a:spLocks noGrp="1"/>
          </p:cNvSpPr>
          <p:nvPr>
            <p:ph sz="quarter" idx="14"/>
          </p:nvPr>
        </p:nvSpPr>
        <p:spPr>
          <a:xfrm>
            <a:off x="457200" y="1659780"/>
            <a:ext cx="8229600" cy="5081588"/>
          </a:xfrm>
        </p:spPr>
        <p:txBody>
          <a:bodyPr/>
          <a:lstStyle/>
          <a:p>
            <a:pPr marL="0" indent="0">
              <a:buNone/>
            </a:pPr>
            <a:r>
              <a:rPr lang="en-US" dirty="0" smtClean="0"/>
              <a:t>Robust quality comparability data and thorough knowledge of reference product f</a:t>
            </a:r>
            <a:r>
              <a:rPr lang="en-GB" dirty="0" err="1" smtClean="0"/>
              <a:t>irst</a:t>
            </a:r>
            <a:r>
              <a:rPr lang="en-GB" dirty="0" smtClean="0"/>
              <a:t> step in establishing </a:t>
            </a:r>
            <a:r>
              <a:rPr lang="en-GB" dirty="0" err="1" smtClean="0"/>
              <a:t>biosimilarity</a:t>
            </a:r>
            <a:r>
              <a:rPr lang="en-GB" dirty="0" smtClean="0"/>
              <a:t>. May require multiple iterations in early-stage development. </a:t>
            </a:r>
          </a:p>
        </p:txBody>
      </p:sp>
      <p:sp>
        <p:nvSpPr>
          <p:cNvPr id="7" name="Isosceles Triangle 6"/>
          <p:cNvSpPr/>
          <p:nvPr/>
        </p:nvSpPr>
        <p:spPr>
          <a:xfrm>
            <a:off x="4052971" y="2963916"/>
            <a:ext cx="989511" cy="59925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10" name="Trapezoid 9"/>
          <p:cNvSpPr/>
          <p:nvPr/>
        </p:nvSpPr>
        <p:spPr>
          <a:xfrm>
            <a:off x="3423838" y="3638094"/>
            <a:ext cx="2247776" cy="824340"/>
          </a:xfrm>
          <a:prstGeom prst="trapezoid">
            <a:avLst>
              <a:gd name="adj" fmla="val 76298"/>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11" name="Trapezoid 10"/>
          <p:cNvSpPr/>
          <p:nvPr/>
        </p:nvSpPr>
        <p:spPr>
          <a:xfrm>
            <a:off x="3011746" y="4537204"/>
            <a:ext cx="3071961" cy="524636"/>
          </a:xfrm>
          <a:prstGeom prst="trapezoid">
            <a:avLst>
              <a:gd name="adj" fmla="val 76298"/>
            </a:avLst>
          </a:prstGeom>
          <a:solidFill>
            <a:srgbClr val="6BA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12" name="Trapezoid 11"/>
          <p:cNvSpPr/>
          <p:nvPr/>
        </p:nvSpPr>
        <p:spPr>
          <a:xfrm>
            <a:off x="2562191" y="5136611"/>
            <a:ext cx="3971071" cy="524636"/>
          </a:xfrm>
          <a:prstGeom prst="trapezoid">
            <a:avLst>
              <a:gd name="adj" fmla="val 76298"/>
            </a:avLst>
          </a:prstGeom>
          <a:solidFill>
            <a:srgbClr val="23B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13" name="TextBox 12"/>
          <p:cNvSpPr txBox="1"/>
          <p:nvPr/>
        </p:nvSpPr>
        <p:spPr>
          <a:xfrm>
            <a:off x="3161598" y="5165339"/>
            <a:ext cx="2846977" cy="461665"/>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spc="0" normalizeH="0" baseline="0" noProof="0" dirty="0" smtClean="0">
                <a:ln>
                  <a:noFill/>
                </a:ln>
                <a:solidFill>
                  <a:schemeClr val="bg1"/>
                </a:solidFill>
                <a:effectLst/>
                <a:uLnTx/>
                <a:uFillTx/>
                <a:latin typeface="+mn-lt"/>
                <a:ea typeface="ＭＳ Ｐゴシック" charset="-128"/>
                <a:cs typeface="+mn-cs"/>
              </a:rPr>
              <a:t>Physicochemical</a:t>
            </a:r>
            <a:br>
              <a:rPr kumimoji="0" lang="en-US" sz="1200" b="1" i="0" u="none" strike="noStrike" kern="1200" cap="none" spc="0" normalizeH="0" baseline="0" noProof="0" dirty="0" smtClean="0">
                <a:ln>
                  <a:noFill/>
                </a:ln>
                <a:solidFill>
                  <a:schemeClr val="bg1"/>
                </a:solidFill>
                <a:effectLst/>
                <a:uLnTx/>
                <a:uFillTx/>
                <a:latin typeface="+mn-lt"/>
                <a:ea typeface="ＭＳ Ｐゴシック" charset="-128"/>
                <a:cs typeface="+mn-cs"/>
              </a:rPr>
            </a:br>
            <a:r>
              <a:rPr kumimoji="0" lang="en-US" sz="1200" b="1" i="0" u="none" strike="noStrike" kern="1200" cap="none" spc="0" normalizeH="0" baseline="0" noProof="0" dirty="0" smtClean="0">
                <a:ln>
                  <a:noFill/>
                </a:ln>
                <a:solidFill>
                  <a:schemeClr val="bg1"/>
                </a:solidFill>
                <a:effectLst/>
                <a:uLnTx/>
                <a:uFillTx/>
                <a:latin typeface="+mn-lt"/>
                <a:ea typeface="ＭＳ Ｐゴシック" charset="-128"/>
                <a:cs typeface="+mn-cs"/>
              </a:rPr>
              <a:t>characterization</a:t>
            </a:r>
          </a:p>
        </p:txBody>
      </p:sp>
      <p:sp>
        <p:nvSpPr>
          <p:cNvPr id="14" name="TextBox 13"/>
          <p:cNvSpPr txBox="1"/>
          <p:nvPr/>
        </p:nvSpPr>
        <p:spPr>
          <a:xfrm>
            <a:off x="3161598" y="4556580"/>
            <a:ext cx="2846977" cy="480372"/>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spc="0" normalizeH="0" baseline="0" noProof="0" dirty="0" smtClean="0">
                <a:ln>
                  <a:noFill/>
                </a:ln>
                <a:solidFill>
                  <a:srgbClr val="414343"/>
                </a:solidFill>
                <a:effectLst/>
                <a:uLnTx/>
                <a:uFillTx/>
                <a:latin typeface="+mn-lt"/>
                <a:ea typeface="ＭＳ Ｐゴシック" charset="-128"/>
                <a:cs typeface="+mn-cs"/>
              </a:rPr>
              <a:t>Biological</a:t>
            </a:r>
            <a:br>
              <a:rPr kumimoji="0" lang="en-US" sz="1200" b="1" i="0" u="none" strike="noStrike" kern="1200" cap="none" spc="0" normalizeH="0" baseline="0" noProof="0" dirty="0" smtClean="0">
                <a:ln>
                  <a:noFill/>
                </a:ln>
                <a:solidFill>
                  <a:srgbClr val="414343"/>
                </a:solidFill>
                <a:effectLst/>
                <a:uLnTx/>
                <a:uFillTx/>
                <a:latin typeface="+mn-lt"/>
                <a:ea typeface="ＭＳ Ｐゴシック" charset="-128"/>
                <a:cs typeface="+mn-cs"/>
              </a:rPr>
            </a:br>
            <a:r>
              <a:rPr kumimoji="0" lang="en-US" sz="1200" b="1" i="0" u="none" strike="noStrike" kern="1200" cap="none" spc="0" normalizeH="0" baseline="0" noProof="0" dirty="0" smtClean="0">
                <a:ln>
                  <a:noFill/>
                </a:ln>
                <a:solidFill>
                  <a:srgbClr val="414343"/>
                </a:solidFill>
                <a:effectLst/>
                <a:uLnTx/>
                <a:uFillTx/>
                <a:latin typeface="+mn-lt"/>
                <a:ea typeface="ＭＳ Ｐゴシック" charset="-128"/>
                <a:cs typeface="+mn-cs"/>
              </a:rPr>
              <a:t>characterization</a:t>
            </a:r>
          </a:p>
        </p:txBody>
      </p:sp>
      <p:sp>
        <p:nvSpPr>
          <p:cNvPr id="15" name="TextBox 14"/>
          <p:cNvSpPr txBox="1"/>
          <p:nvPr/>
        </p:nvSpPr>
        <p:spPr>
          <a:xfrm>
            <a:off x="3685873" y="4114565"/>
            <a:ext cx="1798427" cy="276999"/>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solidFill>
                <a:ea typeface="ＭＳ Ｐゴシック" charset="-128"/>
              </a:rPr>
              <a:t>Non</a:t>
            </a:r>
            <a:r>
              <a:rPr kumimoji="0" lang="en-US" sz="1200" b="1" i="0" u="none" strike="noStrike" kern="1200" cap="none" spc="0" normalizeH="0" baseline="0" noProof="0" dirty="0" smtClean="0">
                <a:ln>
                  <a:noFill/>
                </a:ln>
                <a:solidFill>
                  <a:schemeClr val="bg1"/>
                </a:solidFill>
                <a:effectLst/>
                <a:uLnTx/>
                <a:uFillTx/>
                <a:latin typeface="+mn-lt"/>
                <a:ea typeface="ＭＳ Ｐゴシック" charset="-128"/>
                <a:cs typeface="+mn-cs"/>
              </a:rPr>
              <a:t>clinical</a:t>
            </a:r>
          </a:p>
        </p:txBody>
      </p:sp>
      <p:sp>
        <p:nvSpPr>
          <p:cNvPr id="16" name="TextBox 15"/>
          <p:cNvSpPr txBox="1"/>
          <p:nvPr/>
        </p:nvSpPr>
        <p:spPr>
          <a:xfrm>
            <a:off x="4060502" y="3682147"/>
            <a:ext cx="1049168" cy="276999"/>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spc="0" normalizeH="0" baseline="0" noProof="0" dirty="0" smtClean="0">
                <a:ln>
                  <a:noFill/>
                </a:ln>
                <a:solidFill>
                  <a:schemeClr val="bg1"/>
                </a:solidFill>
                <a:effectLst/>
                <a:uLnTx/>
                <a:uFillTx/>
                <a:latin typeface="+mn-lt"/>
                <a:ea typeface="ＭＳ Ｐゴシック" charset="-128"/>
                <a:cs typeface="+mn-cs"/>
              </a:rPr>
              <a:t>PK/PD</a:t>
            </a:r>
          </a:p>
        </p:txBody>
      </p:sp>
      <p:sp>
        <p:nvSpPr>
          <p:cNvPr id="18" name="TextBox 17"/>
          <p:cNvSpPr txBox="1"/>
          <p:nvPr/>
        </p:nvSpPr>
        <p:spPr>
          <a:xfrm>
            <a:off x="4012451" y="3172578"/>
            <a:ext cx="1049168" cy="461665"/>
          </a:xfrm>
          <a:prstGeom prst="rect">
            <a:avLst/>
          </a:prstGeom>
          <a:noFill/>
          <a:ln>
            <a:noFill/>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spc="0" normalizeH="0" baseline="0" noProof="0" dirty="0" smtClean="0">
                <a:ln>
                  <a:noFill/>
                </a:ln>
                <a:solidFill>
                  <a:schemeClr val="bg1"/>
                </a:solidFill>
                <a:effectLst/>
                <a:uLnTx/>
                <a:uFillTx/>
                <a:latin typeface="+mn-lt"/>
                <a:ea typeface="ＭＳ Ｐゴシック" charset="-128"/>
                <a:cs typeface="+mn-cs"/>
              </a:rPr>
              <a:t>Clinical</a:t>
            </a:r>
            <a:br>
              <a:rPr kumimoji="0" lang="en-US" sz="1200" b="1" i="0" u="none" strike="noStrike" kern="1200" cap="none" spc="0" normalizeH="0" baseline="0" noProof="0" dirty="0" smtClean="0">
                <a:ln>
                  <a:noFill/>
                </a:ln>
                <a:solidFill>
                  <a:schemeClr val="bg1"/>
                </a:solidFill>
                <a:effectLst/>
                <a:uLnTx/>
                <a:uFillTx/>
                <a:latin typeface="+mn-lt"/>
                <a:ea typeface="ＭＳ Ｐゴシック" charset="-128"/>
                <a:cs typeface="+mn-cs"/>
              </a:rPr>
            </a:br>
            <a:r>
              <a:rPr kumimoji="0" lang="en-US" sz="1200" b="1" i="0" u="none" strike="noStrike" kern="1200" cap="none" spc="0" normalizeH="0" baseline="0" noProof="0" dirty="0" smtClean="0">
                <a:ln>
                  <a:noFill/>
                </a:ln>
                <a:solidFill>
                  <a:schemeClr val="bg1"/>
                </a:solidFill>
                <a:effectLst/>
                <a:uLnTx/>
                <a:uFillTx/>
                <a:latin typeface="+mn-lt"/>
                <a:ea typeface="ＭＳ Ｐゴシック" charset="-128"/>
                <a:cs typeface="+mn-cs"/>
              </a:rPr>
              <a:t>trials</a:t>
            </a:r>
          </a:p>
        </p:txBody>
      </p:sp>
      <p:sp>
        <p:nvSpPr>
          <p:cNvPr id="19" name="Oval 18"/>
          <p:cNvSpPr/>
          <p:nvPr/>
        </p:nvSpPr>
        <p:spPr>
          <a:xfrm>
            <a:off x="5679828" y="4562656"/>
            <a:ext cx="1512168" cy="504056"/>
          </a:xfrm>
          <a:prstGeom prst="ellipse">
            <a:avLst/>
          </a:prstGeom>
          <a:solidFill>
            <a:srgbClr val="006A71"/>
          </a:solidFill>
          <a:ln w="12700">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Analytics</a:t>
            </a:r>
          </a:p>
        </p:txBody>
      </p:sp>
      <p:sp>
        <p:nvSpPr>
          <p:cNvPr id="24" name="TextBox 23"/>
          <p:cNvSpPr txBox="1"/>
          <p:nvPr/>
        </p:nvSpPr>
        <p:spPr>
          <a:xfrm rot="18484783">
            <a:off x="2062749" y="4962398"/>
            <a:ext cx="1543120" cy="253916"/>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50" i="0" u="none" strike="noStrike" kern="1200" cap="none" spc="0" normalizeH="0" baseline="0" noProof="0" dirty="0" smtClean="0">
                <a:ln>
                  <a:noFill/>
                </a:ln>
                <a:solidFill>
                  <a:srgbClr val="414343"/>
                </a:solidFill>
                <a:effectLst/>
                <a:uLnTx/>
                <a:uFillTx/>
                <a:latin typeface="+mn-lt"/>
                <a:ea typeface="ＭＳ Ｐゴシック" charset="-128"/>
                <a:cs typeface="+mn-cs"/>
              </a:rPr>
              <a:t>Design specifications</a:t>
            </a:r>
          </a:p>
        </p:txBody>
      </p:sp>
      <p:sp>
        <p:nvSpPr>
          <p:cNvPr id="25" name="TextBox 24"/>
          <p:cNvSpPr txBox="1"/>
          <p:nvPr/>
        </p:nvSpPr>
        <p:spPr>
          <a:xfrm rot="18484783">
            <a:off x="2899137" y="3871372"/>
            <a:ext cx="1543120" cy="253916"/>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50" i="0" u="none" strike="noStrike" kern="1200" cap="none" spc="0" normalizeH="0" baseline="0" noProof="0" dirty="0" smtClean="0">
                <a:ln>
                  <a:noFill/>
                </a:ln>
                <a:solidFill>
                  <a:srgbClr val="414343"/>
                </a:solidFill>
                <a:effectLst/>
                <a:uLnTx/>
                <a:uFillTx/>
                <a:latin typeface="+mn-lt"/>
                <a:ea typeface="ＭＳ Ｐゴシック" charset="-128"/>
                <a:cs typeface="+mn-cs"/>
              </a:rPr>
              <a:t>Validation</a:t>
            </a:r>
          </a:p>
        </p:txBody>
      </p:sp>
      <p:cxnSp>
        <p:nvCxnSpPr>
          <p:cNvPr id="30" name="Straight Connector 29"/>
          <p:cNvCxnSpPr/>
          <p:nvPr/>
        </p:nvCxnSpPr>
        <p:spPr>
          <a:xfrm>
            <a:off x="3755392" y="4076632"/>
            <a:ext cx="159345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5164656" y="5544940"/>
            <a:ext cx="1512168" cy="504056"/>
          </a:xfrm>
          <a:prstGeom prst="ellipse">
            <a:avLst/>
          </a:prstGeom>
          <a:solidFill>
            <a:srgbClr val="6BA4A5"/>
          </a:solidFill>
          <a:ln w="12700">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Process</a:t>
            </a:r>
            <a:br>
              <a:rPr lang="en-US" sz="1200" dirty="0" smtClean="0"/>
            </a:br>
            <a:r>
              <a:rPr lang="en-US" sz="1200" dirty="0" smtClean="0"/>
              <a:t>development</a:t>
            </a:r>
          </a:p>
        </p:txBody>
      </p:sp>
      <p:sp>
        <p:nvSpPr>
          <p:cNvPr id="22" name="TextBox 21"/>
          <p:cNvSpPr txBox="1"/>
          <p:nvPr/>
        </p:nvSpPr>
        <p:spPr>
          <a:xfrm>
            <a:off x="107504" y="6237313"/>
            <a:ext cx="6624736" cy="400110"/>
          </a:xfrm>
          <a:prstGeom prst="rect">
            <a:avLst/>
          </a:prstGeom>
          <a:noFill/>
        </p:spPr>
        <p:txBody>
          <a:bodyPr wrap="square" rtlCol="0">
            <a:spAutoFit/>
          </a:bodyPr>
          <a:lstStyle/>
          <a:p>
            <a:r>
              <a:rPr lang="en-US" sz="1000" dirty="0" smtClean="0"/>
              <a:t>Source: </a:t>
            </a:r>
            <a:r>
              <a:rPr lang="en-US" sz="1000" dirty="0" err="1" smtClean="0"/>
              <a:t>McCamish</a:t>
            </a:r>
            <a:r>
              <a:rPr lang="en-US" sz="1000" dirty="0" smtClean="0"/>
              <a:t> M and </a:t>
            </a:r>
            <a:r>
              <a:rPr lang="en-US" sz="1000" dirty="0" err="1" smtClean="0"/>
              <a:t>Woollett</a:t>
            </a:r>
            <a:r>
              <a:rPr lang="en-US" sz="1000" dirty="0" smtClean="0"/>
              <a:t> G. The state of the art in the development of biosimilars. </a:t>
            </a:r>
            <a:r>
              <a:rPr lang="en-US" sz="1000" i="1" dirty="0" err="1" smtClean="0"/>
              <a:t>Clin</a:t>
            </a:r>
            <a:r>
              <a:rPr lang="en-US" sz="1000" i="1" dirty="0" smtClean="0"/>
              <a:t> </a:t>
            </a:r>
            <a:r>
              <a:rPr lang="en-US" sz="1000" i="1" dirty="0" err="1" smtClean="0"/>
              <a:t>Pharmacol</a:t>
            </a:r>
            <a:r>
              <a:rPr lang="en-US" sz="1000" i="1" dirty="0" smtClean="0"/>
              <a:t> </a:t>
            </a:r>
            <a:r>
              <a:rPr lang="en-US" sz="1000" i="1" dirty="0" err="1" smtClean="0"/>
              <a:t>Ther</a:t>
            </a:r>
            <a:r>
              <a:rPr lang="en-US" sz="1000" i="1" dirty="0" smtClean="0"/>
              <a:t>  2012</a:t>
            </a:r>
            <a:r>
              <a:rPr lang="en-US" sz="1000" dirty="0" smtClean="0"/>
              <a:t>; 91(3):405–417.</a:t>
            </a:r>
            <a:endParaRPr lang="en-GB" sz="1000" dirty="0"/>
          </a:p>
        </p:txBody>
      </p:sp>
      <p:grpSp>
        <p:nvGrpSpPr>
          <p:cNvPr id="2" name="Group 27"/>
          <p:cNvGrpSpPr/>
          <p:nvPr/>
        </p:nvGrpSpPr>
        <p:grpSpPr>
          <a:xfrm rot="18600000" flipH="1" flipV="1">
            <a:off x="5800381" y="4938141"/>
            <a:ext cx="701030" cy="713978"/>
            <a:chOff x="2827338" y="1927225"/>
            <a:chExt cx="3508375" cy="3508375"/>
          </a:xfrm>
          <a:solidFill>
            <a:srgbClr val="006A71"/>
          </a:solidFill>
        </p:grpSpPr>
        <p:sp>
          <p:nvSpPr>
            <p:cNvPr id="26" name="Freeform 12"/>
            <p:cNvSpPr>
              <a:spLocks/>
            </p:cNvSpPr>
            <p:nvPr>
              <p:custDataLst>
                <p:tags r:id="rId1"/>
              </p:custDataLst>
            </p:nvPr>
          </p:nvSpPr>
          <p:spPr bwMode="gray">
            <a:xfrm>
              <a:off x="4494213" y="1927225"/>
              <a:ext cx="1841500" cy="3500438"/>
            </a:xfrm>
            <a:custGeom>
              <a:avLst/>
              <a:gdLst/>
              <a:ahLst/>
              <a:cxnLst>
                <a:cxn ang="0">
                  <a:pos x="307" y="293"/>
                </a:cxn>
                <a:cxn ang="0">
                  <a:pos x="14" y="0"/>
                </a:cxn>
                <a:cxn ang="0">
                  <a:pos x="2" y="1"/>
                </a:cxn>
                <a:cxn ang="0">
                  <a:pos x="45" y="49"/>
                </a:cxn>
                <a:cxn ang="0">
                  <a:pos x="5" y="95"/>
                </a:cxn>
                <a:cxn ang="0">
                  <a:pos x="114" y="121"/>
                </a:cxn>
                <a:cxn ang="0">
                  <a:pos x="186" y="392"/>
                </a:cxn>
                <a:cxn ang="0">
                  <a:pos x="42" y="490"/>
                </a:cxn>
                <a:cxn ang="0">
                  <a:pos x="0" y="537"/>
                </a:cxn>
                <a:cxn ang="0">
                  <a:pos x="42" y="585"/>
                </a:cxn>
                <a:cxn ang="0">
                  <a:pos x="307" y="293"/>
                </a:cxn>
              </a:cxnLst>
              <a:rect l="0" t="0" r="r" b="b"/>
              <a:pathLst>
                <a:path w="307" h="585">
                  <a:moveTo>
                    <a:pt x="307" y="293"/>
                  </a:moveTo>
                  <a:cubicBezTo>
                    <a:pt x="307" y="132"/>
                    <a:pt x="176" y="0"/>
                    <a:pt x="14" y="0"/>
                  </a:cubicBezTo>
                  <a:cubicBezTo>
                    <a:pt x="10" y="0"/>
                    <a:pt x="6" y="1"/>
                    <a:pt x="2" y="1"/>
                  </a:cubicBezTo>
                  <a:cubicBezTo>
                    <a:pt x="45" y="49"/>
                    <a:pt x="45" y="49"/>
                    <a:pt x="45" y="49"/>
                  </a:cubicBezTo>
                  <a:cubicBezTo>
                    <a:pt x="5" y="95"/>
                    <a:pt x="5" y="95"/>
                    <a:pt x="5" y="95"/>
                  </a:cubicBezTo>
                  <a:cubicBezTo>
                    <a:pt x="41" y="93"/>
                    <a:pt x="79" y="102"/>
                    <a:pt x="114" y="121"/>
                  </a:cubicBezTo>
                  <a:cubicBezTo>
                    <a:pt x="208" y="176"/>
                    <a:pt x="241" y="298"/>
                    <a:pt x="186" y="392"/>
                  </a:cubicBezTo>
                  <a:cubicBezTo>
                    <a:pt x="154" y="448"/>
                    <a:pt x="100" y="482"/>
                    <a:pt x="42" y="490"/>
                  </a:cubicBezTo>
                  <a:cubicBezTo>
                    <a:pt x="0" y="537"/>
                    <a:pt x="0" y="537"/>
                    <a:pt x="0" y="537"/>
                  </a:cubicBezTo>
                  <a:cubicBezTo>
                    <a:pt x="42" y="585"/>
                    <a:pt x="42" y="585"/>
                    <a:pt x="42" y="585"/>
                  </a:cubicBezTo>
                  <a:cubicBezTo>
                    <a:pt x="191" y="571"/>
                    <a:pt x="307" y="446"/>
                    <a:pt x="307" y="293"/>
                  </a:cubicBezTo>
                  <a:close/>
                </a:path>
              </a:pathLst>
            </a:custGeom>
            <a:grpFill/>
            <a:ln w="9525">
              <a:solidFill>
                <a:srgbClr val="FFFFFF"/>
              </a:solidFill>
              <a:round/>
              <a:headEnd/>
              <a:tailEnd/>
            </a:ln>
            <a:scene3d>
              <a:camera prst="orthographicFront"/>
              <a:lightRig rig="threePt" dir="t"/>
            </a:scene3d>
            <a:sp3d/>
          </p:spPr>
          <p:txBody>
            <a:bodyPr/>
            <a:lstStyle/>
            <a:p>
              <a:endParaRPr lang="en-US"/>
            </a:p>
          </p:txBody>
        </p:sp>
        <p:sp>
          <p:nvSpPr>
            <p:cNvPr id="27" name="Freeform 13"/>
            <p:cNvSpPr>
              <a:spLocks/>
            </p:cNvSpPr>
            <p:nvPr>
              <p:custDataLst>
                <p:tags r:id="rId2"/>
              </p:custDataLst>
            </p:nvPr>
          </p:nvSpPr>
          <p:spPr bwMode="gray">
            <a:xfrm>
              <a:off x="2827338" y="1938338"/>
              <a:ext cx="1836737" cy="3497262"/>
            </a:xfrm>
            <a:custGeom>
              <a:avLst/>
              <a:gdLst/>
              <a:ahLst/>
              <a:cxnLst>
                <a:cxn ang="0">
                  <a:pos x="302" y="490"/>
                </a:cxn>
                <a:cxn ang="0">
                  <a:pos x="194" y="463"/>
                </a:cxn>
                <a:cxn ang="0">
                  <a:pos x="121" y="192"/>
                </a:cxn>
                <a:cxn ang="0">
                  <a:pos x="265" y="95"/>
                </a:cxn>
                <a:cxn ang="0">
                  <a:pos x="307" y="47"/>
                </a:cxn>
                <a:cxn ang="0">
                  <a:pos x="265" y="0"/>
                </a:cxn>
                <a:cxn ang="0">
                  <a:pos x="0" y="291"/>
                </a:cxn>
                <a:cxn ang="0">
                  <a:pos x="293" y="584"/>
                </a:cxn>
                <a:cxn ang="0">
                  <a:pos x="304" y="584"/>
                </a:cxn>
                <a:cxn ang="0">
                  <a:pos x="261" y="535"/>
                </a:cxn>
                <a:cxn ang="0">
                  <a:pos x="302" y="490"/>
                </a:cxn>
              </a:cxnLst>
              <a:rect l="0" t="0" r="r" b="b"/>
              <a:pathLst>
                <a:path w="307" h="584">
                  <a:moveTo>
                    <a:pt x="302" y="490"/>
                  </a:moveTo>
                  <a:cubicBezTo>
                    <a:pt x="265" y="491"/>
                    <a:pt x="228" y="483"/>
                    <a:pt x="194" y="463"/>
                  </a:cubicBezTo>
                  <a:cubicBezTo>
                    <a:pt x="99" y="408"/>
                    <a:pt x="67" y="287"/>
                    <a:pt x="121" y="192"/>
                  </a:cubicBezTo>
                  <a:cubicBezTo>
                    <a:pt x="153" y="137"/>
                    <a:pt x="207" y="103"/>
                    <a:pt x="265" y="95"/>
                  </a:cubicBezTo>
                  <a:cubicBezTo>
                    <a:pt x="307" y="47"/>
                    <a:pt x="307" y="47"/>
                    <a:pt x="307" y="47"/>
                  </a:cubicBezTo>
                  <a:cubicBezTo>
                    <a:pt x="265" y="0"/>
                    <a:pt x="265" y="0"/>
                    <a:pt x="265" y="0"/>
                  </a:cubicBezTo>
                  <a:cubicBezTo>
                    <a:pt x="116" y="14"/>
                    <a:pt x="0" y="139"/>
                    <a:pt x="0" y="291"/>
                  </a:cubicBezTo>
                  <a:cubicBezTo>
                    <a:pt x="0" y="453"/>
                    <a:pt x="131" y="584"/>
                    <a:pt x="293" y="584"/>
                  </a:cubicBezTo>
                  <a:cubicBezTo>
                    <a:pt x="297" y="584"/>
                    <a:pt x="301" y="584"/>
                    <a:pt x="304" y="584"/>
                  </a:cubicBezTo>
                  <a:cubicBezTo>
                    <a:pt x="261" y="535"/>
                    <a:pt x="261" y="535"/>
                    <a:pt x="261" y="535"/>
                  </a:cubicBezTo>
                  <a:lnTo>
                    <a:pt x="302" y="490"/>
                  </a:lnTo>
                  <a:close/>
                </a:path>
              </a:pathLst>
            </a:custGeom>
            <a:grpFill/>
            <a:ln w="9525">
              <a:solidFill>
                <a:srgbClr val="FFFFFF"/>
              </a:solidFill>
              <a:round/>
              <a:headEnd/>
              <a:tailEnd/>
            </a:ln>
            <a:scene3d>
              <a:camera prst="orthographicFront"/>
              <a:lightRig rig="threePt" dir="t"/>
            </a:scene3d>
            <a:sp3d/>
          </p:spPr>
          <p:txBody>
            <a:bodyPr/>
            <a:lstStyle/>
            <a:p>
              <a:endParaRPr lang="en-US"/>
            </a:p>
          </p:txBody>
        </p:sp>
      </p:gr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Biosimilars Development: Basic Principles</a:t>
            </a:r>
            <a:endParaRPr lang="en-US" dirty="0"/>
          </a:p>
        </p:txBody>
      </p:sp>
      <p:sp>
        <p:nvSpPr>
          <p:cNvPr id="3" name="Content Placeholder 2"/>
          <p:cNvSpPr>
            <a:spLocks noGrp="1"/>
          </p:cNvSpPr>
          <p:nvPr>
            <p:ph sz="quarter" idx="14"/>
          </p:nvPr>
        </p:nvSpPr>
        <p:spPr/>
        <p:txBody>
          <a:bodyPr/>
          <a:lstStyle/>
          <a:p>
            <a:r>
              <a:rPr lang="en-US" b="1" u="sng" dirty="0" smtClean="0"/>
              <a:t>Step-by-step sequential development</a:t>
            </a:r>
            <a:r>
              <a:rPr lang="en-US" dirty="0" smtClean="0"/>
              <a:t>, evaluating </a:t>
            </a:r>
            <a:r>
              <a:rPr lang="en-US" b="1" u="sng" dirty="0" smtClean="0"/>
              <a:t>residual </a:t>
            </a:r>
            <a:r>
              <a:rPr lang="en-US" b="1" u="sng" dirty="0" err="1" smtClean="0"/>
              <a:t>uncertainity</a:t>
            </a:r>
            <a:r>
              <a:rPr lang="en-US" dirty="0" smtClean="0"/>
              <a:t> at end of each step, designing next step accordingly,</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b="1" u="sng" dirty="0" smtClean="0"/>
              <a:t>Totality of evidence</a:t>
            </a:r>
            <a:r>
              <a:rPr lang="en-US" dirty="0" smtClean="0"/>
              <a:t>, case by case </a:t>
            </a:r>
            <a:r>
              <a:rPr lang="en-US" b="1" u="sng" dirty="0" smtClean="0"/>
              <a:t>risk based approach</a:t>
            </a:r>
            <a:r>
              <a:rPr lang="en-US" dirty="0" smtClean="0"/>
              <a:t> tailored to individual product</a:t>
            </a:r>
          </a:p>
          <a:p>
            <a:endParaRPr lang="en-US" dirty="0" smtClean="0"/>
          </a:p>
          <a:p>
            <a:r>
              <a:rPr lang="en-US" dirty="0" smtClean="0"/>
              <a:t>Always prudent to have a dialogue with regulators early in development </a:t>
            </a:r>
          </a:p>
          <a:p>
            <a:endParaRPr lang="en-US" dirty="0"/>
          </a:p>
        </p:txBody>
      </p:sp>
      <p:graphicFrame>
        <p:nvGraphicFramePr>
          <p:cNvPr id="5" name="SmartArt Placeholder 29"/>
          <p:cNvGraphicFramePr>
            <a:graphicFrameLocks/>
          </p:cNvGraphicFramePr>
          <p:nvPr/>
        </p:nvGraphicFramePr>
        <p:xfrm>
          <a:off x="395536" y="1544960"/>
          <a:ext cx="8534400" cy="332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3575875"/>
            <a:ext cx="8229600" cy="1292662"/>
          </a:xfrm>
        </p:spPr>
        <p:txBody>
          <a:bodyPr/>
          <a:lstStyle/>
          <a:p>
            <a:r>
              <a:rPr lang="en-US" dirty="0" smtClean="0"/>
              <a:t>Challenges in Clinical Development</a:t>
            </a:r>
            <a:br>
              <a:rPr lang="en-US" dirty="0" smtClean="0"/>
            </a:br>
            <a:r>
              <a:rPr lang="en-US" dirty="0" smtClean="0">
                <a:solidFill>
                  <a:schemeClr val="tx1">
                    <a:lumMod val="65000"/>
                    <a:lumOff val="35000"/>
                  </a:schemeClr>
                </a:solidFill>
              </a:rPr>
              <a:t/>
            </a:r>
            <a:br>
              <a:rPr lang="en-US" dirty="0" smtClean="0">
                <a:solidFill>
                  <a:schemeClr val="tx1">
                    <a:lumMod val="65000"/>
                    <a:lumOff val="35000"/>
                  </a:schemeClr>
                </a:solidFill>
              </a:rPr>
            </a:br>
            <a:endParaRPr lang="en-US" dirty="0"/>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Challenges in Biosimilars Clinical Development</a:t>
            </a:r>
            <a:endParaRPr lang="en-US" dirty="0"/>
          </a:p>
        </p:txBody>
      </p:sp>
      <p:sp>
        <p:nvSpPr>
          <p:cNvPr id="3" name="Content Placeholder 2"/>
          <p:cNvSpPr>
            <a:spLocks noGrp="1"/>
          </p:cNvSpPr>
          <p:nvPr>
            <p:ph sz="quarter" idx="14"/>
          </p:nvPr>
        </p:nvSpPr>
        <p:spPr>
          <a:xfrm>
            <a:off x="384047" y="1260363"/>
            <a:ext cx="8498696" cy="4902693"/>
          </a:xfrm>
        </p:spPr>
        <p:txBody>
          <a:bodyPr/>
          <a:lstStyle/>
          <a:p>
            <a:pPr>
              <a:lnSpc>
                <a:spcPts val="2300"/>
              </a:lnSpc>
            </a:pPr>
            <a:r>
              <a:rPr lang="en-US" dirty="0" smtClean="0"/>
              <a:t>Extent of clinical data requirement</a:t>
            </a:r>
          </a:p>
          <a:p>
            <a:pPr>
              <a:lnSpc>
                <a:spcPts val="2300"/>
              </a:lnSpc>
            </a:pPr>
            <a:r>
              <a:rPr lang="en-US" dirty="0" smtClean="0"/>
              <a:t>Clinical pharmacology studies</a:t>
            </a:r>
          </a:p>
          <a:p>
            <a:pPr lvl="1">
              <a:lnSpc>
                <a:spcPts val="2300"/>
              </a:lnSpc>
            </a:pPr>
            <a:r>
              <a:rPr lang="en-US" dirty="0" smtClean="0"/>
              <a:t>Confirmatory PK/PD studies</a:t>
            </a:r>
          </a:p>
          <a:p>
            <a:pPr>
              <a:lnSpc>
                <a:spcPts val="2300"/>
              </a:lnSpc>
            </a:pPr>
            <a:r>
              <a:rPr lang="en-US" dirty="0" smtClean="0"/>
              <a:t>Immunogenicity</a:t>
            </a:r>
          </a:p>
          <a:p>
            <a:pPr>
              <a:lnSpc>
                <a:spcPts val="2300"/>
              </a:lnSpc>
            </a:pPr>
            <a:r>
              <a:rPr lang="en-US" dirty="0" smtClean="0"/>
              <a:t>Choice of reference products, designing global programs</a:t>
            </a:r>
          </a:p>
          <a:p>
            <a:pPr>
              <a:lnSpc>
                <a:spcPts val="2300"/>
              </a:lnSpc>
            </a:pPr>
            <a:r>
              <a:rPr lang="en-US" dirty="0" smtClean="0"/>
              <a:t>Choice of indication/ study population</a:t>
            </a:r>
          </a:p>
          <a:p>
            <a:pPr>
              <a:lnSpc>
                <a:spcPts val="2300"/>
              </a:lnSpc>
            </a:pPr>
            <a:r>
              <a:rPr lang="en-US" dirty="0" smtClean="0"/>
              <a:t>Study design</a:t>
            </a:r>
          </a:p>
          <a:p>
            <a:pPr>
              <a:lnSpc>
                <a:spcPts val="2300"/>
              </a:lnSpc>
            </a:pPr>
            <a:r>
              <a:rPr lang="en-US" dirty="0" smtClean="0"/>
              <a:t>Study end-points</a:t>
            </a:r>
          </a:p>
          <a:p>
            <a:pPr>
              <a:lnSpc>
                <a:spcPts val="2300"/>
              </a:lnSpc>
            </a:pPr>
            <a:r>
              <a:rPr lang="en-US" dirty="0" smtClean="0"/>
              <a:t>Extrapolation of clinical data across indications</a:t>
            </a:r>
          </a:p>
          <a:p>
            <a:pPr>
              <a:lnSpc>
                <a:spcPts val="2300"/>
              </a:lnSpc>
            </a:pPr>
            <a:r>
              <a:rPr lang="en-US" dirty="0" smtClean="0"/>
              <a:t>Accessing patients for biosimilars clinical trials</a:t>
            </a:r>
          </a:p>
          <a:p>
            <a:pPr>
              <a:lnSpc>
                <a:spcPts val="2300"/>
              </a:lnSpc>
            </a:pPr>
            <a:r>
              <a:rPr lang="en-US" dirty="0" smtClean="0"/>
              <a:t>Establishing </a:t>
            </a:r>
            <a:r>
              <a:rPr lang="en-US" dirty="0" err="1" smtClean="0"/>
              <a:t>interchangability</a:t>
            </a:r>
            <a:endParaRPr lang="en-US" dirty="0" smtClean="0"/>
          </a:p>
          <a:p>
            <a:pPr>
              <a:lnSpc>
                <a:spcPts val="2300"/>
              </a:lnSpc>
            </a:pPr>
            <a:endParaRPr lang="en-US" dirty="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Extent of Clinical Program</a:t>
            </a:r>
            <a:endParaRPr lang="en-US" dirty="0"/>
          </a:p>
        </p:txBody>
      </p:sp>
      <p:graphicFrame>
        <p:nvGraphicFramePr>
          <p:cNvPr id="4" name="Content Placeholder 3"/>
          <p:cNvGraphicFramePr>
            <a:graphicFrameLocks noGrp="1"/>
          </p:cNvGraphicFramePr>
          <p:nvPr>
            <p:ph sz="quarter" idx="14"/>
          </p:nvPr>
        </p:nvGraphicFramePr>
        <p:xfrm>
          <a:off x="1094928" y="2132856"/>
          <a:ext cx="8229600"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79512" y="1229851"/>
            <a:ext cx="4464496" cy="830997"/>
          </a:xfrm>
          <a:prstGeom prst="rect">
            <a:avLst/>
          </a:prstGeom>
          <a:solidFill>
            <a:schemeClr val="accent2">
              <a:lumMod val="20000"/>
              <a:lumOff val="80000"/>
            </a:schemeClr>
          </a:solidFill>
          <a:ln>
            <a:solidFill>
              <a:schemeClr val="accent1"/>
            </a:solidFill>
          </a:ln>
        </p:spPr>
        <p:txBody>
          <a:bodyPr vert="horz" wrap="square" lIns="91440" tIns="45720" rIns="91440" bIns="45720" numCol="1" rtlCol="0" anchor="ctr" anchorCtr="0" compatLnSpc="1">
            <a:prstTxWarp prst="textNoShape">
              <a:avLst/>
            </a:prstTxWarp>
            <a:spAutoFit/>
          </a:bodyPr>
          <a:lstStyle/>
          <a:p>
            <a:r>
              <a:rPr lang="en-US" sz="3200" b="1" dirty="0" smtClean="0">
                <a:solidFill>
                  <a:srgbClr val="7030A0"/>
                </a:solidFill>
              </a:rPr>
              <a:t>Tough Balancing Act </a:t>
            </a:r>
          </a:p>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kern="1200" cap="none" spc="0" normalizeH="0" baseline="0" noProof="0" dirty="0" smtClean="0">
              <a:ln>
                <a:noFill/>
              </a:ln>
              <a:solidFill>
                <a:srgbClr val="414343"/>
              </a:solidFill>
              <a:effectLst/>
              <a:uLnTx/>
              <a:uFillTx/>
              <a:latin typeface="+mn-lt"/>
              <a:ea typeface="ＭＳ Ｐゴシック" charset="-128"/>
              <a:cs typeface="+mn-cs"/>
            </a:endParaRP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Extent of Clinical Program</a:t>
            </a:r>
            <a:endParaRPr lang="en-US" b="1" dirty="0"/>
          </a:p>
        </p:txBody>
      </p:sp>
      <p:graphicFrame>
        <p:nvGraphicFramePr>
          <p:cNvPr id="4" name="Content Placeholder 3"/>
          <p:cNvGraphicFramePr>
            <a:graphicFrameLocks noGrp="1"/>
          </p:cNvGraphicFramePr>
          <p:nvPr>
            <p:ph sz="quarter" idx="14"/>
          </p:nvPr>
        </p:nvGraphicFramePr>
        <p:xfrm>
          <a:off x="457200" y="1340768"/>
          <a:ext cx="8229600"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Extent of Clinical Program</a:t>
            </a:r>
            <a:endParaRPr lang="en-US" dirty="0"/>
          </a:p>
        </p:txBody>
      </p:sp>
      <p:graphicFrame>
        <p:nvGraphicFramePr>
          <p:cNvPr id="4" name="Content Placeholder 3"/>
          <p:cNvGraphicFramePr>
            <a:graphicFrameLocks noGrp="1"/>
          </p:cNvGraphicFramePr>
          <p:nvPr>
            <p:ph sz="quarter" idx="14"/>
          </p:nvPr>
        </p:nvGraphicFramePr>
        <p:xfrm>
          <a:off x="457200" y="1471613"/>
          <a:ext cx="8291264" cy="4587240"/>
        </p:xfrm>
        <a:graphic>
          <a:graphicData uri="http://schemas.openxmlformats.org/drawingml/2006/table">
            <a:tbl>
              <a:tblPr firstRow="1" bandRow="1">
                <a:tableStyleId>{21E4AEA4-8DFA-4A89-87EB-49C32662AFE0}</a:tableStyleId>
              </a:tblPr>
              <a:tblGrid>
                <a:gridCol w="2217344"/>
                <a:gridCol w="1986099"/>
                <a:gridCol w="1986099"/>
                <a:gridCol w="2101722"/>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Parameter</a:t>
                      </a:r>
                    </a:p>
                    <a:p>
                      <a:endParaRPr lang="en-US" dirty="0"/>
                    </a:p>
                  </a:txBody>
                  <a:tcPr/>
                </a:tc>
                <a:tc>
                  <a:txBody>
                    <a:bodyPr/>
                    <a:lstStyle/>
                    <a:p>
                      <a:r>
                        <a:rPr lang="en-US" sz="1800" dirty="0" smtClean="0"/>
                        <a:t>Filgrastim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err="1" smtClean="0"/>
                        <a:t>Epoetin</a:t>
                      </a:r>
                      <a:r>
                        <a:rPr lang="en-US" sz="1800" dirty="0" smtClean="0"/>
                        <a:t> </a:t>
                      </a:r>
                    </a:p>
                    <a:p>
                      <a:endParaRPr lang="en-US" dirty="0"/>
                    </a:p>
                  </a:txBody>
                  <a:tcPr/>
                </a:tc>
                <a:tc>
                  <a:txBody>
                    <a:bodyPr/>
                    <a:lstStyle/>
                    <a:p>
                      <a:r>
                        <a:rPr lang="en-US" dirty="0" smtClean="0"/>
                        <a:t>Rituximab </a:t>
                      </a:r>
                      <a:endParaRPr lang="en-US" dirty="0"/>
                    </a:p>
                  </a:txBody>
                  <a:tcPr/>
                </a:tc>
              </a:tr>
              <a:tr h="370840">
                <a:tc>
                  <a:txBody>
                    <a:bodyPr/>
                    <a:lstStyle/>
                    <a:p>
                      <a:r>
                        <a:rPr lang="en-US" dirty="0" smtClean="0"/>
                        <a:t>Clinical Experience</a:t>
                      </a:r>
                      <a:endParaRPr lang="en-US" dirty="0"/>
                    </a:p>
                  </a:txBody>
                  <a:tcPr/>
                </a:tc>
                <a:tc>
                  <a:txBody>
                    <a:bodyPr/>
                    <a:lstStyle/>
                    <a:p>
                      <a:r>
                        <a:rPr lang="en-US" smtClean="0"/>
                        <a:t>Extensive </a:t>
                      </a:r>
                      <a:endParaRPr lang="en-US" dirty="0"/>
                    </a:p>
                  </a:txBody>
                  <a:tcPr/>
                </a:tc>
                <a:tc>
                  <a:txBody>
                    <a:bodyPr/>
                    <a:lstStyle/>
                    <a:p>
                      <a:r>
                        <a:rPr lang="en-US" dirty="0" smtClean="0"/>
                        <a:t>Extensive </a:t>
                      </a:r>
                    </a:p>
                  </a:txBody>
                  <a:tcPr/>
                </a:tc>
                <a:tc>
                  <a:txBody>
                    <a:bodyPr/>
                    <a:lstStyle/>
                    <a:p>
                      <a:r>
                        <a:rPr lang="en-US" dirty="0" smtClean="0"/>
                        <a:t>15 years +</a:t>
                      </a:r>
                      <a:endParaRPr lang="en-US" dirty="0"/>
                    </a:p>
                  </a:txBody>
                  <a:tcPr/>
                </a:tc>
              </a:tr>
              <a:tr h="370840">
                <a:tc>
                  <a:txBody>
                    <a:bodyPr/>
                    <a:lstStyle/>
                    <a:p>
                      <a:r>
                        <a:rPr lang="en-US" dirty="0" err="1" smtClean="0"/>
                        <a:t>MoA</a:t>
                      </a:r>
                      <a:r>
                        <a:rPr lang="en-US" dirty="0" smtClean="0"/>
                        <a:t>,</a:t>
                      </a:r>
                      <a:r>
                        <a:rPr lang="en-US" baseline="0" dirty="0" smtClean="0"/>
                        <a:t> PK</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Well understood</a:t>
                      </a:r>
                      <a:endParaRPr lang="en-US" dirty="0" smtClean="0"/>
                    </a:p>
                  </a:txBody>
                  <a:tcPr/>
                </a:tc>
                <a:tc>
                  <a:txBody>
                    <a:bodyPr/>
                    <a:lstStyle/>
                    <a:p>
                      <a:r>
                        <a:rPr lang="en-US" dirty="0" smtClean="0"/>
                        <a:t>Well understood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Yes, not fully</a:t>
                      </a:r>
                    </a:p>
                  </a:txBody>
                  <a:tcPr/>
                </a:tc>
              </a:tr>
              <a:tr h="370840">
                <a:tc>
                  <a:txBody>
                    <a:bodyPr/>
                    <a:lstStyle/>
                    <a:p>
                      <a:r>
                        <a:rPr lang="en-US" dirty="0" smtClean="0"/>
                        <a:t>Routes of Administration</a:t>
                      </a:r>
                      <a:endParaRPr lang="en-US" dirty="0"/>
                    </a:p>
                  </a:txBody>
                  <a:tcPr/>
                </a:tc>
                <a:tc>
                  <a:txBody>
                    <a:bodyPr/>
                    <a:lstStyle/>
                    <a:p>
                      <a:r>
                        <a:rPr lang="en-US" smtClean="0"/>
                        <a:t>SC, IV</a:t>
                      </a:r>
                      <a:endParaRPr lang="en-US" dirty="0"/>
                    </a:p>
                  </a:txBody>
                  <a:tcPr/>
                </a:tc>
                <a:tc>
                  <a:txBody>
                    <a:bodyPr/>
                    <a:lstStyle/>
                    <a:p>
                      <a:r>
                        <a:rPr lang="en-US" dirty="0" smtClean="0"/>
                        <a:t>SC, IV</a:t>
                      </a:r>
                    </a:p>
                  </a:txBody>
                  <a:tcPr/>
                </a:tc>
                <a:tc>
                  <a:txBody>
                    <a:bodyPr/>
                    <a:lstStyle/>
                    <a:p>
                      <a:r>
                        <a:rPr lang="en-US" dirty="0" smtClean="0"/>
                        <a:t>IV infusion, SC (recent)</a:t>
                      </a:r>
                      <a:endParaRPr lang="en-US" dirty="0"/>
                    </a:p>
                  </a:txBody>
                  <a:tcPr/>
                </a:tc>
              </a:tr>
              <a:tr h="370840">
                <a:tc>
                  <a:txBody>
                    <a:bodyPr/>
                    <a:lstStyle/>
                    <a:p>
                      <a:r>
                        <a:rPr lang="en-US" dirty="0" smtClean="0"/>
                        <a:t>Indications </a:t>
                      </a:r>
                      <a:endParaRPr lang="en-US" dirty="0"/>
                    </a:p>
                  </a:txBody>
                  <a:tcPr/>
                </a:tc>
                <a:tc>
                  <a:txBody>
                    <a:bodyPr/>
                    <a:lstStyle/>
                    <a:p>
                      <a:r>
                        <a:rPr lang="en-US" smtClean="0"/>
                        <a:t>Multiple </a:t>
                      </a:r>
                      <a:endParaRPr lang="en-US" dirty="0"/>
                    </a:p>
                  </a:txBody>
                  <a:tcPr/>
                </a:tc>
                <a:tc>
                  <a:txBody>
                    <a:bodyPr/>
                    <a:lstStyle/>
                    <a:p>
                      <a:r>
                        <a:rPr lang="en-US" dirty="0" smtClean="0"/>
                        <a:t>Multiple </a:t>
                      </a:r>
                    </a:p>
                  </a:txBody>
                  <a:tcPr/>
                </a:tc>
                <a:tc>
                  <a:txBody>
                    <a:bodyPr/>
                    <a:lstStyle/>
                    <a:p>
                      <a:r>
                        <a:rPr lang="en-US" dirty="0" smtClean="0"/>
                        <a:t>Multiple</a:t>
                      </a:r>
                      <a:endParaRPr lang="en-US" dirty="0"/>
                    </a:p>
                  </a:txBody>
                  <a:tcPr/>
                </a:tc>
              </a:tr>
              <a:tr h="370840">
                <a:tc>
                  <a:txBody>
                    <a:bodyPr/>
                    <a:lstStyle/>
                    <a:p>
                      <a:r>
                        <a:rPr lang="en-US" dirty="0" smtClean="0"/>
                        <a:t>Surrogate Marker for Clinical Efficacy</a:t>
                      </a:r>
                      <a:endParaRPr lang="en-US" dirty="0"/>
                    </a:p>
                  </a:txBody>
                  <a:tcPr/>
                </a:tc>
                <a:tc>
                  <a:txBody>
                    <a:bodyPr/>
                    <a:lstStyle/>
                    <a:p>
                      <a:r>
                        <a:rPr lang="en-US" smtClean="0"/>
                        <a:t>ANC</a:t>
                      </a:r>
                      <a:endParaRPr lang="en-US" dirty="0"/>
                    </a:p>
                  </a:txBody>
                  <a:tcPr/>
                </a:tc>
                <a:tc>
                  <a:txBody>
                    <a:bodyPr/>
                    <a:lstStyle/>
                    <a:p>
                      <a:r>
                        <a:rPr lang="en-US" dirty="0" err="1" smtClean="0"/>
                        <a:t>Hb</a:t>
                      </a:r>
                      <a:r>
                        <a:rPr lang="en-US" dirty="0" smtClean="0"/>
                        <a:t> </a:t>
                      </a:r>
                      <a:endParaRPr lang="en-US" dirty="0"/>
                    </a:p>
                  </a:txBody>
                  <a:tcPr/>
                </a:tc>
                <a:tc>
                  <a:txBody>
                    <a:bodyPr/>
                    <a:lstStyle/>
                    <a:p>
                      <a:r>
                        <a:rPr lang="en-US" dirty="0" smtClean="0"/>
                        <a:t>- </a:t>
                      </a:r>
                      <a:endParaRPr lang="en-US" dirty="0"/>
                    </a:p>
                  </a:txBody>
                  <a:tcPr/>
                </a:tc>
              </a:tr>
              <a:tr h="370840">
                <a:tc>
                  <a:txBody>
                    <a:bodyPr/>
                    <a:lstStyle/>
                    <a:p>
                      <a:r>
                        <a:rPr lang="en-US" dirty="0" smtClean="0"/>
                        <a:t>Immunogenicity </a:t>
                      </a:r>
                      <a:endParaRPr lang="en-US" dirty="0"/>
                    </a:p>
                  </a:txBody>
                  <a:tcPr/>
                </a:tc>
                <a:tc>
                  <a:txBody>
                    <a:bodyPr/>
                    <a:lstStyle/>
                    <a:p>
                      <a:r>
                        <a:rPr lang="en-US" smtClean="0"/>
                        <a:t>No significant risk</a:t>
                      </a:r>
                      <a:endParaRPr lang="en-US" dirty="0"/>
                    </a:p>
                  </a:txBody>
                  <a:tcPr/>
                </a:tc>
                <a:tc>
                  <a:txBody>
                    <a:bodyPr/>
                    <a:lstStyle/>
                    <a:p>
                      <a:r>
                        <a:rPr lang="en-US" dirty="0" smtClean="0"/>
                        <a:t>Low incidence, severe consequences</a:t>
                      </a:r>
                      <a:endParaRPr lang="en-US" dirty="0"/>
                    </a:p>
                  </a:txBody>
                  <a:tcPr/>
                </a:tc>
                <a:tc>
                  <a:txBody>
                    <a:bodyPr/>
                    <a:lstStyle/>
                    <a:p>
                      <a:r>
                        <a:rPr lang="en-US" dirty="0" smtClean="0"/>
                        <a:t>1.1 to 23%, across indications</a:t>
                      </a:r>
                      <a:endParaRPr lang="en-US" dirty="0"/>
                    </a:p>
                  </a:txBody>
                  <a:tcPr/>
                </a:tc>
              </a:tr>
              <a:tr h="370840">
                <a:tc>
                  <a:txBody>
                    <a:bodyPr/>
                    <a:lstStyle/>
                    <a:p>
                      <a:r>
                        <a:rPr lang="en-US" dirty="0" smtClean="0"/>
                        <a:t>Clinical</a:t>
                      </a:r>
                      <a:r>
                        <a:rPr lang="en-US" baseline="0" dirty="0" smtClean="0"/>
                        <a:t> Requirements</a:t>
                      </a:r>
                      <a:endParaRPr lang="en-US" dirty="0"/>
                    </a:p>
                  </a:txBody>
                  <a:tcPr/>
                </a:tc>
                <a:tc>
                  <a:txBody>
                    <a:bodyPr/>
                    <a:lstStyle/>
                    <a:p>
                      <a:r>
                        <a:rPr lang="en-US" dirty="0" smtClean="0"/>
                        <a:t>Limited </a:t>
                      </a:r>
                      <a:endParaRPr lang="en-US" dirty="0"/>
                    </a:p>
                  </a:txBody>
                  <a:tcPr/>
                </a:tc>
                <a:tc>
                  <a:txBody>
                    <a:bodyPr/>
                    <a:lstStyle/>
                    <a:p>
                      <a:r>
                        <a:rPr lang="en-US" dirty="0" smtClean="0"/>
                        <a:t>Extensive </a:t>
                      </a:r>
                      <a:endParaRPr lang="en-US" dirty="0"/>
                    </a:p>
                  </a:txBody>
                  <a:tcPr/>
                </a:tc>
                <a:tc>
                  <a:txBody>
                    <a:bodyPr/>
                    <a:lstStyle/>
                    <a:p>
                      <a:r>
                        <a:rPr lang="en-US" dirty="0" smtClean="0"/>
                        <a:t>Extensive </a:t>
                      </a:r>
                      <a:endParaRPr lang="en-US" dirty="0"/>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Pharmacology Studies</a:t>
            </a:r>
            <a:endParaRPr lang="en-US" dirty="0"/>
          </a:p>
        </p:txBody>
      </p:sp>
      <p:pic>
        <p:nvPicPr>
          <p:cNvPr id="22529" name="Picture 1"/>
          <p:cNvPicPr>
            <a:picLocks noChangeAspect="1" noChangeArrowheads="1"/>
          </p:cNvPicPr>
          <p:nvPr/>
        </p:nvPicPr>
        <p:blipFill>
          <a:blip r:embed="rId2" cstate="print"/>
          <a:srcRect/>
          <a:stretch>
            <a:fillRect/>
          </a:stretch>
        </p:blipFill>
        <p:spPr bwMode="auto">
          <a:xfrm>
            <a:off x="251520" y="1733550"/>
            <a:ext cx="7200800" cy="4719786"/>
          </a:xfrm>
          <a:prstGeom prst="rect">
            <a:avLst/>
          </a:prstGeom>
          <a:noFill/>
          <a:ln w="9525">
            <a:noFill/>
            <a:miter lim="800000"/>
            <a:headEnd/>
            <a:tailEnd/>
          </a:ln>
        </p:spPr>
      </p:pic>
      <p:cxnSp>
        <p:nvCxnSpPr>
          <p:cNvPr id="6" name="Straight Connector 5"/>
          <p:cNvCxnSpPr/>
          <p:nvPr/>
        </p:nvCxnSpPr>
        <p:spPr>
          <a:xfrm>
            <a:off x="3491880" y="2132856"/>
            <a:ext cx="2808312"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5536" y="4869160"/>
            <a:ext cx="2088232"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771800" y="4869160"/>
            <a:ext cx="1584176"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220072" y="4869160"/>
            <a:ext cx="1512168"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95536" y="5229200"/>
            <a:ext cx="2376264"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99592" y="6021288"/>
            <a:ext cx="5328592"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pic>
        <p:nvPicPr>
          <p:cNvPr id="23" name="Picture 2"/>
          <p:cNvPicPr>
            <a:picLocks noGrp="1" noChangeAspect="1" noChangeArrowheads="1"/>
          </p:cNvPicPr>
          <p:nvPr>
            <p:ph sz="quarter" idx="14"/>
          </p:nvPr>
        </p:nvPicPr>
        <p:blipFill>
          <a:blip r:embed="rId3" cstate="print"/>
          <a:srcRect/>
          <a:stretch>
            <a:fillRect/>
          </a:stretch>
        </p:blipFill>
        <p:spPr bwMode="auto">
          <a:xfrm>
            <a:off x="6444146" y="188640"/>
            <a:ext cx="2664358" cy="295116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Pharmacology Studies</a:t>
            </a:r>
            <a:endParaRPr lang="en-US" dirty="0"/>
          </a:p>
        </p:txBody>
      </p:sp>
      <p:sp>
        <p:nvSpPr>
          <p:cNvPr id="3" name="Content Placeholder 2"/>
          <p:cNvSpPr>
            <a:spLocks noGrp="1"/>
          </p:cNvSpPr>
          <p:nvPr>
            <p:ph sz="quarter" idx="14"/>
          </p:nvPr>
        </p:nvSpPr>
        <p:spPr/>
        <p:txBody>
          <a:bodyPr/>
          <a:lstStyle/>
          <a:p>
            <a:pPr>
              <a:buNone/>
            </a:pPr>
            <a:r>
              <a:rPr lang="en-US" dirty="0" smtClean="0"/>
              <a:t>Type of clinical pharmacology studies appropriate for the given biologic:</a:t>
            </a:r>
          </a:p>
          <a:p>
            <a:pPr>
              <a:buNone/>
            </a:pPr>
            <a:endParaRPr lang="en-US" dirty="0" smtClean="0"/>
          </a:p>
          <a:p>
            <a:r>
              <a:rPr lang="en-US" dirty="0" smtClean="0"/>
              <a:t>Healthy volunteers or patients</a:t>
            </a:r>
          </a:p>
          <a:p>
            <a:r>
              <a:rPr lang="en-US" dirty="0" smtClean="0"/>
              <a:t>Cross over or parallel group</a:t>
            </a:r>
          </a:p>
          <a:p>
            <a:r>
              <a:rPr lang="en-US" dirty="0" smtClean="0"/>
              <a:t>Single dose or multiple dose</a:t>
            </a:r>
          </a:p>
          <a:p>
            <a:r>
              <a:rPr lang="en-US" dirty="0" smtClean="0"/>
              <a:t>Route of administration</a:t>
            </a:r>
          </a:p>
          <a:p>
            <a:r>
              <a:rPr lang="en-US" dirty="0" smtClean="0"/>
              <a:t>Dose: therapeutic range, ascending linear portion of dose-response curve</a:t>
            </a:r>
          </a:p>
          <a:p>
            <a:r>
              <a:rPr lang="en-US" dirty="0" smtClean="0"/>
              <a:t>PK  parameters- equivalence criteria</a:t>
            </a:r>
          </a:p>
          <a:p>
            <a:r>
              <a:rPr lang="en-US" dirty="0" smtClean="0"/>
              <a:t>PD end-points- single, multiple parameters, equivalence criteria</a:t>
            </a:r>
          </a:p>
          <a:p>
            <a:endParaRPr lang="en-US" dirty="0"/>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Confirmatory Pharmacokinetic/ Pharmacodynamic (PK/PD) Studies</a:t>
            </a:r>
            <a:endParaRPr lang="en-US" dirty="0"/>
          </a:p>
        </p:txBody>
      </p:sp>
      <p:sp>
        <p:nvSpPr>
          <p:cNvPr id="3" name="Content Placeholder 2"/>
          <p:cNvSpPr>
            <a:spLocks noGrp="1"/>
          </p:cNvSpPr>
          <p:nvPr>
            <p:ph sz="quarter" idx="14"/>
          </p:nvPr>
        </p:nvSpPr>
        <p:spPr>
          <a:xfrm>
            <a:off x="457200" y="1340768"/>
            <a:ext cx="8229600" cy="5081588"/>
          </a:xfrm>
        </p:spPr>
        <p:txBody>
          <a:bodyPr/>
          <a:lstStyle/>
          <a:p>
            <a:pPr>
              <a:lnSpc>
                <a:spcPts val="1500"/>
              </a:lnSpc>
            </a:pPr>
            <a:r>
              <a:rPr lang="en-US" dirty="0" smtClean="0"/>
              <a:t>Could replace  evidence for comparable efficacy in select cases</a:t>
            </a:r>
          </a:p>
          <a:p>
            <a:pPr>
              <a:lnSpc>
                <a:spcPts val="1500"/>
              </a:lnSpc>
            </a:pPr>
            <a:endParaRPr lang="en-US" dirty="0" smtClean="0"/>
          </a:p>
          <a:p>
            <a:pPr>
              <a:lnSpc>
                <a:spcPts val="1500"/>
              </a:lnSpc>
            </a:pPr>
            <a:r>
              <a:rPr lang="en-US" dirty="0" smtClean="0"/>
              <a:t>Possible only when pre-requisites met:</a:t>
            </a:r>
          </a:p>
          <a:p>
            <a:pPr lvl="1">
              <a:lnSpc>
                <a:spcPts val="1500"/>
              </a:lnSpc>
            </a:pPr>
            <a:r>
              <a:rPr lang="en-US" dirty="0" smtClean="0"/>
              <a:t>PK &amp; PD of Reference biologic well characterized</a:t>
            </a:r>
          </a:p>
          <a:p>
            <a:pPr lvl="1">
              <a:lnSpc>
                <a:spcPts val="1500"/>
              </a:lnSpc>
            </a:pPr>
            <a:r>
              <a:rPr lang="en-US" dirty="0" smtClean="0"/>
              <a:t>At least 1 PD marker validated as clinical efficacy surrogate</a:t>
            </a:r>
          </a:p>
          <a:p>
            <a:pPr lvl="1">
              <a:lnSpc>
                <a:spcPts val="1500"/>
              </a:lnSpc>
            </a:pPr>
            <a:r>
              <a:rPr lang="en-US" dirty="0" smtClean="0"/>
              <a:t>Relationship between dose/exposure, relevant PD marker(s) and response/efficacy established</a:t>
            </a:r>
          </a:p>
          <a:p>
            <a:pPr>
              <a:lnSpc>
                <a:spcPts val="1500"/>
              </a:lnSpc>
            </a:pPr>
            <a:endParaRPr lang="en-US" dirty="0" smtClean="0"/>
          </a:p>
          <a:p>
            <a:pPr>
              <a:lnSpc>
                <a:spcPts val="1500"/>
              </a:lnSpc>
            </a:pPr>
            <a:r>
              <a:rPr lang="en-US" dirty="0" smtClean="0"/>
              <a:t>Where feasible, may be regulator’s preferred option due to better sensitivity</a:t>
            </a:r>
          </a:p>
          <a:p>
            <a:pPr>
              <a:lnSpc>
                <a:spcPts val="1500"/>
              </a:lnSpc>
            </a:pPr>
            <a:endParaRPr lang="en-US" dirty="0" smtClean="0"/>
          </a:p>
          <a:p>
            <a:pPr>
              <a:lnSpc>
                <a:spcPts val="1500"/>
              </a:lnSpc>
            </a:pPr>
            <a:r>
              <a:rPr lang="en-US" dirty="0" smtClean="0"/>
              <a:t>Some examples:</a:t>
            </a:r>
          </a:p>
          <a:p>
            <a:pPr lvl="1">
              <a:lnSpc>
                <a:spcPts val="1500"/>
              </a:lnSpc>
            </a:pPr>
            <a:r>
              <a:rPr lang="en-US" dirty="0" err="1" smtClean="0"/>
              <a:t>Euglycemic</a:t>
            </a:r>
            <a:r>
              <a:rPr lang="en-US" dirty="0" smtClean="0"/>
              <a:t> clamp studies for biosimilar </a:t>
            </a:r>
            <a:r>
              <a:rPr lang="en-US" dirty="0" err="1" smtClean="0"/>
              <a:t>insulins</a:t>
            </a:r>
            <a:r>
              <a:rPr lang="en-US" dirty="0" smtClean="0"/>
              <a:t> (&amp; insulin analogues)</a:t>
            </a:r>
          </a:p>
          <a:p>
            <a:pPr lvl="1">
              <a:lnSpc>
                <a:spcPts val="1500"/>
              </a:lnSpc>
            </a:pPr>
            <a:r>
              <a:rPr lang="en-US" dirty="0" smtClean="0"/>
              <a:t>Absolute </a:t>
            </a:r>
            <a:r>
              <a:rPr lang="en-US" dirty="0" err="1" smtClean="0"/>
              <a:t>neutrophil</a:t>
            </a:r>
            <a:r>
              <a:rPr lang="en-US" dirty="0" smtClean="0"/>
              <a:t> count and CD34+ cell count for biosimilar filgrastim</a:t>
            </a:r>
          </a:p>
          <a:p>
            <a:pPr>
              <a:lnSpc>
                <a:spcPts val="1500"/>
              </a:lnSpc>
            </a:pPr>
            <a:endParaRPr lang="en-US" dirty="0" smtClean="0"/>
          </a:p>
          <a:p>
            <a:pPr>
              <a:lnSpc>
                <a:spcPts val="1500"/>
              </a:lnSpc>
            </a:pPr>
            <a:r>
              <a:rPr lang="en-US" sz="1600" dirty="0" smtClean="0"/>
              <a:t>Robust comparability on CMC and </a:t>
            </a:r>
            <a:r>
              <a:rPr lang="en-US" sz="1600" i="1" dirty="0" smtClean="0"/>
              <a:t>in vitro </a:t>
            </a:r>
            <a:r>
              <a:rPr lang="en-US" sz="1600" dirty="0" smtClean="0"/>
              <a:t>functional assays and comprehensive clinical PK &amp; PD study(</a:t>
            </a:r>
            <a:r>
              <a:rPr lang="en-US" sz="1600" dirty="0" err="1" smtClean="0"/>
              <a:t>ies</a:t>
            </a:r>
            <a:r>
              <a:rPr lang="en-US" sz="1600" dirty="0" smtClean="0"/>
              <a:t>) characterizing exposure as well as multiple </a:t>
            </a:r>
            <a:r>
              <a:rPr lang="en-US" sz="1600" dirty="0" err="1" smtClean="0"/>
              <a:t>pharmacodynamic</a:t>
            </a:r>
            <a:r>
              <a:rPr lang="en-US" sz="1600" dirty="0" smtClean="0"/>
              <a:t> parameters (both therapeutic and toxic): address additional safety &amp; immunogenicity requirements post approval    </a:t>
            </a:r>
          </a:p>
          <a:p>
            <a:pPr>
              <a:lnSpc>
                <a:spcPts val="1500"/>
              </a:lnSpc>
            </a:pPr>
            <a:endParaRPr lang="en-US" dirty="0" smtClean="0"/>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Immunogenicity </a:t>
            </a:r>
            <a:endParaRPr lang="en-US" dirty="0"/>
          </a:p>
        </p:txBody>
      </p:sp>
      <p:sp>
        <p:nvSpPr>
          <p:cNvPr id="4" name="Content Placeholder 1"/>
          <p:cNvSpPr>
            <a:spLocks noGrp="1"/>
          </p:cNvSpPr>
          <p:nvPr>
            <p:ph sz="quarter" idx="14"/>
          </p:nvPr>
        </p:nvSpPr>
        <p:spPr/>
        <p:txBody>
          <a:bodyPr>
            <a:noAutofit/>
          </a:bodyPr>
          <a:lstStyle/>
          <a:p>
            <a:pPr>
              <a:spcBef>
                <a:spcPts val="600"/>
              </a:spcBef>
              <a:spcAft>
                <a:spcPts val="600"/>
              </a:spcAft>
              <a:buNone/>
            </a:pPr>
            <a:r>
              <a:rPr lang="en-US" sz="2000" b="1" dirty="0" smtClean="0"/>
              <a:t>Case Study 1</a:t>
            </a:r>
          </a:p>
          <a:p>
            <a:pPr>
              <a:spcBef>
                <a:spcPts val="600"/>
              </a:spcBef>
              <a:spcAft>
                <a:spcPts val="600"/>
              </a:spcAft>
            </a:pPr>
            <a:r>
              <a:rPr lang="en-US" sz="1800" dirty="0" smtClean="0"/>
              <a:t>Significant increase in incidence of antibody                                       mediated PRCA between 1998-2003</a:t>
            </a:r>
          </a:p>
          <a:p>
            <a:pPr>
              <a:spcBef>
                <a:spcPts val="600"/>
              </a:spcBef>
              <a:spcAft>
                <a:spcPts val="600"/>
              </a:spcAft>
            </a:pPr>
            <a:endParaRPr lang="en-US" sz="1800" dirty="0" smtClean="0"/>
          </a:p>
          <a:p>
            <a:pPr>
              <a:spcBef>
                <a:spcPts val="0"/>
              </a:spcBef>
            </a:pPr>
            <a:r>
              <a:rPr lang="en-US" sz="1800" dirty="0" smtClean="0"/>
              <a:t>CKD patients, 1 particular brand </a:t>
            </a:r>
          </a:p>
          <a:p>
            <a:pPr>
              <a:spcBef>
                <a:spcPts val="0"/>
              </a:spcBef>
              <a:buNone/>
            </a:pPr>
            <a:r>
              <a:rPr lang="en-US" sz="1800" dirty="0" smtClean="0"/>
              <a:t>	of EPO through SC route                                                                 </a:t>
            </a:r>
          </a:p>
          <a:p>
            <a:pPr>
              <a:spcBef>
                <a:spcPts val="0"/>
              </a:spcBef>
              <a:buNone/>
            </a:pPr>
            <a:r>
              <a:rPr lang="en-US" sz="1800" dirty="0" smtClean="0"/>
              <a:t>	(other 2 brands unaffected)</a:t>
            </a:r>
          </a:p>
          <a:p>
            <a:pPr>
              <a:spcBef>
                <a:spcPts val="600"/>
              </a:spcBef>
              <a:spcAft>
                <a:spcPts val="600"/>
              </a:spcAft>
            </a:pPr>
            <a:endParaRPr lang="en-US" sz="1800" dirty="0" smtClean="0"/>
          </a:p>
          <a:p>
            <a:pPr>
              <a:spcBef>
                <a:spcPts val="600"/>
              </a:spcBef>
              <a:spcAft>
                <a:spcPts val="600"/>
              </a:spcAft>
            </a:pPr>
            <a:r>
              <a:rPr lang="en-US" sz="1800" dirty="0" smtClean="0"/>
              <a:t>Breakdown of natural immune                                                                   tolerance &amp; formation of neutralizing                                                     antibodies against recombinant &amp; endogenous EPO</a:t>
            </a:r>
          </a:p>
          <a:p>
            <a:pPr>
              <a:spcBef>
                <a:spcPts val="600"/>
              </a:spcBef>
              <a:spcAft>
                <a:spcPts val="600"/>
              </a:spcAft>
            </a:pPr>
            <a:r>
              <a:rPr lang="en-US" sz="1800" dirty="0" smtClean="0"/>
              <a:t>SC route contraindicated → reduction in incidence of PRCA</a:t>
            </a:r>
          </a:p>
          <a:p>
            <a:pPr marL="0" indent="0">
              <a:buNone/>
            </a:pPr>
            <a:r>
              <a:rPr lang="en-US" sz="1200" dirty="0" smtClean="0"/>
              <a:t>Source: </a:t>
            </a:r>
            <a:r>
              <a:rPr lang="en-US" sz="1200" dirty="0" err="1" smtClean="0"/>
              <a:t>Schellekens</a:t>
            </a:r>
            <a:r>
              <a:rPr lang="en-US" sz="1200" dirty="0" smtClean="0"/>
              <a:t> H. Factors influencing the immunogenicity of therapeutic proteins. </a:t>
            </a:r>
            <a:r>
              <a:rPr lang="en-US" sz="1200" i="1" dirty="0" err="1" smtClean="0"/>
              <a:t>Nephrol</a:t>
            </a:r>
            <a:r>
              <a:rPr lang="en-US" sz="1200" i="1" dirty="0" smtClean="0"/>
              <a:t> Dial Transplant 2005; 20: vi3–vi9</a:t>
            </a:r>
            <a:endParaRPr lang="en-US" sz="1200" dirty="0" smtClean="0"/>
          </a:p>
          <a:p>
            <a:endParaRPr lang="en-US" sz="1800" dirty="0" smtClean="0"/>
          </a:p>
        </p:txBody>
      </p:sp>
      <p:pic>
        <p:nvPicPr>
          <p:cNvPr id="5" name="Picture 2"/>
          <p:cNvPicPr>
            <a:picLocks noChangeAspect="1" noChangeArrowheads="1"/>
          </p:cNvPicPr>
          <p:nvPr/>
        </p:nvPicPr>
        <p:blipFill>
          <a:blip r:embed="rId3" cstate="print"/>
          <a:srcRect/>
          <a:stretch>
            <a:fillRect/>
          </a:stretch>
        </p:blipFill>
        <p:spPr bwMode="auto">
          <a:xfrm>
            <a:off x="5285656" y="1772816"/>
            <a:ext cx="3606824" cy="2515344"/>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Immunogenicity </a:t>
            </a:r>
            <a:endParaRPr lang="en-US" dirty="0"/>
          </a:p>
        </p:txBody>
      </p:sp>
      <p:sp>
        <p:nvSpPr>
          <p:cNvPr id="4" name="Content Placeholder 1"/>
          <p:cNvSpPr>
            <a:spLocks noGrp="1"/>
          </p:cNvSpPr>
          <p:nvPr>
            <p:ph sz="quarter" idx="14"/>
          </p:nvPr>
        </p:nvSpPr>
        <p:spPr/>
        <p:txBody>
          <a:bodyPr>
            <a:noAutofit/>
          </a:bodyPr>
          <a:lstStyle/>
          <a:p>
            <a:pPr>
              <a:spcBef>
                <a:spcPts val="1200"/>
              </a:spcBef>
              <a:spcAft>
                <a:spcPts val="1200"/>
              </a:spcAft>
              <a:buNone/>
            </a:pPr>
            <a:r>
              <a:rPr lang="en-US" sz="2000" b="1" dirty="0" smtClean="0"/>
              <a:t>Case Study 1</a:t>
            </a:r>
          </a:p>
          <a:p>
            <a:pPr>
              <a:spcBef>
                <a:spcPts val="1200"/>
              </a:spcBef>
              <a:spcAft>
                <a:spcPts val="1200"/>
              </a:spcAft>
            </a:pPr>
            <a:r>
              <a:rPr lang="en-US" sz="1800" dirty="0" smtClean="0"/>
              <a:t>Coincided with a “minor” change in formulation: replacement of HSA (stabilizer) with </a:t>
            </a:r>
            <a:r>
              <a:rPr lang="en-US" sz="1800" dirty="0" err="1" smtClean="0"/>
              <a:t>glycine</a:t>
            </a:r>
            <a:r>
              <a:rPr lang="en-US" sz="1800" dirty="0" smtClean="0"/>
              <a:t> + </a:t>
            </a:r>
            <a:r>
              <a:rPr lang="en-US" sz="1800" dirty="0" err="1" smtClean="0"/>
              <a:t>polysorbate</a:t>
            </a:r>
            <a:r>
              <a:rPr lang="en-US" sz="1800" dirty="0" smtClean="0"/>
              <a:t> 80 in 1998</a:t>
            </a:r>
          </a:p>
          <a:p>
            <a:pPr>
              <a:spcBef>
                <a:spcPts val="1200"/>
              </a:spcBef>
              <a:spcAft>
                <a:spcPts val="1200"/>
              </a:spcAft>
            </a:pPr>
            <a:r>
              <a:rPr lang="en-US" sz="1800" dirty="0" smtClean="0"/>
              <a:t>Possible triggers: </a:t>
            </a:r>
          </a:p>
          <a:p>
            <a:pPr lvl="1">
              <a:spcBef>
                <a:spcPts val="600"/>
              </a:spcBef>
              <a:spcAft>
                <a:spcPts val="600"/>
              </a:spcAft>
            </a:pPr>
            <a:r>
              <a:rPr lang="en-US" sz="1800" dirty="0" smtClean="0"/>
              <a:t>? Micelle formation from </a:t>
            </a:r>
            <a:r>
              <a:rPr lang="en-US" sz="1800" dirty="0" err="1" smtClean="0"/>
              <a:t>polysorbate</a:t>
            </a:r>
            <a:r>
              <a:rPr lang="en-US" sz="1800" dirty="0" smtClean="0"/>
              <a:t> 80 and </a:t>
            </a:r>
            <a:r>
              <a:rPr lang="en-US" sz="1800" dirty="0" err="1" smtClean="0"/>
              <a:t>epoietin</a:t>
            </a:r>
            <a:r>
              <a:rPr lang="en-US" sz="1800" dirty="0" smtClean="0"/>
              <a:t> </a:t>
            </a:r>
            <a:r>
              <a:rPr lang="en-US" sz="1800" dirty="0" err="1" smtClean="0"/>
              <a:t>alfa</a:t>
            </a:r>
            <a:endParaRPr lang="en-US" sz="1800" dirty="0" smtClean="0"/>
          </a:p>
          <a:p>
            <a:pPr lvl="1">
              <a:spcBef>
                <a:spcPts val="600"/>
              </a:spcBef>
              <a:spcAft>
                <a:spcPts val="600"/>
              </a:spcAft>
            </a:pPr>
            <a:r>
              <a:rPr lang="en-US" sz="1800" dirty="0" smtClean="0"/>
              <a:t>? </a:t>
            </a:r>
            <a:r>
              <a:rPr lang="en-US" sz="1800" dirty="0" err="1" smtClean="0"/>
              <a:t>Leachates</a:t>
            </a:r>
            <a:r>
              <a:rPr lang="en-US" sz="1800" dirty="0" smtClean="0"/>
              <a:t> from rubber stoppers breaking B-cell tolerance via an adjuvant effect</a:t>
            </a:r>
          </a:p>
          <a:p>
            <a:pPr lvl="1">
              <a:spcBef>
                <a:spcPts val="600"/>
              </a:spcBef>
              <a:spcAft>
                <a:spcPts val="600"/>
              </a:spcAft>
            </a:pPr>
            <a:r>
              <a:rPr lang="en-US" sz="1800" dirty="0" smtClean="0"/>
              <a:t>? Increased levels of aggregates during storage (within specifications)</a:t>
            </a:r>
          </a:p>
          <a:p>
            <a:pPr marL="0" indent="0">
              <a:spcBef>
                <a:spcPts val="1200"/>
              </a:spcBef>
              <a:spcAft>
                <a:spcPts val="1200"/>
              </a:spcAft>
              <a:buNone/>
            </a:pPr>
            <a:r>
              <a:rPr lang="en-US" sz="2000" b="1" i="1" dirty="0" smtClean="0">
                <a:solidFill>
                  <a:srgbClr val="FF0000"/>
                </a:solidFill>
              </a:rPr>
              <a:t>Immunogenicity is difficult to predict, can result from “minor” variations, can have serious consequences </a:t>
            </a:r>
          </a:p>
          <a:p>
            <a:endParaRPr lang="en-US" sz="1800" dirty="0" smtClean="0"/>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Immunogenicity </a:t>
            </a:r>
            <a:endParaRPr lang="en-US" dirty="0"/>
          </a:p>
        </p:txBody>
      </p:sp>
      <p:sp>
        <p:nvSpPr>
          <p:cNvPr id="4" name="Content Placeholder 1"/>
          <p:cNvSpPr>
            <a:spLocks noGrp="1"/>
          </p:cNvSpPr>
          <p:nvPr>
            <p:ph sz="quarter" idx="14"/>
          </p:nvPr>
        </p:nvSpPr>
        <p:spPr/>
        <p:txBody>
          <a:bodyPr>
            <a:noAutofit/>
          </a:bodyPr>
          <a:lstStyle/>
          <a:p>
            <a:pPr>
              <a:buNone/>
            </a:pPr>
            <a:r>
              <a:rPr lang="en-US" sz="2000" b="1" dirty="0" smtClean="0"/>
              <a:t>Case Study 2</a:t>
            </a:r>
          </a:p>
          <a:p>
            <a:r>
              <a:rPr lang="en-US" sz="1800" dirty="0" smtClean="0"/>
              <a:t>Clinical trial of biosimilar </a:t>
            </a:r>
            <a:r>
              <a:rPr lang="en-US" sz="1800" dirty="0" err="1" smtClean="0"/>
              <a:t>epoetin</a:t>
            </a:r>
            <a:r>
              <a:rPr lang="en-US" sz="1800" dirty="0" smtClean="0"/>
              <a:t> in CKD anemia patients, SC administration</a:t>
            </a:r>
          </a:p>
          <a:p>
            <a:r>
              <a:rPr lang="en-US" sz="1800" dirty="0" smtClean="0"/>
              <a:t>2 of 337 randomized patients developed neutralizing antibodies to EPO, both on biosimilar</a:t>
            </a:r>
          </a:p>
          <a:p>
            <a:r>
              <a:rPr lang="en-US" sz="1800" dirty="0" smtClean="0"/>
              <a:t>Study terminated</a:t>
            </a:r>
          </a:p>
          <a:p>
            <a:r>
              <a:rPr lang="en-US" sz="1800" dirty="0" smtClean="0"/>
              <a:t>Root cause traced to increased tungsten exposure in PFS</a:t>
            </a:r>
          </a:p>
          <a:p>
            <a:endParaRPr lang="en-US" sz="1800" dirty="0" smtClean="0"/>
          </a:p>
          <a:p>
            <a:pPr>
              <a:buNone/>
            </a:pPr>
            <a:r>
              <a:rPr lang="en-US" sz="2000" b="1" dirty="0" smtClean="0"/>
              <a:t>Case Study 3</a:t>
            </a:r>
          </a:p>
          <a:p>
            <a:r>
              <a:rPr lang="en-US" sz="1800" dirty="0" err="1" smtClean="0"/>
              <a:t>Somatropin</a:t>
            </a:r>
            <a:r>
              <a:rPr lang="en-US" sz="1800" dirty="0" smtClean="0"/>
              <a:t> biosimilar, initial clinical studies showed high incidence of anti-</a:t>
            </a:r>
            <a:r>
              <a:rPr lang="en-US" sz="1800" dirty="0" err="1" smtClean="0"/>
              <a:t>hGH</a:t>
            </a:r>
            <a:r>
              <a:rPr lang="en-US" sz="1800" dirty="0" smtClean="0"/>
              <a:t> and anti-HCP antibodies (~ 60% subjects). </a:t>
            </a:r>
          </a:p>
          <a:p>
            <a:r>
              <a:rPr lang="en-US" sz="1800" dirty="0" smtClean="0"/>
              <a:t>No clinical consequences: similar growth recorded in children with and without antibodies. </a:t>
            </a:r>
          </a:p>
          <a:p>
            <a:r>
              <a:rPr lang="en-US" sz="1800" dirty="0" smtClean="0"/>
              <a:t>Root cause traced to increased HCP levels. Additional purification steps introduced. </a:t>
            </a:r>
          </a:p>
          <a:p>
            <a:pPr>
              <a:buNone/>
            </a:pPr>
            <a:endParaRPr lang="en-US" sz="2000" b="1" dirty="0" smtClean="0"/>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Immunogenicity </a:t>
            </a:r>
            <a:endParaRPr lang="en-US" dirty="0"/>
          </a:p>
        </p:txBody>
      </p:sp>
      <p:sp>
        <p:nvSpPr>
          <p:cNvPr id="3" name="Content Placeholder 2"/>
          <p:cNvSpPr>
            <a:spLocks noGrp="1"/>
          </p:cNvSpPr>
          <p:nvPr>
            <p:ph sz="quarter" idx="14"/>
          </p:nvPr>
        </p:nvSpPr>
        <p:spPr/>
        <p:txBody>
          <a:bodyPr/>
          <a:lstStyle/>
          <a:p>
            <a:r>
              <a:rPr lang="en-US" sz="2000" dirty="0" smtClean="0"/>
              <a:t>Immunogenicity can be demonstrated only in human studies, of adequate size and duration</a:t>
            </a:r>
          </a:p>
          <a:p>
            <a:endParaRPr lang="en-US" sz="2000" dirty="0" smtClean="0"/>
          </a:p>
          <a:p>
            <a:r>
              <a:rPr lang="en-US" sz="2000" dirty="0" smtClean="0"/>
              <a:t>Extent of data, duration and timing of study(</a:t>
            </a:r>
            <a:r>
              <a:rPr lang="en-US" sz="2000" dirty="0" err="1" smtClean="0"/>
              <a:t>ies</a:t>
            </a:r>
            <a:r>
              <a:rPr lang="en-US" sz="2000" dirty="0" smtClean="0"/>
              <a:t>) depends up on :</a:t>
            </a:r>
          </a:p>
          <a:p>
            <a:pPr lvl="1"/>
            <a:r>
              <a:rPr lang="en-US" sz="1800" dirty="0" smtClean="0"/>
              <a:t>Analytical similarity between reference product and proposed biosimilar</a:t>
            </a:r>
          </a:p>
          <a:p>
            <a:pPr lvl="1"/>
            <a:r>
              <a:rPr lang="en-US" sz="1800" dirty="0" smtClean="0"/>
              <a:t>Known incidence &amp; clinical consequences of immune response for reference product</a:t>
            </a:r>
          </a:p>
          <a:p>
            <a:endParaRPr lang="en-US" sz="2000" dirty="0" smtClean="0"/>
          </a:p>
          <a:p>
            <a:r>
              <a:rPr lang="en-US" sz="2000" dirty="0" smtClean="0"/>
              <a:t>Evaluate immunogenicity in sensitive populations</a:t>
            </a:r>
          </a:p>
          <a:p>
            <a:endParaRPr lang="en-US" sz="2000" dirty="0" smtClean="0"/>
          </a:p>
          <a:p>
            <a:r>
              <a:rPr lang="en-US" sz="2000" dirty="0" smtClean="0"/>
              <a:t>Evaluate for both occurrence of antibodies, as well as clinical consequences</a:t>
            </a:r>
            <a:endParaRPr lang="en-US" dirty="0"/>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053" y="2313445"/>
            <a:ext cx="7848600" cy="938270"/>
          </a:xfrm>
        </p:spPr>
        <p:txBody>
          <a:bodyPr/>
          <a:lstStyle/>
          <a:p>
            <a:pPr algn="ctr"/>
            <a:r>
              <a:rPr lang="en-US" sz="5400" dirty="0" smtClean="0"/>
              <a:t>Questions?</a:t>
            </a:r>
            <a:endParaRPr lang="en-US" sz="5400" dirty="0"/>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Choice of Reference Product</a:t>
            </a:r>
            <a:endParaRPr lang="en-US" dirty="0"/>
          </a:p>
        </p:txBody>
      </p:sp>
      <p:sp>
        <p:nvSpPr>
          <p:cNvPr id="3" name="Content Placeholder 2"/>
          <p:cNvSpPr>
            <a:spLocks noGrp="1"/>
          </p:cNvSpPr>
          <p:nvPr>
            <p:ph sz="quarter" idx="14"/>
          </p:nvPr>
        </p:nvSpPr>
        <p:spPr/>
        <p:txBody>
          <a:bodyPr/>
          <a:lstStyle/>
          <a:p>
            <a:pPr lvl="0">
              <a:buNone/>
            </a:pPr>
            <a:r>
              <a:rPr lang="en-US" b="1" dirty="0" smtClean="0"/>
              <a:t>Comparability exercise requires:</a:t>
            </a:r>
          </a:p>
          <a:p>
            <a:pPr lvl="0">
              <a:buNone/>
            </a:pPr>
            <a:endParaRPr lang="en-US" b="1" dirty="0" smtClean="0"/>
          </a:p>
          <a:p>
            <a:pPr lvl="0"/>
            <a:r>
              <a:rPr lang="en-US" dirty="0" smtClean="0"/>
              <a:t>All studies comparative against RMP</a:t>
            </a:r>
          </a:p>
          <a:p>
            <a:pPr lvl="0"/>
            <a:endParaRPr lang="en-US" dirty="0" smtClean="0"/>
          </a:p>
          <a:p>
            <a:pPr lvl="0"/>
            <a:r>
              <a:rPr lang="en-US" i="1" dirty="0" smtClean="0">
                <a:solidFill>
                  <a:schemeClr val="accent4"/>
                </a:solidFill>
              </a:rPr>
              <a:t>RMP</a:t>
            </a:r>
            <a:r>
              <a:rPr lang="en-GB" i="1" dirty="0" smtClean="0">
                <a:solidFill>
                  <a:schemeClr val="accent4"/>
                </a:solidFill>
              </a:rPr>
              <a:t> authorized in MA jurisdiction </a:t>
            </a:r>
          </a:p>
          <a:p>
            <a:pPr lvl="0"/>
            <a:endParaRPr lang="en-US" dirty="0" smtClean="0"/>
          </a:p>
          <a:p>
            <a:pPr lvl="0"/>
            <a:r>
              <a:rPr lang="en-GB" dirty="0" smtClean="0"/>
              <a:t>RMP authorized on basis of complete dossier</a:t>
            </a:r>
          </a:p>
          <a:p>
            <a:pPr lvl="0"/>
            <a:endParaRPr lang="en-US" dirty="0" smtClean="0"/>
          </a:p>
          <a:p>
            <a:pPr lvl="0"/>
            <a:r>
              <a:rPr lang="en-GB" dirty="0" smtClean="0"/>
              <a:t>Same RMP throughout development</a:t>
            </a:r>
          </a:p>
          <a:p>
            <a:pPr lvl="1"/>
            <a:endParaRPr lang="en-US" dirty="0"/>
          </a:p>
        </p:txBody>
      </p:sp>
      <p:pic>
        <p:nvPicPr>
          <p:cNvPr id="4" name="Picture 4" descr="https://brandcenter.quintiles.com/Image%20Library/Low%20Res%20Tertiary/Q_Tertiary_MedLab_1046.jpg"/>
          <p:cNvPicPr>
            <a:picLocks noChangeAspect="1" noChangeArrowheads="1"/>
          </p:cNvPicPr>
          <p:nvPr/>
        </p:nvPicPr>
        <p:blipFill>
          <a:blip r:embed="rId2" cstate="print"/>
          <a:srcRect/>
          <a:stretch>
            <a:fillRect/>
          </a:stretch>
        </p:blipFill>
        <p:spPr bwMode="auto">
          <a:xfrm>
            <a:off x="5653314" y="4005064"/>
            <a:ext cx="3344884" cy="2229015"/>
          </a:xfrm>
          <a:prstGeom prst="rect">
            <a:avLst/>
          </a:prstGeom>
          <a:noFill/>
        </p:spPr>
      </p:pic>
      <p:sp>
        <p:nvSpPr>
          <p:cNvPr id="5" name="Rectangle 4"/>
          <p:cNvSpPr/>
          <p:nvPr/>
        </p:nvSpPr>
        <p:spPr>
          <a:xfrm>
            <a:off x="8991600" y="4004003"/>
            <a:ext cx="152400" cy="22311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err="1"/>
          </a:p>
        </p:txBody>
      </p:sp>
      <p:sp>
        <p:nvSpPr>
          <p:cNvPr id="6" name="Isosceles Triangle 5"/>
          <p:cNvSpPr/>
          <p:nvPr/>
        </p:nvSpPr>
        <p:spPr>
          <a:xfrm rot="16200000">
            <a:off x="8815614" y="5043372"/>
            <a:ext cx="228600" cy="1524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err="1"/>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 of Reference Product: Global Development Programs</a:t>
            </a:r>
            <a:endParaRPr lang="en-US" dirty="0"/>
          </a:p>
        </p:txBody>
      </p:sp>
      <p:sp>
        <p:nvSpPr>
          <p:cNvPr id="4" name="Content Placeholder 3"/>
          <p:cNvSpPr>
            <a:spLocks noGrp="1"/>
          </p:cNvSpPr>
          <p:nvPr>
            <p:ph sz="quarter" idx="14"/>
          </p:nvPr>
        </p:nvSpPr>
        <p:spPr/>
        <p:txBody>
          <a:bodyPr/>
          <a:lstStyle/>
          <a:p>
            <a:endParaRPr lang="en-US"/>
          </a:p>
        </p:txBody>
      </p:sp>
      <p:sp>
        <p:nvSpPr>
          <p:cNvPr id="5" name="Content Placeholder 1"/>
          <p:cNvSpPr txBox="1">
            <a:spLocks/>
          </p:cNvSpPr>
          <p:nvPr/>
        </p:nvSpPr>
        <p:spPr>
          <a:xfrm>
            <a:off x="457200" y="1600201"/>
            <a:ext cx="8229600" cy="4419600"/>
          </a:xfrm>
          <a:prstGeom prst="rect">
            <a:avLst/>
          </a:prstGeom>
        </p:spPr>
        <p:txBody>
          <a:bodyPr>
            <a:normAutofit/>
          </a:bodyPr>
          <a:lstStyle/>
          <a:p>
            <a:pPr marL="230188" marR="0" lvl="0" indent="-230188"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2200" b="0" i="0" u="none" strike="noStrike" kern="1200" cap="none" spc="0" normalizeH="0" baseline="0" noProof="0" dirty="0" smtClean="0">
                <a:ln>
                  <a:noFill/>
                </a:ln>
                <a:solidFill>
                  <a:srgbClr val="414343"/>
                </a:solidFill>
                <a:effectLst/>
                <a:uLnTx/>
                <a:uFillTx/>
                <a:latin typeface="+mn-lt"/>
                <a:ea typeface="ＭＳ Ｐゴシック" charset="-128"/>
                <a:cs typeface="+mn-cs"/>
              </a:rPr>
              <a:t>Possible to employ Reference product  from another jurisdiction for some studies</a:t>
            </a:r>
          </a:p>
          <a:p>
            <a:pPr marL="457200" marR="0" lvl="1" indent="-234950" algn="l" defTabSz="914400" rtl="0" eaLnBrk="1" fontAlgn="base" latinLnBrk="0" hangingPunct="1">
              <a:lnSpc>
                <a:spcPct val="100000"/>
              </a:lnSpc>
              <a:spcBef>
                <a:spcPct val="20000"/>
              </a:spcBef>
              <a:spcAft>
                <a:spcPct val="0"/>
              </a:spcAft>
              <a:buClrTx/>
              <a:buSzTx/>
              <a:buFont typeface="Lucida Grande" charset="0"/>
              <a:buChar char="&gt;"/>
              <a:tabLst/>
              <a:defRPr/>
            </a:pPr>
            <a:r>
              <a:rPr kumimoji="0" lang="en-US" b="0" i="0" u="none" strike="noStrike" kern="1200" cap="none" spc="0" normalizeH="0" baseline="0" noProof="0" dirty="0" smtClean="0">
                <a:ln>
                  <a:noFill/>
                </a:ln>
                <a:solidFill>
                  <a:srgbClr val="414343"/>
                </a:solidFill>
                <a:effectLst/>
                <a:uLnTx/>
                <a:uFillTx/>
                <a:latin typeface="+mn-lt"/>
                <a:ea typeface="ＭＳ Ｐゴシック" charset="-128"/>
                <a:cs typeface="+mn-cs"/>
              </a:rPr>
              <a:t>EMA  Draft Guideline on Similar Biological Medicinal Products, CHMP/437/04Rev1 (May 2013)</a:t>
            </a:r>
          </a:p>
          <a:p>
            <a:pPr marL="457200" marR="0" lvl="1" indent="-234950" algn="l" defTabSz="914400" rtl="0" eaLnBrk="1" fontAlgn="base" latinLnBrk="0" hangingPunct="1">
              <a:lnSpc>
                <a:spcPct val="100000"/>
              </a:lnSpc>
              <a:spcBef>
                <a:spcPct val="20000"/>
              </a:spcBef>
              <a:spcAft>
                <a:spcPct val="0"/>
              </a:spcAft>
              <a:buClrTx/>
              <a:buSzTx/>
              <a:buFont typeface="Lucida Grande" charset="0"/>
              <a:buChar char="&gt;"/>
              <a:tabLst/>
              <a:defRPr/>
            </a:pPr>
            <a:r>
              <a:rPr kumimoji="0" lang="en-US" b="0" i="0" u="none" strike="noStrike" kern="1200" cap="none" spc="0" normalizeH="0" baseline="0" noProof="0" dirty="0" smtClean="0">
                <a:ln>
                  <a:noFill/>
                </a:ln>
                <a:solidFill>
                  <a:srgbClr val="414343"/>
                </a:solidFill>
                <a:effectLst/>
                <a:uLnTx/>
                <a:uFillTx/>
                <a:latin typeface="+mn-lt"/>
                <a:ea typeface="ＭＳ Ｐゴシック" charset="-128"/>
                <a:cs typeface="+mn-cs"/>
              </a:rPr>
              <a:t>US FDA  Guidance for Industry Scientific Considerations in Demonstrating Biosimilarity to a Reference Product (Feb 2012)</a:t>
            </a:r>
          </a:p>
          <a:p>
            <a:pPr marL="457200" marR="0" lvl="1" indent="-234950" algn="l" defTabSz="914400" rtl="0" eaLnBrk="1" fontAlgn="base" latinLnBrk="0" hangingPunct="1">
              <a:lnSpc>
                <a:spcPct val="100000"/>
              </a:lnSpc>
              <a:spcBef>
                <a:spcPct val="20000"/>
              </a:spcBef>
              <a:spcAft>
                <a:spcPct val="0"/>
              </a:spcAft>
              <a:buClrTx/>
              <a:buSzTx/>
              <a:buFont typeface="Lucida Grande" charset="0"/>
              <a:buChar char="&gt;"/>
              <a:tabLst/>
              <a:defRPr/>
            </a:pPr>
            <a:endParaRPr kumimoji="0" lang="en-US" sz="2900" b="0" i="0" u="none" strike="noStrike" kern="1200" cap="none" spc="0" normalizeH="0" baseline="0" noProof="0" dirty="0" smtClean="0">
              <a:ln>
                <a:noFill/>
              </a:ln>
              <a:solidFill>
                <a:srgbClr val="414343"/>
              </a:solidFill>
              <a:effectLst/>
              <a:uLnTx/>
              <a:uFillTx/>
              <a:latin typeface="+mn-lt"/>
              <a:ea typeface="ＭＳ Ｐゴシック" charset="-128"/>
              <a:cs typeface="+mn-cs"/>
            </a:endParaRPr>
          </a:p>
          <a:p>
            <a:pPr marL="230188" marR="0" lvl="0" indent="-230188"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200" b="0" i="0" u="none" strike="noStrike" kern="1200" cap="none" spc="0" normalizeH="0" baseline="0" noProof="0" dirty="0" smtClean="0">
                <a:ln>
                  <a:noFill/>
                </a:ln>
                <a:solidFill>
                  <a:srgbClr val="414343"/>
                </a:solidFill>
                <a:effectLst/>
                <a:uLnTx/>
                <a:uFillTx/>
                <a:latin typeface="+mn-lt"/>
                <a:ea typeface="ＭＳ Ｐゴシック" charset="-128"/>
                <a:cs typeface="+mn-cs"/>
              </a:rPr>
              <a:t>Pre-requisites:</a:t>
            </a:r>
          </a:p>
          <a:p>
            <a:pPr marL="457200" marR="0" lvl="1" indent="-234950" algn="l" defTabSz="914400" rtl="0" eaLnBrk="1" fontAlgn="base" latinLnBrk="0" hangingPunct="1">
              <a:lnSpc>
                <a:spcPct val="100000"/>
              </a:lnSpc>
              <a:spcBef>
                <a:spcPct val="20000"/>
              </a:spcBef>
              <a:spcAft>
                <a:spcPct val="0"/>
              </a:spcAft>
              <a:buClrTx/>
              <a:buSzTx/>
              <a:buFont typeface="Lucida Grande" charset="0"/>
              <a:buChar char="&gt;"/>
              <a:tabLst/>
              <a:defRPr/>
            </a:pPr>
            <a:r>
              <a:rPr kumimoji="0" lang="en-US" b="0" i="0" u="none" strike="noStrike" kern="1200" cap="none" spc="0" normalizeH="0" baseline="0" noProof="0" dirty="0" smtClean="0">
                <a:ln>
                  <a:noFill/>
                </a:ln>
                <a:solidFill>
                  <a:srgbClr val="414343"/>
                </a:solidFill>
                <a:effectLst/>
                <a:uLnTx/>
                <a:uFillTx/>
                <a:latin typeface="+mn-lt"/>
                <a:ea typeface="ＭＳ Ｐゴシック" charset="-128"/>
                <a:cs typeface="+mn-cs"/>
              </a:rPr>
              <a:t>Analytical studies &amp; at least 1 human PK/PD study against local Reference</a:t>
            </a:r>
          </a:p>
          <a:p>
            <a:pPr marL="457200" marR="0" lvl="1" indent="-234950" algn="l" defTabSz="914400" rtl="0" eaLnBrk="1" fontAlgn="base" latinLnBrk="0" hangingPunct="1">
              <a:lnSpc>
                <a:spcPct val="100000"/>
              </a:lnSpc>
              <a:spcBef>
                <a:spcPct val="20000"/>
              </a:spcBef>
              <a:spcAft>
                <a:spcPct val="0"/>
              </a:spcAft>
              <a:buClrTx/>
              <a:buSzTx/>
              <a:buFont typeface="Lucida Grande" charset="0"/>
              <a:buChar char="&gt;"/>
              <a:tabLst/>
              <a:defRPr/>
            </a:pPr>
            <a:r>
              <a:rPr kumimoji="0" lang="en-US" b="0" i="0" u="none" strike="noStrike" kern="1200" cap="none" spc="0" normalizeH="0" baseline="0" noProof="0" dirty="0" smtClean="0">
                <a:ln>
                  <a:noFill/>
                </a:ln>
                <a:solidFill>
                  <a:srgbClr val="414343"/>
                </a:solidFill>
                <a:effectLst/>
                <a:uLnTx/>
                <a:uFillTx/>
                <a:latin typeface="+mn-lt"/>
                <a:ea typeface="ＭＳ Ｐゴシック" charset="-128"/>
                <a:cs typeface="+mn-cs"/>
              </a:rPr>
              <a:t>Establish acceptable bridge between different References </a:t>
            </a:r>
          </a:p>
          <a:p>
            <a:pPr marL="457200" marR="0" lvl="1" indent="-234950" algn="l" defTabSz="914400" rtl="0" eaLnBrk="1" fontAlgn="base" latinLnBrk="0" hangingPunct="1">
              <a:lnSpc>
                <a:spcPct val="100000"/>
              </a:lnSpc>
              <a:spcBef>
                <a:spcPct val="20000"/>
              </a:spcBef>
              <a:spcAft>
                <a:spcPct val="0"/>
              </a:spcAft>
              <a:buClrTx/>
              <a:buSzTx/>
              <a:buFont typeface="Lucida Grande" charset="0"/>
              <a:buChar char="&gt;"/>
              <a:tabLst/>
              <a:defRPr/>
            </a:pPr>
            <a:r>
              <a:rPr kumimoji="0" lang="en-US" b="0" i="0" u="none" strike="noStrike" kern="1200" cap="none" spc="0" normalizeH="0" baseline="0" noProof="0" dirty="0" smtClean="0">
                <a:ln>
                  <a:noFill/>
                </a:ln>
                <a:solidFill>
                  <a:srgbClr val="414343"/>
                </a:solidFill>
                <a:effectLst/>
                <a:uLnTx/>
                <a:uFillTx/>
                <a:latin typeface="+mn-lt"/>
                <a:ea typeface="ＭＳ Ｐゴシック" charset="-128"/>
                <a:cs typeface="+mn-cs"/>
              </a:rPr>
              <a:t>Duration/ extent of marketing experience</a:t>
            </a:r>
          </a:p>
          <a:p>
            <a:pPr marL="230188" marR="0" lvl="0" indent="-230188"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1800" b="0" i="0" u="none" strike="noStrike" kern="1200" cap="none" spc="0" normalizeH="0" baseline="0" noProof="0" dirty="0">
              <a:ln>
                <a:noFill/>
              </a:ln>
              <a:solidFill>
                <a:srgbClr val="414343"/>
              </a:solidFill>
              <a:effectLst/>
              <a:uLnTx/>
              <a:uFillTx/>
              <a:latin typeface="+mn-lt"/>
              <a:ea typeface="ＭＳ Ｐゴシック" charset="-128"/>
              <a:cs typeface="+mn-cs"/>
            </a:endParaRPr>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Choice of Reference Product: Global Development Programs</a:t>
            </a:r>
            <a:endParaRPr lang="en-US" dirty="0"/>
          </a:p>
        </p:txBody>
      </p:sp>
      <p:sp>
        <p:nvSpPr>
          <p:cNvPr id="3" name="Content Placeholder 2"/>
          <p:cNvSpPr>
            <a:spLocks noGrp="1"/>
          </p:cNvSpPr>
          <p:nvPr>
            <p:ph sz="quarter" idx="14"/>
          </p:nvPr>
        </p:nvSpPr>
        <p:spPr/>
        <p:txBody>
          <a:bodyPr/>
          <a:lstStyle/>
          <a:p>
            <a:r>
              <a:rPr lang="en-US" sz="2000" dirty="0" smtClean="0"/>
              <a:t>Pre-requisites (continued):</a:t>
            </a:r>
          </a:p>
          <a:p>
            <a:pPr lvl="1"/>
            <a:r>
              <a:rPr lang="en-US" sz="1900" dirty="0" smtClean="0"/>
              <a:t>Product approving regulatory authority with similar scientific &amp; regulatory standards</a:t>
            </a:r>
          </a:p>
          <a:p>
            <a:pPr lvl="1"/>
            <a:r>
              <a:rPr lang="en-US" sz="1900" dirty="0" smtClean="0"/>
              <a:t>Relationship between license holders in different jurisdictions, manufactured in same facilities</a:t>
            </a:r>
          </a:p>
          <a:p>
            <a:pPr lvl="1"/>
            <a:r>
              <a:rPr lang="en-US" sz="1900" dirty="0" smtClean="0"/>
              <a:t>Manufacturing facility approving regulatory authority with similar scientific &amp; regulatory standards</a:t>
            </a:r>
          </a:p>
          <a:p>
            <a:pPr lvl="1"/>
            <a:endParaRPr lang="en-US" sz="2900" dirty="0" smtClean="0"/>
          </a:p>
          <a:p>
            <a:r>
              <a:rPr lang="en-US" sz="2000" dirty="0" smtClean="0"/>
              <a:t>Have a dialogue with regulators beforehand</a:t>
            </a:r>
            <a:endParaRPr lang="en-US" dirty="0" smtClean="0"/>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4047" y="338136"/>
            <a:ext cx="8348472" cy="830997"/>
          </a:xfrm>
        </p:spPr>
        <p:txBody>
          <a:bodyPr/>
          <a:lstStyle/>
          <a:p>
            <a:r>
              <a:rPr lang="en-US" dirty="0" smtClean="0"/>
              <a:t>Choice of Reference Product: Global Development Programs</a:t>
            </a:r>
            <a:endParaRPr lang="en-US" dirty="0"/>
          </a:p>
        </p:txBody>
      </p:sp>
      <p:graphicFrame>
        <p:nvGraphicFramePr>
          <p:cNvPr id="4" name="Content Placeholder 6"/>
          <p:cNvGraphicFramePr>
            <a:graphicFrameLocks noGrp="1"/>
          </p:cNvGraphicFramePr>
          <p:nvPr>
            <p:ph sz="quarter" idx="14"/>
          </p:nvPr>
        </p:nvGraphicFramePr>
        <p:xfrm>
          <a:off x="384175" y="1260475"/>
          <a:ext cx="8348663" cy="490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763688" y="2403566"/>
            <a:ext cx="6552728" cy="400110"/>
          </a:xfrm>
          <a:prstGeom prst="rect">
            <a:avLst/>
          </a:prstGeom>
          <a:solidFill>
            <a:schemeClr val="accent2">
              <a:lumMod val="60000"/>
              <a:lumOff val="40000"/>
            </a:schemeClr>
          </a:solidFill>
        </p:spPr>
        <p:txBody>
          <a:bodyPr wrap="square" rtlCol="0">
            <a:spAutoFit/>
          </a:bodyPr>
          <a:lstStyle/>
          <a:p>
            <a:r>
              <a:rPr lang="en-US" sz="2000" b="1" dirty="0" smtClean="0"/>
              <a:t>Establish Comparability Across Reference Products</a:t>
            </a:r>
            <a:endParaRPr lang="en-US" sz="2000" b="1" dirty="0"/>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Extrapolation of Clinical Data Across Indications</a:t>
            </a:r>
            <a:endParaRPr lang="en-US" dirty="0"/>
          </a:p>
        </p:txBody>
      </p:sp>
      <p:sp>
        <p:nvSpPr>
          <p:cNvPr id="3" name="Content Placeholder 2"/>
          <p:cNvSpPr>
            <a:spLocks noGrp="1"/>
          </p:cNvSpPr>
          <p:nvPr>
            <p:ph sz="quarter" idx="14"/>
          </p:nvPr>
        </p:nvSpPr>
        <p:spPr/>
        <p:txBody>
          <a:bodyPr/>
          <a:lstStyle/>
          <a:p>
            <a:pPr marL="0" indent="0">
              <a:buNone/>
            </a:pPr>
            <a:r>
              <a:rPr lang="en-US" sz="2000" dirty="0" smtClean="0"/>
              <a:t>Possible to have biosimilar licensed for more indications than those evaluated in development program. Scientific justification based on:</a:t>
            </a:r>
          </a:p>
          <a:p>
            <a:pPr lvl="1"/>
            <a:endParaRPr lang="en-US" sz="2000" dirty="0" smtClean="0"/>
          </a:p>
          <a:p>
            <a:r>
              <a:rPr lang="en-US" sz="2000" dirty="0" err="1" smtClean="0"/>
              <a:t>MoA</a:t>
            </a:r>
            <a:r>
              <a:rPr lang="en-US" sz="2000" dirty="0" smtClean="0"/>
              <a:t> in each indication</a:t>
            </a:r>
          </a:p>
          <a:p>
            <a:pPr lvl="1"/>
            <a:r>
              <a:rPr lang="en-US" sz="1800" dirty="0" smtClean="0"/>
              <a:t>Target/ receptor(s) for each activity</a:t>
            </a:r>
          </a:p>
          <a:p>
            <a:pPr lvl="1"/>
            <a:r>
              <a:rPr lang="en-US" sz="1800" dirty="0" smtClean="0"/>
              <a:t>Binding, dose-response, pattern of molecular signaling</a:t>
            </a:r>
          </a:p>
          <a:p>
            <a:pPr lvl="1"/>
            <a:r>
              <a:rPr lang="en-US" sz="1800" dirty="0" smtClean="0"/>
              <a:t>Relation between product structure &amp; target/receptor(s) interactions</a:t>
            </a:r>
          </a:p>
          <a:p>
            <a:pPr lvl="1"/>
            <a:r>
              <a:rPr lang="en-US" sz="1800" dirty="0" smtClean="0"/>
              <a:t>Location and expression of target/ receptor(s)</a:t>
            </a:r>
          </a:p>
          <a:p>
            <a:endParaRPr lang="en-US" sz="2000" dirty="0" smtClean="0"/>
          </a:p>
          <a:p>
            <a:r>
              <a:rPr lang="en-US" sz="2000" dirty="0" smtClean="0"/>
              <a:t>PK and bio-distribution in different patient populations</a:t>
            </a:r>
          </a:p>
          <a:p>
            <a:endParaRPr lang="en-US" sz="2000" dirty="0" smtClean="0"/>
          </a:p>
          <a:p>
            <a:r>
              <a:rPr lang="en-US" sz="2000" dirty="0" smtClean="0"/>
              <a:t>Expected toxicities in different patient populations</a:t>
            </a:r>
          </a:p>
          <a:p>
            <a:endParaRPr lang="en-US" dirty="0" smtClean="0"/>
          </a:p>
        </p:txBody>
      </p:sp>
      <p:pic>
        <p:nvPicPr>
          <p:cNvPr id="4" name="Picture 2" descr="https://brandcenter.quintiles.com/Image%20Library/Low%20Res%20Tertiary/Q_Tertiary_MedLab_1103_LR.jpg"/>
          <p:cNvPicPr>
            <a:picLocks noChangeAspect="1" noChangeArrowheads="1"/>
          </p:cNvPicPr>
          <p:nvPr/>
        </p:nvPicPr>
        <p:blipFill>
          <a:blip r:embed="rId2" cstate="print"/>
          <a:srcRect l="14286"/>
          <a:stretch>
            <a:fillRect/>
          </a:stretch>
        </p:blipFill>
        <p:spPr bwMode="auto">
          <a:xfrm>
            <a:off x="6705600" y="4318032"/>
            <a:ext cx="2286000" cy="1775264"/>
          </a:xfrm>
          <a:prstGeom prst="rect">
            <a:avLst/>
          </a:prstGeom>
          <a:noFill/>
        </p:spPr>
      </p:pic>
      <p:sp>
        <p:nvSpPr>
          <p:cNvPr id="5" name="Rectangle 4"/>
          <p:cNvSpPr/>
          <p:nvPr/>
        </p:nvSpPr>
        <p:spPr>
          <a:xfrm>
            <a:off x="8991600" y="4318032"/>
            <a:ext cx="152400" cy="17739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err="1">
              <a:solidFill>
                <a:prstClr val="white"/>
              </a:solidFill>
            </a:endParaRPr>
          </a:p>
        </p:txBody>
      </p:sp>
      <p:sp>
        <p:nvSpPr>
          <p:cNvPr id="6" name="Isosceles Triangle 5"/>
          <p:cNvSpPr/>
          <p:nvPr/>
        </p:nvSpPr>
        <p:spPr>
          <a:xfrm rot="16200000">
            <a:off x="8840788" y="5118132"/>
            <a:ext cx="228600" cy="1524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err="1">
              <a:solidFill>
                <a:prstClr val="white"/>
              </a:solidFill>
            </a:endParaRPr>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Extrapolation of Clinical Data Across Indications</a:t>
            </a:r>
            <a:endParaRPr lang="en-US" dirty="0"/>
          </a:p>
        </p:txBody>
      </p:sp>
      <p:sp>
        <p:nvSpPr>
          <p:cNvPr id="3" name="Content Placeholder 2"/>
          <p:cNvSpPr>
            <a:spLocks noGrp="1"/>
          </p:cNvSpPr>
          <p:nvPr>
            <p:ph sz="quarter" idx="14"/>
          </p:nvPr>
        </p:nvSpPr>
        <p:spPr/>
        <p:txBody>
          <a:bodyPr/>
          <a:lstStyle/>
          <a:p>
            <a:pPr>
              <a:buNone/>
            </a:pPr>
            <a:r>
              <a:rPr lang="en-US" b="1" dirty="0" smtClean="0"/>
              <a:t>INFLIXIMAB BIOSIMILAR EMA APPROVAL</a:t>
            </a:r>
          </a:p>
          <a:p>
            <a:pPr marL="0" indent="0">
              <a:buNone/>
            </a:pPr>
            <a:endParaRPr lang="en-US" dirty="0" smtClean="0"/>
          </a:p>
          <a:p>
            <a:pPr marL="0" indent="0">
              <a:buNone/>
            </a:pPr>
            <a:r>
              <a:rPr lang="en-US" dirty="0" smtClean="0"/>
              <a:t>Approval of 1st </a:t>
            </a:r>
            <a:r>
              <a:rPr lang="en-US" dirty="0" err="1" smtClean="0"/>
              <a:t>mAb</a:t>
            </a:r>
            <a:r>
              <a:rPr lang="en-US" dirty="0" smtClean="0"/>
              <a:t> biosimilar in EU. Extrapolation granted across different TAs!</a:t>
            </a:r>
          </a:p>
          <a:p>
            <a:pPr marL="0" indent="0">
              <a:buNone/>
            </a:pPr>
            <a:endParaRPr lang="en-US" dirty="0" smtClean="0"/>
          </a:p>
          <a:p>
            <a:pPr marL="0" indent="0">
              <a:buNone/>
            </a:pPr>
            <a:r>
              <a:rPr lang="en-US" dirty="0" smtClean="0"/>
              <a:t>“Based on the </a:t>
            </a:r>
            <a:r>
              <a:rPr lang="en-US" u="sng" dirty="0" smtClean="0"/>
              <a:t>robust comparisons of the physicochemical and </a:t>
            </a:r>
            <a:r>
              <a:rPr lang="en-US" i="1" u="sng" dirty="0" smtClean="0"/>
              <a:t>in vitro and ex vivo biological analyses</a:t>
            </a:r>
            <a:r>
              <a:rPr lang="en-US" i="1" dirty="0" smtClean="0"/>
              <a:t>, </a:t>
            </a:r>
            <a:r>
              <a:rPr lang="en-US" i="1" dirty="0" err="1" smtClean="0"/>
              <a:t>Inflectra</a:t>
            </a:r>
            <a:r>
              <a:rPr lang="en-US" i="1" dirty="0" smtClean="0"/>
              <a:t> was considered biosimilar to the reference product </a:t>
            </a:r>
            <a:r>
              <a:rPr lang="en-US" i="1" dirty="0" err="1" smtClean="0"/>
              <a:t>Remicade</a:t>
            </a:r>
            <a:r>
              <a:rPr lang="en-US" i="1" dirty="0" smtClean="0"/>
              <a:t>. These data, in combination with </a:t>
            </a:r>
            <a:r>
              <a:rPr lang="en-US" i="1" u="sng" dirty="0" smtClean="0"/>
              <a:t>clinical data demonstrating pharmacokinetic and therapeutic equivalence in rheumatology conditions</a:t>
            </a:r>
            <a:r>
              <a:rPr lang="en-US" i="1" dirty="0" smtClean="0"/>
              <a:t>, allow for extrapolation to all other indications of </a:t>
            </a:r>
            <a:r>
              <a:rPr lang="en-US" i="1" dirty="0" err="1" smtClean="0"/>
              <a:t>Remicade</a:t>
            </a:r>
            <a:r>
              <a:rPr lang="en-US" i="1" dirty="0" smtClean="0"/>
              <a:t>. In addition, the Applicant will conduct a </a:t>
            </a:r>
            <a:r>
              <a:rPr lang="en-US" i="1" u="sng" dirty="0" err="1" smtClean="0"/>
              <a:t>randomised</a:t>
            </a:r>
            <a:r>
              <a:rPr lang="en-US" i="1" u="sng" dirty="0" smtClean="0"/>
              <a:t>, double-blind, parallel-group comparative study between </a:t>
            </a:r>
            <a:r>
              <a:rPr lang="en-US" i="1" u="sng" dirty="0" err="1" smtClean="0"/>
              <a:t>Inflectra</a:t>
            </a:r>
            <a:r>
              <a:rPr lang="en-US" i="1" u="sng" dirty="0" smtClean="0"/>
              <a:t> and </a:t>
            </a:r>
            <a:r>
              <a:rPr lang="en-US" i="1" u="sng" dirty="0" err="1" smtClean="0"/>
              <a:t>Remicade</a:t>
            </a:r>
            <a:r>
              <a:rPr lang="en-US" i="1" u="sng" dirty="0" smtClean="0"/>
              <a:t> in patients with active </a:t>
            </a:r>
            <a:r>
              <a:rPr lang="en-US" i="1" u="sng" dirty="0" err="1" smtClean="0"/>
              <a:t>Crohn’s</a:t>
            </a:r>
            <a:r>
              <a:rPr lang="en-US" i="1" u="sng" dirty="0" smtClean="0"/>
              <a:t> disease</a:t>
            </a:r>
            <a:r>
              <a:rPr lang="en-US" i="1" dirty="0" smtClean="0"/>
              <a:t>.” </a:t>
            </a:r>
          </a:p>
          <a:p>
            <a:pPr marL="0" indent="0">
              <a:buNone/>
            </a:pPr>
            <a:endParaRPr lang="en-US" i="1" dirty="0" smtClean="0"/>
          </a:p>
          <a:p>
            <a:endParaRPr lang="en-US" dirty="0"/>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Extrapolation of Clinical Data Across Indications</a:t>
            </a:r>
            <a:endParaRPr lang="en-US" dirty="0"/>
          </a:p>
        </p:txBody>
      </p:sp>
      <p:sp>
        <p:nvSpPr>
          <p:cNvPr id="3" name="Content Placeholder 2"/>
          <p:cNvSpPr>
            <a:spLocks noGrp="1"/>
          </p:cNvSpPr>
          <p:nvPr>
            <p:ph sz="quarter" idx="14"/>
          </p:nvPr>
        </p:nvSpPr>
        <p:spPr/>
        <p:txBody>
          <a:bodyPr/>
          <a:lstStyle/>
          <a:p>
            <a:pPr>
              <a:buNone/>
            </a:pPr>
            <a:r>
              <a:rPr lang="en-US" b="1" dirty="0" smtClean="0"/>
              <a:t>INFLIXIMAB BIOSIMILAR HEALTH CANADA APPROVAL</a:t>
            </a:r>
          </a:p>
          <a:p>
            <a:pPr marL="0" indent="0">
              <a:buNone/>
            </a:pPr>
            <a:endParaRPr lang="en-US" dirty="0" smtClean="0"/>
          </a:p>
          <a:p>
            <a:pPr marL="0" indent="0">
              <a:buNone/>
            </a:pPr>
            <a:r>
              <a:rPr lang="en-GB" sz="1600" dirty="0" smtClean="0"/>
              <a:t>“The sponsor requested authorization for all of the indications and uses currently authorized to </a:t>
            </a:r>
            <a:r>
              <a:rPr lang="en-GB" sz="1600" dirty="0" err="1" smtClean="0"/>
              <a:t>Remicade</a:t>
            </a:r>
            <a:r>
              <a:rPr lang="en-GB" sz="1600" dirty="0" smtClean="0"/>
              <a:t>. </a:t>
            </a:r>
            <a:r>
              <a:rPr lang="en-GB" sz="1600" dirty="0" err="1" smtClean="0"/>
              <a:t>Remicade</a:t>
            </a:r>
            <a:r>
              <a:rPr lang="en-GB" sz="1600" dirty="0" smtClean="0"/>
              <a:t> is currently authorized for indications and uses in rheumatoid arthritis, </a:t>
            </a:r>
            <a:r>
              <a:rPr lang="en-GB" sz="1600" dirty="0" err="1" smtClean="0"/>
              <a:t>ankylosing</a:t>
            </a:r>
            <a:r>
              <a:rPr lang="en-GB" sz="1600" dirty="0" smtClean="0"/>
              <a:t> </a:t>
            </a:r>
            <a:r>
              <a:rPr lang="en-GB" sz="1600" dirty="0" err="1" smtClean="0"/>
              <a:t>spondylitis</a:t>
            </a:r>
            <a:r>
              <a:rPr lang="en-GB" sz="1600" dirty="0" smtClean="0"/>
              <a:t>, psoriatic arthritis, plaque psoriasis, </a:t>
            </a:r>
            <a:r>
              <a:rPr lang="en-GB" sz="1600" dirty="0" err="1" smtClean="0"/>
              <a:t>Crohn's</a:t>
            </a:r>
            <a:r>
              <a:rPr lang="en-GB" sz="1600" dirty="0" smtClean="0"/>
              <a:t> disease, and ulcerative colitis. Comparability between </a:t>
            </a:r>
            <a:r>
              <a:rPr lang="en-GB" sz="1600" dirty="0" err="1" smtClean="0"/>
              <a:t>Inflectra</a:t>
            </a:r>
            <a:r>
              <a:rPr lang="en-GB" sz="1600" dirty="0" smtClean="0"/>
              <a:t> and the reference product was established based on comparative chemistry and manufacturing studies, and comparative non-clinical studies. ........</a:t>
            </a:r>
          </a:p>
          <a:p>
            <a:pPr marL="0" indent="0">
              <a:buNone/>
            </a:pPr>
            <a:r>
              <a:rPr lang="en-GB" sz="1600" dirty="0" smtClean="0"/>
              <a:t>The indications for psoriatic arthritis and plaque psoriasis were granted on the basis of similarity and the absence of meaningful differences, between </a:t>
            </a:r>
            <a:r>
              <a:rPr lang="en-GB" sz="1600" dirty="0" err="1" smtClean="0"/>
              <a:t>Inflectra</a:t>
            </a:r>
            <a:r>
              <a:rPr lang="en-GB" sz="1600" dirty="0" smtClean="0"/>
              <a:t> and the reference product, in product quality, mechanism of action, disease </a:t>
            </a:r>
            <a:r>
              <a:rPr lang="en-GB" sz="1600" dirty="0" err="1" smtClean="0"/>
              <a:t>pathophysiology</a:t>
            </a:r>
            <a:r>
              <a:rPr lang="en-GB" sz="1600" dirty="0" smtClean="0"/>
              <a:t>, safety profile, dosage regimen and on clinical experience with the reference product. Scientific rationales submitted by the sponsor were found to be adequate to support extrapolation to the indications and uses pertaining to psoriatic arthritis and plaque psoriasis; however, extrapolation to indications and uses pertaining to </a:t>
            </a:r>
            <a:r>
              <a:rPr lang="en-GB" sz="1600" dirty="0" err="1" smtClean="0"/>
              <a:t>Crohn's</a:t>
            </a:r>
            <a:r>
              <a:rPr lang="en-GB" sz="1600" dirty="0" smtClean="0"/>
              <a:t> disease and ulcerative colitis could not be recommended due to differences between </a:t>
            </a:r>
            <a:r>
              <a:rPr lang="en-GB" sz="1600" dirty="0" err="1" smtClean="0"/>
              <a:t>Inflectra</a:t>
            </a:r>
            <a:r>
              <a:rPr lang="en-GB" sz="1600" dirty="0" smtClean="0"/>
              <a:t> and the reference product, that could have an impact on the clinical safety and efficacy of these products in these indications. .....”</a:t>
            </a:r>
          </a:p>
          <a:p>
            <a:pPr marL="0" indent="0">
              <a:buNone/>
            </a:pPr>
            <a:endParaRPr lang="en-US" i="1" dirty="0" smtClean="0"/>
          </a:p>
          <a:p>
            <a:endParaRPr lang="en-US" dirty="0"/>
          </a:p>
        </p:txBody>
      </p:sp>
      <p:cxnSp>
        <p:nvCxnSpPr>
          <p:cNvPr id="5" name="Straight Connector 4"/>
          <p:cNvCxnSpPr/>
          <p:nvPr/>
        </p:nvCxnSpPr>
        <p:spPr>
          <a:xfrm>
            <a:off x="1043608" y="2420888"/>
            <a:ext cx="4968552"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195736" y="3933056"/>
            <a:ext cx="4968552"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39552" y="5373216"/>
            <a:ext cx="7848872"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9552" y="5589240"/>
            <a:ext cx="4968552"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Extrapolation of Clinical Data Across Indications</a:t>
            </a:r>
            <a:endParaRPr lang="en-US" dirty="0"/>
          </a:p>
        </p:txBody>
      </p:sp>
      <p:graphicFrame>
        <p:nvGraphicFramePr>
          <p:cNvPr id="4" name="Content Placeholder 3"/>
          <p:cNvGraphicFramePr>
            <a:graphicFrameLocks noGrp="1"/>
          </p:cNvGraphicFramePr>
          <p:nvPr>
            <p:ph sz="quarter" idx="14"/>
          </p:nvPr>
        </p:nvGraphicFramePr>
        <p:xfrm>
          <a:off x="457200" y="1471613"/>
          <a:ext cx="8229599" cy="5054600"/>
        </p:xfrm>
        <a:graphic>
          <a:graphicData uri="http://schemas.openxmlformats.org/drawingml/2006/table">
            <a:tbl>
              <a:tblPr firstRow="1" bandRow="1">
                <a:tableStyleId>{5940675A-B579-460E-94D1-54222C63F5DA}</a:tableStyleId>
              </a:tblPr>
              <a:tblGrid>
                <a:gridCol w="2602632"/>
                <a:gridCol w="1440160"/>
                <a:gridCol w="1512168"/>
                <a:gridCol w="1440160"/>
                <a:gridCol w="1234479"/>
              </a:tblGrid>
              <a:tr h="370840">
                <a:tc>
                  <a:txBody>
                    <a:bodyPr/>
                    <a:lstStyle/>
                    <a:p>
                      <a:r>
                        <a:rPr lang="en-US" dirty="0" smtClean="0"/>
                        <a:t>Indication </a:t>
                      </a:r>
                      <a:endParaRPr lang="en-US" dirty="0"/>
                    </a:p>
                  </a:txBody>
                  <a:tcPr/>
                </a:tc>
                <a:tc>
                  <a:txBody>
                    <a:bodyPr/>
                    <a:lstStyle/>
                    <a:p>
                      <a:r>
                        <a:rPr lang="en-US" dirty="0" err="1" smtClean="0"/>
                        <a:t>Remicade</a:t>
                      </a:r>
                      <a:r>
                        <a:rPr lang="en-US" dirty="0" smtClean="0"/>
                        <a:t> Label</a:t>
                      </a:r>
                      <a:endParaRPr lang="en-US" dirty="0"/>
                    </a:p>
                  </a:txBody>
                  <a:tcPr/>
                </a:tc>
                <a:tc>
                  <a:txBody>
                    <a:bodyPr/>
                    <a:lstStyle/>
                    <a:p>
                      <a:r>
                        <a:rPr lang="en-US" dirty="0" smtClean="0"/>
                        <a:t>Biosimilar Label- EMA</a:t>
                      </a:r>
                      <a:endParaRPr lang="en-US" dirty="0"/>
                    </a:p>
                  </a:txBody>
                  <a:tcPr/>
                </a:tc>
                <a:tc>
                  <a:txBody>
                    <a:bodyPr/>
                    <a:lstStyle/>
                    <a:p>
                      <a:r>
                        <a:rPr lang="en-US" dirty="0" smtClean="0"/>
                        <a:t>Biosimilar Label- HC</a:t>
                      </a:r>
                      <a:endParaRPr lang="en-US" dirty="0"/>
                    </a:p>
                  </a:txBody>
                  <a:tcPr/>
                </a:tc>
                <a:tc>
                  <a:txBody>
                    <a:bodyPr/>
                    <a:lstStyle/>
                    <a:p>
                      <a:r>
                        <a:rPr lang="en-US" dirty="0" smtClean="0"/>
                        <a:t>Biosimilar  Studies</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Rheumatoid Arthritis</a:t>
                      </a:r>
                      <a:r>
                        <a:rPr lang="en-US" sz="1600" baseline="0" dirty="0" smtClean="0"/>
                        <a:t> (RA), adults, DMARD non-responders</a:t>
                      </a:r>
                      <a:endParaRPr lang="en-US" sz="1600" dirty="0"/>
                    </a:p>
                  </a:txBody>
                  <a:tcPr/>
                </a:tc>
                <a:tc>
                  <a:txBody>
                    <a:bodyPr/>
                    <a:lstStyle/>
                    <a:p>
                      <a:pPr algn="ctr"/>
                      <a:r>
                        <a:rPr lang="en-US" dirty="0" smtClean="0"/>
                        <a:t>√</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t>RA, adults, severe active, DMARD naive</a:t>
                      </a:r>
                      <a:endParaRPr lang="en-US" sz="1600" kern="1200" dirty="0" smtClean="0">
                        <a:solidFill>
                          <a:schemeClr val="dk1"/>
                        </a:solidFill>
                        <a:latin typeface="+mn-lt"/>
                        <a:ea typeface="+mn-ea"/>
                        <a:cs typeface="+mn-cs"/>
                      </a:endParaRPr>
                    </a:p>
                  </a:txBody>
                  <a:tcPr/>
                </a:tc>
                <a:tc>
                  <a:txBody>
                    <a:bodyPr/>
                    <a:lstStyle/>
                    <a:p>
                      <a:pPr algn="ctr"/>
                      <a:r>
                        <a:rPr lang="en-US" smtClean="0"/>
                        <a:t>√</a:t>
                      </a:r>
                      <a:endParaRPr lang="en-US" b="1" dirty="0"/>
                    </a:p>
                  </a:txBody>
                  <a:tcPr/>
                </a:tc>
                <a:tc>
                  <a:txBody>
                    <a:bodyPr/>
                    <a:lstStyle/>
                    <a:p>
                      <a:pPr algn="ctr"/>
                      <a:r>
                        <a:rPr lang="en-US" dirty="0" smtClean="0"/>
                        <a:t>√</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tc>
                <a:tc>
                  <a:txBody>
                    <a:bodyPr/>
                    <a:lstStyle/>
                    <a:p>
                      <a:pPr algn="ctr"/>
                      <a:r>
                        <a:rPr lang="el-GR" dirty="0" smtClean="0"/>
                        <a:t>χ</a:t>
                      </a:r>
                      <a:endParaRPr lang="en-US"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t>Adult </a:t>
                      </a:r>
                      <a:r>
                        <a:rPr lang="en-US" sz="1600" kern="1200" dirty="0" err="1" smtClean="0"/>
                        <a:t>Crohn’s</a:t>
                      </a:r>
                      <a:r>
                        <a:rPr lang="en-US" sz="1600" kern="1200" dirty="0" smtClean="0"/>
                        <a:t> Disease</a:t>
                      </a:r>
                      <a:endParaRPr lang="en-US" sz="1600" kern="1200" dirty="0">
                        <a:solidFill>
                          <a:schemeClr val="dk1"/>
                        </a:solidFill>
                        <a:latin typeface="+mn-lt"/>
                        <a:ea typeface="+mn-ea"/>
                        <a:cs typeface="+mn-cs"/>
                      </a:endParaRPr>
                    </a:p>
                  </a:txBody>
                  <a:tcPr>
                    <a:solidFill>
                      <a:schemeClr val="accent2">
                        <a:lumMod val="20000"/>
                        <a:lumOff val="80000"/>
                      </a:schemeClr>
                    </a:solidFill>
                  </a:tcPr>
                </a:tc>
                <a:tc>
                  <a:txBody>
                    <a:bodyPr/>
                    <a:lstStyle/>
                    <a:p>
                      <a:pPr algn="ctr"/>
                      <a:r>
                        <a:rPr lang="en-US" dirty="0" smtClean="0"/>
                        <a:t>√</a:t>
                      </a:r>
                      <a:endParaRPr lang="en-US" b="1" dirty="0"/>
                    </a:p>
                  </a:txBody>
                  <a:tcPr>
                    <a:solidFill>
                      <a:schemeClr val="accent2">
                        <a:lumMod val="20000"/>
                        <a:lumOff val="80000"/>
                      </a:schemeClr>
                    </a:solidFill>
                  </a:tcPr>
                </a:tc>
                <a:tc>
                  <a:txBody>
                    <a:bodyPr/>
                    <a:lstStyle/>
                    <a:p>
                      <a:pPr algn="ctr"/>
                      <a:r>
                        <a:rPr lang="en-US" dirty="0" smtClean="0"/>
                        <a:t>√</a:t>
                      </a:r>
                      <a:endParaRPr lang="en-US" b="1" dirty="0"/>
                    </a:p>
                  </a:txBody>
                  <a:tcP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t>Χ</a:t>
                      </a:r>
                      <a:endParaRPr lang="en-US" b="1" dirty="0" smtClean="0"/>
                    </a:p>
                  </a:txBody>
                  <a:tcP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t>Χ</a:t>
                      </a:r>
                      <a:endParaRPr lang="en-US" b="1" dirty="0" smtClean="0"/>
                    </a:p>
                  </a:txBody>
                  <a:tcPr>
                    <a:solidFill>
                      <a:schemeClr val="accent2">
                        <a:lumMod val="20000"/>
                        <a:lumOff val="80000"/>
                      </a:schemeClr>
                    </a:solidFill>
                  </a:tcPr>
                </a:tc>
              </a:tr>
              <a:tr h="370840">
                <a:tc>
                  <a:txBody>
                    <a:bodyPr/>
                    <a:lstStyle/>
                    <a:p>
                      <a:r>
                        <a:rPr lang="en-US" sz="1600" kern="1200" dirty="0" err="1" smtClean="0"/>
                        <a:t>Paediatric</a:t>
                      </a:r>
                      <a:r>
                        <a:rPr lang="en-US" sz="1600" kern="1200" dirty="0" smtClean="0"/>
                        <a:t>  </a:t>
                      </a:r>
                      <a:r>
                        <a:rPr lang="en-US" sz="1600" kern="1200" dirty="0" err="1" smtClean="0"/>
                        <a:t>Crohn’s</a:t>
                      </a:r>
                      <a:r>
                        <a:rPr lang="en-US" sz="1600" kern="1200" dirty="0" smtClean="0"/>
                        <a:t> Disease</a:t>
                      </a:r>
                      <a:endParaRPr lang="en-US" sz="1600" kern="1200" dirty="0">
                        <a:solidFill>
                          <a:schemeClr val="dk1"/>
                        </a:solidFill>
                        <a:latin typeface="+mn-lt"/>
                        <a:ea typeface="+mn-ea"/>
                        <a:cs typeface="+mn-cs"/>
                      </a:endParaRPr>
                    </a:p>
                  </a:txBody>
                  <a:tcPr>
                    <a:solidFill>
                      <a:schemeClr val="accent2">
                        <a:lumMod val="20000"/>
                        <a:lumOff val="80000"/>
                      </a:schemeClr>
                    </a:solidFill>
                  </a:tcPr>
                </a:tc>
                <a:tc>
                  <a:txBody>
                    <a:bodyPr/>
                    <a:lstStyle/>
                    <a:p>
                      <a:pPr algn="ctr"/>
                      <a:r>
                        <a:rPr lang="en-US" smtClean="0"/>
                        <a:t>√</a:t>
                      </a:r>
                      <a:endParaRPr lang="en-US" b="1" dirty="0"/>
                    </a:p>
                  </a:txBody>
                  <a:tcPr>
                    <a:solidFill>
                      <a:schemeClr val="accent2">
                        <a:lumMod val="20000"/>
                        <a:lumOff val="80000"/>
                      </a:schemeClr>
                    </a:solidFill>
                  </a:tcPr>
                </a:tc>
                <a:tc>
                  <a:txBody>
                    <a:bodyPr/>
                    <a:lstStyle/>
                    <a:p>
                      <a:pPr algn="ctr"/>
                      <a:r>
                        <a:rPr lang="en-US" dirty="0" smtClean="0"/>
                        <a:t>√</a:t>
                      </a:r>
                      <a:endParaRPr lang="en-US" b="1" dirty="0"/>
                    </a:p>
                  </a:txBody>
                  <a:tcP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t>Χ</a:t>
                      </a:r>
                      <a:endParaRPr lang="en-US" b="1" dirty="0" smtClean="0"/>
                    </a:p>
                  </a:txBody>
                  <a:tcP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t>Χ</a:t>
                      </a:r>
                      <a:endParaRPr lang="en-US" b="1" dirty="0" smtClean="0"/>
                    </a:p>
                  </a:txBody>
                  <a:tcPr>
                    <a:solidFill>
                      <a:schemeClr val="accent2">
                        <a:lumMod val="20000"/>
                        <a:lumOff val="80000"/>
                      </a:schemeClr>
                    </a:solidFill>
                  </a:tcPr>
                </a:tc>
              </a:tr>
              <a:tr h="370840">
                <a:tc>
                  <a:txBody>
                    <a:bodyPr/>
                    <a:lstStyle/>
                    <a:p>
                      <a:r>
                        <a:rPr lang="en-US" sz="1600" kern="1200" dirty="0" smtClean="0"/>
                        <a:t>Ulcerative Colitis</a:t>
                      </a:r>
                      <a:endParaRPr lang="en-US" sz="1600" kern="1200" dirty="0">
                        <a:solidFill>
                          <a:schemeClr val="dk1"/>
                        </a:solidFill>
                        <a:latin typeface="+mn-lt"/>
                        <a:ea typeface="+mn-ea"/>
                        <a:cs typeface="+mn-cs"/>
                      </a:endParaRPr>
                    </a:p>
                  </a:txBody>
                  <a:tcPr>
                    <a:solidFill>
                      <a:schemeClr val="accent2">
                        <a:lumMod val="20000"/>
                        <a:lumOff val="80000"/>
                      </a:schemeClr>
                    </a:solidFill>
                  </a:tcPr>
                </a:tc>
                <a:tc>
                  <a:txBody>
                    <a:bodyPr/>
                    <a:lstStyle/>
                    <a:p>
                      <a:pPr algn="ctr"/>
                      <a:r>
                        <a:rPr lang="en-US" smtClean="0"/>
                        <a:t>√</a:t>
                      </a:r>
                      <a:endParaRPr lang="en-US" b="1" dirty="0"/>
                    </a:p>
                  </a:txBody>
                  <a:tcPr>
                    <a:solidFill>
                      <a:schemeClr val="accent2">
                        <a:lumMod val="20000"/>
                        <a:lumOff val="80000"/>
                      </a:schemeClr>
                    </a:solidFill>
                  </a:tcPr>
                </a:tc>
                <a:tc>
                  <a:txBody>
                    <a:bodyPr/>
                    <a:lstStyle/>
                    <a:p>
                      <a:pPr algn="ctr"/>
                      <a:r>
                        <a:rPr lang="en-US" dirty="0" smtClean="0"/>
                        <a:t>√</a:t>
                      </a:r>
                      <a:endParaRPr lang="en-US" b="1" dirty="0"/>
                    </a:p>
                  </a:txBody>
                  <a:tcP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t>Χ</a:t>
                      </a:r>
                      <a:endParaRPr lang="en-US" b="1" dirty="0" smtClean="0"/>
                    </a:p>
                  </a:txBody>
                  <a:tcP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t>Χ</a:t>
                      </a:r>
                      <a:endParaRPr lang="en-US" b="1" dirty="0" smtClean="0"/>
                    </a:p>
                  </a:txBody>
                  <a:tcPr>
                    <a:solidFill>
                      <a:schemeClr val="accent2">
                        <a:lumMod val="20000"/>
                        <a:lumOff val="8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err="1" smtClean="0"/>
                        <a:t>Paediatric</a:t>
                      </a:r>
                      <a:r>
                        <a:rPr lang="en-US" sz="1600" kern="1200" dirty="0" smtClean="0"/>
                        <a:t> Ulcerative Colitis</a:t>
                      </a:r>
                      <a:endParaRPr lang="en-US" sz="1600" kern="1200" dirty="0" smtClean="0">
                        <a:solidFill>
                          <a:schemeClr val="dk1"/>
                        </a:solidFill>
                        <a:latin typeface="+mn-lt"/>
                        <a:ea typeface="+mn-ea"/>
                        <a:cs typeface="+mn-cs"/>
                      </a:endParaRPr>
                    </a:p>
                  </a:txBody>
                  <a:tcPr>
                    <a:solidFill>
                      <a:schemeClr val="accent2">
                        <a:lumMod val="20000"/>
                        <a:lumOff val="80000"/>
                      </a:schemeClr>
                    </a:solidFill>
                  </a:tcPr>
                </a:tc>
                <a:tc>
                  <a:txBody>
                    <a:bodyPr/>
                    <a:lstStyle/>
                    <a:p>
                      <a:pPr algn="ctr"/>
                      <a:r>
                        <a:rPr lang="en-US" smtClean="0"/>
                        <a:t>√</a:t>
                      </a:r>
                      <a:endParaRPr lang="en-US" b="1" dirty="0"/>
                    </a:p>
                  </a:txBody>
                  <a:tcPr>
                    <a:solidFill>
                      <a:schemeClr val="accent2">
                        <a:lumMod val="20000"/>
                        <a:lumOff val="80000"/>
                      </a:schemeClr>
                    </a:solidFill>
                  </a:tcPr>
                </a:tc>
                <a:tc>
                  <a:txBody>
                    <a:bodyPr/>
                    <a:lstStyle/>
                    <a:p>
                      <a:pPr algn="ctr"/>
                      <a:r>
                        <a:rPr lang="en-US" dirty="0" smtClean="0"/>
                        <a:t>√</a:t>
                      </a:r>
                      <a:endParaRPr lang="en-US" b="1" dirty="0"/>
                    </a:p>
                  </a:txBody>
                  <a:tcP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t>Χ</a:t>
                      </a:r>
                      <a:endParaRPr lang="en-US" b="1" dirty="0"/>
                    </a:p>
                  </a:txBody>
                  <a:tcP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t>Χ</a:t>
                      </a:r>
                      <a:endParaRPr lang="en-US" b="1" dirty="0" smtClean="0"/>
                    </a:p>
                  </a:txBody>
                  <a:tcPr>
                    <a:solidFill>
                      <a:schemeClr val="accent2">
                        <a:lumMod val="20000"/>
                        <a:lumOff val="80000"/>
                      </a:schemeClr>
                    </a:solidFill>
                  </a:tcPr>
                </a:tc>
              </a:tr>
              <a:tr h="370840">
                <a:tc>
                  <a:txBody>
                    <a:bodyPr/>
                    <a:lstStyle/>
                    <a:p>
                      <a:r>
                        <a:rPr lang="en-US" sz="1600" kern="1200" dirty="0" err="1" smtClean="0"/>
                        <a:t>Ankylosing</a:t>
                      </a:r>
                      <a:r>
                        <a:rPr lang="en-US" sz="1600" kern="1200" dirty="0" smtClean="0"/>
                        <a:t> </a:t>
                      </a:r>
                      <a:r>
                        <a:rPr lang="en-US" sz="1600" kern="1200" dirty="0" err="1" smtClean="0"/>
                        <a:t>Spondylosis</a:t>
                      </a:r>
                      <a:endParaRPr lang="en-US" sz="1600" kern="1200" dirty="0">
                        <a:solidFill>
                          <a:schemeClr val="dk1"/>
                        </a:solidFill>
                        <a:latin typeface="+mn-lt"/>
                        <a:ea typeface="+mn-ea"/>
                        <a:cs typeface="+mn-cs"/>
                      </a:endParaRPr>
                    </a:p>
                  </a:txBody>
                  <a:tcPr/>
                </a:tc>
                <a:tc>
                  <a:txBody>
                    <a:bodyPr/>
                    <a:lstStyle/>
                    <a:p>
                      <a:pPr algn="ctr"/>
                      <a:r>
                        <a:rPr lang="en-US" smtClean="0"/>
                        <a:t>√</a:t>
                      </a:r>
                      <a:endParaRPr lang="en-US" b="1" dirty="0"/>
                    </a:p>
                  </a:txBody>
                  <a:tcPr/>
                </a:tc>
                <a:tc>
                  <a:txBody>
                    <a:bodyPr/>
                    <a:lstStyle/>
                    <a:p>
                      <a:pPr algn="ctr"/>
                      <a:r>
                        <a:rPr lang="en-US" dirty="0" smtClean="0"/>
                        <a:t>√</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endParaRPr lang="en-US"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endParaRPr lang="en-US" b="1" dirty="0" smtClean="0"/>
                    </a:p>
                  </a:txBody>
                  <a:tcPr/>
                </a:tc>
              </a:tr>
              <a:tr h="370840">
                <a:tc>
                  <a:txBody>
                    <a:bodyPr/>
                    <a:lstStyle/>
                    <a:p>
                      <a:r>
                        <a:rPr lang="en-US" sz="1600" kern="1200" dirty="0" smtClean="0"/>
                        <a:t>Psoriatic Arthritis</a:t>
                      </a:r>
                      <a:endParaRPr lang="en-US" sz="1600" kern="1200" dirty="0">
                        <a:solidFill>
                          <a:schemeClr val="dk1"/>
                        </a:solidFill>
                        <a:latin typeface="+mn-lt"/>
                        <a:ea typeface="+mn-ea"/>
                        <a:cs typeface="+mn-cs"/>
                      </a:endParaRPr>
                    </a:p>
                  </a:txBody>
                  <a:tcPr/>
                </a:tc>
                <a:tc>
                  <a:txBody>
                    <a:bodyPr/>
                    <a:lstStyle/>
                    <a:p>
                      <a:pPr algn="ctr"/>
                      <a:r>
                        <a:rPr lang="en-US" smtClean="0"/>
                        <a:t>√</a:t>
                      </a:r>
                      <a:endParaRPr lang="en-US" b="1" dirty="0"/>
                    </a:p>
                  </a:txBody>
                  <a:tcPr/>
                </a:tc>
                <a:tc>
                  <a:txBody>
                    <a:bodyPr/>
                    <a:lstStyle/>
                    <a:p>
                      <a:pPr algn="ctr"/>
                      <a:r>
                        <a:rPr lang="en-US" dirty="0" smtClean="0"/>
                        <a:t>√</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endParaRPr lang="en-US"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t>Χ</a:t>
                      </a:r>
                      <a:endParaRPr lang="en-US" b="1" dirty="0" smtClean="0"/>
                    </a:p>
                  </a:txBody>
                  <a:tcPr/>
                </a:tc>
              </a:tr>
              <a:tr h="370840">
                <a:tc>
                  <a:txBody>
                    <a:bodyPr/>
                    <a:lstStyle/>
                    <a:p>
                      <a:r>
                        <a:rPr lang="en-US" sz="1600" kern="1200" dirty="0" smtClean="0"/>
                        <a:t>Psoriasis </a:t>
                      </a:r>
                      <a:endParaRPr lang="en-US" sz="1600" kern="1200" dirty="0">
                        <a:solidFill>
                          <a:schemeClr val="dk1"/>
                        </a:solidFill>
                        <a:latin typeface="+mn-lt"/>
                        <a:ea typeface="+mn-ea"/>
                        <a:cs typeface="+mn-cs"/>
                      </a:endParaRPr>
                    </a:p>
                  </a:txBody>
                  <a:tcPr/>
                </a:tc>
                <a:tc>
                  <a:txBody>
                    <a:bodyPr/>
                    <a:lstStyle/>
                    <a:p>
                      <a:pPr algn="ctr"/>
                      <a:r>
                        <a:rPr lang="en-US" smtClean="0"/>
                        <a:t>√</a:t>
                      </a:r>
                      <a:endParaRPr lang="en-US" b="1" dirty="0"/>
                    </a:p>
                  </a:txBody>
                  <a:tcPr/>
                </a:tc>
                <a:tc>
                  <a:txBody>
                    <a:bodyPr/>
                    <a:lstStyle/>
                    <a:p>
                      <a:pPr algn="ctr"/>
                      <a:r>
                        <a:rPr lang="en-US" dirty="0" smtClean="0"/>
                        <a:t>√</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endParaRPr lang="en-US"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t>χ</a:t>
                      </a:r>
                      <a:endParaRPr lang="en-US" b="1" dirty="0" smtClean="0"/>
                    </a:p>
                  </a:txBody>
                  <a:tcPr/>
                </a:tc>
              </a:tr>
            </a:tbl>
          </a:graphicData>
        </a:graphic>
      </p:graphicFrame>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053" y="2313445"/>
            <a:ext cx="7848600" cy="938270"/>
          </a:xfrm>
        </p:spPr>
        <p:txBody>
          <a:bodyPr/>
          <a:lstStyle/>
          <a:p>
            <a:pPr algn="ctr"/>
            <a:r>
              <a:rPr lang="en-US" sz="5400" dirty="0" smtClean="0"/>
              <a:t>Questions?</a:t>
            </a:r>
            <a:endParaRPr lang="en-US" sz="5400" dirty="0"/>
          </a:p>
        </p:txBody>
      </p:sp>
    </p:spTree>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0k5WLrqjPUeoGn4hnzSh2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NooxoXHmk2zVrj4istkfw"/>
</p:tagLst>
</file>

<file path=ppt/theme/theme1.xml><?xml version="1.0" encoding="utf-8"?>
<a:theme xmlns:a="http://schemas.openxmlformats.org/drawingml/2006/main" name="blank">
  <a:themeElements>
    <a:clrScheme name="Quintiles Palette">
      <a:dk1>
        <a:sysClr val="windowText" lastClr="000000"/>
      </a:dk1>
      <a:lt1>
        <a:sysClr val="window" lastClr="FFFFFF"/>
      </a:lt1>
      <a:dk2>
        <a:srgbClr val="1A1A1A"/>
      </a:dk2>
      <a:lt2>
        <a:srgbClr val="FFFBEF"/>
      </a:lt2>
      <a:accent1>
        <a:srgbClr val="00A3E0"/>
      </a:accent1>
      <a:accent2>
        <a:srgbClr val="004C97"/>
      </a:accent2>
      <a:accent3>
        <a:srgbClr val="00AD50"/>
      </a:accent3>
      <a:accent4>
        <a:srgbClr val="84BD00"/>
      </a:accent4>
      <a:accent5>
        <a:srgbClr val="6D2077"/>
      </a:accent5>
      <a:accent6>
        <a:srgbClr val="AE2573"/>
      </a:accent6>
      <a:hlink>
        <a:srgbClr val="ED8B00"/>
      </a:hlink>
      <a:folHlink>
        <a:srgbClr val="E35205"/>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ln>
          <a:noFill/>
        </a:ln>
      </a:spPr>
      <a:bodyPr vert="horz" wrap="square" lIns="91440" tIns="45720" rIns="91440" bIns="45720" numCol="1" rtlCol="0"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kern="1200" cap="none" spc="0" normalizeH="0" baseline="0" noProof="0" dirty="0" smtClean="0">
            <a:ln>
              <a:noFill/>
            </a:ln>
            <a:solidFill>
              <a:schemeClr val="tx2"/>
            </a:solidFill>
            <a:effectLst/>
            <a:uLnTx/>
            <a:uFillTx/>
            <a:latin typeface="+mn-lt"/>
            <a:ea typeface="ＭＳ Ｐゴシック" charset="-128"/>
            <a:cs typeface="+mn-cs"/>
          </a:defRPr>
        </a:defPPr>
      </a:lstStyle>
    </a:txDef>
  </a:objectDefaults>
  <a:extraClrSchemeLst/>
</a:theme>
</file>

<file path=ppt/theme/theme2.xml><?xml version="1.0" encoding="utf-8"?>
<a:theme xmlns:a="http://schemas.openxmlformats.org/drawingml/2006/main" name="Office Theme">
  <a:themeElements>
    <a:clrScheme name="Quintiles Palette">
      <a:dk1>
        <a:sysClr val="windowText" lastClr="000000"/>
      </a:dk1>
      <a:lt1>
        <a:sysClr val="window" lastClr="FFFFFF"/>
      </a:lt1>
      <a:dk2>
        <a:srgbClr val="1A1A1A"/>
      </a:dk2>
      <a:lt2>
        <a:srgbClr val="FFFBEF"/>
      </a:lt2>
      <a:accent1>
        <a:srgbClr val="00A3E0"/>
      </a:accent1>
      <a:accent2>
        <a:srgbClr val="004C97"/>
      </a:accent2>
      <a:accent3>
        <a:srgbClr val="00AD50"/>
      </a:accent3>
      <a:accent4>
        <a:srgbClr val="84BD00"/>
      </a:accent4>
      <a:accent5>
        <a:srgbClr val="6D2077"/>
      </a:accent5>
      <a:accent6>
        <a:srgbClr val="AE2573"/>
      </a:accent6>
      <a:hlink>
        <a:srgbClr val="ED8B00"/>
      </a:hlink>
      <a:folHlink>
        <a:srgbClr val="E35205"/>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Quintiles Palette">
      <a:dk1>
        <a:sysClr val="windowText" lastClr="000000"/>
      </a:dk1>
      <a:lt1>
        <a:sysClr val="window" lastClr="FFFFFF"/>
      </a:lt1>
      <a:dk2>
        <a:srgbClr val="1A1A1A"/>
      </a:dk2>
      <a:lt2>
        <a:srgbClr val="FFFBEF"/>
      </a:lt2>
      <a:accent1>
        <a:srgbClr val="00A3E0"/>
      </a:accent1>
      <a:accent2>
        <a:srgbClr val="004C97"/>
      </a:accent2>
      <a:accent3>
        <a:srgbClr val="00AD50"/>
      </a:accent3>
      <a:accent4>
        <a:srgbClr val="84BD00"/>
      </a:accent4>
      <a:accent5>
        <a:srgbClr val="6D2077"/>
      </a:accent5>
      <a:accent6>
        <a:srgbClr val="AE2573"/>
      </a:accent6>
      <a:hlink>
        <a:srgbClr val="ED8B00"/>
      </a:hlink>
      <a:folHlink>
        <a:srgbClr val="E35205"/>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3828BBCD8003E44BC240E48D9D068CA" ma:contentTypeVersion="0" ma:contentTypeDescription="Create a new document." ma:contentTypeScope="" ma:versionID="190f03141b091916b0461515e7bdf12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78273E7C-77D6-439D-9953-67AAF9AE33C0}">
  <ds:schemaRefs>
    <ds:schemaRef ds:uri="http://schemas.microsoft.com/office/2006/metadata/properties"/>
  </ds:schemaRefs>
</ds:datastoreItem>
</file>

<file path=customXml/itemProps2.xml><?xml version="1.0" encoding="utf-8"?>
<ds:datastoreItem xmlns:ds="http://schemas.openxmlformats.org/officeDocument/2006/customXml" ds:itemID="{F5AC1CA3-FEBD-439B-BD34-4616570AB992}">
  <ds:schemaRefs>
    <ds:schemaRef ds:uri="http://schemas.microsoft.com/sharepoint/v3/contenttype/forms"/>
  </ds:schemaRefs>
</ds:datastoreItem>
</file>

<file path=customXml/itemProps3.xml><?xml version="1.0" encoding="utf-8"?>
<ds:datastoreItem xmlns:ds="http://schemas.openxmlformats.org/officeDocument/2006/customXml" ds:itemID="{0EE3A6FA-0453-40DE-A6F7-41C72E06F6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blank</Template>
  <TotalTime>806</TotalTime>
  <Words>1563</Words>
  <Application>Microsoft Office PowerPoint</Application>
  <PresentationFormat>On-screen Show (4:3)</PresentationFormat>
  <Paragraphs>294</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blank</vt:lpstr>
      <vt:lpstr>Clinical Development of Biosimilars: Overcoming Challenges </vt:lpstr>
      <vt:lpstr>Agenda</vt:lpstr>
      <vt:lpstr>Biosimilars: How are they different </vt:lpstr>
      <vt:lpstr>Biosimilars: How are they Different</vt:lpstr>
      <vt:lpstr>Biosimilars Development: Basic Principles</vt:lpstr>
      <vt:lpstr>Biosimilars Development: Basic Principles</vt:lpstr>
      <vt:lpstr>Challenges in Clinical Development  </vt:lpstr>
      <vt:lpstr>Key Challenges in Biosimilars Clinical Development</vt:lpstr>
      <vt:lpstr>Extent of Clinical Program</vt:lpstr>
      <vt:lpstr>Extent of Clinical Program</vt:lpstr>
      <vt:lpstr>Extent of Clinical Program</vt:lpstr>
      <vt:lpstr>Clinical Pharmacology Studies</vt:lpstr>
      <vt:lpstr>Clinical Pharmacology Studies</vt:lpstr>
      <vt:lpstr>Confirmatory Pharmacokinetic/ Pharmacodynamic (PK/PD) Studies</vt:lpstr>
      <vt:lpstr>Immunogenicity </vt:lpstr>
      <vt:lpstr>Immunogenicity </vt:lpstr>
      <vt:lpstr>Immunogenicity </vt:lpstr>
      <vt:lpstr>Immunogenicity </vt:lpstr>
      <vt:lpstr>Questions?</vt:lpstr>
      <vt:lpstr>Choice of Reference Product</vt:lpstr>
      <vt:lpstr>Choice of Reference Product: Global Development Programs</vt:lpstr>
      <vt:lpstr>Choice of Reference Product: Global Development Programs</vt:lpstr>
      <vt:lpstr>Choice of Reference Product: Global Development Programs</vt:lpstr>
      <vt:lpstr>Extrapolation of Clinical Data Across Indications</vt:lpstr>
      <vt:lpstr>Extrapolation of Clinical Data Across Indications</vt:lpstr>
      <vt:lpstr>Extrapolation of Clinical Data Across Indications</vt:lpstr>
      <vt:lpstr>Extrapolation of Clinical Data Across Indications</vt:lpstr>
      <vt:lpstr>Questions?</vt:lpstr>
    </vt:vector>
  </TitlesOfParts>
  <Company>Quintiles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Challenges in Clinical Development  of Biosimilars</dc:title>
  <dc:creator>q781602</dc:creator>
  <cp:lastModifiedBy>user</cp:lastModifiedBy>
  <cp:revision>12</cp:revision>
  <dcterms:created xsi:type="dcterms:W3CDTF">2014-10-16T05:39:36Z</dcterms:created>
  <dcterms:modified xsi:type="dcterms:W3CDTF">2014-10-28T03:48:14Z</dcterms:modified>
</cp:coreProperties>
</file>